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1" r:id="rId2"/>
    <p:sldId id="282"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Lst>
  <p:sldSz cx="10058400" cy="10058400"/>
  <p:notesSz cx="10058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p:scale>
          <a:sx n="70" d="100"/>
          <a:sy n="70" d="100"/>
        </p:scale>
        <p:origin x="-1188" y="133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729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79"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000" b="0" i="0">
                <a:solidFill>
                  <a:schemeClr val="tx1"/>
                </a:solidFill>
                <a:latin typeface="Times New Roman"/>
                <a:cs typeface="Times New Roman"/>
              </a:defRPr>
            </a:lvl1pPr>
          </a:lstStyle>
          <a:p>
            <a:pPr marL="12700">
              <a:lnSpc>
                <a:spcPct val="100000"/>
              </a:lnSpc>
            </a:pPr>
            <a:r>
              <a:rPr sz="1050" spc="-20" dirty="0"/>
              <a:t>I</a:t>
            </a:r>
            <a:r>
              <a:rPr sz="1050" dirty="0"/>
              <a:t>n</a:t>
            </a:r>
            <a:r>
              <a:rPr sz="1050" spc="-10" dirty="0"/>
              <a:t>t</a:t>
            </a:r>
            <a:r>
              <a:rPr sz="1050" spc="-15" dirty="0"/>
              <a:t>e</a:t>
            </a:r>
            <a:r>
              <a:rPr sz="1050" spc="5" dirty="0"/>
              <a:t>r</a:t>
            </a:r>
            <a:r>
              <a:rPr sz="1050" dirty="0"/>
              <a:t>d</a:t>
            </a:r>
            <a:r>
              <a:rPr sz="1050" spc="-10" dirty="0"/>
              <a:t>i</a:t>
            </a:r>
            <a:r>
              <a:rPr sz="1050" spc="-5" dirty="0"/>
              <a:t>s</a:t>
            </a:r>
            <a:r>
              <a:rPr sz="1050" spc="-15" dirty="0"/>
              <a:t>c</a:t>
            </a:r>
            <a:r>
              <a:rPr sz="1050" spc="15" dirty="0"/>
              <a:t>i</a:t>
            </a:r>
            <a:r>
              <a:rPr sz="1050" spc="-25" dirty="0"/>
              <a:t>p</a:t>
            </a:r>
            <a:r>
              <a:rPr sz="1050" spc="-10" dirty="0"/>
              <a:t>l</a:t>
            </a:r>
            <a:r>
              <a:rPr sz="1050" spc="15" dirty="0"/>
              <a:t>i</a:t>
            </a:r>
            <a:r>
              <a:rPr sz="1050" spc="-25" dirty="0"/>
              <a:t>n</a:t>
            </a:r>
            <a:r>
              <a:rPr sz="1050" spc="10" dirty="0"/>
              <a:t>a</a:t>
            </a:r>
            <a:r>
              <a:rPr sz="1050" spc="5" dirty="0"/>
              <a:t>r</a:t>
            </a:r>
            <a:r>
              <a:rPr sz="1050" dirty="0"/>
              <a:t>y</a:t>
            </a:r>
            <a:r>
              <a:rPr sz="1050" spc="-25" dirty="0"/>
              <a:t> </a:t>
            </a:r>
            <a:r>
              <a:rPr sz="1050" spc="20" dirty="0"/>
              <a:t>J</a:t>
            </a:r>
            <a:r>
              <a:rPr sz="1050" dirty="0"/>
              <a:t>o</a:t>
            </a:r>
            <a:r>
              <a:rPr sz="1050" spc="-25" dirty="0"/>
              <a:t>u</a:t>
            </a:r>
            <a:r>
              <a:rPr sz="1050" spc="5" dirty="0"/>
              <a:t>r</a:t>
            </a:r>
            <a:r>
              <a:rPr sz="1050" spc="-25" dirty="0"/>
              <a:t>n</a:t>
            </a:r>
            <a:r>
              <a:rPr sz="1050" spc="10" dirty="0"/>
              <a:t>a</a:t>
            </a:r>
            <a:r>
              <a:rPr sz="1050" dirty="0"/>
              <a:t>l</a:t>
            </a:r>
            <a:r>
              <a:rPr sz="1050" spc="20" dirty="0"/>
              <a:t> </a:t>
            </a:r>
            <a:r>
              <a:rPr sz="1050" spc="-25" dirty="0"/>
              <a:t>o</a:t>
            </a:r>
            <a:r>
              <a:rPr sz="1050" dirty="0"/>
              <a:t>f</a:t>
            </a:r>
            <a:r>
              <a:rPr sz="1050" spc="10" dirty="0"/>
              <a:t> </a:t>
            </a:r>
            <a:r>
              <a:rPr sz="1050" spc="-25" dirty="0"/>
              <a:t>T</a:t>
            </a:r>
            <a:r>
              <a:rPr sz="1050" spc="-15" dirty="0"/>
              <a:t>e</a:t>
            </a:r>
            <a:r>
              <a:rPr sz="1050" spc="10" dirty="0"/>
              <a:t>ac</a:t>
            </a:r>
            <a:r>
              <a:rPr sz="1050" spc="-25" dirty="0"/>
              <a:t>h</a:t>
            </a:r>
            <a:r>
              <a:rPr sz="1050" spc="15" dirty="0"/>
              <a:t>i</a:t>
            </a:r>
            <a:r>
              <a:rPr sz="1050" dirty="0"/>
              <a:t>ng</a:t>
            </a:r>
            <a:r>
              <a:rPr sz="1050" spc="-25" dirty="0"/>
              <a:t> </a:t>
            </a:r>
            <a:r>
              <a:rPr sz="1050" spc="10" dirty="0"/>
              <a:t>a</a:t>
            </a:r>
            <a:r>
              <a:rPr sz="1050" dirty="0"/>
              <a:t>nd </a:t>
            </a:r>
            <a:r>
              <a:rPr sz="1050" spc="-25" dirty="0"/>
              <a:t>L</a:t>
            </a:r>
            <a:r>
              <a:rPr sz="1050" spc="-15" dirty="0"/>
              <a:t>e</a:t>
            </a:r>
            <a:r>
              <a:rPr sz="1050" spc="10" dirty="0"/>
              <a:t>a</a:t>
            </a:r>
            <a:r>
              <a:rPr sz="1050" spc="5" dirty="0"/>
              <a:t>r</a:t>
            </a:r>
            <a:r>
              <a:rPr sz="1050" spc="-25" dirty="0"/>
              <a:t>n</a:t>
            </a:r>
            <a:r>
              <a:rPr sz="1050" spc="15" dirty="0"/>
              <a:t>i</a:t>
            </a:r>
            <a:r>
              <a:rPr sz="1050" dirty="0"/>
              <a:t>ng</a:t>
            </a:r>
            <a:endParaRPr sz="1050"/>
          </a:p>
        </p:txBody>
      </p:sp>
      <p:sp>
        <p:nvSpPr>
          <p:cNvPr id="5" name="Holder 5"/>
          <p:cNvSpPr>
            <a:spLocks noGrp="1"/>
          </p:cNvSpPr>
          <p:nvPr>
            <p:ph type="dt" sz="half" idx="6"/>
          </p:nvPr>
        </p:nvSpPr>
        <p:spPr/>
        <p:txBody>
          <a:bodyPr lIns="0" tIns="0" rIns="0" bIns="0"/>
          <a:lstStyle>
            <a:lvl1pPr>
              <a:defRPr sz="1000" b="0" i="0">
                <a:solidFill>
                  <a:schemeClr val="tx1"/>
                </a:solidFill>
                <a:latin typeface="Times New Roman"/>
                <a:cs typeface="Times New Roman"/>
              </a:defRPr>
            </a:lvl1pPr>
          </a:lstStyle>
          <a:p>
            <a:pPr marL="12700">
              <a:lnSpc>
                <a:spcPct val="100000"/>
              </a:lnSpc>
            </a:pPr>
            <a:r>
              <a:rPr sz="1050" spc="5" dirty="0"/>
              <a:t>N</a:t>
            </a:r>
            <a:r>
              <a:rPr sz="1050" dirty="0"/>
              <a:t>u</a:t>
            </a:r>
            <a:r>
              <a:rPr sz="1050" spc="-30" dirty="0"/>
              <a:t>m</a:t>
            </a:r>
            <a:r>
              <a:rPr sz="1050" dirty="0"/>
              <a:t>b</a:t>
            </a:r>
            <a:r>
              <a:rPr sz="1050" spc="-15" dirty="0"/>
              <a:t>e</a:t>
            </a:r>
            <a:r>
              <a:rPr sz="1050" dirty="0"/>
              <a:t>r</a:t>
            </a:r>
            <a:r>
              <a:rPr sz="1050" spc="10" dirty="0"/>
              <a:t> </a:t>
            </a:r>
            <a:r>
              <a:rPr sz="1050" dirty="0"/>
              <a:t>2</a:t>
            </a:r>
            <a:endParaRPr sz="1050"/>
          </a:p>
        </p:txBody>
      </p:sp>
      <p:sp>
        <p:nvSpPr>
          <p:cNvPr id="6" name="Holder 6"/>
          <p:cNvSpPr>
            <a:spLocks noGrp="1"/>
          </p:cNvSpPr>
          <p:nvPr>
            <p:ph type="sldNum" sz="quarter" idx="7"/>
          </p:nvPr>
        </p:nvSpPr>
        <p:spPr/>
        <p:txBody>
          <a:bodyPr lIns="0" tIns="0" rIns="0" bIns="0"/>
          <a:lstStyle>
            <a:lvl1pPr>
              <a:defRPr sz="1000" b="0" i="0">
                <a:solidFill>
                  <a:schemeClr val="tx1"/>
                </a:solidFill>
                <a:latin typeface="Times New Roman"/>
                <a:cs typeface="Times New Roman"/>
              </a:defRPr>
            </a:lvl1pPr>
          </a:lstStyle>
          <a:p>
            <a:pPr marL="193040">
              <a:lnSpc>
                <a:spcPct val="100000"/>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000" b="0" i="0">
                <a:solidFill>
                  <a:schemeClr val="tx1"/>
                </a:solidFill>
                <a:latin typeface="Times New Roman"/>
                <a:cs typeface="Times New Roman"/>
              </a:defRPr>
            </a:lvl1pPr>
          </a:lstStyle>
          <a:p>
            <a:pPr marL="12700">
              <a:lnSpc>
                <a:spcPct val="100000"/>
              </a:lnSpc>
            </a:pPr>
            <a:r>
              <a:rPr sz="1050" spc="-20" dirty="0"/>
              <a:t>I</a:t>
            </a:r>
            <a:r>
              <a:rPr sz="1050" dirty="0"/>
              <a:t>n</a:t>
            </a:r>
            <a:r>
              <a:rPr sz="1050" spc="-10" dirty="0"/>
              <a:t>t</a:t>
            </a:r>
            <a:r>
              <a:rPr sz="1050" spc="-15" dirty="0"/>
              <a:t>e</a:t>
            </a:r>
            <a:r>
              <a:rPr sz="1050" spc="5" dirty="0"/>
              <a:t>r</a:t>
            </a:r>
            <a:r>
              <a:rPr sz="1050" dirty="0"/>
              <a:t>d</a:t>
            </a:r>
            <a:r>
              <a:rPr sz="1050" spc="-10" dirty="0"/>
              <a:t>i</a:t>
            </a:r>
            <a:r>
              <a:rPr sz="1050" spc="-5" dirty="0"/>
              <a:t>s</a:t>
            </a:r>
            <a:r>
              <a:rPr sz="1050" spc="-15" dirty="0"/>
              <a:t>c</a:t>
            </a:r>
            <a:r>
              <a:rPr sz="1050" spc="15" dirty="0"/>
              <a:t>i</a:t>
            </a:r>
            <a:r>
              <a:rPr sz="1050" spc="-25" dirty="0"/>
              <a:t>p</a:t>
            </a:r>
            <a:r>
              <a:rPr sz="1050" spc="-10" dirty="0"/>
              <a:t>l</a:t>
            </a:r>
            <a:r>
              <a:rPr sz="1050" spc="15" dirty="0"/>
              <a:t>i</a:t>
            </a:r>
            <a:r>
              <a:rPr sz="1050" spc="-25" dirty="0"/>
              <a:t>n</a:t>
            </a:r>
            <a:r>
              <a:rPr sz="1050" spc="10" dirty="0"/>
              <a:t>a</a:t>
            </a:r>
            <a:r>
              <a:rPr sz="1050" spc="5" dirty="0"/>
              <a:t>r</a:t>
            </a:r>
            <a:r>
              <a:rPr sz="1050" dirty="0"/>
              <a:t>y</a:t>
            </a:r>
            <a:r>
              <a:rPr sz="1050" spc="-25" dirty="0"/>
              <a:t> </a:t>
            </a:r>
            <a:r>
              <a:rPr sz="1050" spc="20" dirty="0"/>
              <a:t>J</a:t>
            </a:r>
            <a:r>
              <a:rPr sz="1050" dirty="0"/>
              <a:t>o</a:t>
            </a:r>
            <a:r>
              <a:rPr sz="1050" spc="-25" dirty="0"/>
              <a:t>u</a:t>
            </a:r>
            <a:r>
              <a:rPr sz="1050" spc="5" dirty="0"/>
              <a:t>r</a:t>
            </a:r>
            <a:r>
              <a:rPr sz="1050" spc="-25" dirty="0"/>
              <a:t>n</a:t>
            </a:r>
            <a:r>
              <a:rPr sz="1050" spc="10" dirty="0"/>
              <a:t>a</a:t>
            </a:r>
            <a:r>
              <a:rPr sz="1050" dirty="0"/>
              <a:t>l</a:t>
            </a:r>
            <a:r>
              <a:rPr sz="1050" spc="20" dirty="0"/>
              <a:t> </a:t>
            </a:r>
            <a:r>
              <a:rPr sz="1050" spc="-25" dirty="0"/>
              <a:t>o</a:t>
            </a:r>
            <a:r>
              <a:rPr sz="1050" dirty="0"/>
              <a:t>f</a:t>
            </a:r>
            <a:r>
              <a:rPr sz="1050" spc="10" dirty="0"/>
              <a:t> </a:t>
            </a:r>
            <a:r>
              <a:rPr sz="1050" spc="-25" dirty="0"/>
              <a:t>T</a:t>
            </a:r>
            <a:r>
              <a:rPr sz="1050" spc="-15" dirty="0"/>
              <a:t>e</a:t>
            </a:r>
            <a:r>
              <a:rPr sz="1050" spc="10" dirty="0"/>
              <a:t>ac</a:t>
            </a:r>
            <a:r>
              <a:rPr sz="1050" spc="-25" dirty="0"/>
              <a:t>h</a:t>
            </a:r>
            <a:r>
              <a:rPr sz="1050" spc="15" dirty="0"/>
              <a:t>i</a:t>
            </a:r>
            <a:r>
              <a:rPr sz="1050" dirty="0"/>
              <a:t>ng</a:t>
            </a:r>
            <a:r>
              <a:rPr sz="1050" spc="-25" dirty="0"/>
              <a:t> </a:t>
            </a:r>
            <a:r>
              <a:rPr sz="1050" spc="10" dirty="0"/>
              <a:t>a</a:t>
            </a:r>
            <a:r>
              <a:rPr sz="1050" dirty="0"/>
              <a:t>nd </a:t>
            </a:r>
            <a:r>
              <a:rPr sz="1050" spc="-25" dirty="0"/>
              <a:t>L</a:t>
            </a:r>
            <a:r>
              <a:rPr sz="1050" spc="-15" dirty="0"/>
              <a:t>e</a:t>
            </a:r>
            <a:r>
              <a:rPr sz="1050" spc="10" dirty="0"/>
              <a:t>a</a:t>
            </a:r>
            <a:r>
              <a:rPr sz="1050" spc="5" dirty="0"/>
              <a:t>r</a:t>
            </a:r>
            <a:r>
              <a:rPr sz="1050" spc="-25" dirty="0"/>
              <a:t>n</a:t>
            </a:r>
            <a:r>
              <a:rPr sz="1050" spc="15" dirty="0"/>
              <a:t>i</a:t>
            </a:r>
            <a:r>
              <a:rPr sz="1050" dirty="0"/>
              <a:t>ng</a:t>
            </a:r>
            <a:endParaRPr sz="1050"/>
          </a:p>
        </p:txBody>
      </p:sp>
      <p:sp>
        <p:nvSpPr>
          <p:cNvPr id="5" name="Holder 5"/>
          <p:cNvSpPr>
            <a:spLocks noGrp="1"/>
          </p:cNvSpPr>
          <p:nvPr>
            <p:ph type="dt" sz="half" idx="6"/>
          </p:nvPr>
        </p:nvSpPr>
        <p:spPr/>
        <p:txBody>
          <a:bodyPr lIns="0" tIns="0" rIns="0" bIns="0"/>
          <a:lstStyle>
            <a:lvl1pPr>
              <a:defRPr sz="1000" b="0" i="0">
                <a:solidFill>
                  <a:schemeClr val="tx1"/>
                </a:solidFill>
                <a:latin typeface="Times New Roman"/>
                <a:cs typeface="Times New Roman"/>
              </a:defRPr>
            </a:lvl1pPr>
          </a:lstStyle>
          <a:p>
            <a:pPr marL="12700">
              <a:lnSpc>
                <a:spcPct val="100000"/>
              </a:lnSpc>
            </a:pPr>
            <a:r>
              <a:rPr sz="1050" spc="5" dirty="0"/>
              <a:t>N</a:t>
            </a:r>
            <a:r>
              <a:rPr sz="1050" dirty="0"/>
              <a:t>u</a:t>
            </a:r>
            <a:r>
              <a:rPr sz="1050" spc="-30" dirty="0"/>
              <a:t>m</a:t>
            </a:r>
            <a:r>
              <a:rPr sz="1050" dirty="0"/>
              <a:t>b</a:t>
            </a:r>
            <a:r>
              <a:rPr sz="1050" spc="-15" dirty="0"/>
              <a:t>e</a:t>
            </a:r>
            <a:r>
              <a:rPr sz="1050" dirty="0"/>
              <a:t>r</a:t>
            </a:r>
            <a:r>
              <a:rPr sz="1050" spc="10" dirty="0"/>
              <a:t> </a:t>
            </a:r>
            <a:r>
              <a:rPr sz="1050" dirty="0"/>
              <a:t>2</a:t>
            </a:r>
            <a:endParaRPr sz="1050"/>
          </a:p>
        </p:txBody>
      </p:sp>
      <p:sp>
        <p:nvSpPr>
          <p:cNvPr id="6" name="Holder 6"/>
          <p:cNvSpPr>
            <a:spLocks noGrp="1"/>
          </p:cNvSpPr>
          <p:nvPr>
            <p:ph type="sldNum" sz="quarter" idx="7"/>
          </p:nvPr>
        </p:nvSpPr>
        <p:spPr/>
        <p:txBody>
          <a:bodyPr lIns="0" tIns="0" rIns="0" bIns="0"/>
          <a:lstStyle>
            <a:lvl1pPr>
              <a:defRPr sz="1000" b="0" i="0">
                <a:solidFill>
                  <a:schemeClr val="tx1"/>
                </a:solidFill>
                <a:latin typeface="Times New Roman"/>
                <a:cs typeface="Times New Roman"/>
              </a:defRPr>
            </a:lvl1pPr>
          </a:lstStyle>
          <a:p>
            <a:pPr marL="193040">
              <a:lnSpc>
                <a:spcPct val="10000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5"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000" b="0" i="0">
                <a:solidFill>
                  <a:schemeClr val="tx1"/>
                </a:solidFill>
                <a:latin typeface="Times New Roman"/>
                <a:cs typeface="Times New Roman"/>
              </a:defRPr>
            </a:lvl1pPr>
          </a:lstStyle>
          <a:p>
            <a:pPr marL="12700">
              <a:lnSpc>
                <a:spcPct val="100000"/>
              </a:lnSpc>
            </a:pPr>
            <a:r>
              <a:rPr sz="1050" spc="-20" dirty="0"/>
              <a:t>I</a:t>
            </a:r>
            <a:r>
              <a:rPr sz="1050" dirty="0"/>
              <a:t>n</a:t>
            </a:r>
            <a:r>
              <a:rPr sz="1050" spc="-10" dirty="0"/>
              <a:t>t</a:t>
            </a:r>
            <a:r>
              <a:rPr sz="1050" spc="-15" dirty="0"/>
              <a:t>e</a:t>
            </a:r>
            <a:r>
              <a:rPr sz="1050" spc="5" dirty="0"/>
              <a:t>r</a:t>
            </a:r>
            <a:r>
              <a:rPr sz="1050" dirty="0"/>
              <a:t>d</a:t>
            </a:r>
            <a:r>
              <a:rPr sz="1050" spc="-10" dirty="0"/>
              <a:t>i</a:t>
            </a:r>
            <a:r>
              <a:rPr sz="1050" spc="-5" dirty="0"/>
              <a:t>s</a:t>
            </a:r>
            <a:r>
              <a:rPr sz="1050" spc="-15" dirty="0"/>
              <a:t>c</a:t>
            </a:r>
            <a:r>
              <a:rPr sz="1050" spc="15" dirty="0"/>
              <a:t>i</a:t>
            </a:r>
            <a:r>
              <a:rPr sz="1050" spc="-25" dirty="0"/>
              <a:t>p</a:t>
            </a:r>
            <a:r>
              <a:rPr sz="1050" spc="-10" dirty="0"/>
              <a:t>l</a:t>
            </a:r>
            <a:r>
              <a:rPr sz="1050" spc="15" dirty="0"/>
              <a:t>i</a:t>
            </a:r>
            <a:r>
              <a:rPr sz="1050" spc="-25" dirty="0"/>
              <a:t>n</a:t>
            </a:r>
            <a:r>
              <a:rPr sz="1050" spc="10" dirty="0"/>
              <a:t>a</a:t>
            </a:r>
            <a:r>
              <a:rPr sz="1050" spc="5" dirty="0"/>
              <a:t>r</a:t>
            </a:r>
            <a:r>
              <a:rPr sz="1050" dirty="0"/>
              <a:t>y</a:t>
            </a:r>
            <a:r>
              <a:rPr sz="1050" spc="-25" dirty="0"/>
              <a:t> </a:t>
            </a:r>
            <a:r>
              <a:rPr sz="1050" spc="20" dirty="0"/>
              <a:t>J</a:t>
            </a:r>
            <a:r>
              <a:rPr sz="1050" dirty="0"/>
              <a:t>o</a:t>
            </a:r>
            <a:r>
              <a:rPr sz="1050" spc="-25" dirty="0"/>
              <a:t>u</a:t>
            </a:r>
            <a:r>
              <a:rPr sz="1050" spc="5" dirty="0"/>
              <a:t>r</a:t>
            </a:r>
            <a:r>
              <a:rPr sz="1050" spc="-25" dirty="0"/>
              <a:t>n</a:t>
            </a:r>
            <a:r>
              <a:rPr sz="1050" spc="10" dirty="0"/>
              <a:t>a</a:t>
            </a:r>
            <a:r>
              <a:rPr sz="1050" dirty="0"/>
              <a:t>l</a:t>
            </a:r>
            <a:r>
              <a:rPr sz="1050" spc="20" dirty="0"/>
              <a:t> </a:t>
            </a:r>
            <a:r>
              <a:rPr sz="1050" spc="-25" dirty="0"/>
              <a:t>o</a:t>
            </a:r>
            <a:r>
              <a:rPr sz="1050" dirty="0"/>
              <a:t>f</a:t>
            </a:r>
            <a:r>
              <a:rPr sz="1050" spc="10" dirty="0"/>
              <a:t> </a:t>
            </a:r>
            <a:r>
              <a:rPr sz="1050" spc="-25" dirty="0"/>
              <a:t>T</a:t>
            </a:r>
            <a:r>
              <a:rPr sz="1050" spc="-15" dirty="0"/>
              <a:t>e</a:t>
            </a:r>
            <a:r>
              <a:rPr sz="1050" spc="10" dirty="0"/>
              <a:t>ac</a:t>
            </a:r>
            <a:r>
              <a:rPr sz="1050" spc="-25" dirty="0"/>
              <a:t>h</a:t>
            </a:r>
            <a:r>
              <a:rPr sz="1050" spc="15" dirty="0"/>
              <a:t>i</a:t>
            </a:r>
            <a:r>
              <a:rPr sz="1050" dirty="0"/>
              <a:t>ng</a:t>
            </a:r>
            <a:r>
              <a:rPr sz="1050" spc="-25" dirty="0"/>
              <a:t> </a:t>
            </a:r>
            <a:r>
              <a:rPr sz="1050" spc="10" dirty="0"/>
              <a:t>a</a:t>
            </a:r>
            <a:r>
              <a:rPr sz="1050" dirty="0"/>
              <a:t>nd </a:t>
            </a:r>
            <a:r>
              <a:rPr sz="1050" spc="-25" dirty="0"/>
              <a:t>L</a:t>
            </a:r>
            <a:r>
              <a:rPr sz="1050" spc="-15" dirty="0"/>
              <a:t>e</a:t>
            </a:r>
            <a:r>
              <a:rPr sz="1050" spc="10" dirty="0"/>
              <a:t>a</a:t>
            </a:r>
            <a:r>
              <a:rPr sz="1050" spc="5" dirty="0"/>
              <a:t>r</a:t>
            </a:r>
            <a:r>
              <a:rPr sz="1050" spc="-25" dirty="0"/>
              <a:t>n</a:t>
            </a:r>
            <a:r>
              <a:rPr sz="1050" spc="15" dirty="0"/>
              <a:t>i</a:t>
            </a:r>
            <a:r>
              <a:rPr sz="1050" dirty="0"/>
              <a:t>ng</a:t>
            </a:r>
            <a:endParaRPr sz="1050"/>
          </a:p>
        </p:txBody>
      </p:sp>
      <p:sp>
        <p:nvSpPr>
          <p:cNvPr id="6" name="Holder 6"/>
          <p:cNvSpPr>
            <a:spLocks noGrp="1"/>
          </p:cNvSpPr>
          <p:nvPr>
            <p:ph type="dt" sz="half" idx="6"/>
          </p:nvPr>
        </p:nvSpPr>
        <p:spPr/>
        <p:txBody>
          <a:bodyPr lIns="0" tIns="0" rIns="0" bIns="0"/>
          <a:lstStyle>
            <a:lvl1pPr>
              <a:defRPr sz="1000" b="0" i="0">
                <a:solidFill>
                  <a:schemeClr val="tx1"/>
                </a:solidFill>
                <a:latin typeface="Times New Roman"/>
                <a:cs typeface="Times New Roman"/>
              </a:defRPr>
            </a:lvl1pPr>
          </a:lstStyle>
          <a:p>
            <a:pPr marL="12700">
              <a:lnSpc>
                <a:spcPct val="100000"/>
              </a:lnSpc>
            </a:pPr>
            <a:r>
              <a:rPr sz="1050" spc="5" dirty="0"/>
              <a:t>N</a:t>
            </a:r>
            <a:r>
              <a:rPr sz="1050" dirty="0"/>
              <a:t>u</a:t>
            </a:r>
            <a:r>
              <a:rPr sz="1050" spc="-30" dirty="0"/>
              <a:t>m</a:t>
            </a:r>
            <a:r>
              <a:rPr sz="1050" dirty="0"/>
              <a:t>b</a:t>
            </a:r>
            <a:r>
              <a:rPr sz="1050" spc="-15" dirty="0"/>
              <a:t>e</a:t>
            </a:r>
            <a:r>
              <a:rPr sz="1050" dirty="0"/>
              <a:t>r</a:t>
            </a:r>
            <a:r>
              <a:rPr sz="1050" spc="10" dirty="0"/>
              <a:t> </a:t>
            </a:r>
            <a:r>
              <a:rPr sz="1050" dirty="0"/>
              <a:t>2</a:t>
            </a:r>
            <a:endParaRPr sz="1050"/>
          </a:p>
        </p:txBody>
      </p:sp>
      <p:sp>
        <p:nvSpPr>
          <p:cNvPr id="7" name="Holder 7"/>
          <p:cNvSpPr>
            <a:spLocks noGrp="1"/>
          </p:cNvSpPr>
          <p:nvPr>
            <p:ph type="sldNum" sz="quarter" idx="7"/>
          </p:nvPr>
        </p:nvSpPr>
        <p:spPr/>
        <p:txBody>
          <a:bodyPr lIns="0" tIns="0" rIns="0" bIns="0"/>
          <a:lstStyle>
            <a:lvl1pPr>
              <a:defRPr sz="1000" b="0" i="0">
                <a:solidFill>
                  <a:schemeClr val="tx1"/>
                </a:solidFill>
                <a:latin typeface="Times New Roman"/>
                <a:cs typeface="Times New Roman"/>
              </a:defRPr>
            </a:lvl1pPr>
          </a:lstStyle>
          <a:p>
            <a:pPr marL="193040">
              <a:lnSpc>
                <a:spcPct val="10000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defRPr sz="1000" b="0" i="0">
                <a:solidFill>
                  <a:schemeClr val="tx1"/>
                </a:solidFill>
                <a:latin typeface="Times New Roman"/>
                <a:cs typeface="Times New Roman"/>
              </a:defRPr>
            </a:lvl1pPr>
          </a:lstStyle>
          <a:p>
            <a:pPr marL="12700">
              <a:lnSpc>
                <a:spcPct val="100000"/>
              </a:lnSpc>
            </a:pPr>
            <a:r>
              <a:rPr sz="1050" spc="-20" dirty="0"/>
              <a:t>I</a:t>
            </a:r>
            <a:r>
              <a:rPr sz="1050" dirty="0"/>
              <a:t>n</a:t>
            </a:r>
            <a:r>
              <a:rPr sz="1050" spc="-10" dirty="0"/>
              <a:t>t</a:t>
            </a:r>
            <a:r>
              <a:rPr sz="1050" spc="-15" dirty="0"/>
              <a:t>e</a:t>
            </a:r>
            <a:r>
              <a:rPr sz="1050" spc="5" dirty="0"/>
              <a:t>r</a:t>
            </a:r>
            <a:r>
              <a:rPr sz="1050" dirty="0"/>
              <a:t>d</a:t>
            </a:r>
            <a:r>
              <a:rPr sz="1050" spc="-10" dirty="0"/>
              <a:t>i</a:t>
            </a:r>
            <a:r>
              <a:rPr sz="1050" spc="-5" dirty="0"/>
              <a:t>s</a:t>
            </a:r>
            <a:r>
              <a:rPr sz="1050" spc="-15" dirty="0"/>
              <a:t>c</a:t>
            </a:r>
            <a:r>
              <a:rPr sz="1050" spc="15" dirty="0"/>
              <a:t>i</a:t>
            </a:r>
            <a:r>
              <a:rPr sz="1050" spc="-25" dirty="0"/>
              <a:t>p</a:t>
            </a:r>
            <a:r>
              <a:rPr sz="1050" spc="-10" dirty="0"/>
              <a:t>l</a:t>
            </a:r>
            <a:r>
              <a:rPr sz="1050" spc="15" dirty="0"/>
              <a:t>i</a:t>
            </a:r>
            <a:r>
              <a:rPr sz="1050" spc="-25" dirty="0"/>
              <a:t>n</a:t>
            </a:r>
            <a:r>
              <a:rPr sz="1050" spc="10" dirty="0"/>
              <a:t>a</a:t>
            </a:r>
            <a:r>
              <a:rPr sz="1050" spc="5" dirty="0"/>
              <a:t>r</a:t>
            </a:r>
            <a:r>
              <a:rPr sz="1050" dirty="0"/>
              <a:t>y</a:t>
            </a:r>
            <a:r>
              <a:rPr sz="1050" spc="-25" dirty="0"/>
              <a:t> </a:t>
            </a:r>
            <a:r>
              <a:rPr sz="1050" spc="20" dirty="0"/>
              <a:t>J</a:t>
            </a:r>
            <a:r>
              <a:rPr sz="1050" dirty="0"/>
              <a:t>o</a:t>
            </a:r>
            <a:r>
              <a:rPr sz="1050" spc="-25" dirty="0"/>
              <a:t>u</a:t>
            </a:r>
            <a:r>
              <a:rPr sz="1050" spc="5" dirty="0"/>
              <a:t>r</a:t>
            </a:r>
            <a:r>
              <a:rPr sz="1050" spc="-25" dirty="0"/>
              <a:t>n</a:t>
            </a:r>
            <a:r>
              <a:rPr sz="1050" spc="10" dirty="0"/>
              <a:t>a</a:t>
            </a:r>
            <a:r>
              <a:rPr sz="1050" dirty="0"/>
              <a:t>l</a:t>
            </a:r>
            <a:r>
              <a:rPr sz="1050" spc="20" dirty="0"/>
              <a:t> </a:t>
            </a:r>
            <a:r>
              <a:rPr sz="1050" spc="-25" dirty="0"/>
              <a:t>o</a:t>
            </a:r>
            <a:r>
              <a:rPr sz="1050" dirty="0"/>
              <a:t>f</a:t>
            </a:r>
            <a:r>
              <a:rPr sz="1050" spc="10" dirty="0"/>
              <a:t> </a:t>
            </a:r>
            <a:r>
              <a:rPr sz="1050" spc="-25" dirty="0"/>
              <a:t>T</a:t>
            </a:r>
            <a:r>
              <a:rPr sz="1050" spc="-15" dirty="0"/>
              <a:t>e</a:t>
            </a:r>
            <a:r>
              <a:rPr sz="1050" spc="10" dirty="0"/>
              <a:t>ac</a:t>
            </a:r>
            <a:r>
              <a:rPr sz="1050" spc="-25" dirty="0"/>
              <a:t>h</a:t>
            </a:r>
            <a:r>
              <a:rPr sz="1050" spc="15" dirty="0"/>
              <a:t>i</a:t>
            </a:r>
            <a:r>
              <a:rPr sz="1050" dirty="0"/>
              <a:t>ng</a:t>
            </a:r>
            <a:r>
              <a:rPr sz="1050" spc="-25" dirty="0"/>
              <a:t> </a:t>
            </a:r>
            <a:r>
              <a:rPr sz="1050" spc="10" dirty="0"/>
              <a:t>a</a:t>
            </a:r>
            <a:r>
              <a:rPr sz="1050" dirty="0"/>
              <a:t>nd </a:t>
            </a:r>
            <a:r>
              <a:rPr sz="1050" spc="-25" dirty="0"/>
              <a:t>L</a:t>
            </a:r>
            <a:r>
              <a:rPr sz="1050" spc="-15" dirty="0"/>
              <a:t>e</a:t>
            </a:r>
            <a:r>
              <a:rPr sz="1050" spc="10" dirty="0"/>
              <a:t>a</a:t>
            </a:r>
            <a:r>
              <a:rPr sz="1050" spc="5" dirty="0"/>
              <a:t>r</a:t>
            </a:r>
            <a:r>
              <a:rPr sz="1050" spc="-25" dirty="0"/>
              <a:t>n</a:t>
            </a:r>
            <a:r>
              <a:rPr sz="1050" spc="15" dirty="0"/>
              <a:t>i</a:t>
            </a:r>
            <a:r>
              <a:rPr sz="1050" dirty="0"/>
              <a:t>ng</a:t>
            </a:r>
            <a:endParaRPr sz="1050"/>
          </a:p>
        </p:txBody>
      </p:sp>
      <p:sp>
        <p:nvSpPr>
          <p:cNvPr id="4" name="Holder 4"/>
          <p:cNvSpPr>
            <a:spLocks noGrp="1"/>
          </p:cNvSpPr>
          <p:nvPr>
            <p:ph type="dt" sz="half" idx="6"/>
          </p:nvPr>
        </p:nvSpPr>
        <p:spPr/>
        <p:txBody>
          <a:bodyPr lIns="0" tIns="0" rIns="0" bIns="0"/>
          <a:lstStyle>
            <a:lvl1pPr>
              <a:defRPr sz="1000" b="0" i="0">
                <a:solidFill>
                  <a:schemeClr val="tx1"/>
                </a:solidFill>
                <a:latin typeface="Times New Roman"/>
                <a:cs typeface="Times New Roman"/>
              </a:defRPr>
            </a:lvl1pPr>
          </a:lstStyle>
          <a:p>
            <a:pPr marL="12700">
              <a:lnSpc>
                <a:spcPct val="100000"/>
              </a:lnSpc>
            </a:pPr>
            <a:r>
              <a:rPr sz="1050" spc="5" dirty="0"/>
              <a:t>N</a:t>
            </a:r>
            <a:r>
              <a:rPr sz="1050" dirty="0"/>
              <a:t>u</a:t>
            </a:r>
            <a:r>
              <a:rPr sz="1050" spc="-30" dirty="0"/>
              <a:t>m</a:t>
            </a:r>
            <a:r>
              <a:rPr sz="1050" dirty="0"/>
              <a:t>b</a:t>
            </a:r>
            <a:r>
              <a:rPr sz="1050" spc="-15" dirty="0"/>
              <a:t>e</a:t>
            </a:r>
            <a:r>
              <a:rPr sz="1050" dirty="0"/>
              <a:t>r</a:t>
            </a:r>
            <a:r>
              <a:rPr sz="1050" spc="10" dirty="0"/>
              <a:t> </a:t>
            </a:r>
            <a:r>
              <a:rPr sz="1050" dirty="0"/>
              <a:t>2</a:t>
            </a:r>
            <a:endParaRPr sz="1050"/>
          </a:p>
        </p:txBody>
      </p:sp>
      <p:sp>
        <p:nvSpPr>
          <p:cNvPr id="5" name="Holder 5"/>
          <p:cNvSpPr>
            <a:spLocks noGrp="1"/>
          </p:cNvSpPr>
          <p:nvPr>
            <p:ph type="sldNum" sz="quarter" idx="7"/>
          </p:nvPr>
        </p:nvSpPr>
        <p:spPr/>
        <p:txBody>
          <a:bodyPr lIns="0" tIns="0" rIns="0" bIns="0"/>
          <a:lstStyle>
            <a:lvl1pPr>
              <a:defRPr sz="1000" b="0" i="0">
                <a:solidFill>
                  <a:schemeClr val="tx1"/>
                </a:solidFill>
                <a:latin typeface="Times New Roman"/>
                <a:cs typeface="Times New Roman"/>
              </a:defRPr>
            </a:lvl1pPr>
          </a:lstStyle>
          <a:p>
            <a:pPr marL="193040">
              <a:lnSpc>
                <a:spcPct val="10000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000" b="0" i="0">
                <a:solidFill>
                  <a:schemeClr val="tx1"/>
                </a:solidFill>
                <a:latin typeface="Times New Roman"/>
                <a:cs typeface="Times New Roman"/>
              </a:defRPr>
            </a:lvl1pPr>
          </a:lstStyle>
          <a:p>
            <a:pPr marL="12700">
              <a:lnSpc>
                <a:spcPct val="100000"/>
              </a:lnSpc>
            </a:pPr>
            <a:r>
              <a:rPr sz="1050" spc="-20" dirty="0"/>
              <a:t>I</a:t>
            </a:r>
            <a:r>
              <a:rPr sz="1050" dirty="0"/>
              <a:t>n</a:t>
            </a:r>
            <a:r>
              <a:rPr sz="1050" spc="-10" dirty="0"/>
              <a:t>t</a:t>
            </a:r>
            <a:r>
              <a:rPr sz="1050" spc="-15" dirty="0"/>
              <a:t>e</a:t>
            </a:r>
            <a:r>
              <a:rPr sz="1050" spc="5" dirty="0"/>
              <a:t>r</a:t>
            </a:r>
            <a:r>
              <a:rPr sz="1050" dirty="0"/>
              <a:t>d</a:t>
            </a:r>
            <a:r>
              <a:rPr sz="1050" spc="-10" dirty="0"/>
              <a:t>i</a:t>
            </a:r>
            <a:r>
              <a:rPr sz="1050" spc="-5" dirty="0"/>
              <a:t>s</a:t>
            </a:r>
            <a:r>
              <a:rPr sz="1050" spc="-15" dirty="0"/>
              <a:t>c</a:t>
            </a:r>
            <a:r>
              <a:rPr sz="1050" spc="15" dirty="0"/>
              <a:t>i</a:t>
            </a:r>
            <a:r>
              <a:rPr sz="1050" spc="-25" dirty="0"/>
              <a:t>p</a:t>
            </a:r>
            <a:r>
              <a:rPr sz="1050" spc="-10" dirty="0"/>
              <a:t>l</a:t>
            </a:r>
            <a:r>
              <a:rPr sz="1050" spc="15" dirty="0"/>
              <a:t>i</a:t>
            </a:r>
            <a:r>
              <a:rPr sz="1050" spc="-25" dirty="0"/>
              <a:t>n</a:t>
            </a:r>
            <a:r>
              <a:rPr sz="1050" spc="10" dirty="0"/>
              <a:t>a</a:t>
            </a:r>
            <a:r>
              <a:rPr sz="1050" spc="5" dirty="0"/>
              <a:t>r</a:t>
            </a:r>
            <a:r>
              <a:rPr sz="1050" dirty="0"/>
              <a:t>y</a:t>
            </a:r>
            <a:r>
              <a:rPr sz="1050" spc="-25" dirty="0"/>
              <a:t> </a:t>
            </a:r>
            <a:r>
              <a:rPr sz="1050" spc="20" dirty="0"/>
              <a:t>J</a:t>
            </a:r>
            <a:r>
              <a:rPr sz="1050" dirty="0"/>
              <a:t>o</a:t>
            </a:r>
            <a:r>
              <a:rPr sz="1050" spc="-25" dirty="0"/>
              <a:t>u</a:t>
            </a:r>
            <a:r>
              <a:rPr sz="1050" spc="5" dirty="0"/>
              <a:t>r</a:t>
            </a:r>
            <a:r>
              <a:rPr sz="1050" spc="-25" dirty="0"/>
              <a:t>n</a:t>
            </a:r>
            <a:r>
              <a:rPr sz="1050" spc="10" dirty="0"/>
              <a:t>a</a:t>
            </a:r>
            <a:r>
              <a:rPr sz="1050" dirty="0"/>
              <a:t>l</a:t>
            </a:r>
            <a:r>
              <a:rPr sz="1050" spc="20" dirty="0"/>
              <a:t> </a:t>
            </a:r>
            <a:r>
              <a:rPr sz="1050" spc="-25" dirty="0"/>
              <a:t>o</a:t>
            </a:r>
            <a:r>
              <a:rPr sz="1050" dirty="0"/>
              <a:t>f</a:t>
            </a:r>
            <a:r>
              <a:rPr sz="1050" spc="10" dirty="0"/>
              <a:t> </a:t>
            </a:r>
            <a:r>
              <a:rPr sz="1050" spc="-25" dirty="0"/>
              <a:t>T</a:t>
            </a:r>
            <a:r>
              <a:rPr sz="1050" spc="-15" dirty="0"/>
              <a:t>e</a:t>
            </a:r>
            <a:r>
              <a:rPr sz="1050" spc="10" dirty="0"/>
              <a:t>ac</a:t>
            </a:r>
            <a:r>
              <a:rPr sz="1050" spc="-25" dirty="0"/>
              <a:t>h</a:t>
            </a:r>
            <a:r>
              <a:rPr sz="1050" spc="15" dirty="0"/>
              <a:t>i</a:t>
            </a:r>
            <a:r>
              <a:rPr sz="1050" dirty="0"/>
              <a:t>ng</a:t>
            </a:r>
            <a:r>
              <a:rPr sz="1050" spc="-25" dirty="0"/>
              <a:t> </a:t>
            </a:r>
            <a:r>
              <a:rPr sz="1050" spc="10" dirty="0"/>
              <a:t>a</a:t>
            </a:r>
            <a:r>
              <a:rPr sz="1050" dirty="0"/>
              <a:t>nd </a:t>
            </a:r>
            <a:r>
              <a:rPr sz="1050" spc="-25" dirty="0"/>
              <a:t>L</a:t>
            </a:r>
            <a:r>
              <a:rPr sz="1050" spc="-15" dirty="0"/>
              <a:t>e</a:t>
            </a:r>
            <a:r>
              <a:rPr sz="1050" spc="10" dirty="0"/>
              <a:t>a</a:t>
            </a:r>
            <a:r>
              <a:rPr sz="1050" spc="5" dirty="0"/>
              <a:t>r</a:t>
            </a:r>
            <a:r>
              <a:rPr sz="1050" spc="-25" dirty="0"/>
              <a:t>n</a:t>
            </a:r>
            <a:r>
              <a:rPr sz="1050" spc="15" dirty="0"/>
              <a:t>i</a:t>
            </a:r>
            <a:r>
              <a:rPr sz="1050" dirty="0"/>
              <a:t>ng</a:t>
            </a:r>
            <a:endParaRPr sz="1050"/>
          </a:p>
        </p:txBody>
      </p:sp>
      <p:sp>
        <p:nvSpPr>
          <p:cNvPr id="3" name="Holder 3"/>
          <p:cNvSpPr>
            <a:spLocks noGrp="1"/>
          </p:cNvSpPr>
          <p:nvPr>
            <p:ph type="dt" sz="half" idx="6"/>
          </p:nvPr>
        </p:nvSpPr>
        <p:spPr/>
        <p:txBody>
          <a:bodyPr lIns="0" tIns="0" rIns="0" bIns="0"/>
          <a:lstStyle>
            <a:lvl1pPr>
              <a:defRPr sz="1000" b="0" i="0">
                <a:solidFill>
                  <a:schemeClr val="tx1"/>
                </a:solidFill>
                <a:latin typeface="Times New Roman"/>
                <a:cs typeface="Times New Roman"/>
              </a:defRPr>
            </a:lvl1pPr>
          </a:lstStyle>
          <a:p>
            <a:pPr marL="12700">
              <a:lnSpc>
                <a:spcPct val="100000"/>
              </a:lnSpc>
            </a:pPr>
            <a:r>
              <a:rPr sz="1050" spc="5" dirty="0"/>
              <a:t>N</a:t>
            </a:r>
            <a:r>
              <a:rPr sz="1050" dirty="0"/>
              <a:t>u</a:t>
            </a:r>
            <a:r>
              <a:rPr sz="1050" spc="-30" dirty="0"/>
              <a:t>m</a:t>
            </a:r>
            <a:r>
              <a:rPr sz="1050" dirty="0"/>
              <a:t>b</a:t>
            </a:r>
            <a:r>
              <a:rPr sz="1050" spc="-15" dirty="0"/>
              <a:t>e</a:t>
            </a:r>
            <a:r>
              <a:rPr sz="1050" dirty="0"/>
              <a:t>r</a:t>
            </a:r>
            <a:r>
              <a:rPr sz="1050" spc="10" dirty="0"/>
              <a:t> </a:t>
            </a:r>
            <a:r>
              <a:rPr sz="1050" dirty="0"/>
              <a:t>2</a:t>
            </a:r>
            <a:endParaRPr sz="1050"/>
          </a:p>
        </p:txBody>
      </p:sp>
      <p:sp>
        <p:nvSpPr>
          <p:cNvPr id="4" name="Holder 4"/>
          <p:cNvSpPr>
            <a:spLocks noGrp="1"/>
          </p:cNvSpPr>
          <p:nvPr>
            <p:ph type="sldNum" sz="quarter" idx="7"/>
          </p:nvPr>
        </p:nvSpPr>
        <p:spPr/>
        <p:txBody>
          <a:bodyPr lIns="0" tIns="0" rIns="0" bIns="0"/>
          <a:lstStyle>
            <a:lvl1pPr>
              <a:defRPr sz="1000" b="0" i="0">
                <a:solidFill>
                  <a:schemeClr val="tx1"/>
                </a:solidFill>
                <a:latin typeface="Times New Roman"/>
                <a:cs typeface="Times New Roman"/>
              </a:defRPr>
            </a:lvl1pPr>
          </a:lstStyle>
          <a:p>
            <a:pPr marL="193040">
              <a:lnSpc>
                <a:spcPct val="100000"/>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914400" y="9307194"/>
            <a:ext cx="5941060" cy="0"/>
          </a:xfrm>
          <a:custGeom>
            <a:avLst/>
            <a:gdLst/>
            <a:ahLst/>
            <a:cxnLst/>
            <a:rect l="l" t="t" r="r" b="b"/>
            <a:pathLst>
              <a:path w="5941059">
                <a:moveTo>
                  <a:pt x="0" y="0"/>
                </a:moveTo>
                <a:lnTo>
                  <a:pt x="5941060" y="0"/>
                </a:lnTo>
              </a:path>
            </a:pathLst>
          </a:custGeom>
          <a:ln w="9525">
            <a:solidFill>
              <a:srgbClr val="000000"/>
            </a:solidFill>
          </a:ln>
        </p:spPr>
        <p:txBody>
          <a:bodyPr wrap="square" lIns="0" tIns="0" rIns="0" bIns="0" rtlCol="0"/>
          <a:lstStyle/>
          <a:p>
            <a:endParaRPr/>
          </a:p>
        </p:txBody>
      </p:sp>
      <p:sp>
        <p:nvSpPr>
          <p:cNvPr id="2" name="Holder 2"/>
          <p:cNvSpPr>
            <a:spLocks noGrp="1"/>
          </p:cNvSpPr>
          <p:nvPr>
            <p:ph type="title"/>
          </p:nvPr>
        </p:nvSpPr>
        <p:spPr>
          <a:xfrm>
            <a:off x="388620" y="402335"/>
            <a:ext cx="6995159" cy="160934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2313432"/>
            <a:ext cx="6995159"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901700" y="9355615"/>
            <a:ext cx="2747010" cy="160020"/>
          </a:xfrm>
          <a:prstGeom prst="rect">
            <a:avLst/>
          </a:prstGeom>
        </p:spPr>
        <p:txBody>
          <a:bodyPr wrap="square" lIns="0" tIns="0" rIns="0" bIns="0">
            <a:spAutoFit/>
          </a:bodyPr>
          <a:lstStyle>
            <a:lvl1pPr>
              <a:defRPr sz="1000" b="0" i="0">
                <a:solidFill>
                  <a:schemeClr val="tx1"/>
                </a:solidFill>
                <a:latin typeface="Times New Roman"/>
                <a:cs typeface="Times New Roman"/>
              </a:defRPr>
            </a:lvl1pPr>
          </a:lstStyle>
          <a:p>
            <a:pPr marL="12700">
              <a:lnSpc>
                <a:spcPct val="100000"/>
              </a:lnSpc>
            </a:pPr>
            <a:r>
              <a:rPr sz="1050" spc="-20" dirty="0"/>
              <a:t>I</a:t>
            </a:r>
            <a:r>
              <a:rPr sz="1050" dirty="0"/>
              <a:t>n</a:t>
            </a:r>
            <a:r>
              <a:rPr sz="1050" spc="-10" dirty="0"/>
              <a:t>t</a:t>
            </a:r>
            <a:r>
              <a:rPr sz="1050" spc="-15" dirty="0"/>
              <a:t>e</a:t>
            </a:r>
            <a:r>
              <a:rPr sz="1050" spc="5" dirty="0"/>
              <a:t>r</a:t>
            </a:r>
            <a:r>
              <a:rPr sz="1050" dirty="0"/>
              <a:t>d</a:t>
            </a:r>
            <a:r>
              <a:rPr sz="1050" spc="-10" dirty="0"/>
              <a:t>i</a:t>
            </a:r>
            <a:r>
              <a:rPr sz="1050" spc="-5" dirty="0"/>
              <a:t>s</a:t>
            </a:r>
            <a:r>
              <a:rPr sz="1050" spc="-15" dirty="0"/>
              <a:t>c</a:t>
            </a:r>
            <a:r>
              <a:rPr sz="1050" spc="15" dirty="0"/>
              <a:t>i</a:t>
            </a:r>
            <a:r>
              <a:rPr sz="1050" spc="-25" dirty="0"/>
              <a:t>p</a:t>
            </a:r>
            <a:r>
              <a:rPr sz="1050" spc="-10" dirty="0"/>
              <a:t>l</a:t>
            </a:r>
            <a:r>
              <a:rPr sz="1050" spc="15" dirty="0"/>
              <a:t>i</a:t>
            </a:r>
            <a:r>
              <a:rPr sz="1050" spc="-25" dirty="0"/>
              <a:t>n</a:t>
            </a:r>
            <a:r>
              <a:rPr sz="1050" spc="10" dirty="0"/>
              <a:t>a</a:t>
            </a:r>
            <a:r>
              <a:rPr sz="1050" spc="5" dirty="0"/>
              <a:t>r</a:t>
            </a:r>
            <a:r>
              <a:rPr sz="1050" dirty="0"/>
              <a:t>y</a:t>
            </a:r>
            <a:r>
              <a:rPr sz="1050" spc="-25" dirty="0"/>
              <a:t> </a:t>
            </a:r>
            <a:r>
              <a:rPr sz="1050" spc="20" dirty="0"/>
              <a:t>J</a:t>
            </a:r>
            <a:r>
              <a:rPr sz="1050" dirty="0"/>
              <a:t>o</a:t>
            </a:r>
            <a:r>
              <a:rPr sz="1050" spc="-25" dirty="0"/>
              <a:t>u</a:t>
            </a:r>
            <a:r>
              <a:rPr sz="1050" spc="5" dirty="0"/>
              <a:t>r</a:t>
            </a:r>
            <a:r>
              <a:rPr sz="1050" spc="-25" dirty="0"/>
              <a:t>n</a:t>
            </a:r>
            <a:r>
              <a:rPr sz="1050" spc="10" dirty="0"/>
              <a:t>a</a:t>
            </a:r>
            <a:r>
              <a:rPr sz="1050" dirty="0"/>
              <a:t>l</a:t>
            </a:r>
            <a:r>
              <a:rPr sz="1050" spc="20" dirty="0"/>
              <a:t> </a:t>
            </a:r>
            <a:r>
              <a:rPr sz="1050" spc="-25" dirty="0"/>
              <a:t>o</a:t>
            </a:r>
            <a:r>
              <a:rPr sz="1050" dirty="0"/>
              <a:t>f</a:t>
            </a:r>
            <a:r>
              <a:rPr sz="1050" spc="10" dirty="0"/>
              <a:t> </a:t>
            </a:r>
            <a:r>
              <a:rPr sz="1050" spc="-25" dirty="0"/>
              <a:t>T</a:t>
            </a:r>
            <a:r>
              <a:rPr sz="1050" spc="-15" dirty="0"/>
              <a:t>e</a:t>
            </a:r>
            <a:r>
              <a:rPr sz="1050" spc="10" dirty="0"/>
              <a:t>ac</a:t>
            </a:r>
            <a:r>
              <a:rPr sz="1050" spc="-25" dirty="0"/>
              <a:t>h</a:t>
            </a:r>
            <a:r>
              <a:rPr sz="1050" spc="15" dirty="0"/>
              <a:t>i</a:t>
            </a:r>
            <a:r>
              <a:rPr sz="1050" dirty="0"/>
              <a:t>ng</a:t>
            </a:r>
            <a:r>
              <a:rPr sz="1050" spc="-25" dirty="0"/>
              <a:t> </a:t>
            </a:r>
            <a:r>
              <a:rPr sz="1050" spc="10" dirty="0"/>
              <a:t>a</a:t>
            </a:r>
            <a:r>
              <a:rPr sz="1050" dirty="0"/>
              <a:t>nd </a:t>
            </a:r>
            <a:r>
              <a:rPr sz="1050" spc="-25" dirty="0"/>
              <a:t>L</a:t>
            </a:r>
            <a:r>
              <a:rPr sz="1050" spc="-15" dirty="0"/>
              <a:t>e</a:t>
            </a:r>
            <a:r>
              <a:rPr sz="1050" spc="10" dirty="0"/>
              <a:t>a</a:t>
            </a:r>
            <a:r>
              <a:rPr sz="1050" spc="5" dirty="0"/>
              <a:t>r</a:t>
            </a:r>
            <a:r>
              <a:rPr sz="1050" spc="-25" dirty="0"/>
              <a:t>n</a:t>
            </a:r>
            <a:r>
              <a:rPr sz="1050" spc="15" dirty="0"/>
              <a:t>i</a:t>
            </a:r>
            <a:r>
              <a:rPr sz="1050" dirty="0"/>
              <a:t>ng</a:t>
            </a:r>
            <a:endParaRPr sz="1050"/>
          </a:p>
        </p:txBody>
      </p:sp>
      <p:sp>
        <p:nvSpPr>
          <p:cNvPr id="5" name="Holder 5"/>
          <p:cNvSpPr>
            <a:spLocks noGrp="1"/>
          </p:cNvSpPr>
          <p:nvPr>
            <p:ph type="dt" sz="half" idx="6"/>
          </p:nvPr>
        </p:nvSpPr>
        <p:spPr>
          <a:xfrm>
            <a:off x="4750848" y="9355615"/>
            <a:ext cx="561975" cy="160020"/>
          </a:xfrm>
          <a:prstGeom prst="rect">
            <a:avLst/>
          </a:prstGeom>
        </p:spPr>
        <p:txBody>
          <a:bodyPr wrap="square" lIns="0" tIns="0" rIns="0" bIns="0">
            <a:spAutoFit/>
          </a:bodyPr>
          <a:lstStyle>
            <a:lvl1pPr>
              <a:defRPr sz="1000" b="0" i="0">
                <a:solidFill>
                  <a:schemeClr val="tx1"/>
                </a:solidFill>
                <a:latin typeface="Times New Roman"/>
                <a:cs typeface="Times New Roman"/>
              </a:defRPr>
            </a:lvl1pPr>
          </a:lstStyle>
          <a:p>
            <a:pPr marL="12700">
              <a:lnSpc>
                <a:spcPct val="100000"/>
              </a:lnSpc>
            </a:pPr>
            <a:r>
              <a:rPr sz="1050" spc="5" dirty="0"/>
              <a:t>N</a:t>
            </a:r>
            <a:r>
              <a:rPr sz="1050" dirty="0"/>
              <a:t>u</a:t>
            </a:r>
            <a:r>
              <a:rPr sz="1050" spc="-30" dirty="0"/>
              <a:t>m</a:t>
            </a:r>
            <a:r>
              <a:rPr sz="1050" dirty="0"/>
              <a:t>b</a:t>
            </a:r>
            <a:r>
              <a:rPr sz="1050" spc="-15" dirty="0"/>
              <a:t>e</a:t>
            </a:r>
            <a:r>
              <a:rPr sz="1050" dirty="0"/>
              <a:t>r</a:t>
            </a:r>
            <a:r>
              <a:rPr sz="1050" spc="10" dirty="0"/>
              <a:t> </a:t>
            </a:r>
            <a:r>
              <a:rPr sz="1050" dirty="0"/>
              <a:t>2</a:t>
            </a:r>
            <a:endParaRPr sz="1050"/>
          </a:p>
        </p:txBody>
      </p:sp>
      <p:sp>
        <p:nvSpPr>
          <p:cNvPr id="6" name="Holder 6"/>
          <p:cNvSpPr>
            <a:spLocks noGrp="1"/>
          </p:cNvSpPr>
          <p:nvPr>
            <p:ph type="sldNum" sz="quarter" idx="7"/>
          </p:nvPr>
        </p:nvSpPr>
        <p:spPr>
          <a:xfrm>
            <a:off x="6536943" y="9340375"/>
            <a:ext cx="346709" cy="180975"/>
          </a:xfrm>
          <a:prstGeom prst="rect">
            <a:avLst/>
          </a:prstGeom>
        </p:spPr>
        <p:txBody>
          <a:bodyPr wrap="square" lIns="0" tIns="0" rIns="0" bIns="0">
            <a:spAutoFit/>
          </a:bodyPr>
          <a:lstStyle>
            <a:lvl1pPr>
              <a:defRPr sz="1000" b="0" i="0">
                <a:solidFill>
                  <a:schemeClr val="tx1"/>
                </a:solidFill>
                <a:latin typeface="Times New Roman"/>
                <a:cs typeface="Times New Roman"/>
              </a:defRPr>
            </a:lvl1pPr>
          </a:lstStyle>
          <a:p>
            <a:pPr marL="193040">
              <a:lnSpc>
                <a:spcPct val="10000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cdkea@ncat.edu"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nces.ed.gov/pubs2011/2011033.pdf"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hidden="1"/>
          <p:cNvSpPr>
            <a:spLocks noGrp="1"/>
          </p:cNvSpPr>
          <p:nvPr>
            <p:ph type="title"/>
          </p:nvPr>
        </p:nvSpPr>
        <p:spPr>
          <a:xfrm>
            <a:off x="388620" y="402335"/>
            <a:ext cx="6995159" cy="553998"/>
          </a:xfrm>
        </p:spPr>
        <p:txBody>
          <a:bodyPr/>
          <a:lstStyle/>
          <a:p>
            <a:r>
              <a:rPr lang="en-US" dirty="0" smtClean="0"/>
              <a:t>Article “Providing Culturally Responsive Teaching in Field-Based and Student Teaching Experiences: A Case Study” Introduction</a:t>
            </a:r>
            <a:endParaRPr lang="en-US" dirty="0"/>
          </a:p>
        </p:txBody>
      </p:sp>
      <p:sp>
        <p:nvSpPr>
          <p:cNvPr id="2" name="object 2"/>
          <p:cNvSpPr txBox="1"/>
          <p:nvPr/>
        </p:nvSpPr>
        <p:spPr>
          <a:xfrm>
            <a:off x="901700" y="924038"/>
            <a:ext cx="5972175" cy="8040370"/>
          </a:xfrm>
          <a:prstGeom prst="rect">
            <a:avLst/>
          </a:prstGeom>
        </p:spPr>
        <p:txBody>
          <a:bodyPr vert="horz" wrap="square" lIns="0" tIns="0" rIns="0" bIns="0" rtlCol="0">
            <a:spAutoFit/>
          </a:bodyPr>
          <a:lstStyle/>
          <a:p>
            <a:pPr marL="637540" marR="639445" algn="ctr">
              <a:lnSpc>
                <a:spcPts val="1610"/>
              </a:lnSpc>
            </a:pPr>
            <a:r>
              <a:rPr sz="1400" b="1" dirty="0">
                <a:latin typeface="Times New Roman"/>
                <a:cs typeface="Times New Roman"/>
              </a:rPr>
              <a:t>P</a:t>
            </a:r>
            <a:r>
              <a:rPr sz="1400" b="1" spc="-5" dirty="0">
                <a:latin typeface="Times New Roman"/>
                <a:cs typeface="Times New Roman"/>
              </a:rPr>
              <a:t>r</a:t>
            </a:r>
            <a:r>
              <a:rPr sz="1400" b="1" spc="-35" dirty="0">
                <a:latin typeface="Times New Roman"/>
                <a:cs typeface="Times New Roman"/>
              </a:rPr>
              <a:t>o</a:t>
            </a:r>
            <a:r>
              <a:rPr sz="1400" b="1" spc="-10" dirty="0">
                <a:latin typeface="Times New Roman"/>
                <a:cs typeface="Times New Roman"/>
              </a:rPr>
              <a:t>vi</a:t>
            </a:r>
            <a:r>
              <a:rPr sz="1400" b="1" spc="0" dirty="0">
                <a:latin typeface="Times New Roman"/>
                <a:cs typeface="Times New Roman"/>
              </a:rPr>
              <a:t>d</a:t>
            </a:r>
            <a:r>
              <a:rPr sz="1400" b="1" spc="10" dirty="0">
                <a:latin typeface="Times New Roman"/>
                <a:cs typeface="Times New Roman"/>
              </a:rPr>
              <a:t>i</a:t>
            </a:r>
            <a:r>
              <a:rPr sz="1400" b="1" spc="-45" dirty="0">
                <a:latin typeface="Times New Roman"/>
                <a:cs typeface="Times New Roman"/>
              </a:rPr>
              <a:t>n</a:t>
            </a:r>
            <a:r>
              <a:rPr sz="1400" b="1" spc="-10" dirty="0">
                <a:latin typeface="Times New Roman"/>
                <a:cs typeface="Times New Roman"/>
              </a:rPr>
              <a:t>g</a:t>
            </a:r>
            <a:r>
              <a:rPr sz="1400" b="1" spc="10" dirty="0">
                <a:latin typeface="Times New Roman"/>
                <a:cs typeface="Times New Roman"/>
              </a:rPr>
              <a:t> C</a:t>
            </a:r>
            <a:r>
              <a:rPr sz="1400" b="1" spc="-20" dirty="0">
                <a:latin typeface="Times New Roman"/>
                <a:cs typeface="Times New Roman"/>
              </a:rPr>
              <a:t>u</a:t>
            </a:r>
            <a:r>
              <a:rPr sz="1400" b="1" spc="-10" dirty="0">
                <a:latin typeface="Times New Roman"/>
                <a:cs typeface="Times New Roman"/>
              </a:rPr>
              <a:t>l</a:t>
            </a:r>
            <a:r>
              <a:rPr sz="1400" b="1" spc="5" dirty="0">
                <a:latin typeface="Times New Roman"/>
                <a:cs typeface="Times New Roman"/>
              </a:rPr>
              <a:t>t</a:t>
            </a:r>
            <a:r>
              <a:rPr sz="1400" b="1" spc="-45" dirty="0">
                <a:latin typeface="Times New Roman"/>
                <a:cs typeface="Times New Roman"/>
              </a:rPr>
              <a:t>u</a:t>
            </a:r>
            <a:r>
              <a:rPr sz="1400" b="1" spc="20" dirty="0">
                <a:latin typeface="Times New Roman"/>
                <a:cs typeface="Times New Roman"/>
              </a:rPr>
              <a:t>r</a:t>
            </a:r>
            <a:r>
              <a:rPr sz="1400" b="1" spc="-10" dirty="0">
                <a:latin typeface="Times New Roman"/>
                <a:cs typeface="Times New Roman"/>
              </a:rPr>
              <a:t>ally</a:t>
            </a:r>
            <a:r>
              <a:rPr sz="1400" b="1" spc="10" dirty="0">
                <a:latin typeface="Times New Roman"/>
                <a:cs typeface="Times New Roman"/>
              </a:rPr>
              <a:t> </a:t>
            </a:r>
            <a:r>
              <a:rPr sz="1400" b="1" spc="-15" dirty="0">
                <a:latin typeface="Times New Roman"/>
                <a:cs typeface="Times New Roman"/>
              </a:rPr>
              <a:t>R</a:t>
            </a:r>
            <a:r>
              <a:rPr sz="1400" b="1" spc="-5" dirty="0">
                <a:latin typeface="Times New Roman"/>
                <a:cs typeface="Times New Roman"/>
              </a:rPr>
              <a:t>e</a:t>
            </a:r>
            <a:r>
              <a:rPr sz="1400" b="1" dirty="0">
                <a:latin typeface="Times New Roman"/>
                <a:cs typeface="Times New Roman"/>
              </a:rPr>
              <a:t>s</a:t>
            </a:r>
            <a:r>
              <a:rPr sz="1400" b="1" spc="0" dirty="0">
                <a:latin typeface="Times New Roman"/>
                <a:cs typeface="Times New Roman"/>
              </a:rPr>
              <a:t>p</a:t>
            </a:r>
            <a:r>
              <a:rPr sz="1400" b="1" spc="-10" dirty="0">
                <a:latin typeface="Times New Roman"/>
                <a:cs typeface="Times New Roman"/>
              </a:rPr>
              <a:t>o</a:t>
            </a:r>
            <a:r>
              <a:rPr sz="1400" b="1" spc="-45" dirty="0">
                <a:latin typeface="Times New Roman"/>
                <a:cs typeface="Times New Roman"/>
              </a:rPr>
              <a:t>n</a:t>
            </a:r>
            <a:r>
              <a:rPr sz="1400" b="1" dirty="0">
                <a:latin typeface="Times New Roman"/>
                <a:cs typeface="Times New Roman"/>
              </a:rPr>
              <a:t>s</a:t>
            </a:r>
            <a:r>
              <a:rPr sz="1400" b="1" spc="-10" dirty="0">
                <a:latin typeface="Times New Roman"/>
                <a:cs typeface="Times New Roman"/>
              </a:rPr>
              <a:t>ive</a:t>
            </a:r>
            <a:r>
              <a:rPr sz="1400" b="1" spc="15" dirty="0">
                <a:latin typeface="Times New Roman"/>
                <a:cs typeface="Times New Roman"/>
              </a:rPr>
              <a:t> </a:t>
            </a:r>
            <a:r>
              <a:rPr sz="1400" b="1" spc="-5" dirty="0">
                <a:latin typeface="Times New Roman"/>
                <a:cs typeface="Times New Roman"/>
              </a:rPr>
              <a:t>Te</a:t>
            </a:r>
            <a:r>
              <a:rPr sz="1400" b="1" spc="-10" dirty="0">
                <a:latin typeface="Times New Roman"/>
                <a:cs typeface="Times New Roman"/>
              </a:rPr>
              <a:t>a</a:t>
            </a:r>
            <a:r>
              <a:rPr sz="1400" b="1" spc="15" dirty="0">
                <a:latin typeface="Times New Roman"/>
                <a:cs typeface="Times New Roman"/>
              </a:rPr>
              <a:t>c</a:t>
            </a:r>
            <a:r>
              <a:rPr sz="1400" b="1" spc="-45" dirty="0">
                <a:latin typeface="Times New Roman"/>
                <a:cs typeface="Times New Roman"/>
              </a:rPr>
              <a:t>h</a:t>
            </a:r>
            <a:r>
              <a:rPr sz="1400" b="1" spc="10" dirty="0">
                <a:latin typeface="Times New Roman"/>
                <a:cs typeface="Times New Roman"/>
              </a:rPr>
              <a:t>i</a:t>
            </a:r>
            <a:r>
              <a:rPr sz="1400" b="1" spc="-20" dirty="0">
                <a:latin typeface="Times New Roman"/>
                <a:cs typeface="Times New Roman"/>
              </a:rPr>
              <a:t>n</a:t>
            </a:r>
            <a:r>
              <a:rPr sz="1400" b="1" spc="-10" dirty="0">
                <a:latin typeface="Times New Roman"/>
                <a:cs typeface="Times New Roman"/>
              </a:rPr>
              <a:t>g</a:t>
            </a:r>
            <a:r>
              <a:rPr sz="1400" b="1" spc="10" dirty="0">
                <a:latin typeface="Times New Roman"/>
                <a:cs typeface="Times New Roman"/>
              </a:rPr>
              <a:t> i</a:t>
            </a:r>
            <a:r>
              <a:rPr sz="1400" b="1" spc="-10" dirty="0">
                <a:latin typeface="Times New Roman"/>
                <a:cs typeface="Times New Roman"/>
              </a:rPr>
              <a:t>n</a:t>
            </a:r>
            <a:r>
              <a:rPr sz="1400" b="1" spc="-20" dirty="0">
                <a:latin typeface="Times New Roman"/>
                <a:cs typeface="Times New Roman"/>
              </a:rPr>
              <a:t> </a:t>
            </a:r>
            <a:r>
              <a:rPr sz="1400" b="1" dirty="0">
                <a:latin typeface="Times New Roman"/>
                <a:cs typeface="Times New Roman"/>
              </a:rPr>
              <a:t>F</a:t>
            </a:r>
            <a:r>
              <a:rPr sz="1400" b="1" spc="-10" dirty="0">
                <a:latin typeface="Times New Roman"/>
                <a:cs typeface="Times New Roman"/>
              </a:rPr>
              <a:t>i</a:t>
            </a:r>
            <a:r>
              <a:rPr sz="1400" b="1" spc="-5" dirty="0">
                <a:latin typeface="Times New Roman"/>
                <a:cs typeface="Times New Roman"/>
              </a:rPr>
              <a:t>e</a:t>
            </a:r>
            <a:r>
              <a:rPr sz="1400" b="1" spc="-10" dirty="0">
                <a:latin typeface="Times New Roman"/>
                <a:cs typeface="Times New Roman"/>
              </a:rPr>
              <a:t>l</a:t>
            </a:r>
            <a:r>
              <a:rPr sz="1400" b="1" spc="-20" dirty="0">
                <a:latin typeface="Times New Roman"/>
                <a:cs typeface="Times New Roman"/>
              </a:rPr>
              <a:t>d-</a:t>
            </a:r>
            <a:r>
              <a:rPr sz="1400" b="1" spc="-5" dirty="0">
                <a:latin typeface="Times New Roman"/>
                <a:cs typeface="Times New Roman"/>
              </a:rPr>
              <a:t>B</a:t>
            </a:r>
            <a:r>
              <a:rPr sz="1400" b="1" spc="-10" dirty="0">
                <a:latin typeface="Times New Roman"/>
                <a:cs typeface="Times New Roman"/>
              </a:rPr>
              <a:t>a</a:t>
            </a:r>
            <a:r>
              <a:rPr sz="1400" b="1" spc="-5" dirty="0">
                <a:latin typeface="Times New Roman"/>
                <a:cs typeface="Times New Roman"/>
              </a:rPr>
              <a:t>se</a:t>
            </a:r>
            <a:r>
              <a:rPr sz="1400" b="1" spc="-10" dirty="0">
                <a:latin typeface="Times New Roman"/>
                <a:cs typeface="Times New Roman"/>
              </a:rPr>
              <a:t>d</a:t>
            </a:r>
            <a:r>
              <a:rPr sz="1400" b="1" spc="5" dirty="0">
                <a:latin typeface="Times New Roman"/>
                <a:cs typeface="Times New Roman"/>
              </a:rPr>
              <a:t> a</a:t>
            </a:r>
            <a:r>
              <a:rPr sz="1400" b="1" spc="-20" dirty="0">
                <a:latin typeface="Times New Roman"/>
                <a:cs typeface="Times New Roman"/>
              </a:rPr>
              <a:t>nd S</a:t>
            </a:r>
            <a:r>
              <a:rPr sz="1400" b="1" spc="5" dirty="0">
                <a:latin typeface="Times New Roman"/>
                <a:cs typeface="Times New Roman"/>
              </a:rPr>
              <a:t>t</a:t>
            </a:r>
            <a:r>
              <a:rPr sz="1400" b="1" spc="-20" dirty="0">
                <a:latin typeface="Times New Roman"/>
                <a:cs typeface="Times New Roman"/>
              </a:rPr>
              <a:t>ud</a:t>
            </a:r>
            <a:r>
              <a:rPr sz="1400" b="1" spc="15" dirty="0">
                <a:latin typeface="Times New Roman"/>
                <a:cs typeface="Times New Roman"/>
              </a:rPr>
              <a:t>e</a:t>
            </a:r>
            <a:r>
              <a:rPr sz="1400" b="1" spc="-45" dirty="0">
                <a:latin typeface="Times New Roman"/>
                <a:cs typeface="Times New Roman"/>
              </a:rPr>
              <a:t>n</a:t>
            </a:r>
            <a:r>
              <a:rPr sz="1400" b="1" spc="-5" dirty="0">
                <a:latin typeface="Times New Roman"/>
                <a:cs typeface="Times New Roman"/>
              </a:rPr>
              <a:t>t</a:t>
            </a:r>
            <a:r>
              <a:rPr sz="1400" b="1" dirty="0">
                <a:latin typeface="Times New Roman"/>
                <a:cs typeface="Times New Roman"/>
              </a:rPr>
              <a:t> </a:t>
            </a:r>
            <a:r>
              <a:rPr sz="1400" b="1" spc="-5" dirty="0">
                <a:latin typeface="Times New Roman"/>
                <a:cs typeface="Times New Roman"/>
              </a:rPr>
              <a:t>Te</a:t>
            </a:r>
            <a:r>
              <a:rPr sz="1400" b="1" spc="-10" dirty="0">
                <a:latin typeface="Times New Roman"/>
                <a:cs typeface="Times New Roman"/>
              </a:rPr>
              <a:t>a</a:t>
            </a:r>
            <a:r>
              <a:rPr sz="1400" b="1" spc="15" dirty="0">
                <a:latin typeface="Times New Roman"/>
                <a:cs typeface="Times New Roman"/>
              </a:rPr>
              <a:t>c</a:t>
            </a:r>
            <a:r>
              <a:rPr sz="1400" b="1" spc="-20" dirty="0">
                <a:latin typeface="Times New Roman"/>
                <a:cs typeface="Times New Roman"/>
              </a:rPr>
              <a:t>h</a:t>
            </a:r>
            <a:r>
              <a:rPr sz="1400" b="1" spc="10" dirty="0">
                <a:latin typeface="Times New Roman"/>
                <a:cs typeface="Times New Roman"/>
              </a:rPr>
              <a:t>i</a:t>
            </a:r>
            <a:r>
              <a:rPr sz="1400" b="1" spc="-45" dirty="0">
                <a:latin typeface="Times New Roman"/>
                <a:cs typeface="Times New Roman"/>
              </a:rPr>
              <a:t>n</a:t>
            </a:r>
            <a:r>
              <a:rPr sz="1400" b="1" spc="-10" dirty="0">
                <a:latin typeface="Times New Roman"/>
                <a:cs typeface="Times New Roman"/>
              </a:rPr>
              <a:t>g</a:t>
            </a:r>
            <a:r>
              <a:rPr sz="1400" b="1" spc="10" dirty="0">
                <a:latin typeface="Times New Roman"/>
                <a:cs typeface="Times New Roman"/>
              </a:rPr>
              <a:t> </a:t>
            </a:r>
            <a:r>
              <a:rPr sz="1400" b="1" spc="20" dirty="0">
                <a:latin typeface="Times New Roman"/>
                <a:cs typeface="Times New Roman"/>
              </a:rPr>
              <a:t>E</a:t>
            </a:r>
            <a:r>
              <a:rPr sz="1400" b="1" spc="-35" dirty="0">
                <a:latin typeface="Times New Roman"/>
                <a:cs typeface="Times New Roman"/>
              </a:rPr>
              <a:t>x</a:t>
            </a:r>
            <a:r>
              <a:rPr sz="1400" b="1" spc="-20" dirty="0">
                <a:latin typeface="Times New Roman"/>
                <a:cs typeface="Times New Roman"/>
              </a:rPr>
              <a:t>p</a:t>
            </a:r>
            <a:r>
              <a:rPr sz="1400" b="1" spc="-5" dirty="0">
                <a:latin typeface="Times New Roman"/>
                <a:cs typeface="Times New Roman"/>
              </a:rPr>
              <a:t>er</a:t>
            </a:r>
            <a:r>
              <a:rPr sz="1400" b="1" spc="-10" dirty="0">
                <a:latin typeface="Times New Roman"/>
                <a:cs typeface="Times New Roman"/>
              </a:rPr>
              <a:t>i</a:t>
            </a:r>
            <a:r>
              <a:rPr sz="1400" b="1" spc="20" dirty="0">
                <a:latin typeface="Times New Roman"/>
                <a:cs typeface="Times New Roman"/>
              </a:rPr>
              <a:t>e</a:t>
            </a:r>
            <a:r>
              <a:rPr sz="1400" b="1" spc="-45" dirty="0">
                <a:latin typeface="Times New Roman"/>
                <a:cs typeface="Times New Roman"/>
              </a:rPr>
              <a:t>n</a:t>
            </a:r>
            <a:r>
              <a:rPr sz="1400" b="1" spc="-5" dirty="0">
                <a:latin typeface="Times New Roman"/>
                <a:cs typeface="Times New Roman"/>
              </a:rPr>
              <a:t>ces:</a:t>
            </a:r>
            <a:r>
              <a:rPr sz="1400" b="1" dirty="0">
                <a:latin typeface="Times New Roman"/>
                <a:cs typeface="Times New Roman"/>
              </a:rPr>
              <a:t> </a:t>
            </a:r>
            <a:r>
              <a:rPr sz="1400" b="1" spc="-15" dirty="0">
                <a:latin typeface="Times New Roman"/>
                <a:cs typeface="Times New Roman"/>
              </a:rPr>
              <a:t>A</a:t>
            </a:r>
            <a:r>
              <a:rPr sz="1400" b="1" spc="10" dirty="0">
                <a:latin typeface="Times New Roman"/>
                <a:cs typeface="Times New Roman"/>
              </a:rPr>
              <a:t> </a:t>
            </a:r>
            <a:r>
              <a:rPr sz="1400" b="1" spc="-10" dirty="0">
                <a:latin typeface="Times New Roman"/>
                <a:cs typeface="Times New Roman"/>
              </a:rPr>
              <a:t>Ca</a:t>
            </a:r>
            <a:r>
              <a:rPr sz="1400" b="1" dirty="0">
                <a:latin typeface="Times New Roman"/>
                <a:cs typeface="Times New Roman"/>
              </a:rPr>
              <a:t>s</a:t>
            </a:r>
            <a:r>
              <a:rPr sz="1400" b="1" spc="-10" dirty="0">
                <a:latin typeface="Times New Roman"/>
                <a:cs typeface="Times New Roman"/>
              </a:rPr>
              <a:t>e</a:t>
            </a:r>
            <a:r>
              <a:rPr sz="1400" b="1" spc="15" dirty="0">
                <a:latin typeface="Times New Roman"/>
                <a:cs typeface="Times New Roman"/>
              </a:rPr>
              <a:t> </a:t>
            </a:r>
            <a:r>
              <a:rPr sz="1400" b="1" spc="0" dirty="0">
                <a:latin typeface="Times New Roman"/>
                <a:cs typeface="Times New Roman"/>
              </a:rPr>
              <a:t>St</a:t>
            </a:r>
            <a:r>
              <a:rPr sz="1400" b="1" spc="-45" dirty="0">
                <a:latin typeface="Times New Roman"/>
                <a:cs typeface="Times New Roman"/>
              </a:rPr>
              <a:t>u</a:t>
            </a:r>
            <a:r>
              <a:rPr sz="1400" b="1" spc="-20" dirty="0">
                <a:latin typeface="Times New Roman"/>
                <a:cs typeface="Times New Roman"/>
              </a:rPr>
              <a:t>dy</a:t>
            </a:r>
            <a:endParaRPr sz="1400" dirty="0">
              <a:latin typeface="Times New Roman"/>
              <a:cs typeface="Times New Roman"/>
            </a:endParaRPr>
          </a:p>
          <a:p>
            <a:pPr>
              <a:lnSpc>
                <a:spcPct val="100000"/>
              </a:lnSpc>
              <a:spcBef>
                <a:spcPts val="49"/>
              </a:spcBef>
            </a:pPr>
            <a:endParaRPr sz="1950" dirty="0">
              <a:latin typeface="Times New Roman"/>
              <a:cs typeface="Times New Roman"/>
            </a:endParaRPr>
          </a:p>
          <a:p>
            <a:pPr algn="ctr">
              <a:lnSpc>
                <a:spcPts val="1470"/>
              </a:lnSpc>
            </a:pPr>
            <a:r>
              <a:rPr sz="1250" b="1" dirty="0">
                <a:latin typeface="Times New Roman"/>
                <a:cs typeface="Times New Roman"/>
              </a:rPr>
              <a:t>C</a:t>
            </a:r>
            <a:r>
              <a:rPr sz="1250" b="1" spc="-10" dirty="0">
                <a:latin typeface="Times New Roman"/>
                <a:cs typeface="Times New Roman"/>
              </a:rPr>
              <a:t>a</a:t>
            </a:r>
            <a:r>
              <a:rPr sz="1250" b="1" spc="-15" dirty="0">
                <a:latin typeface="Times New Roman"/>
                <a:cs typeface="Times New Roman"/>
              </a:rPr>
              <a:t>t</a:t>
            </a:r>
            <a:r>
              <a:rPr sz="1250" b="1" spc="-10" dirty="0">
                <a:latin typeface="Times New Roman"/>
                <a:cs typeface="Times New Roman"/>
              </a:rPr>
              <a:t>hy</a:t>
            </a:r>
            <a:r>
              <a:rPr sz="1250" b="1" spc="-5" dirty="0">
                <a:latin typeface="Times New Roman"/>
                <a:cs typeface="Times New Roman"/>
              </a:rPr>
              <a:t> </a:t>
            </a:r>
            <a:r>
              <a:rPr sz="1250" b="1" dirty="0">
                <a:latin typeface="Times New Roman"/>
                <a:cs typeface="Times New Roman"/>
              </a:rPr>
              <a:t>D</a:t>
            </a:r>
            <a:r>
              <a:rPr sz="1250" b="1" spc="-5" dirty="0">
                <a:latin typeface="Times New Roman"/>
                <a:cs typeface="Times New Roman"/>
              </a:rPr>
              <a:t>. </a:t>
            </a:r>
            <a:r>
              <a:rPr sz="1250" b="1" dirty="0">
                <a:latin typeface="Times New Roman"/>
                <a:cs typeface="Times New Roman"/>
              </a:rPr>
              <a:t>K</a:t>
            </a:r>
            <a:r>
              <a:rPr sz="1250" b="1" spc="-15" dirty="0">
                <a:latin typeface="Times New Roman"/>
                <a:cs typeface="Times New Roman"/>
              </a:rPr>
              <a:t>e</a:t>
            </a:r>
            <a:r>
              <a:rPr sz="1250" b="1" spc="-10" dirty="0">
                <a:latin typeface="Times New Roman"/>
                <a:cs typeface="Times New Roman"/>
              </a:rPr>
              <a:t>a</a:t>
            </a:r>
            <a:endParaRPr sz="1250" dirty="0">
              <a:latin typeface="Times New Roman"/>
              <a:cs typeface="Times New Roman"/>
            </a:endParaRPr>
          </a:p>
          <a:p>
            <a:pPr algn="ctr">
              <a:lnSpc>
                <a:spcPts val="1410"/>
              </a:lnSpc>
            </a:pPr>
            <a:r>
              <a:rPr sz="1200" i="1" spc="-10" dirty="0">
                <a:latin typeface="Times New Roman"/>
                <a:cs typeface="Times New Roman"/>
              </a:rPr>
              <a:t>N</a:t>
            </a:r>
            <a:r>
              <a:rPr sz="1200" i="1" dirty="0">
                <a:latin typeface="Times New Roman"/>
                <a:cs typeface="Times New Roman"/>
              </a:rPr>
              <a:t>o</a:t>
            </a:r>
            <a:r>
              <a:rPr sz="1200" i="1" spc="-15" dirty="0">
                <a:latin typeface="Times New Roman"/>
                <a:cs typeface="Times New Roman"/>
              </a:rPr>
              <a:t>r</a:t>
            </a:r>
            <a:r>
              <a:rPr sz="1200" i="1" dirty="0">
                <a:latin typeface="Times New Roman"/>
                <a:cs typeface="Times New Roman"/>
              </a:rPr>
              <a:t>th</a:t>
            </a:r>
            <a:r>
              <a:rPr sz="1200" i="1" spc="10" dirty="0">
                <a:latin typeface="Times New Roman"/>
                <a:cs typeface="Times New Roman"/>
              </a:rPr>
              <a:t> </a:t>
            </a:r>
            <a:r>
              <a:rPr sz="1200" i="1" spc="-10" dirty="0">
                <a:latin typeface="Times New Roman"/>
                <a:cs typeface="Times New Roman"/>
              </a:rPr>
              <a:t>C</a:t>
            </a:r>
            <a:r>
              <a:rPr sz="1200" i="1" dirty="0">
                <a:latin typeface="Times New Roman"/>
                <a:cs typeface="Times New Roman"/>
              </a:rPr>
              <a:t>a</a:t>
            </a:r>
            <a:r>
              <a:rPr sz="1200" i="1" spc="-15" dirty="0">
                <a:latin typeface="Times New Roman"/>
                <a:cs typeface="Times New Roman"/>
              </a:rPr>
              <a:t>r</a:t>
            </a:r>
            <a:r>
              <a:rPr sz="1200" i="1" dirty="0">
                <a:latin typeface="Times New Roman"/>
                <a:cs typeface="Times New Roman"/>
              </a:rPr>
              <a:t>olina</a:t>
            </a:r>
            <a:r>
              <a:rPr sz="1200" i="1" spc="10" dirty="0">
                <a:latin typeface="Times New Roman"/>
                <a:cs typeface="Times New Roman"/>
              </a:rPr>
              <a:t> A</a:t>
            </a:r>
            <a:r>
              <a:rPr sz="1200" i="1" dirty="0">
                <a:latin typeface="Times New Roman"/>
                <a:cs typeface="Times New Roman"/>
              </a:rPr>
              <a:t>g</a:t>
            </a:r>
            <a:r>
              <a:rPr sz="1200" i="1" spc="-15" dirty="0">
                <a:latin typeface="Times New Roman"/>
                <a:cs typeface="Times New Roman"/>
              </a:rPr>
              <a:t>r</a:t>
            </a:r>
            <a:r>
              <a:rPr sz="1200" i="1" dirty="0">
                <a:latin typeface="Times New Roman"/>
                <a:cs typeface="Times New Roman"/>
              </a:rPr>
              <a:t>i</a:t>
            </a:r>
            <a:r>
              <a:rPr sz="1200" i="1" spc="-5"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a:t>
            </a:r>
            <a:r>
              <a:rPr sz="1200" i="1" spc="10" dirty="0">
                <a:latin typeface="Times New Roman"/>
                <a:cs typeface="Times New Roman"/>
              </a:rPr>
              <a:t> </a:t>
            </a:r>
            <a:r>
              <a:rPr sz="1200" i="1" dirty="0">
                <a:latin typeface="Times New Roman"/>
                <a:cs typeface="Times New Roman"/>
              </a:rPr>
              <a:t>and</a:t>
            </a:r>
            <a:r>
              <a:rPr sz="1200" i="1" spc="10" dirty="0">
                <a:latin typeface="Times New Roman"/>
                <a:cs typeface="Times New Roman"/>
              </a:rPr>
              <a:t> </a:t>
            </a:r>
            <a:r>
              <a:rPr sz="1200" i="1" dirty="0">
                <a:latin typeface="Times New Roman"/>
                <a:cs typeface="Times New Roman"/>
              </a:rPr>
              <a:t>T</a:t>
            </a:r>
            <a:r>
              <a:rPr sz="1200" i="1" spc="-5" dirty="0">
                <a:latin typeface="Times New Roman"/>
                <a:cs typeface="Times New Roman"/>
              </a:rPr>
              <a:t>ec</a:t>
            </a:r>
            <a:r>
              <a:rPr sz="1200" i="1" dirty="0">
                <a:latin typeface="Times New Roman"/>
                <a:cs typeface="Times New Roman"/>
              </a:rPr>
              <a:t>hni</a:t>
            </a:r>
            <a:r>
              <a:rPr sz="1200" i="1" spc="-5" dirty="0">
                <a:latin typeface="Times New Roman"/>
                <a:cs typeface="Times New Roman"/>
              </a:rPr>
              <a:t>c</a:t>
            </a:r>
            <a:r>
              <a:rPr sz="1200" i="1" dirty="0">
                <a:latin typeface="Times New Roman"/>
                <a:cs typeface="Times New Roman"/>
              </a:rPr>
              <a:t>al</a:t>
            </a:r>
            <a:r>
              <a:rPr sz="1200" i="1" spc="10" dirty="0">
                <a:latin typeface="Times New Roman"/>
                <a:cs typeface="Times New Roman"/>
              </a:rPr>
              <a:t> </a:t>
            </a:r>
            <a:r>
              <a:rPr sz="1200" i="1" dirty="0">
                <a:latin typeface="Times New Roman"/>
                <a:cs typeface="Times New Roman"/>
              </a:rPr>
              <a:t>State</a:t>
            </a:r>
            <a:r>
              <a:rPr sz="1200" i="1" spc="-45" dirty="0">
                <a:latin typeface="Times New Roman"/>
                <a:cs typeface="Times New Roman"/>
              </a:rPr>
              <a:t> </a:t>
            </a:r>
            <a:r>
              <a:rPr sz="1200" i="1" spc="-5" dirty="0">
                <a:latin typeface="Times New Roman"/>
                <a:cs typeface="Times New Roman"/>
              </a:rPr>
              <a:t>U</a:t>
            </a:r>
            <a:r>
              <a:rPr sz="1200" i="1" dirty="0">
                <a:latin typeface="Times New Roman"/>
                <a:cs typeface="Times New Roman"/>
              </a:rPr>
              <a:t>ni</a:t>
            </a:r>
            <a:r>
              <a:rPr sz="1200" i="1" spc="-5" dirty="0">
                <a:latin typeface="Times New Roman"/>
                <a:cs typeface="Times New Roman"/>
              </a:rPr>
              <a:t>ve</a:t>
            </a:r>
            <a:r>
              <a:rPr sz="1200" i="1" spc="-15" dirty="0">
                <a:latin typeface="Times New Roman"/>
                <a:cs typeface="Times New Roman"/>
              </a:rPr>
              <a:t>rs</a:t>
            </a:r>
            <a:r>
              <a:rPr sz="1200" i="1" dirty="0">
                <a:latin typeface="Times New Roman"/>
                <a:cs typeface="Times New Roman"/>
              </a:rPr>
              <a:t>ity</a:t>
            </a:r>
            <a:endParaRPr sz="1200" dirty="0">
              <a:latin typeface="Times New Roman"/>
              <a:cs typeface="Times New Roman"/>
            </a:endParaRPr>
          </a:p>
          <a:p>
            <a:pPr>
              <a:lnSpc>
                <a:spcPct val="100000"/>
              </a:lnSpc>
              <a:spcBef>
                <a:spcPts val="53"/>
              </a:spcBef>
            </a:pPr>
            <a:endParaRPr sz="1100" dirty="0">
              <a:latin typeface="Times New Roman"/>
              <a:cs typeface="Times New Roman"/>
            </a:endParaRPr>
          </a:p>
          <a:p>
            <a:pPr algn="ctr">
              <a:lnSpc>
                <a:spcPts val="1470"/>
              </a:lnSpc>
            </a:pPr>
            <a:r>
              <a:rPr sz="1250" b="1" spc="-10" dirty="0">
                <a:latin typeface="Times New Roman"/>
                <a:cs typeface="Times New Roman"/>
              </a:rPr>
              <a:t>S</a:t>
            </a:r>
            <a:r>
              <a:rPr sz="1250" b="1" spc="-15" dirty="0">
                <a:latin typeface="Times New Roman"/>
                <a:cs typeface="Times New Roman"/>
              </a:rPr>
              <a:t>t</a:t>
            </a:r>
            <a:r>
              <a:rPr sz="1250" b="1" spc="-10" dirty="0">
                <a:latin typeface="Times New Roman"/>
                <a:cs typeface="Times New Roman"/>
              </a:rPr>
              <a:t>a</a:t>
            </a:r>
            <a:r>
              <a:rPr sz="1250" b="1" spc="15" dirty="0">
                <a:latin typeface="Times New Roman"/>
                <a:cs typeface="Times New Roman"/>
              </a:rPr>
              <a:t>n</a:t>
            </a:r>
            <a:r>
              <a:rPr sz="1250" b="1" spc="-40" dirty="0">
                <a:latin typeface="Times New Roman"/>
                <a:cs typeface="Times New Roman"/>
              </a:rPr>
              <a:t>l</a:t>
            </a:r>
            <a:r>
              <a:rPr sz="1250" b="1" spc="-15" dirty="0">
                <a:latin typeface="Times New Roman"/>
                <a:cs typeface="Times New Roman"/>
              </a:rPr>
              <a:t>e</a:t>
            </a:r>
            <a:r>
              <a:rPr sz="1250" b="1" spc="-10" dirty="0">
                <a:latin typeface="Times New Roman"/>
                <a:cs typeface="Times New Roman"/>
              </a:rPr>
              <a:t>y</a:t>
            </a:r>
            <a:r>
              <a:rPr sz="1250" b="1" spc="-5" dirty="0">
                <a:latin typeface="Times New Roman"/>
                <a:cs typeface="Times New Roman"/>
              </a:rPr>
              <a:t> </a:t>
            </a:r>
            <a:r>
              <a:rPr sz="1250" b="1" dirty="0">
                <a:latin typeface="Times New Roman"/>
                <a:cs typeface="Times New Roman"/>
              </a:rPr>
              <a:t>C</a:t>
            </a:r>
            <a:r>
              <a:rPr sz="1250" b="1" spc="-5" dirty="0">
                <a:latin typeface="Times New Roman"/>
                <a:cs typeface="Times New Roman"/>
              </a:rPr>
              <a:t>. T</a:t>
            </a:r>
            <a:r>
              <a:rPr sz="1250" b="1" spc="-15" dirty="0">
                <a:latin typeface="Times New Roman"/>
                <a:cs typeface="Times New Roman"/>
              </a:rPr>
              <a:t>re</a:t>
            </a:r>
            <a:r>
              <a:rPr sz="1250" b="1" spc="-10" dirty="0">
                <a:latin typeface="Times New Roman"/>
                <a:cs typeface="Times New Roman"/>
              </a:rPr>
              <a:t>nt</a:t>
            </a:r>
            <a:endParaRPr sz="1250" dirty="0">
              <a:latin typeface="Times New Roman"/>
              <a:cs typeface="Times New Roman"/>
            </a:endParaRPr>
          </a:p>
          <a:p>
            <a:pPr algn="ctr">
              <a:lnSpc>
                <a:spcPts val="1410"/>
              </a:lnSpc>
            </a:pPr>
            <a:r>
              <a:rPr sz="1200" i="1" spc="-5" dirty="0">
                <a:latin typeface="Times New Roman"/>
                <a:cs typeface="Times New Roman"/>
              </a:rPr>
              <a:t>U</a:t>
            </a:r>
            <a:r>
              <a:rPr sz="1200" i="1" dirty="0">
                <a:latin typeface="Times New Roman"/>
                <a:cs typeface="Times New Roman"/>
              </a:rPr>
              <a:t>ni</a:t>
            </a:r>
            <a:r>
              <a:rPr sz="1200" i="1" spc="-5" dirty="0">
                <a:latin typeface="Times New Roman"/>
                <a:cs typeface="Times New Roman"/>
              </a:rPr>
              <a:t>ve</a:t>
            </a:r>
            <a:r>
              <a:rPr sz="1200" i="1" spc="-15" dirty="0">
                <a:latin typeface="Times New Roman"/>
                <a:cs typeface="Times New Roman"/>
              </a:rPr>
              <a:t>rs</a:t>
            </a:r>
            <a:r>
              <a:rPr sz="1200" i="1" dirty="0">
                <a:latin typeface="Times New Roman"/>
                <a:cs typeface="Times New Roman"/>
              </a:rPr>
              <a:t>ity</a:t>
            </a:r>
            <a:r>
              <a:rPr sz="1200" i="1" spc="5" dirty="0">
                <a:latin typeface="Times New Roman"/>
                <a:cs typeface="Times New Roman"/>
              </a:rPr>
              <a:t> </a:t>
            </a:r>
            <a:r>
              <a:rPr sz="1200" i="1" dirty="0">
                <a:latin typeface="Times New Roman"/>
                <a:cs typeface="Times New Roman"/>
              </a:rPr>
              <a:t>of</a:t>
            </a:r>
            <a:r>
              <a:rPr sz="1200" i="1" spc="35" dirty="0">
                <a:latin typeface="Times New Roman"/>
                <a:cs typeface="Times New Roman"/>
              </a:rPr>
              <a:t> </a:t>
            </a:r>
            <a:r>
              <a:rPr sz="1200" i="1" spc="-15" dirty="0">
                <a:latin typeface="Times New Roman"/>
                <a:cs typeface="Times New Roman"/>
              </a:rPr>
              <a:t>V</a:t>
            </a:r>
            <a:r>
              <a:rPr sz="1200" i="1" dirty="0">
                <a:latin typeface="Times New Roman"/>
                <a:cs typeface="Times New Roman"/>
              </a:rPr>
              <a:t>i</a:t>
            </a:r>
            <a:r>
              <a:rPr sz="1200" i="1" spc="-15" dirty="0">
                <a:latin typeface="Times New Roman"/>
                <a:cs typeface="Times New Roman"/>
              </a:rPr>
              <a:t>r</a:t>
            </a:r>
            <a:r>
              <a:rPr sz="1200" i="1" dirty="0">
                <a:latin typeface="Times New Roman"/>
                <a:cs typeface="Times New Roman"/>
              </a:rPr>
              <a:t>ginia</a:t>
            </a:r>
            <a:r>
              <a:rPr sz="1200" i="1" spc="10" dirty="0">
                <a:latin typeface="Times New Roman"/>
                <a:cs typeface="Times New Roman"/>
              </a:rPr>
              <a:t> </a:t>
            </a:r>
            <a:r>
              <a:rPr sz="1200" i="1" dirty="0">
                <a:latin typeface="Times New Roman"/>
                <a:cs typeface="Times New Roman"/>
              </a:rPr>
              <a:t>-</a:t>
            </a:r>
            <a:r>
              <a:rPr sz="1200" i="1" spc="-5" dirty="0">
                <a:latin typeface="Times New Roman"/>
                <a:cs typeface="Times New Roman"/>
              </a:rPr>
              <a:t> </a:t>
            </a:r>
            <a:r>
              <a:rPr sz="1200" i="1" spc="-10" dirty="0">
                <a:latin typeface="Times New Roman"/>
                <a:cs typeface="Times New Roman"/>
              </a:rPr>
              <a:t>C</a:t>
            </a:r>
            <a:r>
              <a:rPr sz="1200" i="1" dirty="0">
                <a:latin typeface="Times New Roman"/>
                <a:cs typeface="Times New Roman"/>
              </a:rPr>
              <a:t>ha</a:t>
            </a:r>
            <a:r>
              <a:rPr sz="1200" i="1" spc="-15" dirty="0">
                <a:latin typeface="Times New Roman"/>
                <a:cs typeface="Times New Roman"/>
              </a:rPr>
              <a:t>r</a:t>
            </a:r>
            <a:r>
              <a:rPr sz="1200" i="1" dirty="0">
                <a:latin typeface="Times New Roman"/>
                <a:cs typeface="Times New Roman"/>
              </a:rPr>
              <a:t>lott</a:t>
            </a:r>
            <a:r>
              <a:rPr sz="1200" i="1" spc="-5" dirty="0">
                <a:latin typeface="Times New Roman"/>
                <a:cs typeface="Times New Roman"/>
              </a:rPr>
              <a:t>e</a:t>
            </a:r>
            <a:r>
              <a:rPr sz="1200" i="1" spc="-15" dirty="0">
                <a:latin typeface="Times New Roman"/>
                <a:cs typeface="Times New Roman"/>
              </a:rPr>
              <a:t>s</a:t>
            </a:r>
            <a:r>
              <a:rPr sz="1200" i="1" spc="-5" dirty="0">
                <a:latin typeface="Times New Roman"/>
                <a:cs typeface="Times New Roman"/>
              </a:rPr>
              <a:t>v</a:t>
            </a:r>
            <a:r>
              <a:rPr sz="1200" i="1" dirty="0">
                <a:latin typeface="Times New Roman"/>
                <a:cs typeface="Times New Roman"/>
              </a:rPr>
              <a:t>ille</a:t>
            </a:r>
            <a:endParaRPr sz="1200" dirty="0">
              <a:latin typeface="Times New Roman"/>
              <a:cs typeface="Times New Roman"/>
            </a:endParaRPr>
          </a:p>
          <a:p>
            <a:pPr>
              <a:lnSpc>
                <a:spcPct val="100000"/>
              </a:lnSpc>
            </a:pPr>
            <a:endParaRPr sz="1200" dirty="0">
              <a:latin typeface="Times New Roman"/>
              <a:cs typeface="Times New Roman"/>
            </a:endParaRPr>
          </a:p>
          <a:p>
            <a:pPr marL="469265" marR="370205" algn="just">
              <a:lnSpc>
                <a:spcPct val="95800"/>
              </a:lnSpc>
              <a:spcBef>
                <a:spcPts val="1030"/>
              </a:spcBef>
            </a:pPr>
            <a:r>
              <a:rPr sz="1200" spc="10"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s </a:t>
            </a:r>
            <a:r>
              <a:rPr sz="1200" spc="-60" dirty="0">
                <a:latin typeface="Times New Roman"/>
                <a:cs typeface="Times New Roman"/>
              </a:rPr>
              <a:t> </a:t>
            </a:r>
            <a:r>
              <a:rPr sz="1200" spc="-25" dirty="0">
                <a:latin typeface="Times New Roman"/>
                <a:cs typeface="Times New Roman"/>
              </a:rPr>
              <a:t>mi</a:t>
            </a:r>
            <a:r>
              <a:rPr sz="1200" dirty="0">
                <a:latin typeface="Times New Roman"/>
                <a:cs typeface="Times New Roman"/>
              </a:rPr>
              <a:t>x</a:t>
            </a:r>
            <a:r>
              <a:rPr sz="1200" spc="-5" dirty="0">
                <a:latin typeface="Times New Roman"/>
                <a:cs typeface="Times New Roman"/>
              </a:rPr>
              <a:t>e</a:t>
            </a:r>
            <a:r>
              <a:rPr sz="1200" dirty="0">
                <a:latin typeface="Times New Roman"/>
                <a:cs typeface="Times New Roman"/>
              </a:rPr>
              <a:t>d </a:t>
            </a:r>
            <a:r>
              <a:rPr sz="1200" spc="-75"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10" dirty="0">
                <a:latin typeface="Times New Roman"/>
                <a:cs typeface="Times New Roman"/>
              </a:rPr>
              <a:t>s</a:t>
            </a:r>
            <a:r>
              <a:rPr sz="1200" spc="-25" dirty="0">
                <a:latin typeface="Times New Roman"/>
                <a:cs typeface="Times New Roman"/>
              </a:rPr>
              <a:t>i</a:t>
            </a:r>
            <a:r>
              <a:rPr sz="1200" spc="20" dirty="0">
                <a:latin typeface="Times New Roman"/>
                <a:cs typeface="Times New Roman"/>
              </a:rPr>
              <a:t>g</a:t>
            </a:r>
            <a:r>
              <a:rPr sz="1200" dirty="0">
                <a:latin typeface="Times New Roman"/>
                <a:cs typeface="Times New Roman"/>
              </a:rPr>
              <a:t>n </a:t>
            </a:r>
            <a:r>
              <a:rPr sz="1200" spc="-10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a:t>
            </a:r>
            <a:r>
              <a:rPr sz="1200" spc="20" dirty="0">
                <a:latin typeface="Times New Roman"/>
                <a:cs typeface="Times New Roman"/>
              </a:rPr>
              <a:t>d</a:t>
            </a:r>
            <a:r>
              <a:rPr sz="1200" dirty="0">
                <a:latin typeface="Times New Roman"/>
                <a:cs typeface="Times New Roman"/>
              </a:rPr>
              <a:t>y </a:t>
            </a:r>
            <a:r>
              <a:rPr sz="1200" spc="-120" dirty="0">
                <a:latin typeface="Times New Roman"/>
                <a:cs typeface="Times New Roman"/>
              </a:rPr>
              <a:t> </a:t>
            </a:r>
            <a:r>
              <a:rPr sz="1200" spc="-5" dirty="0">
                <a:latin typeface="Times New Roman"/>
                <a:cs typeface="Times New Roman"/>
              </a:rPr>
              <a:t>c</a:t>
            </a:r>
            <a:r>
              <a:rPr sz="1200" spc="-25" dirty="0">
                <a:latin typeface="Times New Roman"/>
                <a:cs typeface="Times New Roman"/>
              </a:rPr>
              <a:t>h</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n</a:t>
            </a:r>
            <a:r>
              <a:rPr sz="1200" spc="-25" dirty="0">
                <a:latin typeface="Times New Roman"/>
                <a:cs typeface="Times New Roman"/>
              </a:rPr>
              <a:t>i</a:t>
            </a:r>
            <a:r>
              <a:rPr sz="1200" spc="15" dirty="0">
                <a:latin typeface="Times New Roman"/>
                <a:cs typeface="Times New Roman"/>
              </a:rPr>
              <a:t>c</a:t>
            </a:r>
            <a:r>
              <a:rPr sz="1200" spc="-25" dirty="0">
                <a:latin typeface="Times New Roman"/>
                <a:cs typeface="Times New Roman"/>
              </a:rPr>
              <a:t>l</a:t>
            </a:r>
            <a:r>
              <a:rPr sz="1200" spc="15" dirty="0">
                <a:latin typeface="Times New Roman"/>
                <a:cs typeface="Times New Roman"/>
              </a:rPr>
              <a:t>e</a:t>
            </a:r>
            <a:r>
              <a:rPr sz="1200" dirty="0">
                <a:latin typeface="Times New Roman"/>
                <a:cs typeface="Times New Roman"/>
              </a:rPr>
              <a:t>s </a:t>
            </a:r>
            <a:r>
              <a:rPr sz="1200" spc="-8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55" dirty="0">
                <a:latin typeface="Times New Roman"/>
                <a:cs typeface="Times New Roman"/>
              </a:rPr>
              <a:t> </a:t>
            </a:r>
            <a:r>
              <a:rPr sz="1200" spc="-50" dirty="0">
                <a:latin typeface="Times New Roman"/>
                <a:cs typeface="Times New Roman"/>
              </a:rPr>
              <a:t>y</a:t>
            </a:r>
            <a:r>
              <a:rPr sz="1200" spc="-5" dirty="0">
                <a:latin typeface="Times New Roman"/>
                <a:cs typeface="Times New Roman"/>
              </a:rPr>
              <a:t>ea</a:t>
            </a:r>
            <a:r>
              <a:rPr sz="1200" spc="30" dirty="0">
                <a:latin typeface="Times New Roman"/>
                <a:cs typeface="Times New Roman"/>
              </a:rPr>
              <a:t>r</a:t>
            </a:r>
            <a:r>
              <a:rPr sz="1200" spc="-50" dirty="0">
                <a:latin typeface="Times New Roman"/>
                <a:cs typeface="Times New Roman"/>
              </a:rPr>
              <a:t>l</a:t>
            </a:r>
            <a:r>
              <a:rPr sz="1200" spc="45" dirty="0">
                <a:latin typeface="Times New Roman"/>
                <a:cs typeface="Times New Roman"/>
              </a:rPr>
              <a:t>o</a:t>
            </a:r>
            <a:r>
              <a:rPr sz="1200" dirty="0">
                <a:latin typeface="Times New Roman"/>
                <a:cs typeface="Times New Roman"/>
              </a:rPr>
              <a:t>ng </a:t>
            </a:r>
            <a:r>
              <a:rPr sz="1200" spc="-75" dirty="0">
                <a:latin typeface="Times New Roman"/>
                <a:cs typeface="Times New Roman"/>
              </a:rPr>
              <a:t> </a:t>
            </a:r>
            <a:r>
              <a:rPr sz="1200" spc="20" dirty="0">
                <a:latin typeface="Times New Roman"/>
                <a:cs typeface="Times New Roman"/>
              </a:rPr>
              <a:t>o</a:t>
            </a:r>
            <a:r>
              <a:rPr sz="1200" spc="-25" dirty="0">
                <a:latin typeface="Times New Roman"/>
                <a:cs typeface="Times New Roman"/>
              </a:rPr>
              <a:t>u</a:t>
            </a:r>
            <a:r>
              <a:rPr sz="1200" spc="25" dirty="0">
                <a:latin typeface="Times New Roman"/>
                <a:cs typeface="Times New Roman"/>
              </a:rPr>
              <a:t>t</a:t>
            </a:r>
            <a:r>
              <a:rPr sz="1200" spc="-30"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spc="-5" dirty="0">
                <a:latin typeface="Times New Roman"/>
                <a:cs typeface="Times New Roman"/>
              </a:rPr>
              <a:t>e</a:t>
            </a:r>
            <a:r>
              <a:rPr sz="1200" dirty="0">
                <a:latin typeface="Times New Roman"/>
                <a:cs typeface="Times New Roman"/>
              </a:rPr>
              <a:t>s </a:t>
            </a:r>
            <a:r>
              <a:rPr sz="1200" spc="-85" dirty="0">
                <a:latin typeface="Times New Roman"/>
                <a:cs typeface="Times New Roman"/>
              </a:rPr>
              <a:t> </a:t>
            </a:r>
            <a:r>
              <a:rPr sz="1200" spc="45" dirty="0">
                <a:latin typeface="Times New Roman"/>
                <a:cs typeface="Times New Roman"/>
              </a:rPr>
              <a:t>o</a:t>
            </a:r>
            <a:r>
              <a:rPr sz="1200" dirty="0">
                <a:latin typeface="Times New Roman"/>
                <a:cs typeface="Times New Roman"/>
              </a:rPr>
              <a:t>f </a:t>
            </a:r>
            <a:r>
              <a:rPr sz="1200" spc="-114" dirty="0">
                <a:latin typeface="Times New Roman"/>
                <a:cs typeface="Times New Roman"/>
              </a:rPr>
              <a:t> </a:t>
            </a:r>
            <a:r>
              <a:rPr sz="1200" dirty="0">
                <a:latin typeface="Times New Roman"/>
                <a:cs typeface="Times New Roman"/>
              </a:rPr>
              <a:t>27 </a:t>
            </a:r>
            <a:r>
              <a:rPr sz="1200" spc="-75" dirty="0">
                <a:latin typeface="Times New Roman"/>
                <a:cs typeface="Times New Roman"/>
              </a:rPr>
              <a:t> </a:t>
            </a:r>
            <a:r>
              <a:rPr sz="1200" dirty="0">
                <a:latin typeface="Times New Roman"/>
                <a:cs typeface="Times New Roman"/>
              </a:rPr>
              <a:t>u</a:t>
            </a:r>
            <a:r>
              <a:rPr sz="1200" spc="-25" dirty="0">
                <a:latin typeface="Times New Roman"/>
                <a:cs typeface="Times New Roman"/>
              </a:rPr>
              <a:t>n</a:t>
            </a:r>
            <a:r>
              <a:rPr sz="1200" dirty="0">
                <a:latin typeface="Times New Roman"/>
                <a:cs typeface="Times New Roman"/>
              </a:rPr>
              <a:t>d</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du</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e 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 </a:t>
            </a:r>
            <a:r>
              <a:rPr sz="1200" spc="-105" dirty="0">
                <a:latin typeface="Times New Roman"/>
                <a:cs typeface="Times New Roman"/>
              </a:rPr>
              <a:t> </a:t>
            </a:r>
            <a:r>
              <a:rPr sz="1200" spc="25" dirty="0">
                <a:latin typeface="Times New Roman"/>
                <a:cs typeface="Times New Roman"/>
              </a:rPr>
              <a:t>t</a:t>
            </a:r>
            <a:r>
              <a:rPr sz="1200" spc="-5" dirty="0">
                <a:latin typeface="Times New Roman"/>
                <a:cs typeface="Times New Roman"/>
              </a:rPr>
              <a:t>ea</a:t>
            </a:r>
            <a:r>
              <a:rPr sz="1200" spc="15" dirty="0">
                <a:latin typeface="Times New Roman"/>
                <a:cs typeface="Times New Roman"/>
              </a:rPr>
              <a:t>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90" dirty="0">
                <a:latin typeface="Times New Roman"/>
                <a:cs typeface="Times New Roman"/>
              </a:rPr>
              <a:t> </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 </a:t>
            </a:r>
            <a:r>
              <a:rPr sz="1200" spc="-114" dirty="0">
                <a:latin typeface="Times New Roman"/>
                <a:cs typeface="Times New Roman"/>
              </a:rPr>
              <a:t> </a:t>
            </a:r>
            <a:r>
              <a:rPr sz="1200" spc="15" dirty="0">
                <a:latin typeface="Times New Roman"/>
                <a:cs typeface="Times New Roman"/>
              </a:rPr>
              <a:t>a</a:t>
            </a:r>
            <a:r>
              <a:rPr sz="1200" dirty="0">
                <a:latin typeface="Times New Roman"/>
                <a:cs typeface="Times New Roman"/>
              </a:rPr>
              <a:t>bil</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 </a:t>
            </a:r>
            <a:r>
              <a:rPr sz="1200" spc="-120"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7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5" dirty="0">
                <a:latin typeface="Times New Roman"/>
                <a:cs typeface="Times New Roman"/>
              </a:rPr>
              <a:t>s</a:t>
            </a:r>
            <a:r>
              <a:rPr sz="1200" spc="-50" dirty="0">
                <a:latin typeface="Times New Roman"/>
                <a:cs typeface="Times New Roman"/>
              </a:rPr>
              <a:t>i</a:t>
            </a:r>
            <a:r>
              <a:rPr sz="1200" spc="20" dirty="0">
                <a:latin typeface="Times New Roman"/>
                <a:cs typeface="Times New Roman"/>
              </a:rPr>
              <a:t>g</a:t>
            </a:r>
            <a:r>
              <a:rPr sz="1200" dirty="0">
                <a:latin typeface="Times New Roman"/>
                <a:cs typeface="Times New Roman"/>
              </a:rPr>
              <a:t>n </a:t>
            </a:r>
            <a:r>
              <a:rPr sz="1200" spc="-10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00"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dirty="0">
                <a:latin typeface="Times New Roman"/>
                <a:cs typeface="Times New Roman"/>
              </a:rPr>
              <a:t>l</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dirty="0">
                <a:latin typeface="Times New Roman"/>
                <a:cs typeface="Times New Roman"/>
              </a:rPr>
              <a:t>r </a:t>
            </a:r>
            <a:r>
              <a:rPr sz="1200" spc="-90"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ly </a:t>
            </a:r>
            <a:r>
              <a:rPr sz="1200" spc="-120" dirty="0">
                <a:latin typeface="Times New Roman"/>
                <a:cs typeface="Times New Roman"/>
              </a:rPr>
              <a:t> </a:t>
            </a:r>
            <a:r>
              <a:rPr sz="1200" spc="5" dirty="0">
                <a:latin typeface="Times New Roman"/>
                <a:cs typeface="Times New Roman"/>
              </a:rPr>
              <a:t>r</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20" dirty="0">
                <a:latin typeface="Times New Roman"/>
                <a:cs typeface="Times New Roman"/>
              </a:rPr>
              <a:t>o</a:t>
            </a:r>
            <a:r>
              <a:rPr sz="1200" spc="-25"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ve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s du</a:t>
            </a:r>
            <a:r>
              <a:rPr sz="1200" spc="30" dirty="0">
                <a:latin typeface="Times New Roman"/>
                <a:cs typeface="Times New Roman"/>
              </a:rPr>
              <a:t>r</a:t>
            </a:r>
            <a:r>
              <a:rPr sz="1200" spc="-25" dirty="0">
                <a:latin typeface="Times New Roman"/>
                <a:cs typeface="Times New Roman"/>
              </a:rPr>
              <a:t>i</a:t>
            </a:r>
            <a:r>
              <a:rPr sz="1200" dirty="0">
                <a:latin typeface="Times New Roman"/>
                <a:cs typeface="Times New Roman"/>
              </a:rPr>
              <a:t>ng</a:t>
            </a:r>
            <a:r>
              <a:rPr sz="1200" spc="35"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30" dirty="0">
                <a:latin typeface="Times New Roman"/>
                <a:cs typeface="Times New Roman"/>
              </a:rPr>
              <a:t>-</a:t>
            </a:r>
            <a:r>
              <a:rPr sz="1200" spc="-25" dirty="0">
                <a:latin typeface="Times New Roman"/>
                <a:cs typeface="Times New Roman"/>
              </a:rPr>
              <a:t>b</a:t>
            </a:r>
            <a:r>
              <a:rPr sz="1200" spc="1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10" dirty="0">
                <a:latin typeface="Times New Roman"/>
                <a:cs typeface="Times New Roman"/>
              </a:rPr>
              <a:t> </a:t>
            </a:r>
            <a:r>
              <a:rPr sz="1200" spc="15" dirty="0">
                <a:latin typeface="Times New Roman"/>
                <a:cs typeface="Times New Roman"/>
              </a:rPr>
              <a:t>e</a:t>
            </a:r>
            <a:r>
              <a:rPr sz="1200" spc="-25" dirty="0">
                <a:latin typeface="Times New Roman"/>
                <a:cs typeface="Times New Roman"/>
              </a:rPr>
              <a:t>x</a:t>
            </a:r>
            <a:r>
              <a:rPr sz="1200" dirty="0">
                <a:latin typeface="Times New Roman"/>
                <a:cs typeface="Times New Roman"/>
              </a:rPr>
              <a:t>p</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c</a:t>
            </a:r>
            <a:r>
              <a:rPr sz="1200" dirty="0">
                <a:latin typeface="Times New Roman"/>
                <a:cs typeface="Times New Roman"/>
              </a:rPr>
              <a:t>e</a:t>
            </a:r>
            <a:r>
              <a:rPr sz="1200" spc="30"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3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ng </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t</a:t>
            </a:r>
            <a:r>
              <a:rPr sz="1200" spc="25" dirty="0">
                <a:latin typeface="Times New Roman"/>
                <a:cs typeface="Times New Roman"/>
              </a:rPr>
              <a:t>t</a:t>
            </a:r>
            <a:r>
              <a:rPr sz="1200" spc="-25" dirty="0">
                <a:latin typeface="Times New Roman"/>
                <a:cs typeface="Times New Roman"/>
              </a:rPr>
              <a:t>in</a:t>
            </a:r>
            <a:r>
              <a:rPr sz="1200" spc="20" dirty="0">
                <a:latin typeface="Times New Roman"/>
                <a:cs typeface="Times New Roman"/>
              </a:rPr>
              <a:t>g</a:t>
            </a:r>
            <a:r>
              <a:rPr sz="1200" dirty="0">
                <a:latin typeface="Times New Roman"/>
                <a:cs typeface="Times New Roman"/>
              </a:rPr>
              <a:t>s </a:t>
            </a:r>
            <a:r>
              <a:rPr sz="1200" spc="-110" dirty="0">
                <a:latin typeface="Times New Roman"/>
                <a:cs typeface="Times New Roman"/>
              </a:rPr>
              <a:t> </a:t>
            </a:r>
            <a:r>
              <a:rPr sz="1200" spc="15" dirty="0">
                <a:latin typeface="Times New Roman"/>
                <a:cs typeface="Times New Roman"/>
              </a:rPr>
              <a:t>a</a:t>
            </a:r>
            <a:r>
              <a:rPr sz="1200" spc="-40" dirty="0">
                <a:latin typeface="Times New Roman"/>
                <a:cs typeface="Times New Roman"/>
              </a:rPr>
              <a:t>f</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r </a:t>
            </a:r>
            <a:r>
              <a:rPr sz="1200" spc="-90" dirty="0">
                <a:latin typeface="Times New Roman"/>
                <a:cs typeface="Times New Roman"/>
              </a:rPr>
              <a:t> </a:t>
            </a:r>
            <a:r>
              <a:rPr sz="1200" spc="5" dirty="0">
                <a:latin typeface="Times New Roman"/>
                <a:cs typeface="Times New Roman"/>
              </a:rPr>
              <a:t>r</a:t>
            </a:r>
            <a:r>
              <a:rPr sz="1200" spc="-5" dirty="0">
                <a:latin typeface="Times New Roman"/>
                <a:cs typeface="Times New Roman"/>
              </a:rPr>
              <a:t>ec</a:t>
            </a:r>
            <a:r>
              <a:rPr sz="1200" spc="15" dirty="0">
                <a:latin typeface="Times New Roman"/>
                <a:cs typeface="Times New Roman"/>
              </a:rPr>
              <a:t>e</a:t>
            </a:r>
            <a:r>
              <a:rPr sz="1200" spc="-25" dirty="0">
                <a:latin typeface="Times New Roman"/>
                <a:cs typeface="Times New Roman"/>
              </a:rPr>
              <a:t>i</a:t>
            </a:r>
            <a:r>
              <a:rPr sz="1200" dirty="0">
                <a:latin typeface="Times New Roman"/>
                <a:cs typeface="Times New Roman"/>
              </a:rPr>
              <a:t>v</a:t>
            </a:r>
            <a:r>
              <a:rPr sz="1200" spc="-25" dirty="0">
                <a:latin typeface="Times New Roman"/>
                <a:cs typeface="Times New Roman"/>
              </a:rPr>
              <a:t>i</a:t>
            </a:r>
            <a:r>
              <a:rPr sz="1200" dirty="0">
                <a:latin typeface="Times New Roman"/>
                <a:cs typeface="Times New Roman"/>
              </a:rPr>
              <a:t>ng </a:t>
            </a:r>
            <a:r>
              <a:rPr sz="1200" spc="-7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30"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0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00" dirty="0">
                <a:latin typeface="Times New Roman"/>
                <a:cs typeface="Times New Roman"/>
              </a:rPr>
              <a:t> </a:t>
            </a:r>
            <a:r>
              <a:rPr sz="1200" dirty="0">
                <a:latin typeface="Times New Roman"/>
                <a:cs typeface="Times New Roman"/>
              </a:rPr>
              <a:t>a </a:t>
            </a:r>
            <a:r>
              <a:rPr sz="1200" spc="-105"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 </a:t>
            </a:r>
            <a:r>
              <a:rPr sz="1200" spc="-120" dirty="0">
                <a:latin typeface="Times New Roman"/>
                <a:cs typeface="Times New Roman"/>
              </a:rPr>
              <a:t> </a:t>
            </a:r>
            <a:r>
              <a:rPr sz="1200" spc="1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00" dirty="0">
                <a:latin typeface="Times New Roman"/>
                <a:cs typeface="Times New Roman"/>
              </a:rPr>
              <a:t> </a:t>
            </a:r>
            <a:r>
              <a:rPr sz="1200" spc="-25" dirty="0">
                <a:latin typeface="Times New Roman"/>
                <a:cs typeface="Times New Roman"/>
              </a:rPr>
              <a:t>m</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ds </a:t>
            </a:r>
            <a:r>
              <a:rPr sz="1200" spc="-11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 </a:t>
            </a:r>
            <a:r>
              <a:rPr sz="1200" spc="-85" dirty="0">
                <a:latin typeface="Times New Roman"/>
                <a:cs typeface="Times New Roman"/>
              </a:rPr>
              <a:t> </a:t>
            </a:r>
            <a:r>
              <a:rPr sz="1200" spc="-30" dirty="0">
                <a:latin typeface="Times New Roman"/>
                <a:cs typeface="Times New Roman"/>
              </a:rPr>
              <a:t>W</a:t>
            </a:r>
            <a:r>
              <a:rPr sz="1200" dirty="0">
                <a:latin typeface="Times New Roman"/>
                <a:cs typeface="Times New Roman"/>
              </a:rPr>
              <a:t>hi</a:t>
            </a:r>
            <a:r>
              <a:rPr sz="1200" spc="-25" dirty="0">
                <a:latin typeface="Times New Roman"/>
                <a:cs typeface="Times New Roman"/>
              </a:rPr>
              <a:t>l</a:t>
            </a:r>
            <a:r>
              <a:rPr sz="1200" dirty="0">
                <a:latin typeface="Times New Roman"/>
                <a:cs typeface="Times New Roman"/>
              </a:rPr>
              <a:t>e </a:t>
            </a:r>
            <a:r>
              <a:rPr sz="1200" spc="-5"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dirty="0">
                <a:latin typeface="Times New Roman"/>
                <a:cs typeface="Times New Roman"/>
              </a:rPr>
              <a:t>p</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a:t>
            </a:r>
            <a:r>
              <a:rPr sz="1200" spc="4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20"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ly</a:t>
            </a:r>
            <a:r>
              <a:rPr sz="1200" spc="1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ve</a:t>
            </a:r>
            <a:r>
              <a:rPr sz="1200" spc="7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30"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35" dirty="0">
                <a:latin typeface="Times New Roman"/>
                <a:cs typeface="Times New Roman"/>
              </a:rPr>
              <a:t> </a:t>
            </a:r>
            <a:r>
              <a:rPr sz="1200" spc="20" dirty="0">
                <a:latin typeface="Times New Roman"/>
                <a:cs typeface="Times New Roman"/>
              </a:rPr>
              <a:t>w</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e</a:t>
            </a:r>
            <a:r>
              <a:rPr sz="1200" spc="55" dirty="0">
                <a:latin typeface="Times New Roman"/>
                <a:cs typeface="Times New Roman"/>
              </a:rPr>
              <a:t> </a:t>
            </a:r>
            <a:r>
              <a:rPr sz="1200" spc="15" dirty="0">
                <a:latin typeface="Times New Roman"/>
                <a:cs typeface="Times New Roman"/>
              </a:rPr>
              <a:t>e</a:t>
            </a:r>
            <a:r>
              <a:rPr sz="1200" spc="-25" dirty="0">
                <a:latin typeface="Times New Roman"/>
                <a:cs typeface="Times New Roman"/>
              </a:rPr>
              <a:t>mb</a:t>
            </a:r>
            <a:r>
              <a:rPr sz="1200" spc="-5" dirty="0">
                <a:latin typeface="Times New Roman"/>
                <a:cs typeface="Times New Roman"/>
              </a:rPr>
              <a:t>e</a:t>
            </a:r>
            <a:r>
              <a:rPr sz="1200" dirty="0">
                <a:latin typeface="Times New Roman"/>
                <a:cs typeface="Times New Roman"/>
              </a:rPr>
              <a:t>dd</a:t>
            </a:r>
            <a:r>
              <a:rPr sz="1200" spc="-5" dirty="0">
                <a:latin typeface="Times New Roman"/>
                <a:cs typeface="Times New Roman"/>
              </a:rPr>
              <a:t>e</a:t>
            </a:r>
            <a:r>
              <a:rPr sz="1200" dirty="0">
                <a:latin typeface="Times New Roman"/>
                <a:cs typeface="Times New Roman"/>
              </a:rPr>
              <a:t>d</a:t>
            </a:r>
            <a:r>
              <a:rPr sz="1200" spc="8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35"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spc="-25" dirty="0">
                <a:latin typeface="Times New Roman"/>
                <a:cs typeface="Times New Roman"/>
              </a:rPr>
              <a:t>ns </a:t>
            </a:r>
            <a:r>
              <a:rPr sz="1200" spc="-5" dirty="0">
                <a:latin typeface="Times New Roman"/>
                <a:cs typeface="Times New Roman"/>
              </a:rPr>
              <a:t>w</a:t>
            </a:r>
            <a:r>
              <a:rPr sz="1200" spc="30" dirty="0">
                <a:latin typeface="Times New Roman"/>
                <a:cs typeface="Times New Roman"/>
              </a:rPr>
              <a:t>r</a:t>
            </a:r>
            <a:r>
              <a:rPr sz="1200" spc="-50" dirty="0">
                <a:latin typeface="Times New Roman"/>
                <a:cs typeface="Times New Roman"/>
              </a:rPr>
              <a:t>i</a:t>
            </a:r>
            <a:r>
              <a:rPr sz="1200" dirty="0">
                <a:latin typeface="Times New Roman"/>
                <a:cs typeface="Times New Roman"/>
              </a:rPr>
              <a:t>t</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n</a:t>
            </a:r>
            <a:r>
              <a:rPr sz="1200" spc="35" dirty="0">
                <a:latin typeface="Times New Roman"/>
                <a:cs typeface="Times New Roman"/>
              </a:rPr>
              <a:t> </a:t>
            </a:r>
            <a:r>
              <a:rPr sz="1200" spc="-5" dirty="0">
                <a:latin typeface="Times New Roman"/>
                <a:cs typeface="Times New Roman"/>
              </a:rPr>
              <a:t>a</a:t>
            </a:r>
            <a:r>
              <a:rPr sz="1200" dirty="0">
                <a:latin typeface="Times New Roman"/>
                <a:cs typeface="Times New Roman"/>
              </a:rPr>
              <a:t>s</a:t>
            </a:r>
            <a:r>
              <a:rPr sz="1200" spc="45" dirty="0">
                <a:latin typeface="Times New Roman"/>
                <a:cs typeface="Times New Roman"/>
              </a:rPr>
              <a:t> </a:t>
            </a:r>
            <a:r>
              <a:rPr sz="1200" dirty="0">
                <a:latin typeface="Times New Roman"/>
                <a:cs typeface="Times New Roman"/>
              </a:rPr>
              <a:t>a</a:t>
            </a:r>
            <a:r>
              <a:rPr sz="1200" spc="55" dirty="0">
                <a:latin typeface="Times New Roman"/>
                <a:cs typeface="Times New Roman"/>
              </a:rPr>
              <a:t> </a:t>
            </a:r>
            <a:r>
              <a:rPr sz="1200" dirty="0">
                <a:latin typeface="Times New Roman"/>
                <a:cs typeface="Times New Roman"/>
              </a:rPr>
              <a:t>p</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t</a:t>
            </a:r>
            <a:r>
              <a:rPr sz="1200" spc="3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2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a:t>
            </a:r>
            <a:r>
              <a:rPr sz="1200" spc="5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qu</a:t>
            </a:r>
            <a:r>
              <a:rPr sz="1200" spc="-50" dirty="0">
                <a:latin typeface="Times New Roman"/>
                <a:cs typeface="Times New Roman"/>
              </a:rPr>
              <a:t>i</a:t>
            </a:r>
            <a:r>
              <a:rPr sz="1200" spc="5" dirty="0">
                <a:latin typeface="Times New Roman"/>
                <a:cs typeface="Times New Roman"/>
              </a:rPr>
              <a:t>r</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15" dirty="0">
                <a:latin typeface="Times New Roman"/>
                <a:cs typeface="Times New Roman"/>
              </a:rPr>
              <a:t>s</a:t>
            </a:r>
            <a:r>
              <a:rPr sz="1200" dirty="0">
                <a:latin typeface="Times New Roman"/>
                <a:cs typeface="Times New Roman"/>
              </a:rPr>
              <a:t>,</a:t>
            </a:r>
            <a:r>
              <a:rPr sz="1200" spc="70" dirty="0">
                <a:latin typeface="Times New Roman"/>
                <a:cs typeface="Times New Roman"/>
              </a:rPr>
              <a:t> </a:t>
            </a:r>
            <a:r>
              <a:rPr sz="1200" spc="-40" dirty="0">
                <a:latin typeface="Times New Roman"/>
                <a:cs typeface="Times New Roman"/>
              </a:rPr>
              <a:t>f</a:t>
            </a:r>
            <a:r>
              <a:rPr sz="1200" spc="-5" dirty="0">
                <a:latin typeface="Times New Roman"/>
                <a:cs typeface="Times New Roman"/>
              </a:rPr>
              <a:t>e</a:t>
            </a:r>
            <a:r>
              <a:rPr sz="1200" dirty="0">
                <a:latin typeface="Times New Roman"/>
                <a:cs typeface="Times New Roman"/>
              </a:rPr>
              <a:t>w</a:t>
            </a:r>
            <a:r>
              <a:rPr sz="1200" spc="55" dirty="0">
                <a:latin typeface="Times New Roman"/>
                <a:cs typeface="Times New Roman"/>
              </a:rPr>
              <a:t> </a:t>
            </a:r>
            <a:r>
              <a:rPr sz="1200" dirty="0">
                <a:latin typeface="Times New Roman"/>
                <a:cs typeface="Times New Roman"/>
              </a:rPr>
              <a:t>p</a:t>
            </a:r>
            <a:r>
              <a:rPr sz="1200" spc="-5" dirty="0">
                <a:latin typeface="Times New Roman"/>
                <a:cs typeface="Times New Roman"/>
              </a:rPr>
              <a:t>a</a:t>
            </a:r>
            <a:r>
              <a:rPr sz="1200" spc="5" dirty="0">
                <a:latin typeface="Times New Roman"/>
                <a:cs typeface="Times New Roman"/>
              </a:rPr>
              <a:t>r</a:t>
            </a:r>
            <a:r>
              <a:rPr sz="1200" spc="25" dirty="0">
                <a:latin typeface="Times New Roman"/>
                <a:cs typeface="Times New Roman"/>
              </a:rPr>
              <a:t>t</a:t>
            </a:r>
            <a:r>
              <a:rPr sz="1200" spc="-25" dirty="0">
                <a:latin typeface="Times New Roman"/>
                <a:cs typeface="Times New Roman"/>
              </a:rPr>
              <a:t>i</a:t>
            </a:r>
            <a:r>
              <a:rPr sz="1200" spc="15" dirty="0">
                <a:latin typeface="Times New Roman"/>
                <a:cs typeface="Times New Roman"/>
              </a:rPr>
              <a:t>c</a:t>
            </a:r>
            <a:r>
              <a:rPr sz="1200" spc="-50" dirty="0">
                <a:latin typeface="Times New Roman"/>
                <a:cs typeface="Times New Roman"/>
              </a:rPr>
              <a:t>i</a:t>
            </a:r>
            <a:r>
              <a:rPr sz="1200" dirty="0">
                <a:latin typeface="Times New Roman"/>
                <a:cs typeface="Times New Roman"/>
              </a:rPr>
              <a:t>p</a:t>
            </a:r>
            <a:r>
              <a:rPr sz="1200" spc="15" dirty="0">
                <a:latin typeface="Times New Roman"/>
                <a:cs typeface="Times New Roman"/>
              </a:rPr>
              <a:t>a</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a:t>
            </a:r>
            <a:r>
              <a:rPr sz="1200" spc="70" dirty="0">
                <a:latin typeface="Times New Roman"/>
                <a:cs typeface="Times New Roman"/>
              </a:rPr>
              <a:t> </a:t>
            </a:r>
            <a:r>
              <a:rPr sz="1200" spc="-25" dirty="0">
                <a:latin typeface="Times New Roman"/>
                <a:cs typeface="Times New Roman"/>
              </a:rPr>
              <a:t>in</a:t>
            </a:r>
            <a:r>
              <a:rPr sz="1200" spc="-5" dirty="0">
                <a:latin typeface="Times New Roman"/>
                <a:cs typeface="Times New Roman"/>
              </a:rPr>
              <a:t>c</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po</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dirty="0">
                <a:latin typeface="Times New Roman"/>
                <a:cs typeface="Times New Roman"/>
              </a:rPr>
              <a:t>m</a:t>
            </a:r>
            <a:r>
              <a:rPr sz="1200" spc="10" dirty="0">
                <a:latin typeface="Times New Roman"/>
                <a:cs typeface="Times New Roman"/>
              </a:rPr>
              <a:t> </a:t>
            </a:r>
            <a:r>
              <a:rPr sz="1200" dirty="0">
                <a:latin typeface="Times New Roman"/>
                <a:cs typeface="Times New Roman"/>
              </a:rPr>
              <a:t>du</a:t>
            </a:r>
            <a:r>
              <a:rPr sz="1200" spc="30" dirty="0">
                <a:latin typeface="Times New Roman"/>
                <a:cs typeface="Times New Roman"/>
              </a:rPr>
              <a:t>r</a:t>
            </a:r>
            <a:r>
              <a:rPr sz="1200" spc="-25" dirty="0">
                <a:latin typeface="Times New Roman"/>
                <a:cs typeface="Times New Roman"/>
              </a:rPr>
              <a:t>i</a:t>
            </a:r>
            <a:r>
              <a:rPr sz="1200" dirty="0">
                <a:latin typeface="Times New Roman"/>
                <a:cs typeface="Times New Roman"/>
              </a:rPr>
              <a:t>ng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145" dirty="0">
                <a:latin typeface="Times New Roman"/>
                <a:cs typeface="Times New Roman"/>
              </a:rPr>
              <a:t>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s   </a:t>
            </a:r>
            <a:r>
              <a:rPr sz="1200" spc="-11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   </a:t>
            </a:r>
            <a:r>
              <a:rPr sz="1200" spc="-90" dirty="0">
                <a:latin typeface="Times New Roman"/>
                <a:cs typeface="Times New Roman"/>
              </a:rPr>
              <a:t> </a:t>
            </a:r>
            <a:r>
              <a:rPr sz="1200" spc="5"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30" dirty="0">
                <a:latin typeface="Times New Roman"/>
                <a:cs typeface="Times New Roman"/>
              </a:rPr>
              <a:t>-</a:t>
            </a:r>
            <a:r>
              <a:rPr sz="1200" spc="-25" dirty="0">
                <a:latin typeface="Times New Roman"/>
                <a:cs typeface="Times New Roman"/>
              </a:rPr>
              <a:t>b</a:t>
            </a:r>
            <a:r>
              <a:rPr sz="1200" spc="-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120"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spc="-5" dirty="0">
                <a:latin typeface="Times New Roman"/>
                <a:cs typeface="Times New Roman"/>
              </a:rPr>
              <a:t>c</a:t>
            </a:r>
            <a:r>
              <a:rPr sz="1200" spc="15" dirty="0">
                <a:latin typeface="Times New Roman"/>
                <a:cs typeface="Times New Roman"/>
              </a:rPr>
              <a:t>e</a:t>
            </a:r>
            <a:r>
              <a:rPr sz="1200" spc="-50"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9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0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12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ng </a:t>
            </a:r>
            <a:r>
              <a:rPr sz="1200" spc="-5" dirty="0">
                <a:latin typeface="Times New Roman"/>
                <a:cs typeface="Times New Roman"/>
              </a:rPr>
              <a:t>e</a:t>
            </a:r>
            <a:r>
              <a:rPr sz="1200" spc="-25" dirty="0">
                <a:latin typeface="Times New Roman"/>
                <a:cs typeface="Times New Roman"/>
              </a:rPr>
              <a:t>x</a:t>
            </a:r>
            <a:r>
              <a:rPr sz="1200" dirty="0">
                <a:latin typeface="Times New Roman"/>
                <a:cs typeface="Times New Roman"/>
              </a:rPr>
              <a:t>p</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c</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a:t>
            </a:r>
            <a:r>
              <a:rPr sz="1200" spc="70" dirty="0">
                <a:latin typeface="Times New Roman"/>
                <a:cs typeface="Times New Roman"/>
              </a:rPr>
              <a:t> </a:t>
            </a:r>
            <a:r>
              <a:rPr sz="1200" spc="-15" dirty="0">
                <a:latin typeface="Times New Roman"/>
                <a:cs typeface="Times New Roman"/>
              </a:rPr>
              <a:t>M</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e</a:t>
            </a:r>
            <a:r>
              <a:rPr sz="1200" spc="30"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25" dirty="0">
                <a:latin typeface="Times New Roman"/>
                <a:cs typeface="Times New Roman"/>
              </a:rPr>
              <a:t>i</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ca</a:t>
            </a:r>
            <a:r>
              <a:rPr sz="1200" dirty="0">
                <a:latin typeface="Times New Roman"/>
                <a:cs typeface="Times New Roman"/>
              </a:rPr>
              <a:t>ll</a:t>
            </a:r>
            <a:r>
              <a:rPr sz="1200" spc="-50" dirty="0">
                <a:latin typeface="Times New Roman"/>
                <a:cs typeface="Times New Roman"/>
              </a:rPr>
              <a:t>y</a:t>
            </a:r>
            <a:r>
              <a:rPr sz="1200" dirty="0">
                <a:latin typeface="Times New Roman"/>
                <a:cs typeface="Times New Roman"/>
              </a:rPr>
              <a:t>,</a:t>
            </a:r>
            <a:r>
              <a:rPr sz="1200" spc="70" dirty="0">
                <a:latin typeface="Times New Roman"/>
                <a:cs typeface="Times New Roman"/>
              </a:rPr>
              <a:t> </a:t>
            </a:r>
            <a:r>
              <a:rPr sz="1200" spc="-10" dirty="0">
                <a:latin typeface="Times New Roman"/>
                <a:cs typeface="Times New Roman"/>
              </a:rPr>
              <a:t>B</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k</a:t>
            </a:r>
            <a:r>
              <a:rPr sz="1200" spc="10" dirty="0">
                <a:latin typeface="Times New Roman"/>
                <a:cs typeface="Times New Roman"/>
              </a:rPr>
              <a:t>s</a:t>
            </a:r>
            <a:r>
              <a:rPr sz="1200" dirty="0">
                <a:latin typeface="Times New Roman"/>
                <a:cs typeface="Times New Roman"/>
              </a:rPr>
              <a:t>’</a:t>
            </a:r>
            <a:r>
              <a:rPr sz="1200" spc="4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r</a:t>
            </a:r>
            <a:r>
              <a:rPr sz="1200" spc="-25" dirty="0">
                <a:latin typeface="Times New Roman"/>
                <a:cs typeface="Times New Roman"/>
              </a:rPr>
              <a:t>ib</a:t>
            </a:r>
            <a:r>
              <a:rPr sz="1200" dirty="0">
                <a:latin typeface="Times New Roman"/>
                <a:cs typeface="Times New Roman"/>
              </a:rPr>
              <a:t>u</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s</a:t>
            </a:r>
            <a:r>
              <a:rPr sz="1200" spc="45" dirty="0">
                <a:latin typeface="Times New Roman"/>
                <a:cs typeface="Times New Roman"/>
              </a:rPr>
              <a:t>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dirty="0">
                <a:latin typeface="Times New Roman"/>
                <a:cs typeface="Times New Roman"/>
              </a:rPr>
              <a:t>h</a:t>
            </a:r>
            <a:r>
              <a:rPr sz="1200" spc="35" dirty="0">
                <a:latin typeface="Times New Roman"/>
                <a:cs typeface="Times New Roman"/>
              </a:rPr>
              <a:t> </a:t>
            </a:r>
            <a:r>
              <a:rPr sz="1200" spc="-5" dirty="0">
                <a:latin typeface="Times New Roman"/>
                <a:cs typeface="Times New Roman"/>
              </a:rPr>
              <a:t>wa</a:t>
            </a:r>
            <a:r>
              <a:rPr sz="1200" dirty="0">
                <a:latin typeface="Times New Roman"/>
                <a:cs typeface="Times New Roman"/>
              </a:rPr>
              <a:t>s</a:t>
            </a:r>
            <a:r>
              <a:rPr sz="1200" spc="45" dirty="0">
                <a:latin typeface="Times New Roman"/>
                <a:cs typeface="Times New Roman"/>
              </a:rPr>
              <a:t> </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6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p</a:t>
            </a:r>
            <a:r>
              <a:rPr sz="1200" spc="-5" dirty="0">
                <a:latin typeface="Times New Roman"/>
                <a:cs typeface="Times New Roman"/>
              </a:rPr>
              <a:t>ea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25" dirty="0">
                <a:latin typeface="Times New Roman"/>
                <a:cs typeface="Times New Roman"/>
              </a:rPr>
              <a:t>l</a:t>
            </a:r>
            <a:r>
              <a:rPr sz="1200" dirty="0">
                <a:latin typeface="Times New Roman"/>
                <a:cs typeface="Times New Roman"/>
              </a:rPr>
              <a:t>y </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n  </a:t>
            </a:r>
            <a:r>
              <a:rPr sz="1200" spc="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30" dirty="0">
                <a:latin typeface="Times New Roman"/>
                <a:cs typeface="Times New Roman"/>
              </a:rPr>
              <a:t> </a:t>
            </a:r>
            <a:r>
              <a:rPr sz="1200" dirty="0">
                <a:latin typeface="Times New Roman"/>
                <a:cs typeface="Times New Roman"/>
              </a:rPr>
              <a:t>h</a:t>
            </a:r>
            <a:r>
              <a:rPr sz="1200" spc="-25" dirty="0">
                <a:latin typeface="Times New Roman"/>
                <a:cs typeface="Times New Roman"/>
              </a:rPr>
              <a:t>i</a:t>
            </a:r>
            <a:r>
              <a:rPr sz="1200" spc="20" dirty="0">
                <a:latin typeface="Times New Roman"/>
                <a:cs typeface="Times New Roman"/>
              </a:rPr>
              <a:t>g</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65"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dirty="0">
                <a:latin typeface="Times New Roman"/>
                <a:cs typeface="Times New Roman"/>
              </a:rPr>
              <a:t>v</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s  </a:t>
            </a:r>
            <a:r>
              <a:rPr sz="1200" spc="2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20" dirty="0">
                <a:latin typeface="Times New Roman"/>
                <a:cs typeface="Times New Roman"/>
              </a:rPr>
              <a:t> </a:t>
            </a:r>
            <a:r>
              <a:rPr sz="1200" spc="-50" dirty="0">
                <a:latin typeface="Times New Roman"/>
                <a:cs typeface="Times New Roman"/>
              </a:rPr>
              <a:t>m</a:t>
            </a:r>
            <a:r>
              <a:rPr sz="1200" spc="20" dirty="0">
                <a:latin typeface="Times New Roman"/>
                <a:cs typeface="Times New Roman"/>
              </a:rPr>
              <a:t>u</a:t>
            </a:r>
            <a:r>
              <a:rPr sz="1200" spc="-50" dirty="0">
                <a:latin typeface="Times New Roman"/>
                <a:cs typeface="Times New Roman"/>
              </a:rPr>
              <a:t>l</a:t>
            </a:r>
            <a:r>
              <a:rPr sz="1200" spc="50" dirty="0">
                <a:latin typeface="Times New Roman"/>
                <a:cs typeface="Times New Roman"/>
              </a:rPr>
              <a:t>t</a:t>
            </a:r>
            <a:r>
              <a:rPr sz="1200" spc="-25"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30" dirty="0">
                <a:latin typeface="Times New Roman"/>
                <a:cs typeface="Times New Roman"/>
              </a:rPr>
              <a:t>r</a:t>
            </a:r>
            <a:r>
              <a:rPr sz="1200" spc="15" dirty="0">
                <a:latin typeface="Times New Roman"/>
                <a:cs typeface="Times New Roman"/>
              </a:rPr>
              <a:t>a</a:t>
            </a:r>
            <a:r>
              <a:rPr sz="1200" dirty="0">
                <a:latin typeface="Times New Roman"/>
                <a:cs typeface="Times New Roman"/>
              </a:rPr>
              <a:t>l  </a:t>
            </a:r>
            <a:r>
              <a:rPr sz="1200" spc="-10"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45" dirty="0">
                <a:latin typeface="Times New Roman"/>
                <a:cs typeface="Times New Roman"/>
              </a:rPr>
              <a:t> </a:t>
            </a:r>
            <a:r>
              <a:rPr sz="1200" spc="-5" dirty="0">
                <a:latin typeface="Times New Roman"/>
                <a:cs typeface="Times New Roman"/>
              </a:rPr>
              <a:t>w</a:t>
            </a:r>
            <a:r>
              <a:rPr sz="1200" dirty="0">
                <a:latin typeface="Times New Roman"/>
                <a:cs typeface="Times New Roman"/>
              </a:rPr>
              <a:t>h</a:t>
            </a:r>
            <a:r>
              <a:rPr sz="1200" spc="-25" dirty="0">
                <a:latin typeface="Times New Roman"/>
                <a:cs typeface="Times New Roman"/>
              </a:rPr>
              <a:t>i</a:t>
            </a:r>
            <a:r>
              <a:rPr sz="1200" spc="15" dirty="0">
                <a:latin typeface="Times New Roman"/>
                <a:cs typeface="Times New Roman"/>
              </a:rPr>
              <a:t>c</a:t>
            </a:r>
            <a:r>
              <a:rPr sz="1200" dirty="0">
                <a:latin typeface="Times New Roman"/>
                <a:cs typeface="Times New Roman"/>
              </a:rPr>
              <a:t>h  </a:t>
            </a:r>
            <a:r>
              <a:rPr sz="1200" spc="3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spc="-5" dirty="0">
                <a:latin typeface="Times New Roman"/>
                <a:cs typeface="Times New Roman"/>
              </a:rPr>
              <a:t>c</a:t>
            </a:r>
            <a:r>
              <a:rPr sz="1200" dirty="0">
                <a:latin typeface="Times New Roman"/>
                <a:cs typeface="Times New Roman"/>
              </a:rPr>
              <a:t>us  </a:t>
            </a:r>
            <a:r>
              <a:rPr sz="1200" spc="25" dirty="0">
                <a:latin typeface="Times New Roman"/>
                <a:cs typeface="Times New Roman"/>
              </a:rPr>
              <a:t> </a:t>
            </a:r>
            <a:r>
              <a:rPr sz="1200" spc="20" dirty="0">
                <a:latin typeface="Times New Roman"/>
                <a:cs typeface="Times New Roman"/>
              </a:rPr>
              <a:t>o</a:t>
            </a:r>
            <a:r>
              <a:rPr sz="1200" dirty="0">
                <a:latin typeface="Times New Roman"/>
                <a:cs typeface="Times New Roman"/>
              </a:rPr>
              <a:t>n </a:t>
            </a:r>
            <a:r>
              <a:rPr sz="1200" spc="25" dirty="0">
                <a:latin typeface="Times New Roman"/>
                <a:cs typeface="Times New Roman"/>
              </a:rPr>
              <a:t>t</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n</a:t>
            </a:r>
            <a:r>
              <a:rPr sz="1200" spc="10" dirty="0">
                <a:latin typeface="Times New Roman"/>
                <a:cs typeface="Times New Roman"/>
              </a:rPr>
              <a:t>s</a:t>
            </a:r>
            <a:r>
              <a:rPr sz="1200" spc="-40" dirty="0">
                <a:latin typeface="Times New Roman"/>
                <a:cs typeface="Times New Roman"/>
              </a:rPr>
              <a:t>f</a:t>
            </a:r>
            <a:r>
              <a:rPr sz="1200" spc="20" dirty="0">
                <a:latin typeface="Times New Roman"/>
                <a:cs typeface="Times New Roman"/>
              </a:rPr>
              <a:t>o</a:t>
            </a:r>
            <a:r>
              <a:rPr sz="1200" spc="5" dirty="0">
                <a:latin typeface="Times New Roman"/>
                <a:cs typeface="Times New Roman"/>
              </a:rPr>
              <a:t>r</a:t>
            </a:r>
            <a:r>
              <a:rPr sz="1200" spc="-25" dirty="0">
                <a:latin typeface="Times New Roman"/>
                <a:cs typeface="Times New Roman"/>
              </a:rPr>
              <a:t>m</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4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35" dirty="0">
                <a:latin typeface="Times New Roman"/>
                <a:cs typeface="Times New Roman"/>
              </a:rPr>
              <a:t> </a:t>
            </a:r>
            <a:r>
              <a:rPr sz="1200" spc="-15" dirty="0">
                <a:latin typeface="Times New Roman"/>
                <a:cs typeface="Times New Roman"/>
              </a:rPr>
              <a:t>s</a:t>
            </a:r>
            <a:r>
              <a:rPr sz="1200" spc="20" dirty="0">
                <a:latin typeface="Times New Roman"/>
                <a:cs typeface="Times New Roman"/>
              </a:rPr>
              <a:t>o</a:t>
            </a:r>
            <a:r>
              <a:rPr sz="1200" spc="15" dirty="0">
                <a:latin typeface="Times New Roman"/>
                <a:cs typeface="Times New Roman"/>
              </a:rPr>
              <a:t>c</a:t>
            </a:r>
            <a:r>
              <a:rPr sz="1200" spc="-50" dirty="0">
                <a:latin typeface="Times New Roman"/>
                <a:cs typeface="Times New Roman"/>
              </a:rPr>
              <a:t>i</a:t>
            </a:r>
            <a:r>
              <a:rPr sz="1200" spc="15" dirty="0">
                <a:latin typeface="Times New Roman"/>
                <a:cs typeface="Times New Roman"/>
              </a:rPr>
              <a:t>a</a:t>
            </a:r>
            <a:r>
              <a:rPr sz="1200" dirty="0">
                <a:latin typeface="Times New Roman"/>
                <a:cs typeface="Times New Roman"/>
              </a:rPr>
              <a:t>l </a:t>
            </a:r>
            <a:r>
              <a:rPr sz="1200" spc="145" dirty="0">
                <a:latin typeface="Times New Roman"/>
                <a:cs typeface="Times New Roman"/>
              </a:rPr>
              <a:t> </a:t>
            </a:r>
            <a:r>
              <a:rPr sz="1200" spc="-5" dirty="0">
                <a:latin typeface="Times New Roman"/>
                <a:cs typeface="Times New Roman"/>
              </a:rPr>
              <a:t>ac</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120" dirty="0">
                <a:latin typeface="Times New Roman"/>
                <a:cs typeface="Times New Roman"/>
              </a:rPr>
              <a:t> </a:t>
            </a:r>
            <a:r>
              <a:rPr sz="1200" spc="-5" dirty="0">
                <a:latin typeface="Times New Roman"/>
                <a:cs typeface="Times New Roman"/>
              </a:rPr>
              <a:t>H</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f </a:t>
            </a:r>
            <a:r>
              <a:rPr sz="1200" spc="125" dirty="0">
                <a:latin typeface="Times New Roman"/>
                <a:cs typeface="Times New Roman"/>
              </a:rPr>
              <a:t> </a:t>
            </a:r>
            <a:r>
              <a:rPr sz="1200" spc="45" dirty="0">
                <a:latin typeface="Times New Roman"/>
                <a:cs typeface="Times New Roman"/>
              </a:rPr>
              <a:t>o</a:t>
            </a:r>
            <a:r>
              <a:rPr sz="1200" dirty="0">
                <a:latin typeface="Times New Roman"/>
                <a:cs typeface="Times New Roman"/>
              </a:rPr>
              <a:t>f </a:t>
            </a:r>
            <a:r>
              <a:rPr sz="1200" spc="12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40" dirty="0">
                <a:latin typeface="Times New Roman"/>
                <a:cs typeface="Times New Roman"/>
              </a:rPr>
              <a:t> </a:t>
            </a:r>
            <a:r>
              <a:rPr sz="1200" dirty="0">
                <a:latin typeface="Times New Roman"/>
                <a:cs typeface="Times New Roman"/>
              </a:rPr>
              <a:t>p</a:t>
            </a:r>
            <a:r>
              <a:rPr sz="1200" spc="-5" dirty="0">
                <a:latin typeface="Times New Roman"/>
                <a:cs typeface="Times New Roman"/>
              </a:rPr>
              <a:t>a</a:t>
            </a:r>
            <a:r>
              <a:rPr sz="1200" spc="-20" dirty="0">
                <a:latin typeface="Times New Roman"/>
                <a:cs typeface="Times New Roman"/>
              </a:rPr>
              <a:t>r</a:t>
            </a:r>
            <a:r>
              <a:rPr sz="1200" spc="25" dirty="0">
                <a:latin typeface="Times New Roman"/>
                <a:cs typeface="Times New Roman"/>
              </a:rPr>
              <a:t>t</a:t>
            </a:r>
            <a:r>
              <a:rPr sz="1200" spc="-50" dirty="0">
                <a:latin typeface="Times New Roman"/>
                <a:cs typeface="Times New Roman"/>
              </a:rPr>
              <a:t>i</a:t>
            </a:r>
            <a:r>
              <a:rPr sz="1200" spc="15" dirty="0">
                <a:latin typeface="Times New Roman"/>
                <a:cs typeface="Times New Roman"/>
              </a:rPr>
              <a:t>c</a:t>
            </a:r>
            <a:r>
              <a:rPr sz="1200" spc="-25" dirty="0">
                <a:latin typeface="Times New Roman"/>
                <a:cs typeface="Times New Roman"/>
              </a:rPr>
              <a:t>i</a:t>
            </a:r>
            <a:r>
              <a:rPr sz="1200" dirty="0">
                <a:latin typeface="Times New Roman"/>
                <a:cs typeface="Times New Roman"/>
              </a:rPr>
              <a:t>p</a:t>
            </a:r>
            <a:r>
              <a:rPr sz="1200" spc="15" dirty="0">
                <a:latin typeface="Times New Roman"/>
                <a:cs typeface="Times New Roman"/>
              </a:rPr>
              <a:t>a</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12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4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14"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30" dirty="0">
                <a:latin typeface="Times New Roman"/>
                <a:cs typeface="Times New Roman"/>
              </a:rPr>
              <a:t>-</a:t>
            </a:r>
            <a:r>
              <a:rPr sz="1200" spc="-25" dirty="0">
                <a:latin typeface="Times New Roman"/>
                <a:cs typeface="Times New Roman"/>
              </a:rPr>
              <a:t>b</a:t>
            </a:r>
            <a:r>
              <a:rPr sz="1200" spc="-5" dirty="0">
                <a:latin typeface="Times New Roman"/>
                <a:cs typeface="Times New Roman"/>
              </a:rPr>
              <a:t>a</a:t>
            </a:r>
            <a:r>
              <a:rPr sz="1200" spc="-15" dirty="0">
                <a:latin typeface="Times New Roman"/>
                <a:cs typeface="Times New Roman"/>
              </a:rPr>
              <a:t>s</a:t>
            </a:r>
            <a:r>
              <a:rPr sz="1200" spc="15" dirty="0">
                <a:latin typeface="Times New Roman"/>
                <a:cs typeface="Times New Roman"/>
              </a:rPr>
              <a:t>e</a:t>
            </a:r>
            <a:r>
              <a:rPr sz="1200" dirty="0">
                <a:latin typeface="Times New Roman"/>
                <a:cs typeface="Times New Roman"/>
              </a:rPr>
              <a:t>d </a:t>
            </a:r>
            <a:r>
              <a:rPr sz="1200" spc="-25" dirty="0">
                <a:latin typeface="Times New Roman"/>
                <a:cs typeface="Times New Roman"/>
              </a:rPr>
              <a:t>in</a:t>
            </a:r>
            <a:r>
              <a:rPr sz="1200" spc="25" dirty="0">
                <a:latin typeface="Times New Roman"/>
                <a:cs typeface="Times New Roman"/>
              </a:rPr>
              <a:t>t</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n</a:t>
            </a:r>
            <a:r>
              <a:rPr sz="1200" spc="10" dirty="0">
                <a:latin typeface="Times New Roman"/>
                <a:cs typeface="Times New Roman"/>
              </a:rPr>
              <a:t>s</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p</a:t>
            </a:r>
            <a:r>
              <a:rPr sz="1200" spc="13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20" dirty="0">
                <a:latin typeface="Times New Roman"/>
                <a:cs typeface="Times New Roman"/>
              </a:rPr>
              <a:t>f</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105" dirty="0">
                <a:latin typeface="Times New Roman"/>
                <a:cs typeface="Times New Roman"/>
              </a:rPr>
              <a:t> </a:t>
            </a:r>
            <a:r>
              <a:rPr sz="1200" spc="2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80" dirty="0">
                <a:latin typeface="Times New Roman"/>
                <a:cs typeface="Times New Roman"/>
              </a:rPr>
              <a:t> </a:t>
            </a:r>
            <a:r>
              <a:rPr sz="1200" spc="-5" dirty="0">
                <a:latin typeface="Times New Roman"/>
                <a:cs typeface="Times New Roman"/>
              </a:rPr>
              <a:t>a</a:t>
            </a:r>
            <a:r>
              <a:rPr sz="1200" dirty="0">
                <a:latin typeface="Times New Roman"/>
                <a:cs typeface="Times New Roman"/>
              </a:rPr>
              <a:t>t</a:t>
            </a:r>
            <a:r>
              <a:rPr sz="1200" spc="8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0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t</a:t>
            </a:r>
            <a:r>
              <a:rPr sz="1200" spc="5" dirty="0">
                <a:latin typeface="Times New Roman"/>
                <a:cs typeface="Times New Roman"/>
              </a:rPr>
              <a:t>r</a:t>
            </a:r>
            <a:r>
              <a:rPr sz="1200" spc="-25" dirty="0">
                <a:latin typeface="Times New Roman"/>
                <a:cs typeface="Times New Roman"/>
              </a:rPr>
              <a:t>ib</a:t>
            </a:r>
            <a:r>
              <a:rPr sz="1200" dirty="0">
                <a:latin typeface="Times New Roman"/>
                <a:cs typeface="Times New Roman"/>
              </a:rPr>
              <a:t>u</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s</a:t>
            </a:r>
            <a:r>
              <a:rPr sz="1200" spc="120"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dirty="0">
                <a:latin typeface="Times New Roman"/>
                <a:cs typeface="Times New Roman"/>
              </a:rPr>
              <a:t>l</a:t>
            </a:r>
            <a:r>
              <a:rPr sz="1200" spc="60" dirty="0">
                <a:latin typeface="Times New Roman"/>
                <a:cs typeface="Times New Roman"/>
              </a:rPr>
              <a:t> </a:t>
            </a:r>
            <a:r>
              <a:rPr sz="1200" dirty="0">
                <a:latin typeface="Times New Roman"/>
                <a:cs typeface="Times New Roman"/>
              </a:rPr>
              <a:t>du</a:t>
            </a:r>
            <a:r>
              <a:rPr sz="1200" spc="30" dirty="0">
                <a:latin typeface="Times New Roman"/>
                <a:cs typeface="Times New Roman"/>
              </a:rPr>
              <a:t>r</a:t>
            </a:r>
            <a:r>
              <a:rPr sz="1200" spc="-25" dirty="0">
                <a:latin typeface="Times New Roman"/>
                <a:cs typeface="Times New Roman"/>
              </a:rPr>
              <a:t>i</a:t>
            </a:r>
            <a:r>
              <a:rPr sz="1200" dirty="0">
                <a:latin typeface="Times New Roman"/>
                <a:cs typeface="Times New Roman"/>
              </a:rPr>
              <a:t>ng</a:t>
            </a:r>
            <a:r>
              <a:rPr sz="1200" spc="10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00"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5" dirty="0">
                <a:latin typeface="Times New Roman"/>
                <a:cs typeface="Times New Roman"/>
              </a:rPr>
              <a:t>-</a:t>
            </a:r>
            <a:r>
              <a:rPr sz="1200" spc="-25" dirty="0">
                <a:latin typeface="Times New Roman"/>
                <a:cs typeface="Times New Roman"/>
              </a:rPr>
              <a:t>b</a:t>
            </a:r>
            <a:r>
              <a:rPr sz="1200" spc="1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130"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95" dirty="0">
                <a:latin typeface="Times New Roman"/>
                <a:cs typeface="Times New Roman"/>
              </a:rPr>
              <a:t> </a:t>
            </a:r>
            <a:r>
              <a:rPr sz="1200" spc="-25" dirty="0">
                <a:latin typeface="Times New Roman"/>
                <a:cs typeface="Times New Roman"/>
              </a:rPr>
              <a:t>b</a:t>
            </a:r>
            <a:r>
              <a:rPr sz="1200" dirty="0">
                <a:latin typeface="Times New Roman"/>
                <a:cs typeface="Times New Roman"/>
              </a:rPr>
              <a:t>ut</a:t>
            </a:r>
            <a:r>
              <a:rPr sz="1200" spc="60" dirty="0">
                <a:latin typeface="Times New Roman"/>
                <a:cs typeface="Times New Roman"/>
              </a:rPr>
              <a:t> </a:t>
            </a:r>
            <a:r>
              <a:rPr sz="1200" spc="20" dirty="0">
                <a:latin typeface="Times New Roman"/>
                <a:cs typeface="Times New Roman"/>
              </a:rPr>
              <a:t>o</a:t>
            </a:r>
            <a:r>
              <a:rPr sz="1200" dirty="0">
                <a:latin typeface="Times New Roman"/>
                <a:cs typeface="Times New Roman"/>
              </a:rPr>
              <a:t>n</a:t>
            </a:r>
            <a:r>
              <a:rPr sz="1200" spc="-25" dirty="0">
                <a:latin typeface="Times New Roman"/>
                <a:cs typeface="Times New Roman"/>
              </a:rPr>
              <a:t>l</a:t>
            </a:r>
            <a:r>
              <a:rPr sz="1200" dirty="0">
                <a:latin typeface="Times New Roman"/>
                <a:cs typeface="Times New Roman"/>
              </a:rPr>
              <a:t>y</a:t>
            </a:r>
            <a:r>
              <a:rPr sz="1200" spc="35" dirty="0">
                <a:latin typeface="Times New Roman"/>
                <a:cs typeface="Times New Roman"/>
              </a:rPr>
              <a:t> </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x</a:t>
            </a:r>
            <a:r>
              <a:rPr sz="1200" spc="8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6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a:t>
            </a:r>
            <a:r>
              <a:rPr sz="1200" spc="70" dirty="0">
                <a:latin typeface="Times New Roman"/>
                <a:cs typeface="Times New Roman"/>
              </a:rPr>
              <a:t> </a:t>
            </a:r>
            <a:r>
              <a:rPr sz="1200" spc="-25" dirty="0">
                <a:latin typeface="Times New Roman"/>
                <a:cs typeface="Times New Roman"/>
              </a:rPr>
              <a:t>i</a:t>
            </a:r>
            <a:r>
              <a:rPr sz="1200" spc="20" dirty="0">
                <a:latin typeface="Times New Roman"/>
                <a:cs typeface="Times New Roman"/>
              </a:rPr>
              <a:t>n</a:t>
            </a:r>
            <a:r>
              <a:rPr sz="1200" spc="-20" dirty="0">
                <a:latin typeface="Times New Roman"/>
                <a:cs typeface="Times New Roman"/>
              </a:rPr>
              <a:t>f</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80" dirty="0">
                <a:latin typeface="Times New Roman"/>
                <a:cs typeface="Times New Roman"/>
              </a:rPr>
              <a:t> </a:t>
            </a:r>
            <a:r>
              <a:rPr sz="1200" spc="2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35" dirty="0">
                <a:latin typeface="Times New Roman"/>
                <a:cs typeface="Times New Roman"/>
              </a:rPr>
              <a:t> </a:t>
            </a:r>
            <a:r>
              <a:rPr sz="1200" dirty="0">
                <a:latin typeface="Times New Roman"/>
                <a:cs typeface="Times New Roman"/>
              </a:rPr>
              <a:t>du</a:t>
            </a:r>
            <a:r>
              <a:rPr sz="1200" spc="30" dirty="0">
                <a:latin typeface="Times New Roman"/>
                <a:cs typeface="Times New Roman"/>
              </a:rPr>
              <a:t>r</a:t>
            </a:r>
            <a:r>
              <a:rPr sz="1200" spc="-25" dirty="0">
                <a:latin typeface="Times New Roman"/>
                <a:cs typeface="Times New Roman"/>
              </a:rPr>
              <a:t>in</a:t>
            </a:r>
            <a:r>
              <a:rPr sz="1200" dirty="0">
                <a:latin typeface="Times New Roman"/>
                <a:cs typeface="Times New Roman"/>
              </a:rPr>
              <a:t>g</a:t>
            </a:r>
            <a:r>
              <a:rPr sz="1200" spc="8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6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ng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135" dirty="0">
                <a:latin typeface="Times New Roman"/>
                <a:cs typeface="Times New Roman"/>
              </a:rPr>
              <a:t>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s</a:t>
            </a:r>
            <a:r>
              <a:rPr sz="1200" dirty="0">
                <a:latin typeface="Times New Roman"/>
                <a:cs typeface="Times New Roman"/>
              </a:rPr>
              <a:t>.  </a:t>
            </a:r>
            <a:r>
              <a:rPr sz="1200" spc="-100" dirty="0">
                <a:latin typeface="Times New Roman"/>
                <a:cs typeface="Times New Roman"/>
              </a:rPr>
              <a:t> </a:t>
            </a:r>
            <a:r>
              <a:rPr sz="1200" spc="-10" dirty="0">
                <a:latin typeface="Times New Roman"/>
                <a:cs typeface="Times New Roman"/>
              </a:rPr>
              <a:t>R</a:t>
            </a:r>
            <a:r>
              <a:rPr sz="1200" spc="-5" dirty="0">
                <a:latin typeface="Times New Roman"/>
                <a:cs typeface="Times New Roman"/>
              </a:rPr>
              <a:t>ec</a:t>
            </a:r>
            <a:r>
              <a:rPr sz="1200" spc="45" dirty="0">
                <a:latin typeface="Times New Roman"/>
                <a:cs typeface="Times New Roman"/>
              </a:rPr>
              <a:t>o</a:t>
            </a:r>
            <a:r>
              <a:rPr sz="1200" spc="-25" dirty="0">
                <a:latin typeface="Times New Roman"/>
                <a:cs typeface="Times New Roman"/>
              </a:rPr>
              <a:t>mm</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d</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s  </a:t>
            </a:r>
            <a:r>
              <a:rPr sz="1200" spc="-9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  </a:t>
            </a:r>
            <a:r>
              <a:rPr sz="1200" spc="-10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a:t>
            </a:r>
            <a:r>
              <a:rPr sz="1200" spc="5" dirty="0">
                <a:latin typeface="Times New Roman"/>
                <a:cs typeface="Times New Roman"/>
              </a:rPr>
              <a:t>r</a:t>
            </a:r>
            <a:r>
              <a:rPr sz="1200" spc="-5" dirty="0">
                <a:latin typeface="Times New Roman"/>
                <a:cs typeface="Times New Roman"/>
              </a:rPr>
              <a:t>c</a:t>
            </a:r>
            <a:r>
              <a:rPr sz="1200" dirty="0">
                <a:latin typeface="Times New Roman"/>
                <a:cs typeface="Times New Roman"/>
              </a:rPr>
              <a:t>h  </a:t>
            </a:r>
            <a:r>
              <a:rPr sz="1200" spc="-13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1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ac</a:t>
            </a:r>
            <a:r>
              <a:rPr sz="1200" spc="25" dirty="0">
                <a:latin typeface="Times New Roman"/>
                <a:cs typeface="Times New Roman"/>
              </a:rPr>
              <a:t>t</a:t>
            </a:r>
            <a:r>
              <a:rPr sz="1200" spc="-50" dirty="0">
                <a:latin typeface="Times New Roman"/>
                <a:cs typeface="Times New Roman"/>
              </a:rPr>
              <a:t>i</a:t>
            </a:r>
            <a:r>
              <a:rPr sz="1200" spc="15" dirty="0">
                <a:latin typeface="Times New Roman"/>
                <a:cs typeface="Times New Roman"/>
              </a:rPr>
              <a:t>c</a:t>
            </a:r>
            <a:r>
              <a:rPr sz="1200" dirty="0">
                <a:latin typeface="Times New Roman"/>
                <a:cs typeface="Times New Roman"/>
              </a:rPr>
              <a:t>e  </a:t>
            </a:r>
            <a:r>
              <a:rPr sz="1200" spc="-9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  </a:t>
            </a:r>
            <a:r>
              <a:rPr sz="1200" spc="-12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er 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m</a:t>
            </a:r>
            <a:r>
              <a:rPr sz="1200" dirty="0">
                <a:latin typeface="Times New Roman"/>
                <a:cs typeface="Times New Roman"/>
              </a:rPr>
              <a:t>s </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e</a:t>
            </a:r>
            <a:r>
              <a:rPr sz="1200" spc="5" dirty="0">
                <a:latin typeface="Times New Roman"/>
                <a:cs typeface="Times New Roman"/>
              </a:rPr>
              <a:t> </a:t>
            </a:r>
            <a:r>
              <a:rPr sz="1200" dirty="0">
                <a:latin typeface="Times New Roman"/>
                <a:cs typeface="Times New Roman"/>
              </a:rPr>
              <a:t>p</a:t>
            </a:r>
            <a:r>
              <a:rPr sz="1200" spc="-20" dirty="0">
                <a:latin typeface="Times New Roman"/>
                <a:cs typeface="Times New Roman"/>
              </a:rPr>
              <a:t>r</a:t>
            </a:r>
            <a:r>
              <a:rPr sz="1200" spc="20" dirty="0">
                <a:latin typeface="Times New Roman"/>
                <a:cs typeface="Times New Roman"/>
              </a:rPr>
              <a:t>o</a:t>
            </a:r>
            <a:r>
              <a:rPr sz="1200" dirty="0">
                <a:latin typeface="Times New Roman"/>
                <a:cs typeface="Times New Roman"/>
              </a:rPr>
              <a:t>v</a:t>
            </a:r>
            <a:r>
              <a:rPr sz="1200" spc="-50" dirty="0">
                <a:latin typeface="Times New Roman"/>
                <a:cs typeface="Times New Roman"/>
              </a:rPr>
              <a:t>i</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d.</a:t>
            </a:r>
          </a:p>
          <a:p>
            <a:pPr>
              <a:lnSpc>
                <a:spcPct val="100000"/>
              </a:lnSpc>
              <a:spcBef>
                <a:spcPts val="23"/>
              </a:spcBef>
            </a:pPr>
            <a:endParaRPr sz="1100" dirty="0">
              <a:latin typeface="Times New Roman"/>
              <a:cs typeface="Times New Roman"/>
            </a:endParaRPr>
          </a:p>
          <a:p>
            <a:pPr marL="469900" marR="378460" algn="just">
              <a:lnSpc>
                <a:spcPts val="1390"/>
              </a:lnSpc>
            </a:pPr>
            <a:r>
              <a:rPr sz="1200" b="1" spc="25" dirty="0">
                <a:latin typeface="Times New Roman"/>
                <a:cs typeface="Times New Roman"/>
              </a:rPr>
              <a:t>K</a:t>
            </a:r>
            <a:r>
              <a:rPr sz="1200" b="1" spc="-5" dirty="0">
                <a:latin typeface="Times New Roman"/>
                <a:cs typeface="Times New Roman"/>
              </a:rPr>
              <a:t>e</a:t>
            </a:r>
            <a:r>
              <a:rPr sz="1200" b="1" dirty="0">
                <a:latin typeface="Times New Roman"/>
                <a:cs typeface="Times New Roman"/>
              </a:rPr>
              <a:t>y</a:t>
            </a:r>
            <a:r>
              <a:rPr sz="1200" b="1" spc="-5" dirty="0">
                <a:latin typeface="Times New Roman"/>
                <a:cs typeface="Times New Roman"/>
              </a:rPr>
              <a:t>w</a:t>
            </a:r>
            <a:r>
              <a:rPr sz="1200" b="1" dirty="0">
                <a:latin typeface="Times New Roman"/>
                <a:cs typeface="Times New Roman"/>
              </a:rPr>
              <a:t>o</a:t>
            </a:r>
            <a:r>
              <a:rPr sz="1200" b="1" spc="-30" dirty="0">
                <a:latin typeface="Times New Roman"/>
                <a:cs typeface="Times New Roman"/>
              </a:rPr>
              <a:t>r</a:t>
            </a:r>
            <a:r>
              <a:rPr sz="1200" b="1" dirty="0">
                <a:latin typeface="Times New Roman"/>
                <a:cs typeface="Times New Roman"/>
              </a:rPr>
              <a:t>d</a:t>
            </a:r>
            <a:r>
              <a:rPr sz="1200" b="1" spc="-15" dirty="0">
                <a:latin typeface="Times New Roman"/>
                <a:cs typeface="Times New Roman"/>
              </a:rPr>
              <a:t>s</a:t>
            </a:r>
            <a:r>
              <a:rPr sz="1200" b="1" dirty="0">
                <a:latin typeface="Times New Roman"/>
                <a:cs typeface="Times New Roman"/>
              </a:rPr>
              <a:t>: </a:t>
            </a:r>
            <a:r>
              <a:rPr sz="1200" b="1" spc="80"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ly </a:t>
            </a:r>
            <a:r>
              <a:rPr sz="1200" spc="20" dirty="0">
                <a:latin typeface="Times New Roman"/>
                <a:cs typeface="Times New Roman"/>
              </a:rPr>
              <a:t> </a:t>
            </a:r>
            <a:r>
              <a:rPr sz="1200" spc="5" dirty="0">
                <a:latin typeface="Times New Roman"/>
                <a:cs typeface="Times New Roman"/>
              </a:rPr>
              <a:t>r</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20" dirty="0">
                <a:latin typeface="Times New Roman"/>
                <a:cs typeface="Times New Roman"/>
              </a:rPr>
              <a:t>o</a:t>
            </a:r>
            <a:r>
              <a:rPr sz="1200" spc="-25"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dirty="0">
                <a:latin typeface="Times New Roman"/>
                <a:cs typeface="Times New Roman"/>
              </a:rPr>
              <a:t>, </a:t>
            </a:r>
            <a:r>
              <a:rPr sz="1200" spc="80" dirty="0">
                <a:latin typeface="Times New Roman"/>
                <a:cs typeface="Times New Roman"/>
              </a:rPr>
              <a:t> </a:t>
            </a:r>
            <a:r>
              <a:rPr sz="1200" spc="2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30"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y</a:t>
            </a:r>
            <a:r>
              <a:rPr sz="1200" dirty="0">
                <a:latin typeface="Times New Roman"/>
                <a:cs typeface="Times New Roman"/>
              </a:rPr>
              <a:t>, </a:t>
            </a:r>
            <a:r>
              <a:rPr sz="1200" spc="105" dirty="0">
                <a:latin typeface="Times New Roman"/>
                <a:cs typeface="Times New Roman"/>
              </a:rPr>
              <a:t> </a:t>
            </a:r>
            <a:r>
              <a:rPr sz="1200" spc="-50" dirty="0">
                <a:latin typeface="Times New Roman"/>
                <a:cs typeface="Times New Roman"/>
              </a:rPr>
              <a:t>m</a:t>
            </a:r>
            <a:r>
              <a:rPr sz="1200" spc="20" dirty="0">
                <a:latin typeface="Times New Roman"/>
                <a:cs typeface="Times New Roman"/>
              </a:rPr>
              <a:t>u</a:t>
            </a:r>
            <a:r>
              <a:rPr sz="1200" spc="-50" dirty="0">
                <a:latin typeface="Times New Roman"/>
                <a:cs typeface="Times New Roman"/>
              </a:rPr>
              <a:t>l</a:t>
            </a:r>
            <a:r>
              <a:rPr sz="1200" spc="50" dirty="0">
                <a:latin typeface="Times New Roman"/>
                <a:cs typeface="Times New Roman"/>
              </a:rPr>
              <a:t>t</a:t>
            </a:r>
            <a:r>
              <a:rPr sz="1200" spc="-25"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spc="-50" dirty="0">
                <a:latin typeface="Times New Roman"/>
                <a:cs typeface="Times New Roman"/>
              </a:rPr>
              <a:t>l</a:t>
            </a:r>
            <a:r>
              <a:rPr sz="1200" dirty="0">
                <a:latin typeface="Times New Roman"/>
                <a:cs typeface="Times New Roman"/>
              </a:rPr>
              <a:t>, </a:t>
            </a:r>
            <a:r>
              <a:rPr sz="1200" spc="80"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 </a:t>
            </a:r>
            <a:r>
              <a:rPr sz="1200" spc="25" dirty="0">
                <a:latin typeface="Times New Roman"/>
                <a:cs typeface="Times New Roman"/>
              </a:rPr>
              <a:t> </a:t>
            </a:r>
            <a:r>
              <a:rPr sz="1200" spc="-5" dirty="0">
                <a:latin typeface="Times New Roman"/>
                <a:cs typeface="Times New Roman"/>
              </a:rPr>
              <a:t>c</a:t>
            </a:r>
            <a:r>
              <a:rPr sz="1200" spc="45" dirty="0">
                <a:latin typeface="Times New Roman"/>
                <a:cs typeface="Times New Roman"/>
              </a:rPr>
              <a:t>o</a:t>
            </a:r>
            <a:r>
              <a:rPr sz="1200" spc="-50" dirty="0">
                <a:latin typeface="Times New Roman"/>
                <a:cs typeface="Times New Roman"/>
              </a:rPr>
              <a:t>m</a:t>
            </a:r>
            <a:r>
              <a:rPr sz="1200" dirty="0">
                <a:latin typeface="Times New Roman"/>
                <a:cs typeface="Times New Roman"/>
              </a:rPr>
              <a:t>p</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n</a:t>
            </a:r>
            <a:r>
              <a:rPr sz="1200" spc="-5" dirty="0">
                <a:latin typeface="Times New Roman"/>
                <a:cs typeface="Times New Roman"/>
              </a:rPr>
              <a:t>ce,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spc="-5" dirty="0">
                <a:latin typeface="Times New Roman"/>
                <a:cs typeface="Times New Roman"/>
              </a:rPr>
              <a:t>c</a:t>
            </a:r>
            <a:r>
              <a:rPr sz="1200" dirty="0">
                <a:latin typeface="Times New Roman"/>
                <a:cs typeface="Times New Roman"/>
              </a:rPr>
              <a:t>u</a:t>
            </a:r>
            <a:r>
              <a:rPr sz="1200" spc="5" dirty="0">
                <a:latin typeface="Times New Roman"/>
                <a:cs typeface="Times New Roman"/>
              </a:rPr>
              <a:t>r</a:t>
            </a:r>
            <a:r>
              <a:rPr sz="1200" spc="30" dirty="0">
                <a:latin typeface="Times New Roman"/>
                <a:cs typeface="Times New Roman"/>
              </a:rPr>
              <a:t>r</a:t>
            </a:r>
            <a:r>
              <a:rPr sz="1200" spc="-50"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25" dirty="0">
                <a:latin typeface="Times New Roman"/>
                <a:cs typeface="Times New Roman"/>
              </a:rPr>
              <a:t>l</a:t>
            </a:r>
            <a:r>
              <a:rPr sz="1200" spc="20" dirty="0">
                <a:latin typeface="Times New Roman"/>
                <a:cs typeface="Times New Roman"/>
              </a:rPr>
              <a:t>u</a:t>
            </a:r>
            <a:r>
              <a:rPr sz="1200" dirty="0">
                <a:latin typeface="Times New Roman"/>
                <a:cs typeface="Times New Roman"/>
              </a:rPr>
              <a:t>m</a:t>
            </a:r>
            <a:r>
              <a:rPr sz="1200" spc="-35"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10" dirty="0">
                <a:latin typeface="Times New Roman"/>
                <a:cs typeface="Times New Roman"/>
              </a:rPr>
              <a:t>s</a:t>
            </a:r>
            <a:r>
              <a:rPr sz="1200" spc="-25" dirty="0">
                <a:latin typeface="Times New Roman"/>
                <a:cs typeface="Times New Roman"/>
              </a:rPr>
              <a:t>i</a:t>
            </a:r>
            <a:r>
              <a:rPr sz="1200" spc="20" dirty="0">
                <a:latin typeface="Times New Roman"/>
                <a:cs typeface="Times New Roman"/>
              </a:rPr>
              <a:t>g</a:t>
            </a:r>
            <a:r>
              <a:rPr sz="1200" spc="-25" dirty="0">
                <a:latin typeface="Times New Roman"/>
                <a:cs typeface="Times New Roman"/>
              </a:rPr>
              <a:t>n</a:t>
            </a:r>
            <a:r>
              <a:rPr sz="120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20"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m</a:t>
            </a:r>
            <a:r>
              <a:rPr sz="1200" spc="-35" dirty="0">
                <a:latin typeface="Times New Roman"/>
                <a:cs typeface="Times New Roman"/>
              </a:rPr>
              <a:t> </a:t>
            </a:r>
            <a:r>
              <a:rPr sz="1200" spc="5" dirty="0">
                <a:latin typeface="Times New Roman"/>
                <a:cs typeface="Times New Roman"/>
              </a:rPr>
              <a:t>(</a:t>
            </a:r>
            <a:r>
              <a:rPr sz="1200" spc="10" dirty="0">
                <a:latin typeface="Times New Roman"/>
                <a:cs typeface="Times New Roman"/>
              </a:rPr>
              <a:t>TE</a:t>
            </a:r>
            <a:r>
              <a:rPr sz="1200" spc="-20" dirty="0">
                <a:latin typeface="Times New Roman"/>
                <a:cs typeface="Times New Roman"/>
              </a:rPr>
              <a:t>P</a:t>
            </a:r>
            <a:r>
              <a:rPr sz="1200" dirty="0">
                <a:latin typeface="Times New Roman"/>
                <a:cs typeface="Times New Roman"/>
              </a:rPr>
              <a:t>)</a:t>
            </a:r>
          </a:p>
          <a:p>
            <a:pPr>
              <a:lnSpc>
                <a:spcPct val="100000"/>
              </a:lnSpc>
            </a:pPr>
            <a:endParaRPr sz="1200" dirty="0">
              <a:latin typeface="Times New Roman"/>
              <a:cs typeface="Times New Roman"/>
            </a:endParaRPr>
          </a:p>
          <a:p>
            <a:pPr marL="12700" marR="5080" algn="just">
              <a:lnSpc>
                <a:spcPct val="95800"/>
              </a:lnSpc>
              <a:spcBef>
                <a:spcPts val="994"/>
              </a:spcBef>
            </a:pPr>
            <a:r>
              <a:rPr sz="1600" b="1" spc="-10" dirty="0">
                <a:latin typeface="Times New Roman"/>
                <a:cs typeface="Times New Roman"/>
              </a:rPr>
              <a:t>A</a:t>
            </a:r>
            <a:r>
              <a:rPr sz="1200" spc="-5" dirty="0">
                <a:latin typeface="Times New Roman"/>
                <a:cs typeface="Times New Roman"/>
              </a:rPr>
              <a:t>cc</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d</a:t>
            </a:r>
            <a:r>
              <a:rPr sz="1200" spc="-25" dirty="0">
                <a:latin typeface="Times New Roman"/>
                <a:cs typeface="Times New Roman"/>
              </a:rPr>
              <a:t>in</a:t>
            </a:r>
            <a:r>
              <a:rPr sz="1200" dirty="0">
                <a:latin typeface="Times New Roman"/>
                <a:cs typeface="Times New Roman"/>
              </a:rPr>
              <a:t>g</a:t>
            </a:r>
            <a:r>
              <a:rPr sz="1200" spc="105" dirty="0">
                <a:latin typeface="Times New Roman"/>
                <a:cs typeface="Times New Roman"/>
              </a:rPr>
              <a:t> </a:t>
            </a:r>
            <a:r>
              <a:rPr sz="1200" dirty="0">
                <a:latin typeface="Times New Roman"/>
                <a:cs typeface="Times New Roman"/>
              </a:rPr>
              <a:t>to</a:t>
            </a:r>
            <a:r>
              <a:rPr sz="1200" spc="105" dirty="0">
                <a:latin typeface="Times New Roman"/>
                <a:cs typeface="Times New Roman"/>
              </a:rPr>
              <a:t> </a:t>
            </a:r>
            <a:r>
              <a:rPr sz="1200" spc="-20" dirty="0">
                <a:latin typeface="Times New Roman"/>
                <a:cs typeface="Times New Roman"/>
              </a:rPr>
              <a:t>F</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d</a:t>
            </a:r>
            <a:r>
              <a:rPr sz="1200" spc="60" dirty="0">
                <a:latin typeface="Times New Roman"/>
                <a:cs typeface="Times New Roman"/>
              </a:rPr>
              <a:t> </a:t>
            </a:r>
            <a:r>
              <a:rPr sz="1200" spc="5" dirty="0">
                <a:latin typeface="Times New Roman"/>
                <a:cs typeface="Times New Roman"/>
              </a:rPr>
              <a:t>(</a:t>
            </a:r>
            <a:r>
              <a:rPr sz="1200" dirty="0">
                <a:latin typeface="Times New Roman"/>
                <a:cs typeface="Times New Roman"/>
              </a:rPr>
              <a:t>2012</a:t>
            </a:r>
            <a:r>
              <a:rPr sz="1200" spc="-20" dirty="0">
                <a:latin typeface="Times New Roman"/>
                <a:cs typeface="Times New Roman"/>
              </a:rPr>
              <a:t>)</a:t>
            </a:r>
            <a:r>
              <a:rPr sz="1200" dirty="0">
                <a:latin typeface="Times New Roman"/>
                <a:cs typeface="Times New Roman"/>
              </a:rPr>
              <a:t>,</a:t>
            </a:r>
            <a:r>
              <a:rPr sz="1200" spc="120" dirty="0">
                <a:latin typeface="Times New Roman"/>
                <a:cs typeface="Times New Roman"/>
              </a:rPr>
              <a:t> </a:t>
            </a:r>
            <a:r>
              <a:rPr sz="1200" spc="-30" dirty="0">
                <a:latin typeface="Times New Roman"/>
                <a:cs typeface="Times New Roman"/>
              </a:rPr>
              <a:t>“</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00" dirty="0">
                <a:latin typeface="Times New Roman"/>
                <a:cs typeface="Times New Roman"/>
              </a:rPr>
              <a:t> </a:t>
            </a:r>
            <a:r>
              <a:rPr sz="1200" spc="-5" dirty="0">
                <a:latin typeface="Times New Roman"/>
                <a:cs typeface="Times New Roman"/>
              </a:rPr>
              <a:t>U</a:t>
            </a:r>
            <a:r>
              <a:rPr sz="1200" dirty="0">
                <a:latin typeface="Times New Roman"/>
                <a:cs typeface="Times New Roman"/>
              </a:rPr>
              <a:t>n</a:t>
            </a:r>
            <a:r>
              <a:rPr sz="1200" spc="-50" dirty="0">
                <a:latin typeface="Times New Roman"/>
                <a:cs typeface="Times New Roman"/>
              </a:rPr>
              <a:t>i</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105" dirty="0">
                <a:latin typeface="Times New Roman"/>
                <a:cs typeface="Times New Roman"/>
              </a:rPr>
              <a:t> </a:t>
            </a:r>
            <a:r>
              <a:rPr sz="1200" spc="-20" dirty="0">
                <a:latin typeface="Times New Roman"/>
                <a:cs typeface="Times New Roman"/>
              </a:rPr>
              <a:t>S</a:t>
            </a:r>
            <a:r>
              <a:rPr sz="1200" spc="25" dirty="0">
                <a:latin typeface="Times New Roman"/>
                <a:cs typeface="Times New Roman"/>
              </a:rPr>
              <a:t>t</a:t>
            </a:r>
            <a:r>
              <a:rPr sz="1200" spc="-30"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a:t>
            </a:r>
            <a:r>
              <a:rPr sz="1200" spc="95" dirty="0">
                <a:latin typeface="Times New Roman"/>
                <a:cs typeface="Times New Roman"/>
              </a:rPr>
              <a:t> </a:t>
            </a:r>
            <a:r>
              <a:rPr sz="1200" dirty="0">
                <a:latin typeface="Times New Roman"/>
                <a:cs typeface="Times New Roman"/>
              </a:rPr>
              <a:t>p</a:t>
            </a:r>
            <a:r>
              <a:rPr sz="1200" spc="-25" dirty="0">
                <a:latin typeface="Times New Roman"/>
                <a:cs typeface="Times New Roman"/>
              </a:rPr>
              <a:t>u</a:t>
            </a:r>
            <a:r>
              <a:rPr sz="1200" dirty="0">
                <a:latin typeface="Times New Roman"/>
                <a:cs typeface="Times New Roman"/>
              </a:rPr>
              <a:t>bl</a:t>
            </a:r>
            <a:r>
              <a:rPr sz="1200" spc="-25" dirty="0">
                <a:latin typeface="Times New Roman"/>
                <a:cs typeface="Times New Roman"/>
              </a:rPr>
              <a:t>i</a:t>
            </a:r>
            <a:r>
              <a:rPr sz="1200" dirty="0">
                <a:latin typeface="Times New Roman"/>
                <a:cs typeface="Times New Roman"/>
              </a:rPr>
              <a:t>c</a:t>
            </a:r>
            <a:r>
              <a:rPr sz="1200" spc="100" dirty="0">
                <a:latin typeface="Times New Roman"/>
                <a:cs typeface="Times New Roman"/>
              </a:rPr>
              <a:t> </a:t>
            </a:r>
            <a:r>
              <a:rPr sz="1200" spc="-15" dirty="0">
                <a:latin typeface="Times New Roman"/>
                <a:cs typeface="Times New Roman"/>
              </a:rPr>
              <a:t>s</a:t>
            </a:r>
            <a:r>
              <a:rPr sz="1200" spc="15" dirty="0">
                <a:latin typeface="Times New Roman"/>
                <a:cs typeface="Times New Roman"/>
              </a:rPr>
              <a:t>c</a:t>
            </a:r>
            <a:r>
              <a:rPr sz="1200" spc="-25" dirty="0">
                <a:latin typeface="Times New Roman"/>
                <a:cs typeface="Times New Roman"/>
              </a:rPr>
              <a:t>h</a:t>
            </a:r>
            <a:r>
              <a:rPr sz="1200" spc="20" dirty="0">
                <a:latin typeface="Times New Roman"/>
                <a:cs typeface="Times New Roman"/>
              </a:rPr>
              <a:t>oo</a:t>
            </a:r>
            <a:r>
              <a:rPr sz="1200" spc="-50" dirty="0">
                <a:latin typeface="Times New Roman"/>
                <a:cs typeface="Times New Roman"/>
              </a:rPr>
              <a:t>l</a:t>
            </a:r>
            <a:r>
              <a:rPr sz="1200" dirty="0">
                <a:latin typeface="Times New Roman"/>
                <a:cs typeface="Times New Roman"/>
              </a:rPr>
              <a:t>s</a:t>
            </a:r>
            <a:r>
              <a:rPr sz="1200" spc="95" dirty="0">
                <a:latin typeface="Times New Roman"/>
                <a:cs typeface="Times New Roman"/>
              </a:rPr>
              <a:t> </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e</a:t>
            </a:r>
            <a:r>
              <a:rPr sz="1200" spc="100" dirty="0">
                <a:latin typeface="Times New Roman"/>
                <a:cs typeface="Times New Roman"/>
              </a:rPr>
              <a:t> </a:t>
            </a:r>
            <a:r>
              <a:rPr sz="1200" spc="-50" dirty="0">
                <a:latin typeface="Times New Roman"/>
                <a:cs typeface="Times New Roman"/>
              </a:rPr>
              <a:t>m</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e</a:t>
            </a:r>
            <a:r>
              <a:rPr sz="1200" spc="100" dirty="0">
                <a:latin typeface="Times New Roman"/>
                <a:cs typeface="Times New Roman"/>
              </a:rPr>
              <a:t> </a:t>
            </a:r>
            <a:r>
              <a:rPr sz="1200" spc="5" dirty="0">
                <a:latin typeface="Times New Roman"/>
                <a:cs typeface="Times New Roman"/>
              </a:rPr>
              <a:t>r</a:t>
            </a:r>
            <a:r>
              <a:rPr sz="1200" spc="-5" dirty="0">
                <a:latin typeface="Times New Roman"/>
                <a:cs typeface="Times New Roman"/>
              </a:rPr>
              <a:t>ac</a:t>
            </a:r>
            <a:r>
              <a:rPr sz="1200" spc="-50" dirty="0">
                <a:latin typeface="Times New Roman"/>
                <a:cs typeface="Times New Roman"/>
              </a:rPr>
              <a:t>i</a:t>
            </a:r>
            <a:r>
              <a:rPr sz="1200" spc="15" dirty="0">
                <a:latin typeface="Times New Roman"/>
                <a:cs typeface="Times New Roman"/>
              </a:rPr>
              <a:t>a</a:t>
            </a:r>
            <a:r>
              <a:rPr sz="1200" dirty="0">
                <a:latin typeface="Times New Roman"/>
                <a:cs typeface="Times New Roman"/>
              </a:rPr>
              <a:t>ll</a:t>
            </a:r>
            <a:r>
              <a:rPr sz="1200" spc="-50" dirty="0">
                <a:latin typeface="Times New Roman"/>
                <a:cs typeface="Times New Roman"/>
              </a:rPr>
              <a:t>y</a:t>
            </a:r>
            <a:r>
              <a:rPr sz="1200" dirty="0">
                <a:latin typeface="Times New Roman"/>
                <a:cs typeface="Times New Roman"/>
              </a:rPr>
              <a:t>,</a:t>
            </a:r>
            <a:r>
              <a:rPr sz="1200" spc="120" dirty="0">
                <a:latin typeface="Times New Roman"/>
                <a:cs typeface="Times New Roman"/>
              </a:rPr>
              <a:t> </a:t>
            </a:r>
            <a:r>
              <a:rPr sz="1200" spc="-5" dirty="0">
                <a:latin typeface="Times New Roman"/>
                <a:cs typeface="Times New Roman"/>
              </a:rPr>
              <a:t>e</a:t>
            </a:r>
            <a:r>
              <a:rPr sz="1200" spc="25" dirty="0">
                <a:latin typeface="Times New Roman"/>
                <a:cs typeface="Times New Roman"/>
              </a:rPr>
              <a:t>t</a:t>
            </a:r>
            <a:r>
              <a:rPr sz="1200" dirty="0">
                <a:latin typeface="Times New Roman"/>
                <a:cs typeface="Times New Roman"/>
              </a:rPr>
              <a:t>hn</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ll</a:t>
            </a:r>
            <a:r>
              <a:rPr sz="1200" spc="-50" dirty="0">
                <a:latin typeface="Times New Roman"/>
                <a:cs typeface="Times New Roman"/>
              </a:rPr>
              <a:t>y</a:t>
            </a:r>
            <a:r>
              <a:rPr sz="1200" dirty="0">
                <a:latin typeface="Times New Roman"/>
                <a:cs typeface="Times New Roman"/>
              </a:rPr>
              <a:t>,</a:t>
            </a:r>
            <a:r>
              <a:rPr sz="1200" spc="120" dirty="0">
                <a:latin typeface="Times New Roman"/>
                <a:cs typeface="Times New Roman"/>
              </a:rPr>
              <a:t> </a:t>
            </a:r>
            <a:r>
              <a:rPr sz="1200" spc="-5" dirty="0">
                <a:latin typeface="Times New Roman"/>
                <a:cs typeface="Times New Roman"/>
              </a:rPr>
              <a:t>a</a:t>
            </a:r>
            <a:r>
              <a:rPr sz="1200" dirty="0">
                <a:latin typeface="Times New Roman"/>
                <a:cs typeface="Times New Roman"/>
              </a:rPr>
              <a:t>nd l</a:t>
            </a:r>
            <a:r>
              <a:rPr sz="1200" spc="-25" dirty="0">
                <a:latin typeface="Times New Roman"/>
                <a:cs typeface="Times New Roman"/>
              </a:rPr>
              <a:t>i</a:t>
            </a:r>
            <a:r>
              <a:rPr sz="1200" dirty="0">
                <a:latin typeface="Times New Roman"/>
                <a:cs typeface="Times New Roman"/>
              </a:rPr>
              <a:t>ng</a:t>
            </a:r>
            <a:r>
              <a:rPr sz="1200" spc="20" dirty="0">
                <a:latin typeface="Times New Roman"/>
                <a:cs typeface="Times New Roman"/>
              </a:rPr>
              <a:t>u</a:t>
            </a:r>
            <a:r>
              <a:rPr sz="1200" spc="-25" dirty="0">
                <a:latin typeface="Times New Roman"/>
                <a:cs typeface="Times New Roman"/>
              </a:rPr>
              <a:t>i</a:t>
            </a:r>
            <a:r>
              <a:rPr sz="1200" spc="-15" dirty="0">
                <a:latin typeface="Times New Roman"/>
                <a:cs typeface="Times New Roman"/>
              </a:rPr>
              <a:t>s</a:t>
            </a:r>
            <a:r>
              <a:rPr sz="1200" spc="50" dirty="0">
                <a:latin typeface="Times New Roman"/>
                <a:cs typeface="Times New Roman"/>
              </a:rPr>
              <a:t>t</a:t>
            </a:r>
            <a:r>
              <a:rPr sz="1200" spc="-50"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lly</a:t>
            </a:r>
            <a:r>
              <a:rPr sz="1200" spc="105"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spc="-15" dirty="0">
                <a:latin typeface="Times New Roman"/>
                <a:cs typeface="Times New Roman"/>
              </a:rPr>
              <a:t>s</a:t>
            </a:r>
            <a:r>
              <a:rPr sz="1200" dirty="0">
                <a:latin typeface="Times New Roman"/>
                <a:cs typeface="Times New Roman"/>
              </a:rPr>
              <a:t>e </a:t>
            </a:r>
            <a:r>
              <a:rPr sz="1200" spc="-15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45"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spc="5" dirty="0">
                <a:latin typeface="Times New Roman"/>
                <a:cs typeface="Times New Roman"/>
              </a:rPr>
              <a:t>f</a:t>
            </a:r>
            <a:r>
              <a:rPr sz="1200" spc="-20" dirty="0">
                <a:latin typeface="Times New Roman"/>
                <a:cs typeface="Times New Roman"/>
              </a:rPr>
              <a:t>f</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n</a:t>
            </a:r>
            <a:r>
              <a:rPr sz="1200" spc="130" dirty="0">
                <a:latin typeface="Times New Roman"/>
                <a:cs typeface="Times New Roman"/>
              </a:rPr>
              <a:t> </a:t>
            </a:r>
            <a:r>
              <a:rPr sz="1200" spc="15" dirty="0">
                <a:latin typeface="Times New Roman"/>
                <a:cs typeface="Times New Roman"/>
              </a:rPr>
              <a:t>e</a:t>
            </a:r>
            <a:r>
              <a:rPr sz="1200" spc="-25" dirty="0">
                <a:latin typeface="Times New Roman"/>
                <a:cs typeface="Times New Roman"/>
              </a:rPr>
              <a:t>v</a:t>
            </a:r>
            <a:r>
              <a:rPr sz="1200" spc="-5" dirty="0">
                <a:latin typeface="Times New Roman"/>
                <a:cs typeface="Times New Roman"/>
              </a:rPr>
              <a:t>e</a:t>
            </a:r>
            <a:r>
              <a:rPr sz="1200" dirty="0">
                <a:latin typeface="Times New Roman"/>
                <a:cs typeface="Times New Roman"/>
              </a:rPr>
              <a:t>r </a:t>
            </a:r>
            <a:r>
              <a:rPr sz="1200" spc="-140" dirty="0">
                <a:latin typeface="Times New Roman"/>
                <a:cs typeface="Times New Roman"/>
              </a:rPr>
              <a:t> </a:t>
            </a:r>
            <a:r>
              <a:rPr sz="1200" spc="-25" dirty="0">
                <a:latin typeface="Times New Roman"/>
                <a:cs typeface="Times New Roman"/>
              </a:rPr>
              <a:t>b</a:t>
            </a:r>
            <a:r>
              <a:rPr sz="1200" spc="15" dirty="0">
                <a:latin typeface="Times New Roman"/>
                <a:cs typeface="Times New Roman"/>
              </a:rPr>
              <a:t>e</a:t>
            </a:r>
            <a:r>
              <a:rPr sz="1200" spc="-40" dirty="0">
                <a:latin typeface="Times New Roman"/>
                <a:cs typeface="Times New Roman"/>
              </a:rPr>
              <a:t>f</a:t>
            </a:r>
            <a:r>
              <a:rPr sz="1200" spc="45" dirty="0">
                <a:latin typeface="Times New Roman"/>
                <a:cs typeface="Times New Roman"/>
              </a:rPr>
              <a:t>o</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 </a:t>
            </a:r>
            <a:r>
              <a:rPr sz="1200" spc="-135" dirty="0">
                <a:latin typeface="Times New Roman"/>
                <a:cs typeface="Times New Roman"/>
              </a:rPr>
              <a:t> </a:t>
            </a:r>
            <a:r>
              <a:rPr sz="1200" spc="-50" dirty="0">
                <a:latin typeface="Times New Roman"/>
                <a:cs typeface="Times New Roman"/>
              </a:rPr>
              <a:t>y</a:t>
            </a:r>
            <a:r>
              <a:rPr sz="1200" spc="-5" dirty="0">
                <a:latin typeface="Times New Roman"/>
                <a:cs typeface="Times New Roman"/>
              </a:rPr>
              <a:t>e</a:t>
            </a:r>
            <a:r>
              <a:rPr sz="1200" dirty="0">
                <a:latin typeface="Times New Roman"/>
                <a:cs typeface="Times New Roman"/>
              </a:rPr>
              <a:t>t </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0" dirty="0">
                <a:latin typeface="Times New Roman"/>
                <a:cs typeface="Times New Roman"/>
              </a:rPr>
              <a:t> </a:t>
            </a:r>
            <a:r>
              <a:rPr sz="1200" spc="5" dirty="0">
                <a:latin typeface="Times New Roman"/>
                <a:cs typeface="Times New Roman"/>
              </a:rPr>
              <a:t>r</a:t>
            </a:r>
            <a:r>
              <a:rPr sz="1200" spc="-5" dirty="0">
                <a:latin typeface="Times New Roman"/>
                <a:cs typeface="Times New Roman"/>
              </a:rPr>
              <a:t>ac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a:t>
            </a:r>
            <a:r>
              <a:rPr sz="1200" spc="11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45" dirty="0">
                <a:latin typeface="Times New Roman"/>
                <a:cs typeface="Times New Roman"/>
              </a:rPr>
              <a:t> </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n</a:t>
            </a:r>
            <a:r>
              <a:rPr sz="1200" spc="-25" dirty="0">
                <a:latin typeface="Times New Roman"/>
                <a:cs typeface="Times New Roman"/>
              </a:rPr>
              <a:t>i</a:t>
            </a:r>
            <a:r>
              <a:rPr sz="1200" dirty="0">
                <a:latin typeface="Times New Roman"/>
                <a:cs typeface="Times New Roman"/>
              </a:rPr>
              <a:t>c </a:t>
            </a:r>
            <a:r>
              <a:rPr sz="1200" spc="-150"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50" dirty="0">
                <a:latin typeface="Times New Roman"/>
                <a:cs typeface="Times New Roman"/>
              </a:rPr>
              <a:t>m</a:t>
            </a:r>
            <a:r>
              <a:rPr sz="1200" spc="20" dirty="0">
                <a:latin typeface="Times New Roman"/>
                <a:cs typeface="Times New Roman"/>
              </a:rPr>
              <a:t>o</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spc="20" dirty="0">
                <a:latin typeface="Times New Roman"/>
                <a:cs typeface="Times New Roman"/>
              </a:rPr>
              <a:t>p</a:t>
            </a:r>
            <a:r>
              <a:rPr sz="1200" dirty="0">
                <a:latin typeface="Times New Roman"/>
                <a:cs typeface="Times New Roman"/>
              </a:rPr>
              <a:t>h</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s</a:t>
            </a:r>
            <a:r>
              <a:rPr sz="1200" spc="14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dirty="0">
                <a:latin typeface="Times New Roman"/>
                <a:cs typeface="Times New Roman"/>
              </a:rPr>
              <a:t>t</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s</a:t>
            </a:r>
            <a:r>
              <a:rPr sz="1200" spc="12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50" dirty="0">
                <a:latin typeface="Times New Roman"/>
                <a:cs typeface="Times New Roman"/>
              </a:rPr>
              <a:t>m</a:t>
            </a:r>
            <a:r>
              <a:rPr sz="1200" spc="15" dirty="0">
                <a:latin typeface="Times New Roman"/>
                <a:cs typeface="Times New Roman"/>
              </a:rPr>
              <a:t>a</a:t>
            </a:r>
            <a:r>
              <a:rPr sz="1200" spc="-25" dirty="0">
                <a:latin typeface="Times New Roman"/>
                <a:cs typeface="Times New Roman"/>
              </a:rPr>
              <a:t>i</a:t>
            </a:r>
            <a:r>
              <a:rPr sz="1200" dirty="0">
                <a:latin typeface="Times New Roman"/>
                <a:cs typeface="Times New Roman"/>
              </a:rPr>
              <a:t>n</a:t>
            </a:r>
            <a:r>
              <a:rPr sz="1200" spc="130" dirty="0">
                <a:latin typeface="Times New Roman"/>
                <a:cs typeface="Times New Roman"/>
              </a:rPr>
              <a:t> </a:t>
            </a:r>
            <a:r>
              <a:rPr sz="1200" spc="5" dirty="0">
                <a:latin typeface="Times New Roman"/>
                <a:cs typeface="Times New Roman"/>
              </a:rPr>
              <a:t>r</a:t>
            </a:r>
            <a:r>
              <a:rPr sz="1200" spc="15" dirty="0">
                <a:latin typeface="Times New Roman"/>
                <a:cs typeface="Times New Roman"/>
              </a:rPr>
              <a:t>e</a:t>
            </a:r>
            <a:r>
              <a:rPr sz="1200" spc="-25" dirty="0">
                <a:latin typeface="Times New Roman"/>
                <a:cs typeface="Times New Roman"/>
              </a:rPr>
              <a:t>l</a:t>
            </a:r>
            <a:r>
              <a:rPr sz="1200" spc="-5" dirty="0">
                <a:latin typeface="Times New Roman"/>
                <a:cs typeface="Times New Roman"/>
              </a:rPr>
              <a:t>a</a:t>
            </a:r>
            <a:r>
              <a:rPr sz="1200" spc="25" dirty="0">
                <a:latin typeface="Times New Roman"/>
                <a:cs typeface="Times New Roman"/>
              </a:rPr>
              <a:t>t</a:t>
            </a:r>
            <a:r>
              <a:rPr sz="1200" spc="-25" dirty="0">
                <a:latin typeface="Times New Roman"/>
                <a:cs typeface="Times New Roman"/>
              </a:rPr>
              <a:t>i</a:t>
            </a:r>
            <a:r>
              <a:rPr sz="1200" dirty="0">
                <a:latin typeface="Times New Roman"/>
                <a:cs typeface="Times New Roman"/>
              </a:rPr>
              <a:t>v</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y</a:t>
            </a:r>
            <a:r>
              <a:rPr sz="1200" spc="105" dirty="0">
                <a:latin typeface="Times New Roman"/>
                <a:cs typeface="Times New Roman"/>
              </a:rPr>
              <a:t> </a:t>
            </a:r>
            <a:r>
              <a:rPr sz="1200" spc="20" dirty="0">
                <a:latin typeface="Times New Roman"/>
                <a:cs typeface="Times New Roman"/>
              </a:rPr>
              <a:t>u</a:t>
            </a:r>
            <a:r>
              <a:rPr sz="1200" spc="-25" dirty="0">
                <a:latin typeface="Times New Roman"/>
                <a:cs typeface="Times New Roman"/>
              </a:rPr>
              <a:t>n</a:t>
            </a:r>
            <a:r>
              <a:rPr sz="1200" spc="15" dirty="0">
                <a:latin typeface="Times New Roman"/>
                <a:cs typeface="Times New Roman"/>
              </a:rPr>
              <a:t>c</a:t>
            </a:r>
            <a:r>
              <a:rPr sz="1200" spc="-25" dirty="0">
                <a:latin typeface="Times New Roman"/>
                <a:cs typeface="Times New Roman"/>
              </a:rPr>
              <a:t>h</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g</a:t>
            </a:r>
            <a:r>
              <a:rPr sz="1200" spc="-5" dirty="0">
                <a:latin typeface="Times New Roman"/>
                <a:cs typeface="Times New Roman"/>
              </a:rPr>
              <a:t>e</a:t>
            </a:r>
            <a:r>
              <a:rPr sz="1200" dirty="0">
                <a:latin typeface="Times New Roman"/>
                <a:cs typeface="Times New Roman"/>
              </a:rPr>
              <a:t>d</a:t>
            </a:r>
            <a:r>
              <a:rPr sz="1200" spc="130" dirty="0">
                <a:latin typeface="Times New Roman"/>
                <a:cs typeface="Times New Roman"/>
              </a:rPr>
              <a:t> </a:t>
            </a:r>
            <a:r>
              <a:rPr sz="1200" spc="20" dirty="0">
                <a:latin typeface="Times New Roman"/>
                <a:cs typeface="Times New Roman"/>
              </a:rPr>
              <a:t>o</a:t>
            </a:r>
            <a:r>
              <a:rPr sz="1200" dirty="0">
                <a:latin typeface="Times New Roman"/>
                <a:cs typeface="Times New Roman"/>
              </a:rPr>
              <a:t>r</a:t>
            </a:r>
            <a:r>
              <a:rPr sz="1200" spc="140" dirty="0">
                <a:latin typeface="Times New Roman"/>
                <a:cs typeface="Times New Roman"/>
              </a:rPr>
              <a:t> </a:t>
            </a:r>
            <a:r>
              <a:rPr sz="1200" spc="-35" dirty="0">
                <a:latin typeface="Times New Roman"/>
                <a:cs typeface="Times New Roman"/>
              </a:rPr>
              <a:t>s</a:t>
            </a:r>
            <a:r>
              <a:rPr sz="1200" spc="25" dirty="0">
                <a:latin typeface="Times New Roman"/>
                <a:cs typeface="Times New Roman"/>
              </a:rPr>
              <a:t>t</a:t>
            </a:r>
            <a:r>
              <a:rPr sz="1200" spc="-5" dirty="0">
                <a:latin typeface="Times New Roman"/>
                <a:cs typeface="Times New Roman"/>
              </a:rPr>
              <a:t>a</a:t>
            </a:r>
            <a:r>
              <a:rPr sz="1200" dirty="0">
                <a:latin typeface="Times New Roman"/>
                <a:cs typeface="Times New Roman"/>
              </a:rPr>
              <a:t>b</a:t>
            </a:r>
            <a:r>
              <a:rPr sz="1200" spc="-50" dirty="0">
                <a:latin typeface="Times New Roman"/>
                <a:cs typeface="Times New Roman"/>
              </a:rPr>
              <a:t>l</a:t>
            </a:r>
            <a:r>
              <a:rPr sz="1200" spc="-5" dirty="0">
                <a:latin typeface="Times New Roman"/>
                <a:cs typeface="Times New Roman"/>
              </a:rPr>
              <a:t>e</a:t>
            </a:r>
            <a:r>
              <a:rPr sz="1200" dirty="0">
                <a:latin typeface="Times New Roman"/>
                <a:cs typeface="Times New Roman"/>
              </a:rPr>
              <a:t>” </a:t>
            </a:r>
            <a:r>
              <a:rPr sz="1200" spc="-150" dirty="0">
                <a:latin typeface="Times New Roman"/>
                <a:cs typeface="Times New Roman"/>
              </a:rPr>
              <a:t> </a:t>
            </a:r>
            <a:r>
              <a:rPr sz="1200" spc="5" dirty="0">
                <a:latin typeface="Times New Roman"/>
                <a:cs typeface="Times New Roman"/>
              </a:rPr>
              <a:t>(</a:t>
            </a:r>
            <a:r>
              <a:rPr sz="1200" dirty="0">
                <a:latin typeface="Times New Roman"/>
                <a:cs typeface="Times New Roman"/>
              </a:rPr>
              <a:t>p.</a:t>
            </a:r>
            <a:r>
              <a:rPr sz="1200" spc="140" dirty="0">
                <a:latin typeface="Times New Roman"/>
                <a:cs typeface="Times New Roman"/>
              </a:rPr>
              <a:t> </a:t>
            </a:r>
            <a:r>
              <a:rPr sz="1200" dirty="0">
                <a:latin typeface="Times New Roman"/>
                <a:cs typeface="Times New Roman"/>
              </a:rPr>
              <a:t>39</a:t>
            </a:r>
            <a:r>
              <a:rPr sz="1200" spc="-25" dirty="0">
                <a:latin typeface="Times New Roman"/>
                <a:cs typeface="Times New Roman"/>
              </a:rPr>
              <a:t>2</a:t>
            </a:r>
            <a:r>
              <a:rPr sz="1200" spc="5" dirty="0">
                <a:latin typeface="Times New Roman"/>
                <a:cs typeface="Times New Roman"/>
              </a:rPr>
              <a:t>)</a:t>
            </a:r>
            <a:r>
              <a:rPr sz="1200" dirty="0">
                <a:latin typeface="Times New Roman"/>
                <a:cs typeface="Times New Roman"/>
              </a:rPr>
              <a:t>.</a:t>
            </a:r>
            <a:r>
              <a:rPr sz="1200" spc="120" dirty="0">
                <a:latin typeface="Times New Roman"/>
                <a:cs typeface="Times New Roman"/>
              </a:rPr>
              <a:t> </a:t>
            </a:r>
            <a:r>
              <a:rPr sz="1200" spc="-20" dirty="0">
                <a:latin typeface="Times New Roman"/>
                <a:cs typeface="Times New Roman"/>
              </a:rPr>
              <a:t>S</a:t>
            </a:r>
            <a:r>
              <a:rPr sz="1200" spc="25" dirty="0">
                <a:latin typeface="Times New Roman"/>
                <a:cs typeface="Times New Roman"/>
              </a:rPr>
              <a:t>t</a:t>
            </a:r>
            <a:r>
              <a:rPr sz="1200" spc="-25" dirty="0">
                <a:latin typeface="Times New Roman"/>
                <a:cs typeface="Times New Roman"/>
              </a:rPr>
              <a:t>i</a:t>
            </a:r>
            <a:r>
              <a:rPr sz="1200" dirty="0">
                <a:latin typeface="Times New Roman"/>
                <a:cs typeface="Times New Roman"/>
              </a:rPr>
              <a:t>l</a:t>
            </a:r>
            <a:r>
              <a:rPr sz="1200" spc="-50" dirty="0">
                <a:latin typeface="Times New Roman"/>
                <a:cs typeface="Times New Roman"/>
              </a:rPr>
              <a:t>l</a:t>
            </a:r>
            <a:r>
              <a:rPr sz="1200" dirty="0">
                <a:latin typeface="Times New Roman"/>
                <a:cs typeface="Times New Roman"/>
              </a:rPr>
              <a:t>,</a:t>
            </a:r>
            <a:r>
              <a:rPr sz="1200" spc="14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e</a:t>
            </a:r>
            <a:r>
              <a:rPr sz="1200" spc="125"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s</a:t>
            </a:r>
            <a:r>
              <a:rPr sz="1200" spc="120" dirty="0">
                <a:latin typeface="Times New Roman"/>
                <a:cs typeface="Times New Roman"/>
              </a:rPr>
              <a:t> </a:t>
            </a:r>
            <a:r>
              <a:rPr sz="1200" spc="-50" dirty="0">
                <a:latin typeface="Times New Roman"/>
                <a:cs typeface="Times New Roman"/>
              </a:rPr>
              <a:t>m</a:t>
            </a:r>
            <a:r>
              <a:rPr sz="1200" dirty="0">
                <a:latin typeface="Times New Roman"/>
                <a:cs typeface="Times New Roman"/>
              </a:rPr>
              <a:t>u</a:t>
            </a:r>
            <a:r>
              <a:rPr sz="1200" spc="-15" dirty="0">
                <a:latin typeface="Times New Roman"/>
                <a:cs typeface="Times New Roman"/>
              </a:rPr>
              <a:t>s</a:t>
            </a:r>
            <a:r>
              <a:rPr sz="1200" dirty="0">
                <a:latin typeface="Times New Roman"/>
                <a:cs typeface="Times New Roman"/>
              </a:rPr>
              <a:t>t </a:t>
            </a:r>
            <a:r>
              <a:rPr sz="1200" spc="-120" dirty="0">
                <a:latin typeface="Times New Roman"/>
                <a:cs typeface="Times New Roman"/>
              </a:rPr>
              <a:t> </a:t>
            </a:r>
            <a:r>
              <a:rPr sz="1200" spc="-50" dirty="0">
                <a:latin typeface="Times New Roman"/>
                <a:cs typeface="Times New Roman"/>
              </a:rPr>
              <a:t>m</a:t>
            </a:r>
            <a:r>
              <a:rPr sz="1200" spc="-5" dirty="0">
                <a:latin typeface="Times New Roman"/>
                <a:cs typeface="Times New Roman"/>
              </a:rPr>
              <a:t>ee</a:t>
            </a:r>
            <a:r>
              <a:rPr sz="1200" dirty="0">
                <a:latin typeface="Times New Roman"/>
                <a:cs typeface="Times New Roman"/>
              </a:rPr>
              <a:t>t</a:t>
            </a:r>
            <a:r>
              <a:rPr sz="1200" spc="13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25" dirty="0">
                <a:latin typeface="Times New Roman"/>
                <a:cs typeface="Times New Roman"/>
              </a:rPr>
              <a:t>n</a:t>
            </a:r>
            <a:r>
              <a:rPr sz="1200" spc="-5" dirty="0">
                <a:latin typeface="Times New Roman"/>
                <a:cs typeface="Times New Roman"/>
              </a:rPr>
              <a:t>ee</a:t>
            </a:r>
            <a:r>
              <a:rPr sz="1200" spc="20" dirty="0">
                <a:latin typeface="Times New Roman"/>
                <a:cs typeface="Times New Roman"/>
              </a:rPr>
              <a:t>d</a:t>
            </a:r>
            <a:r>
              <a:rPr sz="1200" dirty="0">
                <a:latin typeface="Times New Roman"/>
                <a:cs typeface="Times New Roman"/>
              </a:rPr>
              <a:t>s</a:t>
            </a:r>
            <a:r>
              <a:rPr sz="1200" spc="14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114" dirty="0">
                <a:latin typeface="Times New Roman"/>
                <a:cs typeface="Times New Roman"/>
              </a:rPr>
              <a:t> </a:t>
            </a:r>
            <a:r>
              <a:rPr sz="1200" spc="15" dirty="0">
                <a:latin typeface="Times New Roman"/>
                <a:cs typeface="Times New Roman"/>
              </a:rPr>
              <a:t>a</a:t>
            </a:r>
            <a:r>
              <a:rPr sz="1200" dirty="0">
                <a:latin typeface="Times New Roman"/>
                <a:cs typeface="Times New Roman"/>
              </a:rPr>
              <a:t>n </a:t>
            </a:r>
            <a:r>
              <a:rPr sz="1200" spc="-145" dirty="0">
                <a:latin typeface="Times New Roman"/>
                <a:cs typeface="Times New Roman"/>
              </a:rPr>
              <a:t> </a:t>
            </a:r>
            <a:r>
              <a:rPr sz="1200" spc="-25" dirty="0">
                <a:latin typeface="Times New Roman"/>
                <a:cs typeface="Times New Roman"/>
              </a:rPr>
              <a:t>in</a:t>
            </a:r>
            <a:r>
              <a:rPr sz="1200" spc="-5" dirty="0">
                <a:latin typeface="Times New Roman"/>
                <a:cs typeface="Times New Roman"/>
              </a:rPr>
              <a:t>c</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a</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ng </a:t>
            </a:r>
            <a:r>
              <a:rPr sz="1200" spc="-145" dirty="0">
                <a:latin typeface="Times New Roman"/>
                <a:cs typeface="Times New Roman"/>
              </a:rPr>
              <a:t> </a:t>
            </a:r>
            <a:r>
              <a:rPr sz="1200" dirty="0">
                <a:latin typeface="Times New Roman"/>
                <a:cs typeface="Times New Roman"/>
              </a:rPr>
              <a:t>p</a:t>
            </a:r>
            <a:r>
              <a:rPr sz="1200" spc="20" dirty="0">
                <a:latin typeface="Times New Roman"/>
                <a:cs typeface="Times New Roman"/>
              </a:rPr>
              <a:t>o</a:t>
            </a:r>
            <a:r>
              <a:rPr sz="1200" dirty="0">
                <a:latin typeface="Times New Roman"/>
                <a:cs typeface="Times New Roman"/>
              </a:rPr>
              <a:t>pu</a:t>
            </a:r>
            <a:r>
              <a:rPr sz="1200" spc="-50" dirty="0">
                <a:latin typeface="Times New Roman"/>
                <a:cs typeface="Times New Roman"/>
              </a:rPr>
              <a:t>l</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3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114"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ly</a:t>
            </a:r>
            <a:r>
              <a:rPr sz="1200" spc="13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20" dirty="0">
                <a:latin typeface="Times New Roman"/>
                <a:cs typeface="Times New Roman"/>
              </a:rPr>
              <a:t> </a:t>
            </a:r>
            <a:r>
              <a:rPr sz="1200" spc="-25" dirty="0">
                <a:latin typeface="Times New Roman"/>
                <a:cs typeface="Times New Roman"/>
              </a:rPr>
              <a:t>li</a:t>
            </a:r>
            <a:r>
              <a:rPr sz="1200" dirty="0">
                <a:latin typeface="Times New Roman"/>
                <a:cs typeface="Times New Roman"/>
              </a:rPr>
              <a:t>ng</a:t>
            </a:r>
            <a:r>
              <a:rPr sz="1200" spc="20" dirty="0">
                <a:latin typeface="Times New Roman"/>
                <a:cs typeface="Times New Roman"/>
              </a:rPr>
              <a:t>u</a:t>
            </a:r>
            <a:r>
              <a:rPr sz="1200" spc="-25" dirty="0">
                <a:latin typeface="Times New Roman"/>
                <a:cs typeface="Times New Roman"/>
              </a:rPr>
              <a:t>i</a:t>
            </a:r>
            <a:r>
              <a:rPr sz="1200" spc="-15" dirty="0">
                <a:latin typeface="Times New Roman"/>
                <a:cs typeface="Times New Roman"/>
              </a:rPr>
              <a:t>s</a:t>
            </a:r>
            <a:r>
              <a:rPr sz="1200" spc="50" dirty="0">
                <a:latin typeface="Times New Roman"/>
                <a:cs typeface="Times New Roman"/>
              </a:rPr>
              <a:t>t</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lly</a:t>
            </a:r>
            <a:r>
              <a:rPr sz="1200" spc="105"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dirty="0">
                <a:latin typeface="Times New Roman"/>
                <a:cs typeface="Times New Roman"/>
              </a:rPr>
              <a:t>e </a:t>
            </a:r>
            <a:r>
              <a:rPr sz="1200" spc="-150" dirty="0">
                <a:latin typeface="Times New Roman"/>
                <a:cs typeface="Times New Roman"/>
              </a:rPr>
              <a:t> </a:t>
            </a:r>
            <a:r>
              <a:rPr sz="1200" spc="5" dirty="0">
                <a:latin typeface="Times New Roman"/>
                <a:cs typeface="Times New Roman"/>
              </a:rPr>
              <a:t>(</a:t>
            </a:r>
            <a:r>
              <a:rPr sz="1200" spc="-10" dirty="0">
                <a:latin typeface="Times New Roman"/>
                <a:cs typeface="Times New Roman"/>
              </a:rPr>
              <a:t>C</a:t>
            </a:r>
            <a:r>
              <a:rPr sz="1200" spc="-15" dirty="0">
                <a:latin typeface="Times New Roman"/>
                <a:cs typeface="Times New Roman"/>
              </a:rPr>
              <a:t>L</a:t>
            </a:r>
            <a:r>
              <a:rPr sz="1200" spc="-5" dirty="0">
                <a:latin typeface="Times New Roman"/>
                <a:cs typeface="Times New Roman"/>
              </a:rPr>
              <a:t>D</a:t>
            </a:r>
            <a:r>
              <a:rPr sz="1200" dirty="0">
                <a:latin typeface="Times New Roman"/>
                <a:cs typeface="Times New Roman"/>
              </a:rPr>
              <a:t>) </a:t>
            </a:r>
            <a:r>
              <a:rPr sz="1200" spc="-14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a:t>
            </a:r>
            <a:r>
              <a:rPr sz="1200" spc="145" dirty="0">
                <a:latin typeface="Times New Roman"/>
                <a:cs typeface="Times New Roman"/>
              </a:rPr>
              <a:t> </a:t>
            </a:r>
            <a:r>
              <a:rPr sz="1200" spc="-40" dirty="0">
                <a:latin typeface="Times New Roman"/>
                <a:cs typeface="Times New Roman"/>
              </a:rPr>
              <a:t>f</a:t>
            </a:r>
            <a:r>
              <a:rPr sz="1200" spc="5" dirty="0">
                <a:latin typeface="Times New Roman"/>
                <a:cs typeface="Times New Roman"/>
              </a:rPr>
              <a:t>r</a:t>
            </a:r>
            <a:r>
              <a:rPr sz="1200" spc="45" dirty="0">
                <a:latin typeface="Times New Roman"/>
                <a:cs typeface="Times New Roman"/>
              </a:rPr>
              <a:t>o</a:t>
            </a:r>
            <a:r>
              <a:rPr sz="1200" dirty="0">
                <a:latin typeface="Times New Roman"/>
                <a:cs typeface="Times New Roman"/>
              </a:rPr>
              <a:t>m </a:t>
            </a:r>
            <a:r>
              <a:rPr sz="1200" spc="-25" dirty="0">
                <a:latin typeface="Times New Roman"/>
                <a:cs typeface="Times New Roman"/>
              </a:rPr>
              <a:t>v</a:t>
            </a:r>
            <a:r>
              <a:rPr sz="1200" spc="-5" dirty="0">
                <a:latin typeface="Times New Roman"/>
                <a:cs typeface="Times New Roman"/>
              </a:rPr>
              <a:t>a</a:t>
            </a:r>
            <a:r>
              <a:rPr sz="1200" spc="30" dirty="0">
                <a:latin typeface="Times New Roman"/>
                <a:cs typeface="Times New Roman"/>
              </a:rPr>
              <a:t>r</a:t>
            </a:r>
            <a:r>
              <a:rPr sz="1200" dirty="0">
                <a:latin typeface="Times New Roman"/>
                <a:cs typeface="Times New Roman"/>
              </a:rPr>
              <a:t>y</a:t>
            </a:r>
            <a:r>
              <a:rPr sz="1200" spc="-25" dirty="0">
                <a:latin typeface="Times New Roman"/>
                <a:cs typeface="Times New Roman"/>
              </a:rPr>
              <a:t>i</a:t>
            </a:r>
            <a:r>
              <a:rPr sz="1200" dirty="0">
                <a:latin typeface="Times New Roman"/>
                <a:cs typeface="Times New Roman"/>
              </a:rPr>
              <a:t>ng</a:t>
            </a:r>
            <a:r>
              <a:rPr sz="1200" spc="35" dirty="0">
                <a:latin typeface="Times New Roman"/>
                <a:cs typeface="Times New Roman"/>
              </a:rPr>
              <a:t> </a:t>
            </a:r>
            <a:r>
              <a:rPr sz="1200" spc="-15" dirty="0">
                <a:latin typeface="Times New Roman"/>
                <a:cs typeface="Times New Roman"/>
              </a:rPr>
              <a:t>s</a:t>
            </a:r>
            <a:r>
              <a:rPr sz="1200" spc="20" dirty="0">
                <a:latin typeface="Times New Roman"/>
                <a:cs typeface="Times New Roman"/>
              </a:rPr>
              <a:t>o</a:t>
            </a:r>
            <a:r>
              <a:rPr sz="1200" spc="15" dirty="0">
                <a:latin typeface="Times New Roman"/>
                <a:cs typeface="Times New Roman"/>
              </a:rPr>
              <a:t>c</a:t>
            </a:r>
            <a:r>
              <a:rPr sz="1200" spc="-50" dirty="0">
                <a:latin typeface="Times New Roman"/>
                <a:cs typeface="Times New Roman"/>
              </a:rPr>
              <a:t>i</a:t>
            </a:r>
            <a:r>
              <a:rPr sz="1200" spc="20" dirty="0">
                <a:latin typeface="Times New Roman"/>
                <a:cs typeface="Times New Roman"/>
              </a:rPr>
              <a:t>o</a:t>
            </a:r>
            <a:r>
              <a:rPr sz="1200" spc="-5" dirty="0">
                <a:latin typeface="Times New Roman"/>
                <a:cs typeface="Times New Roman"/>
              </a:rPr>
              <a:t>ec</a:t>
            </a:r>
            <a:r>
              <a:rPr sz="1200" spc="20" dirty="0">
                <a:latin typeface="Times New Roman"/>
                <a:cs typeface="Times New Roman"/>
              </a:rPr>
              <a:t>o</a:t>
            </a:r>
            <a:r>
              <a:rPr sz="1200" spc="-25" dirty="0">
                <a:latin typeface="Times New Roman"/>
                <a:cs typeface="Times New Roman"/>
              </a:rPr>
              <a:t>n</a:t>
            </a:r>
            <a:r>
              <a:rPr sz="1200" spc="20" dirty="0">
                <a:latin typeface="Times New Roman"/>
                <a:cs typeface="Times New Roman"/>
              </a:rPr>
              <a:t>o</a:t>
            </a:r>
            <a:r>
              <a:rPr sz="1200" spc="-25" dirty="0">
                <a:latin typeface="Times New Roman"/>
                <a:cs typeface="Times New Roman"/>
              </a:rPr>
              <a:t>mi</a:t>
            </a:r>
            <a:r>
              <a:rPr sz="1200" dirty="0">
                <a:latin typeface="Times New Roman"/>
                <a:cs typeface="Times New Roman"/>
              </a:rPr>
              <a:t>c</a:t>
            </a:r>
            <a:r>
              <a:rPr sz="1200" spc="55" dirty="0">
                <a:latin typeface="Times New Roman"/>
                <a:cs typeface="Times New Roman"/>
              </a:rPr>
              <a:t> </a:t>
            </a:r>
            <a:r>
              <a:rPr sz="1200" spc="-25" dirty="0">
                <a:latin typeface="Times New Roman"/>
                <a:cs typeface="Times New Roman"/>
              </a:rPr>
              <a:t>b</a:t>
            </a:r>
            <a:r>
              <a:rPr sz="1200" spc="15" dirty="0">
                <a:latin typeface="Times New Roman"/>
                <a:cs typeface="Times New Roman"/>
              </a:rPr>
              <a:t>a</a:t>
            </a:r>
            <a:r>
              <a:rPr sz="1200" spc="-5" dirty="0">
                <a:latin typeface="Times New Roman"/>
                <a:cs typeface="Times New Roman"/>
              </a:rPr>
              <a:t>c</a:t>
            </a:r>
            <a:r>
              <a:rPr sz="1200" dirty="0">
                <a:latin typeface="Times New Roman"/>
                <a:cs typeface="Times New Roman"/>
              </a:rPr>
              <a:t>kg</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u</a:t>
            </a:r>
            <a:r>
              <a:rPr sz="1200" spc="-25" dirty="0">
                <a:latin typeface="Times New Roman"/>
                <a:cs typeface="Times New Roman"/>
              </a:rPr>
              <a:t>n</a:t>
            </a:r>
            <a:r>
              <a:rPr sz="1200" dirty="0">
                <a:latin typeface="Times New Roman"/>
                <a:cs typeface="Times New Roman"/>
              </a:rPr>
              <a:t>d</a:t>
            </a:r>
            <a:r>
              <a:rPr sz="1200" spc="-15" dirty="0">
                <a:latin typeface="Times New Roman"/>
                <a:cs typeface="Times New Roman"/>
              </a:rPr>
              <a:t>s</a:t>
            </a:r>
            <a:r>
              <a:rPr sz="1200" dirty="0">
                <a:latin typeface="Times New Roman"/>
                <a:cs typeface="Times New Roman"/>
              </a:rPr>
              <a:t>.</a:t>
            </a:r>
            <a:r>
              <a:rPr sz="1200" spc="45" dirty="0">
                <a:latin typeface="Times New Roman"/>
                <a:cs typeface="Times New Roman"/>
              </a:rPr>
              <a:t> </a:t>
            </a:r>
            <a:r>
              <a:rPr sz="1200" spc="-10" dirty="0">
                <a:latin typeface="Times New Roman"/>
                <a:cs typeface="Times New Roman"/>
              </a:rPr>
              <a:t>R</a:t>
            </a:r>
            <a:r>
              <a:rPr sz="1200" spc="-5" dirty="0">
                <a:latin typeface="Times New Roman"/>
                <a:cs typeface="Times New Roman"/>
              </a:rPr>
              <a:t>ec</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6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40" dirty="0">
                <a:latin typeface="Times New Roman"/>
                <a:cs typeface="Times New Roman"/>
              </a:rPr>
              <a:t>f</a:t>
            </a:r>
            <a:r>
              <a:rPr sz="1200" spc="20" dirty="0">
                <a:latin typeface="Times New Roman"/>
                <a:cs typeface="Times New Roman"/>
              </a:rPr>
              <a:t>o</a:t>
            </a:r>
            <a:r>
              <a:rPr sz="1200" spc="30" dirty="0">
                <a:latin typeface="Times New Roman"/>
                <a:cs typeface="Times New Roman"/>
              </a:rPr>
              <a:t>r</a:t>
            </a:r>
            <a:r>
              <a:rPr sz="1200" spc="-25" dirty="0">
                <a:latin typeface="Times New Roman"/>
                <a:cs typeface="Times New Roman"/>
              </a:rPr>
              <a:t>m</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 </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30"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50" dirty="0">
                <a:latin typeface="Times New Roman"/>
                <a:cs typeface="Times New Roman"/>
              </a:rPr>
              <a:t>m</a:t>
            </a:r>
            <a:r>
              <a:rPr sz="1200" spc="20" dirty="0">
                <a:latin typeface="Times New Roman"/>
                <a:cs typeface="Times New Roman"/>
              </a:rPr>
              <a:t>o</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ph</a:t>
            </a:r>
            <a:r>
              <a:rPr sz="1200" spc="-25" dirty="0">
                <a:latin typeface="Times New Roman"/>
                <a:cs typeface="Times New Roman"/>
              </a:rPr>
              <a:t>i</a:t>
            </a:r>
            <a:r>
              <a:rPr sz="1200" dirty="0">
                <a:latin typeface="Times New Roman"/>
                <a:cs typeface="Times New Roman"/>
              </a:rPr>
              <a:t>c</a:t>
            </a:r>
            <a:r>
              <a:rPr sz="1200" spc="30" dirty="0">
                <a:latin typeface="Times New Roman"/>
                <a:cs typeface="Times New Roman"/>
              </a:rPr>
              <a:t> </a:t>
            </a:r>
            <a:r>
              <a:rPr sz="1200" spc="-5" dirty="0">
                <a:latin typeface="Times New Roman"/>
                <a:cs typeface="Times New Roman"/>
              </a:rPr>
              <a:t>c</a:t>
            </a:r>
            <a:r>
              <a:rPr sz="1200" spc="45" dirty="0">
                <a:latin typeface="Times New Roman"/>
                <a:cs typeface="Times New Roman"/>
              </a:rPr>
              <a:t>o</a:t>
            </a:r>
            <a:r>
              <a:rPr sz="1200" spc="-50" dirty="0">
                <a:latin typeface="Times New Roman"/>
                <a:cs typeface="Times New Roman"/>
              </a:rPr>
              <a:t>m</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e</a:t>
            </a:r>
            <a:r>
              <a:rPr sz="1200" dirty="0">
                <a:latin typeface="Times New Roman"/>
                <a:cs typeface="Times New Roman"/>
              </a:rPr>
              <a:t>x</a:t>
            </a:r>
            <a:r>
              <a:rPr sz="1200" spc="-50" dirty="0">
                <a:latin typeface="Times New Roman"/>
                <a:cs typeface="Times New Roman"/>
              </a:rPr>
              <a:t>i</a:t>
            </a:r>
            <a:r>
              <a:rPr sz="1200" spc="45" dirty="0">
                <a:latin typeface="Times New Roman"/>
                <a:cs typeface="Times New Roman"/>
              </a:rPr>
              <a:t>o</a:t>
            </a:r>
            <a:r>
              <a:rPr sz="1200" dirty="0">
                <a:latin typeface="Times New Roman"/>
                <a:cs typeface="Times New Roman"/>
              </a:rPr>
              <a:t>n</a:t>
            </a:r>
            <a:r>
              <a:rPr sz="1200" spc="10" dirty="0">
                <a:latin typeface="Times New Roman"/>
                <a:cs typeface="Times New Roman"/>
              </a:rPr>
              <a:t> </a:t>
            </a:r>
            <a:r>
              <a:rPr sz="1200" spc="45" dirty="0">
                <a:latin typeface="Times New Roman"/>
                <a:cs typeface="Times New Roman"/>
              </a:rPr>
              <a:t>o</a:t>
            </a:r>
            <a:r>
              <a:rPr sz="1200" dirty="0">
                <a:latin typeface="Times New Roman"/>
                <a:cs typeface="Times New Roman"/>
              </a:rPr>
              <a:t>f</a:t>
            </a:r>
            <a:r>
              <a:rPr sz="1200" spc="-5" dirty="0">
                <a:latin typeface="Times New Roman"/>
                <a:cs typeface="Times New Roman"/>
              </a:rPr>
              <a:t> </a:t>
            </a:r>
            <a:r>
              <a:rPr sz="1200" spc="20" dirty="0">
                <a:latin typeface="Times New Roman"/>
                <a:cs typeface="Times New Roman"/>
              </a:rPr>
              <a:t>o</a:t>
            </a:r>
            <a:r>
              <a:rPr sz="1200" dirty="0">
                <a:latin typeface="Times New Roman"/>
                <a:cs typeface="Times New Roman"/>
              </a:rPr>
              <a:t>ur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in</a:t>
            </a:r>
            <a:r>
              <a:rPr sz="1200" dirty="0">
                <a:latin typeface="Times New Roman"/>
                <a:cs typeface="Times New Roman"/>
              </a:rPr>
              <a:t>g </a:t>
            </a:r>
            <a:r>
              <a:rPr sz="1200" spc="-50" dirty="0">
                <a:latin typeface="Times New Roman"/>
                <a:cs typeface="Times New Roman"/>
              </a:rPr>
              <a:t> </a:t>
            </a:r>
            <a:r>
              <a:rPr sz="1200" spc="-5" dirty="0">
                <a:latin typeface="Times New Roman"/>
                <a:cs typeface="Times New Roman"/>
              </a:rPr>
              <a:t>w</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k</a:t>
            </a:r>
            <a:r>
              <a:rPr sz="1200" spc="-40" dirty="0">
                <a:latin typeface="Times New Roman"/>
                <a:cs typeface="Times New Roman"/>
              </a:rPr>
              <a:t>f</a:t>
            </a:r>
            <a:r>
              <a:rPr sz="1200" spc="20" dirty="0">
                <a:latin typeface="Times New Roman"/>
                <a:cs typeface="Times New Roman"/>
              </a:rPr>
              <a:t>o</a:t>
            </a:r>
            <a:r>
              <a:rPr sz="1200" spc="5" dirty="0">
                <a:latin typeface="Times New Roman"/>
                <a:cs typeface="Times New Roman"/>
              </a:rPr>
              <a:t>r</a:t>
            </a:r>
            <a:r>
              <a:rPr sz="1200" spc="-5" dirty="0">
                <a:latin typeface="Times New Roman"/>
                <a:cs typeface="Times New Roman"/>
              </a:rPr>
              <a:t>c</a:t>
            </a:r>
            <a:r>
              <a:rPr sz="1200" dirty="0">
                <a:latin typeface="Times New Roman"/>
                <a:cs typeface="Times New Roman"/>
              </a:rPr>
              <a:t>e </a:t>
            </a:r>
            <a:r>
              <a:rPr sz="1200" spc="-5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v</a:t>
            </a:r>
            <a:r>
              <a:rPr sz="1200" spc="-5" dirty="0">
                <a:latin typeface="Times New Roman"/>
                <a:cs typeface="Times New Roman"/>
              </a:rPr>
              <a:t>e</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s </a:t>
            </a:r>
            <a:r>
              <a:rPr sz="1200" spc="-6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  </a:t>
            </a:r>
            <a:r>
              <a:rPr sz="1200" spc="-50" dirty="0">
                <a:latin typeface="Times New Roman"/>
                <a:cs typeface="Times New Roman"/>
              </a:rPr>
              <a:t>i</a:t>
            </a:r>
            <a:r>
              <a:rPr sz="1200" dirty="0">
                <a:latin typeface="Times New Roman"/>
                <a:cs typeface="Times New Roman"/>
              </a:rPr>
              <a:t>t </a:t>
            </a:r>
            <a:r>
              <a:rPr sz="1200" spc="-25" dirty="0">
                <a:latin typeface="Times New Roman"/>
                <a:cs typeface="Times New Roman"/>
              </a:rPr>
              <a:t> </a:t>
            </a:r>
            <a:r>
              <a:rPr sz="1200" spc="-50" dirty="0">
                <a:latin typeface="Times New Roman"/>
                <a:cs typeface="Times New Roman"/>
              </a:rPr>
              <a:t>i</a:t>
            </a:r>
            <a:r>
              <a:rPr sz="1200" dirty="0">
                <a:latin typeface="Times New Roman"/>
                <a:cs typeface="Times New Roman"/>
              </a:rPr>
              <a:t>s </a:t>
            </a:r>
            <a:r>
              <a:rPr sz="1200" spc="-60" dirty="0">
                <a:latin typeface="Times New Roman"/>
                <a:cs typeface="Times New Roman"/>
              </a:rPr>
              <a:t> </a:t>
            </a:r>
            <a:r>
              <a:rPr sz="1200" spc="-5" dirty="0">
                <a:latin typeface="Times New Roman"/>
                <a:cs typeface="Times New Roman"/>
              </a:rPr>
              <a:t>c</a:t>
            </a:r>
            <a:r>
              <a:rPr sz="1200" spc="45" dirty="0">
                <a:latin typeface="Times New Roman"/>
                <a:cs typeface="Times New Roman"/>
              </a:rPr>
              <a:t>o</a:t>
            </a:r>
            <a:r>
              <a:rPr sz="1200" spc="-50" dirty="0">
                <a:latin typeface="Times New Roman"/>
                <a:cs typeface="Times New Roman"/>
              </a:rPr>
              <a:t>m</a:t>
            </a:r>
            <a:r>
              <a:rPr sz="1200" dirty="0">
                <a:latin typeface="Times New Roman"/>
                <a:cs typeface="Times New Roman"/>
              </a:rPr>
              <a:t>p</a:t>
            </a:r>
            <a:r>
              <a:rPr sz="1200" spc="30" dirty="0">
                <a:latin typeface="Times New Roman"/>
                <a:cs typeface="Times New Roman"/>
              </a:rPr>
              <a:t>r</a:t>
            </a:r>
            <a:r>
              <a:rPr sz="1200" spc="-25" dirty="0">
                <a:latin typeface="Times New Roman"/>
                <a:cs typeface="Times New Roman"/>
              </a:rPr>
              <a:t>i</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2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90" dirty="0">
                <a:latin typeface="Times New Roman"/>
                <a:cs typeface="Times New Roman"/>
              </a:rPr>
              <a:t> </a:t>
            </a:r>
            <a:r>
              <a:rPr sz="1200" dirty="0">
                <a:latin typeface="Times New Roman"/>
                <a:cs typeface="Times New Roman"/>
              </a:rPr>
              <a:t>83</a:t>
            </a:r>
            <a:r>
              <a:rPr sz="1200" spc="10" dirty="0">
                <a:latin typeface="Times New Roman"/>
                <a:cs typeface="Times New Roman"/>
              </a:rPr>
              <a:t>.</a:t>
            </a:r>
            <a:r>
              <a:rPr sz="1200" dirty="0">
                <a:latin typeface="Times New Roman"/>
                <a:cs typeface="Times New Roman"/>
              </a:rPr>
              <a:t>5% </a:t>
            </a:r>
            <a:r>
              <a:rPr sz="1200" spc="-40" dirty="0">
                <a:latin typeface="Times New Roman"/>
                <a:cs typeface="Times New Roman"/>
              </a:rPr>
              <a:t> </a:t>
            </a:r>
            <a:r>
              <a:rPr sz="1200" spc="-30" dirty="0">
                <a:latin typeface="Times New Roman"/>
                <a:cs typeface="Times New Roman"/>
              </a:rPr>
              <a:t>W</a:t>
            </a:r>
            <a:r>
              <a:rPr sz="1200" dirty="0">
                <a:latin typeface="Times New Roman"/>
                <a:cs typeface="Times New Roman"/>
              </a:rPr>
              <a:t>h</a:t>
            </a:r>
            <a:r>
              <a:rPr sz="1200" spc="-50" dirty="0">
                <a:latin typeface="Times New Roman"/>
                <a:cs typeface="Times New Roman"/>
              </a:rPr>
              <a:t>i</a:t>
            </a:r>
            <a:r>
              <a:rPr sz="1200" spc="25" dirty="0">
                <a:latin typeface="Times New Roman"/>
                <a:cs typeface="Times New Roman"/>
              </a:rPr>
              <a:t>t</a:t>
            </a:r>
            <a:r>
              <a:rPr sz="1200" dirty="0">
                <a:latin typeface="Times New Roman"/>
                <a:cs typeface="Times New Roman"/>
              </a:rPr>
              <a:t>e </a:t>
            </a:r>
            <a:r>
              <a:rPr sz="1200" spc="-30" dirty="0">
                <a:latin typeface="Times New Roman"/>
                <a:cs typeface="Times New Roman"/>
              </a:rPr>
              <a:t> </a:t>
            </a:r>
            <a:r>
              <a:rPr sz="1200" spc="-50" dirty="0">
                <a:latin typeface="Times New Roman"/>
                <a:cs typeface="Times New Roman"/>
              </a:rPr>
              <a:t>m</a:t>
            </a:r>
            <a:r>
              <a:rPr sz="1200" spc="45" dirty="0">
                <a:latin typeface="Times New Roman"/>
                <a:cs typeface="Times New Roman"/>
              </a:rPr>
              <a:t>o</a:t>
            </a:r>
            <a:r>
              <a:rPr sz="1200" spc="-25" dirty="0">
                <a:latin typeface="Times New Roman"/>
                <a:cs typeface="Times New Roman"/>
              </a:rPr>
              <a:t>n</a:t>
            </a:r>
            <a:r>
              <a:rPr sz="1200" spc="45" dirty="0">
                <a:latin typeface="Times New Roman"/>
                <a:cs typeface="Times New Roman"/>
              </a:rPr>
              <a:t>o</a:t>
            </a:r>
            <a:r>
              <a:rPr sz="1200" spc="-25" dirty="0">
                <a:latin typeface="Times New Roman"/>
                <a:cs typeface="Times New Roman"/>
              </a:rPr>
              <a:t>lin</a:t>
            </a:r>
            <a:r>
              <a:rPr sz="1200" dirty="0">
                <a:latin typeface="Times New Roman"/>
                <a:cs typeface="Times New Roman"/>
              </a:rPr>
              <a:t>g</a:t>
            </a:r>
            <a:r>
              <a:rPr sz="1200" spc="20" dirty="0">
                <a:latin typeface="Times New Roman"/>
                <a:cs typeface="Times New Roman"/>
              </a:rPr>
              <a:t>u</a:t>
            </a:r>
            <a:r>
              <a:rPr sz="1200" spc="15" dirty="0">
                <a:latin typeface="Times New Roman"/>
                <a:cs typeface="Times New Roman"/>
              </a:rPr>
              <a:t>a</a:t>
            </a:r>
            <a:r>
              <a:rPr sz="1200" dirty="0">
                <a:latin typeface="Times New Roman"/>
                <a:cs typeface="Times New Roman"/>
              </a:rPr>
              <a:t>l </a:t>
            </a:r>
            <a:r>
              <a:rPr sz="1200" spc="-70" dirty="0">
                <a:latin typeface="Times New Roman"/>
                <a:cs typeface="Times New Roman"/>
              </a:rPr>
              <a:t> </a:t>
            </a:r>
            <a:r>
              <a:rPr sz="1200" spc="-20" dirty="0">
                <a:latin typeface="Times New Roman"/>
                <a:cs typeface="Times New Roman"/>
              </a:rPr>
              <a:t>f</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a</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 </a:t>
            </a:r>
            <a:r>
              <a:rPr sz="1200" spc="-40" dirty="0">
                <a:latin typeface="Times New Roman"/>
                <a:cs typeface="Times New Roman"/>
              </a:rPr>
              <a:t> </a:t>
            </a:r>
            <a:r>
              <a:rPr sz="1200" dirty="0">
                <a:latin typeface="Times New Roman"/>
                <a:cs typeface="Times New Roman"/>
              </a:rPr>
              <a:t>6</a:t>
            </a:r>
            <a:r>
              <a:rPr sz="1200" spc="10" dirty="0">
                <a:latin typeface="Times New Roman"/>
                <a:cs typeface="Times New Roman"/>
              </a:rPr>
              <a:t>.</a:t>
            </a:r>
            <a:r>
              <a:rPr sz="1200" dirty="0">
                <a:latin typeface="Times New Roman"/>
                <a:cs typeface="Times New Roman"/>
              </a:rPr>
              <a:t>9% </a:t>
            </a:r>
            <a:r>
              <a:rPr sz="1200" spc="20" dirty="0">
                <a:latin typeface="Times New Roman"/>
                <a:cs typeface="Times New Roman"/>
              </a:rPr>
              <a:t>H</a:t>
            </a:r>
            <a:r>
              <a:rPr sz="1200" spc="-50" dirty="0">
                <a:latin typeface="Times New Roman"/>
                <a:cs typeface="Times New Roman"/>
              </a:rPr>
              <a:t>i</a:t>
            </a:r>
            <a:r>
              <a:rPr sz="1200" spc="-15" dirty="0">
                <a:latin typeface="Times New Roman"/>
                <a:cs typeface="Times New Roman"/>
              </a:rPr>
              <a:t>s</a:t>
            </a:r>
            <a:r>
              <a:rPr sz="1200" spc="20" dirty="0">
                <a:latin typeface="Times New Roman"/>
                <a:cs typeface="Times New Roman"/>
              </a:rPr>
              <a:t>p</a:t>
            </a:r>
            <a:r>
              <a:rPr sz="1200" spc="15" dirty="0">
                <a:latin typeface="Times New Roman"/>
                <a:cs typeface="Times New Roman"/>
              </a:rPr>
              <a:t>a</a:t>
            </a:r>
            <a:r>
              <a:rPr sz="1200" dirty="0">
                <a:latin typeface="Times New Roman"/>
                <a:cs typeface="Times New Roman"/>
              </a:rPr>
              <a:t>n</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 </a:t>
            </a:r>
            <a:r>
              <a:rPr sz="1200" spc="6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45" dirty="0">
                <a:latin typeface="Times New Roman"/>
                <a:cs typeface="Times New Roman"/>
              </a:rPr>
              <a:t> </a:t>
            </a:r>
            <a:r>
              <a:rPr sz="1200" dirty="0">
                <a:latin typeface="Times New Roman"/>
                <a:cs typeface="Times New Roman"/>
              </a:rPr>
              <a:t>6</a:t>
            </a:r>
            <a:r>
              <a:rPr sz="1200" spc="10" dirty="0">
                <a:latin typeface="Times New Roman"/>
                <a:cs typeface="Times New Roman"/>
              </a:rPr>
              <a:t>.</a:t>
            </a:r>
            <a:r>
              <a:rPr sz="1200" dirty="0">
                <a:latin typeface="Times New Roman"/>
                <a:cs typeface="Times New Roman"/>
              </a:rPr>
              <a:t>7% </a:t>
            </a:r>
            <a:r>
              <a:rPr sz="1200" spc="55" dirty="0">
                <a:latin typeface="Times New Roman"/>
                <a:cs typeface="Times New Roman"/>
              </a:rPr>
              <a:t> </a:t>
            </a:r>
            <a:r>
              <a:rPr sz="1200" spc="-5" dirty="0">
                <a:latin typeface="Times New Roman"/>
                <a:cs typeface="Times New Roman"/>
              </a:rPr>
              <a:t>A</a:t>
            </a:r>
            <a:r>
              <a:rPr sz="1200" spc="-40" dirty="0">
                <a:latin typeface="Times New Roman"/>
                <a:cs typeface="Times New Roman"/>
              </a:rPr>
              <a:t>f</a:t>
            </a:r>
            <a:r>
              <a:rPr sz="1200" spc="30" dirty="0">
                <a:latin typeface="Times New Roman"/>
                <a:cs typeface="Times New Roman"/>
              </a:rPr>
              <a:t>r</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n </a:t>
            </a:r>
            <a:r>
              <a:rPr sz="1200" spc="45" dirty="0">
                <a:latin typeface="Times New Roman"/>
                <a:cs typeface="Times New Roman"/>
              </a:rPr>
              <a:t> </a:t>
            </a:r>
            <a:r>
              <a:rPr sz="1200" spc="-5" dirty="0">
                <a:latin typeface="Times New Roman"/>
                <a:cs typeface="Times New Roman"/>
              </a:rPr>
              <a:t>A</a:t>
            </a:r>
            <a:r>
              <a:rPr sz="1200" spc="-25" dirty="0">
                <a:latin typeface="Times New Roman"/>
                <a:cs typeface="Times New Roman"/>
              </a:rPr>
              <a:t>m</a:t>
            </a:r>
            <a:r>
              <a:rPr sz="1200" spc="-5" dirty="0">
                <a:latin typeface="Times New Roman"/>
                <a:cs typeface="Times New Roman"/>
              </a:rPr>
              <a:t>e</a:t>
            </a:r>
            <a:r>
              <a:rPr sz="1200" spc="30" dirty="0">
                <a:latin typeface="Times New Roman"/>
                <a:cs typeface="Times New Roman"/>
              </a:rPr>
              <a:t>r</a:t>
            </a:r>
            <a:r>
              <a:rPr sz="1200" spc="-50" dirty="0">
                <a:latin typeface="Times New Roman"/>
                <a:cs typeface="Times New Roman"/>
              </a:rPr>
              <a:t>i</a:t>
            </a:r>
            <a:r>
              <a:rPr sz="1200" spc="15" dirty="0">
                <a:latin typeface="Times New Roman"/>
                <a:cs typeface="Times New Roman"/>
              </a:rPr>
              <a:t>ca</a:t>
            </a:r>
            <a:r>
              <a:rPr sz="1200" dirty="0">
                <a:latin typeface="Times New Roman"/>
                <a:cs typeface="Times New Roman"/>
              </a:rPr>
              <a:t>n </a:t>
            </a:r>
            <a:r>
              <a:rPr sz="1200" spc="20" dirty="0">
                <a:latin typeface="Times New Roman"/>
                <a:cs typeface="Times New Roman"/>
              </a:rPr>
              <a:t> </a:t>
            </a:r>
            <a:r>
              <a:rPr sz="1200" spc="5" dirty="0">
                <a:latin typeface="Times New Roman"/>
                <a:cs typeface="Times New Roman"/>
              </a:rPr>
              <a:t>(</a:t>
            </a:r>
            <a:r>
              <a:rPr sz="1200" spc="-5" dirty="0">
                <a:latin typeface="Times New Roman"/>
                <a:cs typeface="Times New Roman"/>
              </a:rPr>
              <a:t>O</a:t>
            </a:r>
            <a:r>
              <a:rPr sz="1200" spc="5" dirty="0">
                <a:latin typeface="Times New Roman"/>
                <a:cs typeface="Times New Roman"/>
              </a:rPr>
              <a:t>r</a:t>
            </a:r>
            <a:r>
              <a:rPr sz="1200" spc="25" dirty="0">
                <a:latin typeface="Times New Roman"/>
                <a:cs typeface="Times New Roman"/>
              </a:rPr>
              <a:t>t</a:t>
            </a:r>
            <a:r>
              <a:rPr sz="1200" spc="-50" dirty="0">
                <a:latin typeface="Times New Roman"/>
                <a:cs typeface="Times New Roman"/>
              </a:rPr>
              <a:t>i</a:t>
            </a:r>
            <a:r>
              <a:rPr sz="1200" spc="-5" dirty="0">
                <a:latin typeface="Times New Roman"/>
                <a:cs typeface="Times New Roman"/>
              </a:rPr>
              <a:t>z</a:t>
            </a:r>
            <a:r>
              <a:rPr sz="1200" dirty="0">
                <a:latin typeface="Times New Roman"/>
                <a:cs typeface="Times New Roman"/>
              </a:rPr>
              <a:t>, </a:t>
            </a:r>
            <a:r>
              <a:rPr sz="1200" spc="60" dirty="0">
                <a:latin typeface="Times New Roman"/>
                <a:cs typeface="Times New Roman"/>
              </a:rPr>
              <a:t> </a:t>
            </a:r>
            <a:r>
              <a:rPr sz="1200" dirty="0">
                <a:latin typeface="Times New Roman"/>
                <a:cs typeface="Times New Roman"/>
              </a:rPr>
              <a:t>2012</a:t>
            </a:r>
            <a:r>
              <a:rPr sz="1200" spc="5" dirty="0">
                <a:latin typeface="Times New Roman"/>
                <a:cs typeface="Times New Roman"/>
              </a:rPr>
              <a:t>)</a:t>
            </a:r>
            <a:r>
              <a:rPr sz="1200" dirty="0">
                <a:latin typeface="Times New Roman"/>
                <a:cs typeface="Times New Roman"/>
              </a:rPr>
              <a:t>. </a:t>
            </a:r>
            <a:r>
              <a:rPr sz="1200" spc="60" dirty="0">
                <a:latin typeface="Times New Roman"/>
                <a:cs typeface="Times New Roman"/>
              </a:rPr>
              <a:t> </a:t>
            </a:r>
            <a:r>
              <a:rPr sz="1200" dirty="0">
                <a:latin typeface="Times New Roman"/>
                <a:cs typeface="Times New Roman"/>
              </a:rPr>
              <a:t>Sp</a:t>
            </a:r>
            <a:r>
              <a:rPr sz="1200" spc="-5" dirty="0">
                <a:latin typeface="Times New Roman"/>
                <a:cs typeface="Times New Roman"/>
              </a:rPr>
              <a:t>ec</a:t>
            </a:r>
            <a:r>
              <a:rPr sz="1200" spc="-25" dirty="0">
                <a:latin typeface="Times New Roman"/>
                <a:cs typeface="Times New Roman"/>
              </a:rPr>
              <a:t>i</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ca</a:t>
            </a:r>
            <a:r>
              <a:rPr sz="1200" spc="-25" dirty="0">
                <a:latin typeface="Times New Roman"/>
                <a:cs typeface="Times New Roman"/>
              </a:rPr>
              <a:t>l</a:t>
            </a:r>
            <a:r>
              <a:rPr sz="1200" dirty="0">
                <a:latin typeface="Times New Roman"/>
                <a:cs typeface="Times New Roman"/>
              </a:rPr>
              <a:t>l</a:t>
            </a:r>
            <a:r>
              <a:rPr sz="1200" spc="-25" dirty="0">
                <a:latin typeface="Times New Roman"/>
                <a:cs typeface="Times New Roman"/>
              </a:rPr>
              <a:t>y</a:t>
            </a:r>
            <a:r>
              <a:rPr sz="1200" dirty="0">
                <a:latin typeface="Times New Roman"/>
                <a:cs typeface="Times New Roman"/>
              </a:rPr>
              <a:t>, </a:t>
            </a:r>
            <a:r>
              <a:rPr sz="1200" spc="60" dirty="0">
                <a:latin typeface="Times New Roman"/>
                <a:cs typeface="Times New Roman"/>
              </a:rPr>
              <a:t> </a:t>
            </a:r>
            <a:r>
              <a:rPr sz="1200" spc="20" dirty="0">
                <a:latin typeface="Times New Roman"/>
                <a:cs typeface="Times New Roman"/>
              </a:rPr>
              <a:t>H</a:t>
            </a:r>
            <a:r>
              <a:rPr sz="1200" spc="-25" dirty="0">
                <a:latin typeface="Times New Roman"/>
                <a:cs typeface="Times New Roman"/>
              </a:rPr>
              <a:t>i</a:t>
            </a:r>
            <a:r>
              <a:rPr sz="1200" spc="-15" dirty="0">
                <a:latin typeface="Times New Roman"/>
                <a:cs typeface="Times New Roman"/>
              </a:rPr>
              <a:t>s</a:t>
            </a:r>
            <a:r>
              <a:rPr sz="1200" dirty="0">
                <a:latin typeface="Times New Roman"/>
                <a:cs typeface="Times New Roman"/>
              </a:rPr>
              <a:t>p</a:t>
            </a:r>
            <a:r>
              <a:rPr sz="1200" spc="15" dirty="0">
                <a:latin typeface="Times New Roman"/>
                <a:cs typeface="Times New Roman"/>
              </a:rPr>
              <a:t>a</a:t>
            </a:r>
            <a:r>
              <a:rPr sz="1200" dirty="0">
                <a:latin typeface="Times New Roman"/>
                <a:cs typeface="Times New Roman"/>
              </a:rPr>
              <a:t>n</a:t>
            </a:r>
            <a:r>
              <a:rPr sz="1200" spc="-25" dirty="0">
                <a:latin typeface="Times New Roman"/>
                <a:cs typeface="Times New Roman"/>
              </a:rPr>
              <a:t>i</a:t>
            </a:r>
            <a:r>
              <a:rPr sz="1200" dirty="0">
                <a:latin typeface="Times New Roman"/>
                <a:cs typeface="Times New Roman"/>
              </a:rPr>
              <a:t>c </a:t>
            </a:r>
            <a:r>
              <a:rPr sz="1200" spc="65" dirty="0">
                <a:latin typeface="Times New Roman"/>
                <a:cs typeface="Times New Roman"/>
              </a:rPr>
              <a:t> </a:t>
            </a:r>
            <a:r>
              <a:rPr sz="1200" spc="-5" dirty="0">
                <a:latin typeface="Times New Roman"/>
                <a:cs typeface="Times New Roman"/>
              </a:rPr>
              <a:t>A</a:t>
            </a:r>
            <a:r>
              <a:rPr sz="1200" spc="-25" dirty="0">
                <a:latin typeface="Times New Roman"/>
                <a:cs typeface="Times New Roman"/>
              </a:rPr>
              <a:t>m</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s </a:t>
            </a:r>
            <a:r>
              <a:rPr sz="1200" spc="35" dirty="0">
                <a:latin typeface="Times New Roman"/>
                <a:cs typeface="Times New Roman"/>
              </a:rPr>
              <a:t> </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e </a:t>
            </a:r>
            <a:r>
              <a:rPr sz="1200" spc="20" dirty="0">
                <a:latin typeface="Times New Roman"/>
                <a:cs typeface="Times New Roman"/>
              </a:rPr>
              <a:t>o</a:t>
            </a:r>
            <a:r>
              <a:rPr sz="1200" spc="-25" dirty="0">
                <a:latin typeface="Times New Roman"/>
                <a:cs typeface="Times New Roman"/>
              </a:rPr>
              <a:t>v</a:t>
            </a:r>
            <a:r>
              <a:rPr sz="1200" spc="-5" dirty="0">
                <a:latin typeface="Times New Roman"/>
                <a:cs typeface="Times New Roman"/>
              </a:rPr>
              <a:t>e</a:t>
            </a:r>
            <a:r>
              <a:rPr sz="1200" spc="5" dirty="0">
                <a:latin typeface="Times New Roman"/>
                <a:cs typeface="Times New Roman"/>
              </a:rPr>
              <a:t>rr</a:t>
            </a:r>
            <a:r>
              <a:rPr sz="1200" spc="-5" dirty="0">
                <a:latin typeface="Times New Roman"/>
                <a:cs typeface="Times New Roman"/>
              </a:rPr>
              <a:t>e</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85"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1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spc="-50" dirty="0">
                <a:latin typeface="Times New Roman"/>
                <a:cs typeface="Times New Roman"/>
              </a:rPr>
              <a:t>m</a:t>
            </a:r>
            <a:r>
              <a:rPr sz="1200" dirty="0">
                <a:latin typeface="Times New Roman"/>
                <a:cs typeface="Times New Roman"/>
              </a:rPr>
              <a:t>s  </a:t>
            </a:r>
            <a:r>
              <a:rPr sz="1200" spc="-7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  </a:t>
            </a:r>
            <a:r>
              <a:rPr sz="1200" spc="-80" dirty="0">
                <a:latin typeface="Times New Roman"/>
                <a:cs typeface="Times New Roman"/>
              </a:rPr>
              <a:t> </a:t>
            </a:r>
            <a:r>
              <a:rPr sz="1200" spc="-3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95" dirty="0">
                <a:latin typeface="Times New Roman"/>
                <a:cs typeface="Times New Roman"/>
              </a:rPr>
              <a:t> </a:t>
            </a:r>
            <a:r>
              <a:rPr sz="1200" spc="-5" dirty="0">
                <a:latin typeface="Times New Roman"/>
                <a:cs typeface="Times New Roman"/>
              </a:rPr>
              <a:t>w</a:t>
            </a:r>
            <a:r>
              <a:rPr sz="1200" spc="-50" dirty="0">
                <a:latin typeface="Times New Roman"/>
                <a:cs typeface="Times New Roman"/>
              </a:rPr>
              <a:t>i</a:t>
            </a:r>
            <a:r>
              <a:rPr sz="1200" spc="25" dirty="0">
                <a:latin typeface="Times New Roman"/>
                <a:cs typeface="Times New Roman"/>
              </a:rPr>
              <a:t>t</a:t>
            </a:r>
            <a:r>
              <a:rPr sz="1200" dirty="0">
                <a:latin typeface="Times New Roman"/>
                <a:cs typeface="Times New Roman"/>
              </a:rPr>
              <a:t>h  </a:t>
            </a:r>
            <a:r>
              <a:rPr sz="1200" spc="-110"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25" dirty="0">
                <a:latin typeface="Times New Roman"/>
                <a:cs typeface="Times New Roman"/>
              </a:rPr>
              <a:t>i</a:t>
            </a:r>
            <a:r>
              <a:rPr sz="1200" spc="-20" dirty="0">
                <a:latin typeface="Times New Roman"/>
                <a:cs typeface="Times New Roman"/>
              </a:rPr>
              <a:t>f</a:t>
            </a:r>
            <a:r>
              <a:rPr sz="1200" spc="-25" dirty="0">
                <a:latin typeface="Times New Roman"/>
                <a:cs typeface="Times New Roman"/>
              </a:rPr>
              <a:t>i</a:t>
            </a:r>
            <a:r>
              <a:rPr sz="1200" dirty="0">
                <a:latin typeface="Times New Roman"/>
                <a:cs typeface="Times New Roman"/>
              </a:rPr>
              <a:t>c  </a:t>
            </a:r>
            <a:r>
              <a:rPr sz="1200" spc="-65" dirty="0">
                <a:latin typeface="Times New Roman"/>
                <a:cs typeface="Times New Roman"/>
              </a:rPr>
              <a:t> </a:t>
            </a:r>
            <a:r>
              <a:rPr sz="1200" spc="-25" dirty="0">
                <a:latin typeface="Times New Roman"/>
                <a:cs typeface="Times New Roman"/>
              </a:rPr>
              <a:t>l</a:t>
            </a:r>
            <a:r>
              <a:rPr sz="1200" spc="-5" dirty="0">
                <a:latin typeface="Times New Roman"/>
                <a:cs typeface="Times New Roman"/>
              </a:rPr>
              <a:t>ea</a:t>
            </a:r>
            <a:r>
              <a:rPr sz="1200" spc="30" dirty="0">
                <a:latin typeface="Times New Roman"/>
                <a:cs typeface="Times New Roman"/>
              </a:rPr>
              <a:t>r</a:t>
            </a:r>
            <a:r>
              <a:rPr sz="1200" dirty="0">
                <a:latin typeface="Times New Roman"/>
                <a:cs typeface="Times New Roman"/>
              </a:rPr>
              <a:t>n</a:t>
            </a:r>
            <a:r>
              <a:rPr sz="1200" spc="-25" dirty="0">
                <a:latin typeface="Times New Roman"/>
                <a:cs typeface="Times New Roman"/>
              </a:rPr>
              <a:t>in</a:t>
            </a:r>
            <a:r>
              <a:rPr sz="1200" dirty="0">
                <a:latin typeface="Times New Roman"/>
                <a:cs typeface="Times New Roman"/>
              </a:rPr>
              <a:t>g  </a:t>
            </a:r>
            <a:r>
              <a:rPr sz="1200" spc="-85"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spc="-15" dirty="0">
                <a:latin typeface="Times New Roman"/>
                <a:cs typeface="Times New Roman"/>
              </a:rPr>
              <a:t>s</a:t>
            </a:r>
            <a:r>
              <a:rPr sz="1200" spc="15" dirty="0">
                <a:latin typeface="Times New Roman"/>
                <a:cs typeface="Times New Roman"/>
              </a:rPr>
              <a:t>a</a:t>
            </a:r>
            <a:r>
              <a:rPr sz="1200" dirty="0">
                <a:latin typeface="Times New Roman"/>
                <a:cs typeface="Times New Roman"/>
              </a:rPr>
              <a:t>bil</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a:t>
            </a:r>
            <a:r>
              <a:rPr sz="1200" spc="-5" dirty="0">
                <a:latin typeface="Times New Roman"/>
                <a:cs typeface="Times New Roman"/>
              </a:rPr>
              <a:t>e</a:t>
            </a:r>
            <a:r>
              <a:rPr sz="1200" dirty="0">
                <a:latin typeface="Times New Roman"/>
                <a:cs typeface="Times New Roman"/>
              </a:rPr>
              <a:t>s  </a:t>
            </a:r>
            <a:r>
              <a:rPr sz="1200" spc="-9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60" dirty="0">
                <a:latin typeface="Times New Roman"/>
                <a:cs typeface="Times New Roman"/>
              </a:rPr>
              <a:t> </a:t>
            </a:r>
            <a:r>
              <a:rPr sz="1200" spc="-5" dirty="0">
                <a:latin typeface="Times New Roman"/>
                <a:cs typeface="Times New Roman"/>
              </a:rPr>
              <a:t>A</a:t>
            </a:r>
            <a:r>
              <a:rPr sz="1200" spc="-40" dirty="0">
                <a:latin typeface="Times New Roman"/>
                <a:cs typeface="Times New Roman"/>
              </a:rPr>
              <a:t>f</a:t>
            </a:r>
            <a:r>
              <a:rPr sz="1200" spc="30" dirty="0">
                <a:latin typeface="Times New Roman"/>
                <a:cs typeface="Times New Roman"/>
              </a:rPr>
              <a:t>r</a:t>
            </a:r>
            <a:r>
              <a:rPr sz="1200" spc="-25" dirty="0">
                <a:latin typeface="Times New Roman"/>
                <a:cs typeface="Times New Roman"/>
              </a:rPr>
              <a:t>i</a:t>
            </a:r>
            <a:r>
              <a:rPr sz="1200" spc="-5" dirty="0">
                <a:latin typeface="Times New Roman"/>
                <a:cs typeface="Times New Roman"/>
              </a:rPr>
              <a:t>c</a:t>
            </a:r>
            <a:r>
              <a:rPr sz="1200" spc="40" dirty="0">
                <a:latin typeface="Times New Roman"/>
                <a:cs typeface="Times New Roman"/>
              </a:rPr>
              <a:t>a</a:t>
            </a:r>
            <a:r>
              <a:rPr sz="1200" dirty="0">
                <a:latin typeface="Times New Roman"/>
                <a:cs typeface="Times New Roman"/>
              </a:rPr>
              <a:t>n </a:t>
            </a:r>
            <a:r>
              <a:rPr sz="1200" spc="-5" dirty="0">
                <a:latin typeface="Times New Roman"/>
                <a:cs typeface="Times New Roman"/>
              </a:rPr>
              <a:t>A</a:t>
            </a:r>
            <a:r>
              <a:rPr sz="1200" spc="-25" dirty="0">
                <a:latin typeface="Times New Roman"/>
                <a:cs typeface="Times New Roman"/>
              </a:rPr>
              <a:t>m</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ns </a:t>
            </a:r>
            <a:r>
              <a:rPr sz="1200" spc="35" dirty="0">
                <a:latin typeface="Times New Roman"/>
                <a:cs typeface="Times New Roman"/>
              </a:rPr>
              <a:t> </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e </a:t>
            </a:r>
            <a:r>
              <a:rPr sz="1200" spc="40" dirty="0">
                <a:latin typeface="Times New Roman"/>
                <a:cs typeface="Times New Roman"/>
              </a:rPr>
              <a:t> </a:t>
            </a:r>
            <a:r>
              <a:rPr sz="1200" spc="20" dirty="0">
                <a:latin typeface="Times New Roman"/>
                <a:cs typeface="Times New Roman"/>
              </a:rPr>
              <a:t>o</a:t>
            </a:r>
            <a:r>
              <a:rPr sz="1200" spc="-25" dirty="0">
                <a:latin typeface="Times New Roman"/>
                <a:cs typeface="Times New Roman"/>
              </a:rPr>
              <a:t>v</a:t>
            </a:r>
            <a:r>
              <a:rPr sz="1200" spc="-5" dirty="0">
                <a:latin typeface="Times New Roman"/>
                <a:cs typeface="Times New Roman"/>
              </a:rPr>
              <a:t>e</a:t>
            </a:r>
            <a:r>
              <a:rPr sz="1200" spc="5" dirty="0">
                <a:latin typeface="Times New Roman"/>
                <a:cs typeface="Times New Roman"/>
              </a:rPr>
              <a:t>rr</a:t>
            </a:r>
            <a:r>
              <a:rPr sz="1200" spc="-5" dirty="0">
                <a:latin typeface="Times New Roman"/>
                <a:cs typeface="Times New Roman"/>
              </a:rPr>
              <a:t>e</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45"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2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m</a:t>
            </a:r>
            <a:r>
              <a:rPr sz="1200" dirty="0">
                <a:latin typeface="Times New Roman"/>
                <a:cs typeface="Times New Roman"/>
              </a:rPr>
              <a:t>s </a:t>
            </a:r>
            <a:r>
              <a:rPr sz="1200" spc="6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 </a:t>
            </a:r>
            <a:r>
              <a:rPr sz="1200" spc="5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35" dirty="0">
                <a:latin typeface="Times New Roman"/>
                <a:cs typeface="Times New Roman"/>
              </a:rPr>
              <a:t> </a:t>
            </a:r>
            <a:r>
              <a:rPr sz="1200" spc="-5" dirty="0">
                <a:latin typeface="Times New Roman"/>
                <a:cs typeface="Times New Roman"/>
              </a:rPr>
              <a:t>w</a:t>
            </a:r>
            <a:r>
              <a:rPr sz="1200" spc="-50" dirty="0">
                <a:latin typeface="Times New Roman"/>
                <a:cs typeface="Times New Roman"/>
              </a:rPr>
              <a:t>i</a:t>
            </a:r>
            <a:r>
              <a:rPr sz="1200" spc="25" dirty="0">
                <a:latin typeface="Times New Roman"/>
                <a:cs typeface="Times New Roman"/>
              </a:rPr>
              <a:t>t</a:t>
            </a:r>
            <a:r>
              <a:rPr sz="1200" dirty="0">
                <a:latin typeface="Times New Roman"/>
                <a:cs typeface="Times New Roman"/>
              </a:rPr>
              <a:t>h </a:t>
            </a:r>
            <a:r>
              <a:rPr sz="1200" spc="20"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dirty="0">
                <a:latin typeface="Times New Roman"/>
                <a:cs typeface="Times New Roman"/>
              </a:rPr>
              <a:t>i</a:t>
            </a:r>
            <a:r>
              <a:rPr sz="1200" spc="5" dirty="0">
                <a:latin typeface="Times New Roman"/>
                <a:cs typeface="Times New Roman"/>
              </a:rPr>
              <a:t>f</a:t>
            </a:r>
            <a:r>
              <a:rPr sz="1200" spc="-25" dirty="0">
                <a:latin typeface="Times New Roman"/>
                <a:cs typeface="Times New Roman"/>
              </a:rPr>
              <a:t>i</a:t>
            </a:r>
            <a:r>
              <a:rPr sz="1200" dirty="0">
                <a:latin typeface="Times New Roman"/>
                <a:cs typeface="Times New Roman"/>
              </a:rPr>
              <a:t>c </a:t>
            </a:r>
            <a:r>
              <a:rPr sz="1200" spc="65" dirty="0">
                <a:latin typeface="Times New Roman"/>
                <a:cs typeface="Times New Roman"/>
              </a:rPr>
              <a:t> </a:t>
            </a:r>
            <a:r>
              <a:rPr sz="1200" spc="-25" dirty="0">
                <a:latin typeface="Times New Roman"/>
                <a:cs typeface="Times New Roman"/>
              </a:rPr>
              <a:t>l</a:t>
            </a:r>
            <a:r>
              <a:rPr sz="1200" spc="-5" dirty="0">
                <a:latin typeface="Times New Roman"/>
                <a:cs typeface="Times New Roman"/>
              </a:rPr>
              <a:t>ea</a:t>
            </a:r>
            <a:r>
              <a:rPr sz="1200" spc="5" dirty="0">
                <a:latin typeface="Times New Roman"/>
                <a:cs typeface="Times New Roman"/>
              </a:rPr>
              <a:t>r</a:t>
            </a:r>
            <a:r>
              <a:rPr sz="1200" dirty="0">
                <a:latin typeface="Times New Roman"/>
                <a:cs typeface="Times New Roman"/>
              </a:rPr>
              <a:t>n</a:t>
            </a:r>
            <a:r>
              <a:rPr sz="1200" spc="-25" dirty="0">
                <a:latin typeface="Times New Roman"/>
                <a:cs typeface="Times New Roman"/>
              </a:rPr>
              <a:t>i</a:t>
            </a:r>
            <a:r>
              <a:rPr sz="1200" dirty="0">
                <a:latin typeface="Times New Roman"/>
                <a:cs typeface="Times New Roman"/>
              </a:rPr>
              <a:t>ng </a:t>
            </a:r>
            <a:r>
              <a:rPr sz="1200" spc="45"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spc="-15" dirty="0">
                <a:latin typeface="Times New Roman"/>
                <a:cs typeface="Times New Roman"/>
              </a:rPr>
              <a:t>s</a:t>
            </a:r>
            <a:r>
              <a:rPr sz="1200" spc="15" dirty="0">
                <a:latin typeface="Times New Roman"/>
                <a:cs typeface="Times New Roman"/>
              </a:rPr>
              <a:t>a</a:t>
            </a:r>
            <a:r>
              <a:rPr sz="1200" dirty="0">
                <a:latin typeface="Times New Roman"/>
                <a:cs typeface="Times New Roman"/>
              </a:rPr>
              <a:t>bil</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ee</a:t>
            </a:r>
            <a:r>
              <a:rPr sz="1200" spc="15" dirty="0">
                <a:latin typeface="Times New Roman"/>
                <a:cs typeface="Times New Roman"/>
              </a:rPr>
              <a:t>c</a:t>
            </a:r>
            <a:r>
              <a:rPr sz="1200" dirty="0">
                <a:latin typeface="Times New Roman"/>
                <a:cs typeface="Times New Roman"/>
              </a:rPr>
              <a:t>h </a:t>
            </a:r>
            <a:r>
              <a:rPr sz="1200" spc="14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10" dirty="0">
                <a:latin typeface="Times New Roman"/>
                <a:cs typeface="Times New Roman"/>
              </a:rPr>
              <a:t> </a:t>
            </a:r>
            <a:r>
              <a:rPr sz="1200" spc="-25" dirty="0">
                <a:latin typeface="Times New Roman"/>
                <a:cs typeface="Times New Roman"/>
              </a:rPr>
              <a:t>l</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gu</a:t>
            </a:r>
            <a:r>
              <a:rPr sz="1200" spc="-5" dirty="0">
                <a:latin typeface="Times New Roman"/>
                <a:cs typeface="Times New Roman"/>
              </a:rPr>
              <a:t>a</a:t>
            </a:r>
            <a:r>
              <a:rPr sz="1200" dirty="0">
                <a:latin typeface="Times New Roman"/>
                <a:cs typeface="Times New Roman"/>
              </a:rPr>
              <a:t>ge  </a:t>
            </a:r>
            <a:r>
              <a:rPr sz="1200" spc="-140"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spc="-15" dirty="0">
                <a:latin typeface="Times New Roman"/>
                <a:cs typeface="Times New Roman"/>
              </a:rPr>
              <a:t>s</a:t>
            </a:r>
            <a:r>
              <a:rPr sz="1200" spc="15" dirty="0">
                <a:latin typeface="Times New Roman"/>
                <a:cs typeface="Times New Roman"/>
              </a:rPr>
              <a:t>a</a:t>
            </a:r>
            <a:r>
              <a:rPr sz="1200" dirty="0">
                <a:latin typeface="Times New Roman"/>
                <a:cs typeface="Times New Roman"/>
              </a:rPr>
              <a:t>bil</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  </a:t>
            </a:r>
            <a:r>
              <a:rPr sz="1200" spc="-120" dirty="0">
                <a:latin typeface="Times New Roman"/>
                <a:cs typeface="Times New Roman"/>
              </a:rPr>
              <a:t> </a:t>
            </a:r>
            <a:r>
              <a:rPr sz="1200" spc="15" dirty="0">
                <a:latin typeface="Times New Roman"/>
                <a:cs typeface="Times New Roman"/>
              </a:rPr>
              <a:t>e</a:t>
            </a:r>
            <a:r>
              <a:rPr sz="1200" spc="-50" dirty="0">
                <a:latin typeface="Times New Roman"/>
                <a:cs typeface="Times New Roman"/>
              </a:rPr>
              <a:t>m</a:t>
            </a:r>
            <a:r>
              <a:rPr sz="1200" spc="20" dirty="0">
                <a:latin typeface="Times New Roman"/>
                <a:cs typeface="Times New Roman"/>
              </a:rPr>
              <a:t>o</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a</a:t>
            </a:r>
            <a:r>
              <a:rPr sz="1200" dirty="0">
                <a:latin typeface="Times New Roman"/>
                <a:cs typeface="Times New Roman"/>
              </a:rPr>
              <a:t>l </a:t>
            </a:r>
            <a:r>
              <a:rPr sz="1200" spc="120" dirty="0">
                <a:latin typeface="Times New Roman"/>
                <a:cs typeface="Times New Roman"/>
              </a:rPr>
              <a:t> </a:t>
            </a:r>
            <a:r>
              <a:rPr sz="1200" spc="15" dirty="0">
                <a:latin typeface="Times New Roman"/>
                <a:cs typeface="Times New Roman"/>
              </a:rPr>
              <a:t>a</a:t>
            </a:r>
            <a:r>
              <a:rPr sz="1200" dirty="0">
                <a:latin typeface="Times New Roman"/>
                <a:cs typeface="Times New Roman"/>
              </a:rPr>
              <a:t>nd  </a:t>
            </a:r>
            <a:r>
              <a:rPr sz="1200" spc="-135" dirty="0">
                <a:latin typeface="Times New Roman"/>
                <a:cs typeface="Times New Roman"/>
              </a:rPr>
              <a:t> </a:t>
            </a:r>
            <a:r>
              <a:rPr sz="1200" spc="-25" dirty="0">
                <a:latin typeface="Times New Roman"/>
                <a:cs typeface="Times New Roman"/>
              </a:rPr>
              <a:t>b</a:t>
            </a:r>
            <a:r>
              <a:rPr sz="1200" spc="15" dirty="0">
                <a:latin typeface="Times New Roman"/>
                <a:cs typeface="Times New Roman"/>
              </a:rPr>
              <a:t>e</a:t>
            </a:r>
            <a:r>
              <a:rPr sz="1200" spc="-25" dirty="0">
                <a:latin typeface="Times New Roman"/>
                <a:cs typeface="Times New Roman"/>
              </a:rPr>
              <a:t>h</a:t>
            </a:r>
            <a:r>
              <a:rPr sz="1200" spc="15" dirty="0">
                <a:latin typeface="Times New Roman"/>
                <a:cs typeface="Times New Roman"/>
              </a:rPr>
              <a:t>a</a:t>
            </a:r>
            <a:r>
              <a:rPr sz="1200" dirty="0">
                <a:latin typeface="Times New Roman"/>
                <a:cs typeface="Times New Roman"/>
              </a:rPr>
              <a:t>v</a:t>
            </a:r>
            <a:r>
              <a:rPr sz="1200" spc="-50" dirty="0">
                <a:latin typeface="Times New Roman"/>
                <a:cs typeface="Times New Roman"/>
              </a:rPr>
              <a:t>i</a:t>
            </a:r>
            <a:r>
              <a:rPr sz="1200" spc="20" dirty="0">
                <a:latin typeface="Times New Roman"/>
                <a:cs typeface="Times New Roman"/>
              </a:rPr>
              <a:t>o</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 </a:t>
            </a:r>
            <a:r>
              <a:rPr sz="1200" spc="120"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spc="-15" dirty="0">
                <a:latin typeface="Times New Roman"/>
                <a:cs typeface="Times New Roman"/>
              </a:rPr>
              <a:t>s</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d</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  </a:t>
            </a:r>
            <a:r>
              <a:rPr sz="1200" spc="-12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10"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spc="15" dirty="0">
                <a:latin typeface="Times New Roman"/>
                <a:cs typeface="Times New Roman"/>
              </a:rPr>
              <a:t>e</a:t>
            </a:r>
            <a:r>
              <a:rPr sz="1200" dirty="0">
                <a:latin typeface="Times New Roman"/>
                <a:cs typeface="Times New Roman"/>
              </a:rPr>
              <a:t>l</a:t>
            </a:r>
            <a:r>
              <a:rPr sz="1200" spc="-25" dirty="0">
                <a:latin typeface="Times New Roman"/>
                <a:cs typeface="Times New Roman"/>
              </a:rPr>
              <a:t>l</a:t>
            </a:r>
            <a:r>
              <a:rPr sz="1200" spc="-5" dirty="0">
                <a:latin typeface="Times New Roman"/>
                <a:cs typeface="Times New Roman"/>
              </a:rPr>
              <a:t>ec</a:t>
            </a:r>
            <a:r>
              <a:rPr sz="1200" spc="25" dirty="0">
                <a:latin typeface="Times New Roman"/>
                <a:cs typeface="Times New Roman"/>
              </a:rPr>
              <a:t>t</a:t>
            </a:r>
            <a:r>
              <a:rPr sz="1200" dirty="0">
                <a:latin typeface="Times New Roman"/>
                <a:cs typeface="Times New Roman"/>
              </a:rPr>
              <a:t>u</a:t>
            </a:r>
            <a:r>
              <a:rPr sz="1200" spc="15" dirty="0">
                <a:latin typeface="Times New Roman"/>
                <a:cs typeface="Times New Roman"/>
              </a:rPr>
              <a:t>a</a:t>
            </a:r>
            <a:r>
              <a:rPr sz="1200" dirty="0">
                <a:latin typeface="Times New Roman"/>
                <a:cs typeface="Times New Roman"/>
              </a:rPr>
              <a:t>l </a:t>
            </a:r>
            <a:r>
              <a:rPr sz="1200" spc="120" dirty="0">
                <a:latin typeface="Times New Roman"/>
                <a:cs typeface="Times New Roman"/>
              </a:rPr>
              <a:t> </a:t>
            </a:r>
            <a:r>
              <a:rPr sz="1200" spc="20" dirty="0">
                <a:latin typeface="Times New Roman"/>
                <a:cs typeface="Times New Roman"/>
              </a:rPr>
              <a:t>o</a:t>
            </a:r>
            <a:r>
              <a:rPr sz="1200" dirty="0">
                <a:latin typeface="Times New Roman"/>
                <a:cs typeface="Times New Roman"/>
              </a:rPr>
              <a:t>r d</a:t>
            </a:r>
            <a:r>
              <a:rPr sz="1200" spc="-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50" dirty="0">
                <a:latin typeface="Times New Roman"/>
                <a:cs typeface="Times New Roman"/>
              </a:rPr>
              <a:t>l</a:t>
            </a:r>
            <a:r>
              <a:rPr sz="1200" spc="20" dirty="0">
                <a:latin typeface="Times New Roman"/>
                <a:cs typeface="Times New Roman"/>
              </a:rPr>
              <a:t>op</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15" dirty="0">
                <a:latin typeface="Times New Roman"/>
                <a:cs typeface="Times New Roman"/>
              </a:rPr>
              <a:t>a</a:t>
            </a:r>
            <a:r>
              <a:rPr sz="1200" dirty="0">
                <a:latin typeface="Times New Roman"/>
                <a:cs typeface="Times New Roman"/>
              </a:rPr>
              <a:t>l  </a:t>
            </a:r>
            <a:r>
              <a:rPr sz="1200" spc="20" dirty="0">
                <a:latin typeface="Times New Roman"/>
                <a:cs typeface="Times New Roman"/>
              </a:rPr>
              <a:t>d</a:t>
            </a:r>
            <a:r>
              <a:rPr sz="1200" spc="-25" dirty="0">
                <a:latin typeface="Times New Roman"/>
                <a:cs typeface="Times New Roman"/>
              </a:rPr>
              <a:t>i</a:t>
            </a:r>
            <a:r>
              <a:rPr sz="1200" spc="10" dirty="0">
                <a:latin typeface="Times New Roman"/>
                <a:cs typeface="Times New Roman"/>
              </a:rPr>
              <a:t>s</a:t>
            </a:r>
            <a:r>
              <a:rPr sz="1200" spc="15" dirty="0">
                <a:latin typeface="Times New Roman"/>
                <a:cs typeface="Times New Roman"/>
              </a:rPr>
              <a:t>a</a:t>
            </a:r>
            <a:r>
              <a:rPr sz="1200" dirty="0">
                <a:latin typeface="Times New Roman"/>
                <a:cs typeface="Times New Roman"/>
              </a:rPr>
              <a:t>b</a:t>
            </a:r>
            <a:r>
              <a:rPr sz="1200" spc="-25" dirty="0">
                <a:latin typeface="Times New Roman"/>
                <a:cs typeface="Times New Roman"/>
              </a:rPr>
              <a:t>i</a:t>
            </a:r>
            <a:r>
              <a:rPr sz="1200" dirty="0">
                <a:latin typeface="Times New Roman"/>
                <a:cs typeface="Times New Roman"/>
              </a:rPr>
              <a:t>l</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a:t>
            </a:r>
            <a:r>
              <a:rPr sz="1200" spc="15" dirty="0">
                <a:latin typeface="Times New Roman"/>
                <a:cs typeface="Times New Roman"/>
              </a:rPr>
              <a:t>e</a:t>
            </a:r>
            <a:r>
              <a:rPr sz="1200" dirty="0">
                <a:latin typeface="Times New Roman"/>
                <a:cs typeface="Times New Roman"/>
              </a:rPr>
              <a:t>s </a:t>
            </a:r>
            <a:r>
              <a:rPr sz="1200" spc="35" dirty="0">
                <a:latin typeface="Times New Roman"/>
                <a:cs typeface="Times New Roman"/>
              </a:rPr>
              <a:t> </a:t>
            </a:r>
            <a:r>
              <a:rPr sz="1200" spc="5" dirty="0">
                <a:latin typeface="Times New Roman"/>
                <a:cs typeface="Times New Roman"/>
              </a:rPr>
              <a:t>(</a:t>
            </a:r>
            <a:r>
              <a:rPr sz="1200" spc="-30" dirty="0">
                <a:latin typeface="Times New Roman"/>
                <a:cs typeface="Times New Roman"/>
              </a:rPr>
              <a:t>A</a:t>
            </a:r>
            <a:r>
              <a:rPr sz="1200" dirty="0">
                <a:latin typeface="Times New Roman"/>
                <a:cs typeface="Times New Roman"/>
              </a:rPr>
              <a:t>ud </a:t>
            </a:r>
            <a:r>
              <a:rPr sz="1200" spc="45" dirty="0">
                <a:latin typeface="Times New Roman"/>
                <a:cs typeface="Times New Roman"/>
              </a:rPr>
              <a:t> </a:t>
            </a:r>
            <a:r>
              <a:rPr sz="1200" spc="-5" dirty="0">
                <a:latin typeface="Times New Roman"/>
                <a:cs typeface="Times New Roman"/>
              </a:rPr>
              <a:t>e</a:t>
            </a:r>
            <a:r>
              <a:rPr sz="1200" dirty="0">
                <a:latin typeface="Times New Roman"/>
                <a:cs typeface="Times New Roman"/>
              </a:rPr>
              <a:t>t </a:t>
            </a:r>
            <a:r>
              <a:rPr sz="1200" spc="70" dirty="0">
                <a:latin typeface="Times New Roman"/>
                <a:cs typeface="Times New Roman"/>
              </a:rPr>
              <a:t> </a:t>
            </a:r>
            <a:r>
              <a:rPr sz="1200" spc="15" dirty="0">
                <a:latin typeface="Times New Roman"/>
                <a:cs typeface="Times New Roman"/>
              </a:rPr>
              <a:t>a</a:t>
            </a:r>
            <a:r>
              <a:rPr sz="1200" spc="-50" dirty="0">
                <a:latin typeface="Times New Roman"/>
                <a:cs typeface="Times New Roman"/>
              </a:rPr>
              <a:t>l</a:t>
            </a:r>
            <a:r>
              <a:rPr sz="1200" spc="10" dirty="0">
                <a:latin typeface="Times New Roman"/>
                <a:cs typeface="Times New Roman"/>
              </a:rPr>
              <a:t>.</a:t>
            </a:r>
            <a:r>
              <a:rPr sz="1200" dirty="0">
                <a:latin typeface="Times New Roman"/>
                <a:cs typeface="Times New Roman"/>
              </a:rPr>
              <a:t>, </a:t>
            </a:r>
            <a:r>
              <a:rPr sz="1200" spc="60" dirty="0">
                <a:latin typeface="Times New Roman"/>
                <a:cs typeface="Times New Roman"/>
              </a:rPr>
              <a:t> </a:t>
            </a:r>
            <a:r>
              <a:rPr sz="1200" dirty="0">
                <a:latin typeface="Times New Roman"/>
                <a:cs typeface="Times New Roman"/>
              </a:rPr>
              <a:t>2011</a:t>
            </a:r>
            <a:r>
              <a:rPr sz="1200" spc="5" dirty="0">
                <a:latin typeface="Times New Roman"/>
                <a:cs typeface="Times New Roman"/>
              </a:rPr>
              <a:t>)</a:t>
            </a:r>
            <a:r>
              <a:rPr sz="1200" dirty="0">
                <a:latin typeface="Times New Roman"/>
                <a:cs typeface="Times New Roman"/>
              </a:rPr>
              <a:t>. </a:t>
            </a:r>
            <a:r>
              <a:rPr sz="1200" spc="35" dirty="0">
                <a:latin typeface="Times New Roman"/>
                <a:cs typeface="Times New Roman"/>
              </a:rPr>
              <a:t> </a:t>
            </a:r>
            <a:r>
              <a:rPr sz="1200" spc="-20" dirty="0">
                <a:latin typeface="Times New Roman"/>
                <a:cs typeface="Times New Roman"/>
              </a:rPr>
              <a:t>F</a:t>
            </a:r>
            <a:r>
              <a:rPr sz="1200" dirty="0">
                <a:latin typeface="Times New Roman"/>
                <a:cs typeface="Times New Roman"/>
              </a:rPr>
              <a:t>u</a:t>
            </a:r>
            <a:r>
              <a:rPr sz="1200" spc="5" dirty="0">
                <a:latin typeface="Times New Roman"/>
                <a:cs typeface="Times New Roman"/>
              </a:rPr>
              <a:t>r</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 </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4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a:t>
            </a:r>
            <a:r>
              <a:rPr sz="1200" spc="5" dirty="0">
                <a:latin typeface="Times New Roman"/>
                <a:cs typeface="Times New Roman"/>
              </a:rPr>
              <a:t>r</a:t>
            </a:r>
            <a:r>
              <a:rPr sz="1200" spc="15" dirty="0">
                <a:latin typeface="Times New Roman"/>
                <a:cs typeface="Times New Roman"/>
              </a:rPr>
              <a:t>c</a:t>
            </a:r>
            <a:r>
              <a:rPr sz="1200" dirty="0">
                <a:latin typeface="Times New Roman"/>
                <a:cs typeface="Times New Roman"/>
              </a:rPr>
              <a:t>h </a:t>
            </a:r>
            <a:r>
              <a:rPr sz="1200" spc="20" dirty="0">
                <a:latin typeface="Times New Roman"/>
                <a:cs typeface="Times New Roman"/>
              </a:rPr>
              <a:t> </a:t>
            </a:r>
            <a:r>
              <a:rPr sz="1200" spc="5" dirty="0">
                <a:latin typeface="Times New Roman"/>
                <a:cs typeface="Times New Roman"/>
              </a:rPr>
              <a:t>r</a:t>
            </a:r>
            <a:r>
              <a:rPr sz="1200" spc="15" dirty="0">
                <a:latin typeface="Times New Roman"/>
                <a:cs typeface="Times New Roman"/>
              </a:rPr>
              <a:t>e</a:t>
            </a:r>
            <a:r>
              <a:rPr sz="1200" spc="-25" dirty="0">
                <a:latin typeface="Times New Roman"/>
                <a:cs typeface="Times New Roman"/>
              </a:rPr>
              <a:t>v</a:t>
            </a:r>
            <a:r>
              <a:rPr sz="1200" spc="-5" dirty="0">
                <a:latin typeface="Times New Roman"/>
                <a:cs typeface="Times New Roman"/>
              </a:rPr>
              <a:t>e</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s </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 </a:t>
            </a:r>
            <a:r>
              <a:rPr sz="1200" spc="70" dirty="0">
                <a:latin typeface="Times New Roman"/>
                <a:cs typeface="Times New Roman"/>
              </a:rPr>
              <a:t> </a:t>
            </a:r>
            <a:r>
              <a:rPr sz="1200" spc="10" dirty="0">
                <a:latin typeface="Times New Roman"/>
                <a:cs typeface="Times New Roman"/>
              </a:rPr>
              <a:t>s</a:t>
            </a:r>
            <a:r>
              <a:rPr sz="1200" spc="-50" dirty="0">
                <a:latin typeface="Times New Roman"/>
                <a:cs typeface="Times New Roman"/>
              </a:rPr>
              <a:t>i</a:t>
            </a:r>
            <a:r>
              <a:rPr sz="1200" spc="20" dirty="0">
                <a:latin typeface="Times New Roman"/>
                <a:cs typeface="Times New Roman"/>
              </a:rPr>
              <a:t>g</a:t>
            </a:r>
            <a:r>
              <a:rPr sz="1200" dirty="0">
                <a:latin typeface="Times New Roman"/>
                <a:cs typeface="Times New Roman"/>
              </a:rPr>
              <a:t>ni</a:t>
            </a:r>
            <a:r>
              <a:rPr sz="1200" spc="5" dirty="0">
                <a:latin typeface="Times New Roman"/>
                <a:cs typeface="Times New Roman"/>
              </a:rPr>
              <a:t>f</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t </a:t>
            </a:r>
            <a:r>
              <a:rPr sz="1200" spc="-25" dirty="0">
                <a:latin typeface="Times New Roman"/>
                <a:cs typeface="Times New Roman"/>
              </a:rPr>
              <a:t>n</a:t>
            </a:r>
            <a:r>
              <a:rPr sz="1200" spc="20" dirty="0">
                <a:latin typeface="Times New Roman"/>
                <a:cs typeface="Times New Roman"/>
              </a:rPr>
              <a:t>u</a:t>
            </a:r>
            <a:r>
              <a:rPr sz="1200" spc="-25" dirty="0">
                <a:latin typeface="Times New Roman"/>
                <a:cs typeface="Times New Roman"/>
              </a:rPr>
              <a:t>m</a:t>
            </a:r>
            <a:r>
              <a:rPr sz="1200" dirty="0">
                <a:latin typeface="Times New Roman"/>
                <a:cs typeface="Times New Roman"/>
              </a:rPr>
              <a:t>b</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a:t>
            </a:r>
            <a:r>
              <a:rPr sz="1200" spc="9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65" dirty="0">
                <a:latin typeface="Times New Roman"/>
                <a:cs typeface="Times New Roman"/>
              </a:rPr>
              <a:t> </a:t>
            </a:r>
            <a:r>
              <a:rPr sz="1200" spc="-10" dirty="0">
                <a:latin typeface="Times New Roman"/>
                <a:cs typeface="Times New Roman"/>
              </a:rPr>
              <a:t>C</a:t>
            </a:r>
            <a:r>
              <a:rPr sz="1200" spc="-15" dirty="0">
                <a:latin typeface="Times New Roman"/>
                <a:cs typeface="Times New Roman"/>
              </a:rPr>
              <a:t>L</a:t>
            </a:r>
            <a:r>
              <a:rPr sz="1200" dirty="0">
                <a:latin typeface="Times New Roman"/>
                <a:cs typeface="Times New Roman"/>
              </a:rPr>
              <a:t>D</a:t>
            </a:r>
            <a:r>
              <a:rPr sz="1200" spc="125"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5" dirty="0">
                <a:latin typeface="Times New Roman"/>
                <a:cs typeface="Times New Roman"/>
              </a:rPr>
              <a:t>a</a:t>
            </a:r>
            <a:r>
              <a:rPr sz="1200" spc="5" dirty="0">
                <a:latin typeface="Times New Roman"/>
                <a:cs typeface="Times New Roman"/>
              </a:rPr>
              <a:t>r</a:t>
            </a:r>
            <a:r>
              <a:rPr sz="1200" spc="-25" dirty="0">
                <a:latin typeface="Times New Roman"/>
                <a:cs typeface="Times New Roman"/>
              </a:rPr>
              <a:t>n</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a:t>
            </a:r>
            <a:r>
              <a:rPr sz="1200" spc="95" dirty="0">
                <a:latin typeface="Times New Roman"/>
                <a:cs typeface="Times New Roman"/>
              </a:rPr>
              <a:t> </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e</a:t>
            </a:r>
            <a:r>
              <a:rPr sz="1200" spc="100" dirty="0">
                <a:latin typeface="Times New Roman"/>
                <a:cs typeface="Times New Roman"/>
              </a:rPr>
              <a:t> </a:t>
            </a:r>
            <a:r>
              <a:rPr sz="1200" spc="20" dirty="0">
                <a:latin typeface="Times New Roman"/>
                <a:cs typeface="Times New Roman"/>
              </a:rPr>
              <a:t>p</a:t>
            </a:r>
            <a:r>
              <a:rPr sz="1200" spc="-50" dirty="0">
                <a:latin typeface="Times New Roman"/>
                <a:cs typeface="Times New Roman"/>
              </a:rPr>
              <a:t>l</a:t>
            </a:r>
            <a:r>
              <a:rPr sz="1200" spc="-5" dirty="0">
                <a:latin typeface="Times New Roman"/>
                <a:cs typeface="Times New Roman"/>
              </a:rPr>
              <a:t>ace</a:t>
            </a:r>
            <a:r>
              <a:rPr sz="1200" dirty="0">
                <a:latin typeface="Times New Roman"/>
                <a:cs typeface="Times New Roman"/>
              </a:rPr>
              <a:t>d</a:t>
            </a:r>
            <a:r>
              <a:rPr sz="1200" spc="13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05" dirty="0">
                <a:latin typeface="Times New Roman"/>
                <a:cs typeface="Times New Roman"/>
              </a:rPr>
              <a:t> </a:t>
            </a:r>
            <a:r>
              <a:rPr sz="1200" spc="-50" dirty="0">
                <a:latin typeface="Times New Roman"/>
                <a:cs typeface="Times New Roman"/>
              </a:rPr>
              <a:t>m</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e</a:t>
            </a:r>
            <a:r>
              <a:rPr sz="1200" spc="10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t</a:t>
            </a:r>
            <a:r>
              <a:rPr sz="1200" spc="-20" dirty="0">
                <a:latin typeface="Times New Roman"/>
                <a:cs typeface="Times New Roman"/>
              </a:rPr>
              <a:t>r</a:t>
            </a:r>
            <a:r>
              <a:rPr sz="1200" spc="-25" dirty="0">
                <a:latin typeface="Times New Roman"/>
                <a:cs typeface="Times New Roman"/>
              </a:rPr>
              <a:t>i</a:t>
            </a:r>
            <a:r>
              <a:rPr sz="1200" spc="-5" dirty="0">
                <a:latin typeface="Times New Roman"/>
                <a:cs typeface="Times New Roman"/>
              </a:rPr>
              <a:t>c</a:t>
            </a:r>
            <a:r>
              <a:rPr sz="1200" spc="50" dirty="0">
                <a:latin typeface="Times New Roman"/>
                <a:cs typeface="Times New Roman"/>
              </a:rPr>
              <a:t>t</a:t>
            </a:r>
            <a:r>
              <a:rPr sz="1200" spc="-25" dirty="0">
                <a:latin typeface="Times New Roman"/>
                <a:cs typeface="Times New Roman"/>
              </a:rPr>
              <a:t>iv</a:t>
            </a:r>
            <a:r>
              <a:rPr sz="1200" dirty="0">
                <a:latin typeface="Times New Roman"/>
                <a:cs typeface="Times New Roman"/>
              </a:rPr>
              <a:t>e</a:t>
            </a:r>
            <a:r>
              <a:rPr sz="1200" spc="100" dirty="0">
                <a:latin typeface="Times New Roman"/>
                <a:cs typeface="Times New Roman"/>
              </a:rPr>
              <a:t> </a:t>
            </a:r>
            <a:r>
              <a:rPr sz="1200" spc="-15" dirty="0">
                <a:latin typeface="Times New Roman"/>
                <a:cs typeface="Times New Roman"/>
              </a:rPr>
              <a:t>s</a:t>
            </a:r>
            <a:r>
              <a:rPr sz="1200" spc="-5" dirty="0">
                <a:latin typeface="Times New Roman"/>
                <a:cs typeface="Times New Roman"/>
              </a:rPr>
              <a:t>e</a:t>
            </a:r>
            <a:r>
              <a:rPr sz="1200" spc="25" dirty="0">
                <a:latin typeface="Times New Roman"/>
                <a:cs typeface="Times New Roman"/>
              </a:rPr>
              <a:t>tt</a:t>
            </a:r>
            <a:r>
              <a:rPr sz="1200" spc="-25" dirty="0">
                <a:latin typeface="Times New Roman"/>
                <a:cs typeface="Times New Roman"/>
              </a:rPr>
              <a:t>in</a:t>
            </a:r>
            <a:r>
              <a:rPr sz="1200" dirty="0">
                <a:latin typeface="Times New Roman"/>
                <a:cs typeface="Times New Roman"/>
              </a:rPr>
              <a:t>gs</a:t>
            </a:r>
            <a:r>
              <a:rPr sz="1200" spc="95" dirty="0">
                <a:latin typeface="Times New Roman"/>
                <a:cs typeface="Times New Roman"/>
              </a:rPr>
              <a:t> </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c</a:t>
            </a:r>
            <a:r>
              <a:rPr sz="1200" dirty="0">
                <a:latin typeface="Times New Roman"/>
                <a:cs typeface="Times New Roman"/>
              </a:rPr>
              <a:t>e</a:t>
            </a:r>
            <a:r>
              <a:rPr sz="1200" spc="10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dirty="0">
                <a:latin typeface="Times New Roman"/>
                <a:cs typeface="Times New Roman"/>
              </a:rPr>
              <a:t>y</a:t>
            </a:r>
            <a:r>
              <a:rPr sz="1200" spc="60" dirty="0">
                <a:latin typeface="Times New Roman"/>
                <a:cs typeface="Times New Roman"/>
              </a:rPr>
              <a:t> </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e</a:t>
            </a:r>
            <a:r>
              <a:rPr sz="1200" spc="100" dirty="0">
                <a:latin typeface="Times New Roman"/>
                <a:cs typeface="Times New Roman"/>
              </a:rPr>
              <a:t> </a:t>
            </a:r>
            <a:r>
              <a:rPr sz="1200" dirty="0">
                <a:latin typeface="Times New Roman"/>
                <a:cs typeface="Times New Roman"/>
              </a:rPr>
              <a:t>p</a:t>
            </a:r>
            <a:r>
              <a:rPr sz="1200" spc="-50" dirty="0">
                <a:latin typeface="Times New Roman"/>
                <a:cs typeface="Times New Roman"/>
              </a:rPr>
              <a:t>l</a:t>
            </a:r>
            <a:r>
              <a:rPr sz="1200" spc="-5" dirty="0">
                <a:latin typeface="Times New Roman"/>
                <a:cs typeface="Times New Roman"/>
              </a:rPr>
              <a:t>a</a:t>
            </a:r>
            <a:r>
              <a:rPr sz="1200" spc="15" dirty="0">
                <a:latin typeface="Times New Roman"/>
                <a:cs typeface="Times New Roman"/>
              </a:rPr>
              <a:t>c</a:t>
            </a:r>
            <a:r>
              <a:rPr sz="1200" spc="-5" dirty="0">
                <a:latin typeface="Times New Roman"/>
                <a:cs typeface="Times New Roman"/>
              </a:rPr>
              <a:t>e</a:t>
            </a:r>
            <a:r>
              <a:rPr sz="1200" dirty="0">
                <a:latin typeface="Times New Roman"/>
                <a:cs typeface="Times New Roman"/>
              </a:rPr>
              <a:t>d</a:t>
            </a:r>
            <a:r>
              <a:rPr sz="1200" spc="13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80"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25" dirty="0">
                <a:latin typeface="Times New Roman"/>
                <a:cs typeface="Times New Roman"/>
              </a:rPr>
              <a:t>i</a:t>
            </a:r>
            <a:r>
              <a:rPr sz="1200" spc="40" dirty="0">
                <a:latin typeface="Times New Roman"/>
                <a:cs typeface="Times New Roman"/>
              </a:rPr>
              <a:t>a</a:t>
            </a:r>
            <a:r>
              <a:rPr sz="1200" dirty="0">
                <a:latin typeface="Times New Roman"/>
                <a:cs typeface="Times New Roman"/>
              </a:rPr>
              <a:t>l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05" dirty="0">
                <a:latin typeface="Times New Roman"/>
                <a:cs typeface="Times New Roman"/>
              </a:rPr>
              <a:t> </a:t>
            </a:r>
            <a:r>
              <a:rPr sz="1200" spc="5" dirty="0">
                <a:latin typeface="Times New Roman"/>
                <a:cs typeface="Times New Roman"/>
              </a:rPr>
              <a:t>(</a:t>
            </a:r>
            <a:r>
              <a:rPr sz="1200" dirty="0">
                <a:latin typeface="Times New Roman"/>
                <a:cs typeface="Times New Roman"/>
              </a:rPr>
              <a:t>S</a:t>
            </a:r>
            <a:r>
              <a:rPr sz="1200" spc="20" dirty="0">
                <a:latin typeface="Times New Roman"/>
                <a:cs typeface="Times New Roman"/>
              </a:rPr>
              <a:t>k</a:t>
            </a:r>
            <a:r>
              <a:rPr sz="1200" spc="-25" dirty="0">
                <a:latin typeface="Times New Roman"/>
                <a:cs typeface="Times New Roman"/>
              </a:rPr>
              <a:t>i</a:t>
            </a:r>
            <a:r>
              <a:rPr sz="1200" dirty="0">
                <a:latin typeface="Times New Roman"/>
                <a:cs typeface="Times New Roman"/>
              </a:rPr>
              <a:t>b</a:t>
            </a:r>
            <a:r>
              <a:rPr sz="1200" spc="-5" dirty="0">
                <a:latin typeface="Times New Roman"/>
                <a:cs typeface="Times New Roman"/>
              </a:rPr>
              <a:t>a</a:t>
            </a:r>
            <a:r>
              <a:rPr sz="1200" dirty="0">
                <a:latin typeface="Times New Roman"/>
                <a:cs typeface="Times New Roman"/>
              </a:rPr>
              <a:t>,</a:t>
            </a:r>
            <a:r>
              <a:rPr sz="1200" spc="140" dirty="0">
                <a:latin typeface="Times New Roman"/>
                <a:cs typeface="Times New Roman"/>
              </a:rPr>
              <a:t> </a:t>
            </a:r>
            <a:r>
              <a:rPr sz="1200" spc="-5" dirty="0">
                <a:latin typeface="Times New Roman"/>
                <a:cs typeface="Times New Roman"/>
              </a:rPr>
              <a:t>e</a:t>
            </a:r>
            <a:r>
              <a:rPr sz="1200" spc="25" dirty="0">
                <a:latin typeface="Times New Roman"/>
                <a:cs typeface="Times New Roman"/>
              </a:rPr>
              <a:t>t</a:t>
            </a:r>
            <a:r>
              <a:rPr sz="1200" dirty="0">
                <a:latin typeface="Times New Roman"/>
                <a:cs typeface="Times New Roman"/>
              </a:rPr>
              <a:t>.</a:t>
            </a:r>
            <a:r>
              <a:rPr sz="1200" spc="140" dirty="0">
                <a:latin typeface="Times New Roman"/>
                <a:cs typeface="Times New Roman"/>
              </a:rPr>
              <a:t> </a:t>
            </a:r>
            <a:r>
              <a:rPr sz="1200" spc="-5" dirty="0">
                <a:latin typeface="Times New Roman"/>
                <a:cs typeface="Times New Roman"/>
              </a:rPr>
              <a:t>a</a:t>
            </a:r>
            <a:r>
              <a:rPr sz="1200" spc="-50" dirty="0">
                <a:latin typeface="Times New Roman"/>
                <a:cs typeface="Times New Roman"/>
              </a:rPr>
              <a:t>l</a:t>
            </a:r>
            <a:r>
              <a:rPr sz="1200" dirty="0">
                <a:latin typeface="Times New Roman"/>
                <a:cs typeface="Times New Roman"/>
              </a:rPr>
              <a:t>,</a:t>
            </a:r>
            <a:r>
              <a:rPr sz="1200" spc="140" dirty="0">
                <a:latin typeface="Times New Roman"/>
                <a:cs typeface="Times New Roman"/>
              </a:rPr>
              <a:t> </a:t>
            </a:r>
            <a:r>
              <a:rPr sz="1200" dirty="0">
                <a:latin typeface="Times New Roman"/>
                <a:cs typeface="Times New Roman"/>
              </a:rPr>
              <a:t>2011;</a:t>
            </a:r>
            <a:r>
              <a:rPr sz="1200" spc="130" dirty="0">
                <a:latin typeface="Times New Roman"/>
                <a:cs typeface="Times New Roman"/>
              </a:rPr>
              <a:t> </a:t>
            </a:r>
            <a:r>
              <a:rPr sz="1200" spc="-30" dirty="0">
                <a:latin typeface="Times New Roman"/>
                <a:cs typeface="Times New Roman"/>
              </a:rPr>
              <a:t>W</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k</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a:t>
            </a:r>
            <a:r>
              <a:rPr sz="1200" spc="140" dirty="0">
                <a:latin typeface="Times New Roman"/>
                <a:cs typeface="Times New Roman"/>
              </a:rPr>
              <a:t> </a:t>
            </a:r>
            <a:r>
              <a:rPr sz="1200" dirty="0">
                <a:latin typeface="Times New Roman"/>
                <a:cs typeface="Times New Roman"/>
              </a:rPr>
              <a:t>2012</a:t>
            </a:r>
            <a:r>
              <a:rPr sz="1200" spc="5" dirty="0">
                <a:latin typeface="Times New Roman"/>
                <a:cs typeface="Times New Roman"/>
              </a:rPr>
              <a:t>)</a:t>
            </a:r>
            <a:r>
              <a:rPr sz="1200" dirty="0">
                <a:latin typeface="Times New Roman"/>
                <a:cs typeface="Times New Roman"/>
              </a:rPr>
              <a:t>.</a:t>
            </a:r>
            <a:r>
              <a:rPr sz="1200" spc="140" dirty="0">
                <a:latin typeface="Times New Roman"/>
                <a:cs typeface="Times New Roman"/>
              </a:rPr>
              <a:t> </a:t>
            </a:r>
            <a:r>
              <a:rPr sz="1200" spc="5" dirty="0">
                <a:latin typeface="Times New Roman"/>
                <a:cs typeface="Times New Roman"/>
              </a:rPr>
              <a:t>I</a:t>
            </a:r>
            <a:r>
              <a:rPr sz="1200" dirty="0">
                <a:latin typeface="Times New Roman"/>
                <a:cs typeface="Times New Roman"/>
              </a:rPr>
              <a:t>n</a:t>
            </a:r>
            <a:r>
              <a:rPr sz="1200" spc="105" dirty="0">
                <a:latin typeface="Times New Roman"/>
                <a:cs typeface="Times New Roman"/>
              </a:rPr>
              <a:t> </a:t>
            </a:r>
            <a:r>
              <a:rPr sz="1200" spc="-5" dirty="0">
                <a:latin typeface="Times New Roman"/>
                <a:cs typeface="Times New Roman"/>
              </a:rPr>
              <a:t>a</a:t>
            </a:r>
            <a:r>
              <a:rPr sz="1200" dirty="0">
                <a:latin typeface="Times New Roman"/>
                <a:cs typeface="Times New Roman"/>
              </a:rPr>
              <a:t>d</a:t>
            </a:r>
            <a:r>
              <a:rPr sz="1200" spc="20" dirty="0">
                <a:latin typeface="Times New Roman"/>
                <a:cs typeface="Times New Roman"/>
              </a:rPr>
              <a:t>d</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140" dirty="0">
                <a:latin typeface="Times New Roman"/>
                <a:cs typeface="Times New Roman"/>
              </a:rPr>
              <a:t> </a:t>
            </a:r>
            <a:r>
              <a:rPr sz="1200" spc="-10" dirty="0">
                <a:latin typeface="Times New Roman"/>
                <a:cs typeface="Times New Roman"/>
              </a:rPr>
              <a:t>C</a:t>
            </a:r>
            <a:r>
              <a:rPr sz="1200" spc="-15" dirty="0">
                <a:latin typeface="Times New Roman"/>
                <a:cs typeface="Times New Roman"/>
              </a:rPr>
              <a:t>L</a:t>
            </a:r>
            <a:r>
              <a:rPr sz="1200" dirty="0">
                <a:latin typeface="Times New Roman"/>
                <a:cs typeface="Times New Roman"/>
              </a:rPr>
              <a:t>D </a:t>
            </a:r>
            <a:r>
              <a:rPr sz="1200" spc="-150" dirty="0">
                <a:latin typeface="Times New Roman"/>
                <a:cs typeface="Times New Roman"/>
              </a:rPr>
              <a:t> </a:t>
            </a:r>
            <a:r>
              <a:rPr sz="1200" spc="-25" dirty="0">
                <a:latin typeface="Times New Roman"/>
                <a:cs typeface="Times New Roman"/>
              </a:rPr>
              <a:t>l</a:t>
            </a:r>
            <a:r>
              <a:rPr sz="1200" spc="-5" dirty="0">
                <a:latin typeface="Times New Roman"/>
                <a:cs typeface="Times New Roman"/>
              </a:rPr>
              <a:t>ea</a:t>
            </a:r>
            <a:r>
              <a:rPr sz="1200" spc="30" dirty="0">
                <a:latin typeface="Times New Roman"/>
                <a:cs typeface="Times New Roman"/>
              </a:rPr>
              <a:t>r</a:t>
            </a:r>
            <a:r>
              <a:rPr sz="1200" spc="-25" dirty="0">
                <a:latin typeface="Times New Roman"/>
                <a:cs typeface="Times New Roman"/>
              </a:rPr>
              <a:t>n</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a:t>
            </a:r>
            <a:r>
              <a:rPr sz="1200" spc="12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p</a:t>
            </a:r>
            <a:r>
              <a:rPr sz="1200" spc="20" dirty="0">
                <a:latin typeface="Times New Roman"/>
                <a:cs typeface="Times New Roman"/>
              </a:rPr>
              <a:t>o</a:t>
            </a:r>
            <a:r>
              <a:rPr sz="1200" spc="5" dirty="0">
                <a:latin typeface="Times New Roman"/>
                <a:cs typeface="Times New Roman"/>
              </a:rPr>
              <a:t>r</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25" dirty="0">
                <a:latin typeface="Times New Roman"/>
                <a:cs typeface="Times New Roman"/>
              </a:rPr>
              <a:t>l</a:t>
            </a:r>
            <a:r>
              <a:rPr sz="1200" dirty="0">
                <a:latin typeface="Times New Roman"/>
                <a:cs typeface="Times New Roman"/>
              </a:rPr>
              <a:t>y</a:t>
            </a:r>
            <a:r>
              <a:rPr sz="1200" spc="105" dirty="0">
                <a:latin typeface="Times New Roman"/>
                <a:cs typeface="Times New Roman"/>
              </a:rPr>
              <a:t> </a:t>
            </a:r>
            <a:r>
              <a:rPr sz="1200" spc="15" dirty="0">
                <a:latin typeface="Times New Roman"/>
                <a:cs typeface="Times New Roman"/>
              </a:rPr>
              <a:t>e</a:t>
            </a:r>
            <a:r>
              <a:rPr sz="1200" spc="-25" dirty="0">
                <a:latin typeface="Times New Roman"/>
                <a:cs typeface="Times New Roman"/>
              </a:rPr>
              <a:t>x</a:t>
            </a:r>
            <a:r>
              <a:rPr sz="1200" dirty="0">
                <a:latin typeface="Times New Roman"/>
                <a:cs typeface="Times New Roman"/>
              </a:rPr>
              <a:t>p</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c</a:t>
            </a:r>
            <a:r>
              <a:rPr sz="1200" dirty="0">
                <a:latin typeface="Times New Roman"/>
                <a:cs typeface="Times New Roman"/>
              </a:rPr>
              <a:t>e </a:t>
            </a:r>
            <a:r>
              <a:rPr sz="1200" spc="-50" dirty="0">
                <a:latin typeface="Times New Roman"/>
                <a:cs typeface="Times New Roman"/>
              </a:rPr>
              <a:t>m</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e </a:t>
            </a:r>
            <a:r>
              <a:rPr sz="1200" spc="-80" dirty="0">
                <a:latin typeface="Times New Roman"/>
                <a:cs typeface="Times New Roman"/>
              </a:rPr>
              <a:t> </a:t>
            </a:r>
            <a:r>
              <a:rPr sz="1200" spc="-15" dirty="0">
                <a:latin typeface="Times New Roman"/>
                <a:cs typeface="Times New Roman"/>
              </a:rPr>
              <a:t>s</a:t>
            </a:r>
            <a:r>
              <a:rPr sz="1200" spc="15" dirty="0">
                <a:latin typeface="Times New Roman"/>
                <a:cs typeface="Times New Roman"/>
              </a:rPr>
              <a:t>c</a:t>
            </a:r>
            <a:r>
              <a:rPr sz="1200" spc="-25" dirty="0">
                <a:latin typeface="Times New Roman"/>
                <a:cs typeface="Times New Roman"/>
              </a:rPr>
              <a:t>h</a:t>
            </a:r>
            <a:r>
              <a:rPr sz="1200" spc="20" dirty="0">
                <a:latin typeface="Times New Roman"/>
                <a:cs typeface="Times New Roman"/>
              </a:rPr>
              <a:t>oo</a:t>
            </a:r>
            <a:r>
              <a:rPr sz="1200" dirty="0">
                <a:latin typeface="Times New Roman"/>
                <a:cs typeface="Times New Roman"/>
              </a:rPr>
              <a:t>l </a:t>
            </a:r>
            <a:r>
              <a:rPr sz="1200" spc="-95" dirty="0">
                <a:latin typeface="Times New Roman"/>
                <a:cs typeface="Times New Roman"/>
              </a:rPr>
              <a:t> </a:t>
            </a:r>
            <a:r>
              <a:rPr sz="1200" spc="-20" dirty="0">
                <a:latin typeface="Times New Roman"/>
                <a:cs typeface="Times New Roman"/>
              </a:rPr>
              <a:t>f</a:t>
            </a:r>
            <a:r>
              <a:rPr sz="1200" spc="15" dirty="0">
                <a:latin typeface="Times New Roman"/>
                <a:cs typeface="Times New Roman"/>
              </a:rPr>
              <a:t>a</a:t>
            </a:r>
            <a:r>
              <a:rPr sz="1200" dirty="0">
                <a:latin typeface="Times New Roman"/>
                <a:cs typeface="Times New Roman"/>
              </a:rPr>
              <a:t>i</a:t>
            </a:r>
            <a:r>
              <a:rPr sz="1200" spc="-25" dirty="0">
                <a:latin typeface="Times New Roman"/>
                <a:cs typeface="Times New Roman"/>
              </a:rPr>
              <a:t>l</a:t>
            </a:r>
            <a:r>
              <a:rPr sz="1200" dirty="0">
                <a:latin typeface="Times New Roman"/>
                <a:cs typeface="Times New Roman"/>
              </a:rPr>
              <a:t>u</a:t>
            </a:r>
            <a:r>
              <a:rPr sz="1200" spc="5" dirty="0">
                <a:latin typeface="Times New Roman"/>
                <a:cs typeface="Times New Roman"/>
              </a:rPr>
              <a:t>r</a:t>
            </a:r>
            <a:r>
              <a:rPr sz="1200" dirty="0">
                <a:latin typeface="Times New Roman"/>
                <a:cs typeface="Times New Roman"/>
              </a:rPr>
              <a:t>e </a:t>
            </a:r>
            <a:r>
              <a:rPr sz="1200" spc="-80" dirty="0">
                <a:latin typeface="Times New Roman"/>
                <a:cs typeface="Times New Roman"/>
              </a:rPr>
              <a:t> </a:t>
            </a:r>
            <a:r>
              <a:rPr sz="1200" spc="20" dirty="0">
                <a:latin typeface="Times New Roman"/>
                <a:cs typeface="Times New Roman"/>
              </a:rPr>
              <a:t>o</a:t>
            </a:r>
            <a:r>
              <a:rPr sz="1200" dirty="0">
                <a:latin typeface="Times New Roman"/>
                <a:cs typeface="Times New Roman"/>
              </a:rPr>
              <a:t>n </a:t>
            </a:r>
            <a:r>
              <a:rPr sz="1200" spc="-100" dirty="0">
                <a:latin typeface="Times New Roman"/>
                <a:cs typeface="Times New Roman"/>
              </a:rPr>
              <a:t> </a:t>
            </a:r>
            <a:r>
              <a:rPr sz="1200" spc="-5" dirty="0">
                <a:latin typeface="Times New Roman"/>
                <a:cs typeface="Times New Roman"/>
              </a:rPr>
              <a:t>aca</a:t>
            </a:r>
            <a:r>
              <a:rPr sz="1200" dirty="0">
                <a:latin typeface="Times New Roman"/>
                <a:cs typeface="Times New Roman"/>
              </a:rPr>
              <a:t>d</a:t>
            </a:r>
            <a:r>
              <a:rPr sz="1200" spc="15" dirty="0">
                <a:latin typeface="Times New Roman"/>
                <a:cs typeface="Times New Roman"/>
              </a:rPr>
              <a:t>e</a:t>
            </a:r>
            <a:r>
              <a:rPr sz="1200" dirty="0">
                <a:latin typeface="Times New Roman"/>
                <a:cs typeface="Times New Roman"/>
              </a:rPr>
              <a:t>m</a:t>
            </a:r>
            <a:r>
              <a:rPr sz="1200" spc="-25" dirty="0">
                <a:latin typeface="Times New Roman"/>
                <a:cs typeface="Times New Roman"/>
              </a:rPr>
              <a:t>i</a:t>
            </a:r>
            <a:r>
              <a:rPr sz="1200" dirty="0">
                <a:latin typeface="Times New Roman"/>
                <a:cs typeface="Times New Roman"/>
              </a:rPr>
              <a:t>c </a:t>
            </a:r>
            <a:r>
              <a:rPr sz="1200" spc="-55" dirty="0">
                <a:latin typeface="Times New Roman"/>
                <a:cs typeface="Times New Roman"/>
              </a:rPr>
              <a:t> </a:t>
            </a:r>
            <a:r>
              <a:rPr sz="1200" spc="-25" dirty="0">
                <a:latin typeface="Times New Roman"/>
                <a:cs typeface="Times New Roman"/>
              </a:rPr>
              <a:t>m</a:t>
            </a:r>
            <a:r>
              <a:rPr sz="1200" spc="-5" dirty="0">
                <a:latin typeface="Times New Roman"/>
                <a:cs typeface="Times New Roman"/>
              </a:rPr>
              <a:t>ea</a:t>
            </a:r>
            <a:r>
              <a:rPr sz="1200" spc="-15" dirty="0">
                <a:latin typeface="Times New Roman"/>
                <a:cs typeface="Times New Roman"/>
              </a:rPr>
              <a:t>s</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e</a:t>
            </a:r>
            <a:r>
              <a:rPr sz="1200" dirty="0">
                <a:latin typeface="Times New Roman"/>
                <a:cs typeface="Times New Roman"/>
              </a:rPr>
              <a:t>s </a:t>
            </a:r>
            <a:r>
              <a:rPr sz="1200" spc="-8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50" dirty="0">
                <a:latin typeface="Times New Roman"/>
                <a:cs typeface="Times New Roman"/>
              </a:rPr>
              <a:t> </a:t>
            </a:r>
            <a:r>
              <a:rPr sz="1200" dirty="0">
                <a:latin typeface="Times New Roman"/>
                <a:cs typeface="Times New Roman"/>
              </a:rPr>
              <a:t>h</a:t>
            </a:r>
            <a:r>
              <a:rPr sz="1200" spc="-25" dirty="0">
                <a:latin typeface="Times New Roman"/>
                <a:cs typeface="Times New Roman"/>
              </a:rPr>
              <a:t>i</a:t>
            </a:r>
            <a:r>
              <a:rPr sz="1200" spc="20" dirty="0">
                <a:latin typeface="Times New Roman"/>
                <a:cs typeface="Times New Roman"/>
              </a:rPr>
              <a:t>g</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6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00" dirty="0">
                <a:latin typeface="Times New Roman"/>
                <a:cs typeface="Times New Roman"/>
              </a:rPr>
              <a:t> </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 </a:t>
            </a:r>
            <a:r>
              <a:rPr sz="1200" spc="-8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n </a:t>
            </a:r>
            <a:r>
              <a:rPr sz="1200" spc="-10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25" dirty="0">
                <a:latin typeface="Times New Roman"/>
                <a:cs typeface="Times New Roman"/>
              </a:rPr>
              <a:t>i</a:t>
            </a:r>
            <a:r>
              <a:rPr sz="1200" dirty="0">
                <a:latin typeface="Times New Roman"/>
                <a:cs typeface="Times New Roman"/>
              </a:rPr>
              <a:t>r </a:t>
            </a:r>
            <a:r>
              <a:rPr sz="1200" spc="-40" dirty="0">
                <a:latin typeface="Times New Roman"/>
                <a:cs typeface="Times New Roman"/>
              </a:rPr>
              <a:t> </a:t>
            </a:r>
            <a:r>
              <a:rPr sz="1200" spc="-5" dirty="0">
                <a:latin typeface="Times New Roman"/>
                <a:cs typeface="Times New Roman"/>
              </a:rPr>
              <a:t>W</a:t>
            </a:r>
            <a:r>
              <a:rPr sz="1200" dirty="0">
                <a:latin typeface="Times New Roman"/>
                <a:cs typeface="Times New Roman"/>
              </a:rPr>
              <a:t>h</a:t>
            </a:r>
            <a:r>
              <a:rPr sz="1200" spc="-50" dirty="0">
                <a:latin typeface="Times New Roman"/>
                <a:cs typeface="Times New Roman"/>
              </a:rPr>
              <a:t>i</a:t>
            </a:r>
            <a:r>
              <a:rPr sz="1200" spc="25" dirty="0">
                <a:latin typeface="Times New Roman"/>
                <a:cs typeface="Times New Roman"/>
              </a:rPr>
              <a:t>t</a:t>
            </a:r>
            <a:r>
              <a:rPr sz="1200" dirty="0">
                <a:latin typeface="Times New Roman"/>
                <a:cs typeface="Times New Roman"/>
              </a:rPr>
              <a:t>e </a:t>
            </a:r>
            <a:r>
              <a:rPr sz="1200" spc="-80" dirty="0">
                <a:latin typeface="Times New Roman"/>
                <a:cs typeface="Times New Roman"/>
              </a:rPr>
              <a:t> </a:t>
            </a:r>
            <a:r>
              <a:rPr sz="1200" dirty="0">
                <a:latin typeface="Times New Roman"/>
                <a:cs typeface="Times New Roman"/>
              </a:rPr>
              <a:t>p</a:t>
            </a:r>
            <a:r>
              <a:rPr sz="1200" spc="-5" dirty="0">
                <a:latin typeface="Times New Roman"/>
                <a:cs typeface="Times New Roman"/>
              </a:rPr>
              <a:t>ee</a:t>
            </a:r>
            <a:r>
              <a:rPr sz="1200" spc="5" dirty="0">
                <a:latin typeface="Times New Roman"/>
                <a:cs typeface="Times New Roman"/>
              </a:rPr>
              <a:t>r</a:t>
            </a:r>
            <a:r>
              <a:rPr sz="1200" dirty="0">
                <a:latin typeface="Times New Roman"/>
                <a:cs typeface="Times New Roman"/>
              </a:rPr>
              <a:t>s </a:t>
            </a:r>
            <a:r>
              <a:rPr sz="1200" spc="5" dirty="0">
                <a:latin typeface="Times New Roman"/>
                <a:cs typeface="Times New Roman"/>
              </a:rPr>
              <a:t>(</a:t>
            </a:r>
            <a:r>
              <a:rPr sz="1200" spc="-30" dirty="0">
                <a:latin typeface="Times New Roman"/>
                <a:cs typeface="Times New Roman"/>
              </a:rPr>
              <a:t>A</a:t>
            </a:r>
            <a:r>
              <a:rPr sz="1200" spc="5" dirty="0">
                <a:latin typeface="Times New Roman"/>
                <a:cs typeface="Times New Roman"/>
              </a:rPr>
              <a:t>r</a:t>
            </a:r>
            <a:r>
              <a:rPr sz="1200" spc="25" dirty="0">
                <a:latin typeface="Times New Roman"/>
                <a:cs typeface="Times New Roman"/>
              </a:rPr>
              <a:t>t</a:t>
            </a:r>
            <a:r>
              <a:rPr sz="1200" spc="-25" dirty="0">
                <a:latin typeface="Times New Roman"/>
                <a:cs typeface="Times New Roman"/>
              </a:rPr>
              <a:t>il</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 </a:t>
            </a:r>
            <a:r>
              <a:rPr sz="1200" spc="80" dirty="0">
                <a:latin typeface="Times New Roman"/>
                <a:cs typeface="Times New Roman"/>
              </a:rPr>
              <a:t> </a:t>
            </a:r>
            <a:r>
              <a:rPr sz="1200" spc="-30" dirty="0">
                <a:latin typeface="Times New Roman"/>
                <a:cs typeface="Times New Roman"/>
              </a:rPr>
              <a:t>K</a:t>
            </a:r>
            <a:r>
              <a:rPr sz="1200" spc="20" dirty="0">
                <a:latin typeface="Times New Roman"/>
                <a:cs typeface="Times New Roman"/>
              </a:rPr>
              <a:t>o</a:t>
            </a:r>
            <a:r>
              <a:rPr sz="1200" spc="15" dirty="0">
                <a:latin typeface="Times New Roman"/>
                <a:cs typeface="Times New Roman"/>
              </a:rPr>
              <a:t>z</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a:t>
            </a:r>
            <a:r>
              <a:rPr sz="1200" spc="20" dirty="0">
                <a:latin typeface="Times New Roman"/>
                <a:cs typeface="Times New Roman"/>
              </a:rPr>
              <a:t>k</a:t>
            </a:r>
            <a:r>
              <a:rPr sz="1200" spc="-50" dirty="0">
                <a:latin typeface="Times New Roman"/>
                <a:cs typeface="Times New Roman"/>
              </a:rPr>
              <a:t>i</a:t>
            </a:r>
            <a:r>
              <a:rPr sz="1200" dirty="0">
                <a:latin typeface="Times New Roman"/>
                <a:cs typeface="Times New Roman"/>
              </a:rPr>
              <a:t>, </a:t>
            </a:r>
            <a:r>
              <a:rPr sz="1200" spc="80" dirty="0">
                <a:latin typeface="Times New Roman"/>
                <a:cs typeface="Times New Roman"/>
              </a:rPr>
              <a:t> </a:t>
            </a:r>
            <a:r>
              <a:rPr sz="1200" spc="10" dirty="0">
                <a:latin typeface="Times New Roman"/>
                <a:cs typeface="Times New Roman"/>
              </a:rPr>
              <a:t>T</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 </a:t>
            </a:r>
            <a:r>
              <a:rPr sz="1200" spc="80" dirty="0">
                <a:latin typeface="Times New Roman"/>
                <a:cs typeface="Times New Roman"/>
              </a:rPr>
              <a:t> </a:t>
            </a:r>
            <a:r>
              <a:rPr sz="1200" spc="-5" dirty="0">
                <a:latin typeface="Times New Roman"/>
                <a:cs typeface="Times New Roman"/>
              </a:rPr>
              <a:t>O</a:t>
            </a:r>
            <a:r>
              <a:rPr sz="1200" spc="-15" dirty="0">
                <a:latin typeface="Times New Roman"/>
                <a:cs typeface="Times New Roman"/>
              </a:rPr>
              <a:t>s</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 </a:t>
            </a:r>
            <a:r>
              <a:rPr sz="1200" spc="80" dirty="0">
                <a:latin typeface="Times New Roman"/>
                <a:cs typeface="Times New Roman"/>
              </a:rPr>
              <a:t> </a:t>
            </a:r>
            <a:r>
              <a:rPr sz="1200" dirty="0">
                <a:latin typeface="Times New Roman"/>
                <a:cs typeface="Times New Roman"/>
              </a:rPr>
              <a:t>&amp; </a:t>
            </a:r>
            <a:r>
              <a:rPr sz="1200" spc="50" dirty="0">
                <a:latin typeface="Times New Roman"/>
                <a:cs typeface="Times New Roman"/>
              </a:rPr>
              <a:t> </a:t>
            </a:r>
            <a:r>
              <a:rPr sz="1200" spc="-5" dirty="0">
                <a:latin typeface="Times New Roman"/>
                <a:cs typeface="Times New Roman"/>
              </a:rPr>
              <a:t>O</a:t>
            </a:r>
            <a:r>
              <a:rPr sz="1200" spc="5" dirty="0">
                <a:latin typeface="Times New Roman"/>
                <a:cs typeface="Times New Roman"/>
              </a:rPr>
              <a:t>r</a:t>
            </a:r>
            <a:r>
              <a:rPr sz="1200" spc="25" dirty="0">
                <a:latin typeface="Times New Roman"/>
                <a:cs typeface="Times New Roman"/>
              </a:rPr>
              <a:t>t</a:t>
            </a:r>
            <a:r>
              <a:rPr sz="1200" spc="-50" dirty="0">
                <a:latin typeface="Times New Roman"/>
                <a:cs typeface="Times New Roman"/>
              </a:rPr>
              <a:t>i</a:t>
            </a:r>
            <a:r>
              <a:rPr sz="1200" spc="-5" dirty="0">
                <a:latin typeface="Times New Roman"/>
                <a:cs typeface="Times New Roman"/>
              </a:rPr>
              <a:t>z</a:t>
            </a:r>
            <a:r>
              <a:rPr sz="1200" dirty="0">
                <a:latin typeface="Times New Roman"/>
                <a:cs typeface="Times New Roman"/>
              </a:rPr>
              <a:t>, </a:t>
            </a:r>
            <a:r>
              <a:rPr sz="1200" spc="80" dirty="0">
                <a:latin typeface="Times New Roman"/>
                <a:cs typeface="Times New Roman"/>
              </a:rPr>
              <a:t> </a:t>
            </a:r>
            <a:r>
              <a:rPr sz="1200" dirty="0">
                <a:latin typeface="Times New Roman"/>
                <a:cs typeface="Times New Roman"/>
              </a:rPr>
              <a:t>2010</a:t>
            </a:r>
            <a:r>
              <a:rPr sz="1200" spc="5" dirty="0">
                <a:latin typeface="Times New Roman"/>
                <a:cs typeface="Times New Roman"/>
              </a:rPr>
              <a:t>)</a:t>
            </a:r>
            <a:r>
              <a:rPr sz="1200" dirty="0">
                <a:latin typeface="Times New Roman"/>
                <a:cs typeface="Times New Roman"/>
              </a:rPr>
              <a:t>, </a:t>
            </a:r>
            <a:r>
              <a:rPr sz="1200" spc="6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u</a:t>
            </a:r>
            <a:r>
              <a:rPr sz="1200" spc="-15" dirty="0">
                <a:latin typeface="Times New Roman"/>
                <a:cs typeface="Times New Roman"/>
              </a:rPr>
              <a:t>s</a:t>
            </a:r>
            <a:r>
              <a:rPr sz="1200" dirty="0">
                <a:latin typeface="Times New Roman"/>
                <a:cs typeface="Times New Roman"/>
              </a:rPr>
              <a:t>, </a:t>
            </a:r>
            <a:r>
              <a:rPr sz="1200" spc="80" dirty="0">
                <a:latin typeface="Times New Roman"/>
                <a:cs typeface="Times New Roman"/>
              </a:rPr>
              <a:t> </a:t>
            </a:r>
            <a:r>
              <a:rPr sz="1200" spc="-5" dirty="0">
                <a:latin typeface="Times New Roman"/>
                <a:cs typeface="Times New Roman"/>
              </a:rPr>
              <a:t>c</a:t>
            </a:r>
            <a:r>
              <a:rPr sz="1200" spc="5" dirty="0">
                <a:latin typeface="Times New Roman"/>
                <a:cs typeface="Times New Roman"/>
              </a:rPr>
              <a:t>r</a:t>
            </a:r>
            <a:r>
              <a:rPr sz="1200" spc="-5" dirty="0">
                <a:latin typeface="Times New Roman"/>
                <a:cs typeface="Times New Roman"/>
              </a:rPr>
              <a:t>e</a:t>
            </a:r>
            <a:r>
              <a:rPr sz="1200" spc="-30" dirty="0">
                <a:latin typeface="Times New Roman"/>
                <a:cs typeface="Times New Roman"/>
              </a:rPr>
              <a:t>a</a:t>
            </a:r>
            <a:r>
              <a:rPr sz="1200" spc="25" dirty="0">
                <a:latin typeface="Times New Roman"/>
                <a:cs typeface="Times New Roman"/>
              </a:rPr>
              <a:t>t</a:t>
            </a:r>
            <a:r>
              <a:rPr sz="1200" spc="-25" dirty="0">
                <a:latin typeface="Times New Roman"/>
                <a:cs typeface="Times New Roman"/>
              </a:rPr>
              <a:t>in</a:t>
            </a:r>
            <a:r>
              <a:rPr sz="1200" dirty="0">
                <a:latin typeface="Times New Roman"/>
                <a:cs typeface="Times New Roman"/>
              </a:rPr>
              <a:t>g </a:t>
            </a:r>
            <a:r>
              <a:rPr sz="1200" spc="70" dirty="0">
                <a:latin typeface="Times New Roman"/>
                <a:cs typeface="Times New Roman"/>
              </a:rPr>
              <a:t> </a:t>
            </a:r>
            <a:r>
              <a:rPr sz="1200" dirty="0">
                <a:latin typeface="Times New Roman"/>
                <a:cs typeface="Times New Roman"/>
              </a:rPr>
              <a:t>a </a:t>
            </a:r>
            <a:r>
              <a:rPr sz="1200" spc="65"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a</a:t>
            </a:r>
            <a:r>
              <a:rPr sz="1200" spc="30" dirty="0">
                <a:latin typeface="Times New Roman"/>
                <a:cs typeface="Times New Roman"/>
              </a:rPr>
              <a:t>r</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 </a:t>
            </a:r>
            <a:r>
              <a:rPr sz="1200" spc="7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45" dirty="0">
                <a:latin typeface="Times New Roman"/>
                <a:cs typeface="Times New Roman"/>
              </a:rPr>
              <a:t> </a:t>
            </a:r>
            <a:r>
              <a:rPr sz="1200" spc="15" dirty="0">
                <a:latin typeface="Times New Roman"/>
                <a:cs typeface="Times New Roman"/>
              </a:rPr>
              <a:t>c</a:t>
            </a:r>
            <a:r>
              <a:rPr sz="1200" spc="-50" dirty="0">
                <a:latin typeface="Times New Roman"/>
                <a:cs typeface="Times New Roman"/>
              </a:rPr>
              <a:t>l</a:t>
            </a:r>
            <a:r>
              <a:rPr sz="1200" spc="45" dirty="0">
                <a:latin typeface="Times New Roman"/>
                <a:cs typeface="Times New Roman"/>
              </a:rPr>
              <a:t>o</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ng </a:t>
            </a:r>
            <a:r>
              <a:rPr sz="1200" spc="7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5" dirty="0">
                <a:latin typeface="Times New Roman"/>
                <a:cs typeface="Times New Roman"/>
              </a:rPr>
              <a:t>ac</a:t>
            </a:r>
            <a:r>
              <a:rPr sz="1200" dirty="0">
                <a:latin typeface="Times New Roman"/>
                <a:cs typeface="Times New Roman"/>
              </a:rPr>
              <a:t>h</a:t>
            </a:r>
            <a:r>
              <a:rPr sz="1200" spc="-25" dirty="0">
                <a:latin typeface="Times New Roman"/>
                <a:cs typeface="Times New Roman"/>
              </a:rPr>
              <a:t>i</a:t>
            </a:r>
            <a:r>
              <a:rPr sz="1200" spc="15" dirty="0">
                <a:latin typeface="Times New Roman"/>
                <a:cs typeface="Times New Roman"/>
              </a:rPr>
              <a:t>e</a:t>
            </a:r>
            <a:r>
              <a:rPr sz="1200" dirty="0">
                <a:latin typeface="Times New Roman"/>
                <a:cs typeface="Times New Roman"/>
              </a:rPr>
              <a:t>v</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35" dirty="0">
                <a:latin typeface="Times New Roman"/>
                <a:cs typeface="Times New Roman"/>
              </a:rPr>
              <a:t> </a:t>
            </a:r>
            <a:r>
              <a:rPr sz="1200" dirty="0">
                <a:latin typeface="Times New Roman"/>
                <a:cs typeface="Times New Roman"/>
              </a:rPr>
              <a:t>g</a:t>
            </a:r>
            <a:r>
              <a:rPr sz="1200" spc="-5" dirty="0">
                <a:latin typeface="Times New Roman"/>
                <a:cs typeface="Times New Roman"/>
              </a:rPr>
              <a:t>a</a:t>
            </a:r>
            <a:r>
              <a:rPr sz="1200" dirty="0">
                <a:latin typeface="Times New Roman"/>
                <a:cs typeface="Times New Roman"/>
              </a:rPr>
              <a:t>p.</a:t>
            </a:r>
          </a:p>
        </p:txBody>
      </p:sp>
      <p:sp>
        <p:nvSpPr>
          <p:cNvPr id="3" name="object 3"/>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z="1050" spc="-20" dirty="0"/>
              <a:t>I</a:t>
            </a:r>
            <a:r>
              <a:rPr sz="1050" dirty="0"/>
              <a:t>n</a:t>
            </a:r>
            <a:r>
              <a:rPr sz="1050" spc="-10" dirty="0"/>
              <a:t>t</a:t>
            </a:r>
            <a:r>
              <a:rPr sz="1050" spc="-15" dirty="0"/>
              <a:t>e</a:t>
            </a:r>
            <a:r>
              <a:rPr sz="1050" spc="5" dirty="0"/>
              <a:t>r</a:t>
            </a:r>
            <a:r>
              <a:rPr sz="1050" dirty="0"/>
              <a:t>d</a:t>
            </a:r>
            <a:r>
              <a:rPr sz="1050" spc="-10" dirty="0"/>
              <a:t>i</a:t>
            </a:r>
            <a:r>
              <a:rPr sz="1050" spc="-5" dirty="0"/>
              <a:t>s</a:t>
            </a:r>
            <a:r>
              <a:rPr sz="1050" spc="-15" dirty="0"/>
              <a:t>c</a:t>
            </a:r>
            <a:r>
              <a:rPr sz="1050" spc="15" dirty="0"/>
              <a:t>i</a:t>
            </a:r>
            <a:r>
              <a:rPr sz="1050" spc="-25" dirty="0"/>
              <a:t>p</a:t>
            </a:r>
            <a:r>
              <a:rPr sz="1050" spc="-10" dirty="0"/>
              <a:t>l</a:t>
            </a:r>
            <a:r>
              <a:rPr sz="1050" spc="15" dirty="0"/>
              <a:t>i</a:t>
            </a:r>
            <a:r>
              <a:rPr sz="1050" spc="-25" dirty="0"/>
              <a:t>n</a:t>
            </a:r>
            <a:r>
              <a:rPr sz="1050" spc="10" dirty="0"/>
              <a:t>a</a:t>
            </a:r>
            <a:r>
              <a:rPr sz="1050" spc="5" dirty="0"/>
              <a:t>r</a:t>
            </a:r>
            <a:r>
              <a:rPr sz="1050" dirty="0"/>
              <a:t>y</a:t>
            </a:r>
            <a:r>
              <a:rPr sz="1050" spc="-25" dirty="0"/>
              <a:t> </a:t>
            </a:r>
            <a:r>
              <a:rPr sz="1050" spc="20" dirty="0"/>
              <a:t>J</a:t>
            </a:r>
            <a:r>
              <a:rPr sz="1050" dirty="0"/>
              <a:t>o</a:t>
            </a:r>
            <a:r>
              <a:rPr sz="1050" spc="-25" dirty="0"/>
              <a:t>u</a:t>
            </a:r>
            <a:r>
              <a:rPr sz="1050" spc="5" dirty="0"/>
              <a:t>r</a:t>
            </a:r>
            <a:r>
              <a:rPr sz="1050" spc="-25" dirty="0"/>
              <a:t>n</a:t>
            </a:r>
            <a:r>
              <a:rPr sz="1050" spc="10" dirty="0"/>
              <a:t>a</a:t>
            </a:r>
            <a:r>
              <a:rPr sz="1050" dirty="0"/>
              <a:t>l</a:t>
            </a:r>
            <a:r>
              <a:rPr sz="1050" spc="20" dirty="0"/>
              <a:t> </a:t>
            </a:r>
            <a:r>
              <a:rPr sz="1050" spc="-25" dirty="0"/>
              <a:t>o</a:t>
            </a:r>
            <a:r>
              <a:rPr sz="1050" dirty="0"/>
              <a:t>f</a:t>
            </a:r>
            <a:r>
              <a:rPr sz="1050" spc="10" dirty="0"/>
              <a:t> </a:t>
            </a:r>
            <a:r>
              <a:rPr sz="1050" spc="-25" dirty="0"/>
              <a:t>T</a:t>
            </a:r>
            <a:r>
              <a:rPr sz="1050" spc="-15" dirty="0"/>
              <a:t>e</a:t>
            </a:r>
            <a:r>
              <a:rPr sz="1050" spc="10" dirty="0"/>
              <a:t>ac</a:t>
            </a:r>
            <a:r>
              <a:rPr sz="1050" spc="-25" dirty="0"/>
              <a:t>h</a:t>
            </a:r>
            <a:r>
              <a:rPr sz="1050" spc="15" dirty="0"/>
              <a:t>i</a:t>
            </a:r>
            <a:r>
              <a:rPr sz="1050" dirty="0"/>
              <a:t>ng</a:t>
            </a:r>
            <a:r>
              <a:rPr sz="1050" spc="-25" dirty="0"/>
              <a:t> </a:t>
            </a:r>
            <a:r>
              <a:rPr sz="1050" spc="10" dirty="0"/>
              <a:t>a</a:t>
            </a:r>
            <a:r>
              <a:rPr sz="1050" dirty="0"/>
              <a:t>nd </a:t>
            </a:r>
            <a:r>
              <a:rPr sz="1050" spc="-25" dirty="0"/>
              <a:t>L</a:t>
            </a:r>
            <a:r>
              <a:rPr sz="1050" spc="-15" dirty="0"/>
              <a:t>e</a:t>
            </a:r>
            <a:r>
              <a:rPr sz="1050" spc="10" dirty="0"/>
              <a:t>a</a:t>
            </a:r>
            <a:r>
              <a:rPr sz="1050" spc="5" dirty="0"/>
              <a:t>r</a:t>
            </a:r>
            <a:r>
              <a:rPr sz="1050" spc="-25" dirty="0"/>
              <a:t>n</a:t>
            </a:r>
            <a:r>
              <a:rPr sz="1050" spc="15" dirty="0"/>
              <a:t>i</a:t>
            </a:r>
            <a:r>
              <a:rPr sz="1050" dirty="0"/>
              <a:t>ng</a:t>
            </a:r>
            <a:endParaRPr sz="1050"/>
          </a:p>
        </p:txBody>
      </p:sp>
      <p:sp>
        <p:nvSpPr>
          <p:cNvPr id="4" name="object 4"/>
          <p:cNvSpPr txBox="1"/>
          <p:nvPr/>
        </p:nvSpPr>
        <p:spPr>
          <a:xfrm>
            <a:off x="3921902" y="9355615"/>
            <a:ext cx="553085" cy="160020"/>
          </a:xfrm>
          <a:prstGeom prst="rect">
            <a:avLst/>
          </a:prstGeom>
        </p:spPr>
        <p:txBody>
          <a:bodyPr vert="horz" wrap="square" lIns="0" tIns="0" rIns="0" bIns="0" rtlCol="0">
            <a:spAutoFit/>
          </a:bodyPr>
          <a:lstStyle/>
          <a:p>
            <a:pPr marL="12700">
              <a:lnSpc>
                <a:spcPct val="100000"/>
              </a:lnSpc>
            </a:pPr>
            <a:r>
              <a:rPr sz="1050" spc="5" dirty="0">
                <a:latin typeface="Times New Roman"/>
                <a:cs typeface="Times New Roman"/>
              </a:rPr>
              <a:t>V</a:t>
            </a:r>
            <a:r>
              <a:rPr sz="1050" spc="-25" dirty="0">
                <a:latin typeface="Times New Roman"/>
                <a:cs typeface="Times New Roman"/>
              </a:rPr>
              <a:t>o</a:t>
            </a:r>
            <a:r>
              <a:rPr sz="1050" spc="15" dirty="0">
                <a:latin typeface="Times New Roman"/>
                <a:cs typeface="Times New Roman"/>
              </a:rPr>
              <a:t>l</a:t>
            </a:r>
            <a:r>
              <a:rPr sz="1050" dirty="0">
                <a:latin typeface="Times New Roman"/>
                <a:cs typeface="Times New Roman"/>
              </a:rPr>
              <a:t>u</a:t>
            </a:r>
            <a:r>
              <a:rPr sz="1050" spc="-30" dirty="0">
                <a:latin typeface="Times New Roman"/>
                <a:cs typeface="Times New Roman"/>
              </a:rPr>
              <a:t>m</a:t>
            </a:r>
            <a:r>
              <a:rPr sz="1050" dirty="0">
                <a:latin typeface="Times New Roman"/>
                <a:cs typeface="Times New Roman"/>
              </a:rPr>
              <a:t>e</a:t>
            </a:r>
            <a:r>
              <a:rPr sz="1050" spc="-15" dirty="0">
                <a:latin typeface="Times New Roman"/>
                <a:cs typeface="Times New Roman"/>
              </a:rPr>
              <a:t> </a:t>
            </a:r>
            <a:r>
              <a:rPr sz="1050" dirty="0">
                <a:latin typeface="Times New Roman"/>
                <a:cs typeface="Times New Roman"/>
              </a:rPr>
              <a:t>3</a:t>
            </a:r>
            <a:endParaRPr sz="1050">
              <a:latin typeface="Times New Roman"/>
              <a:cs typeface="Times New Roman"/>
            </a:endParaRPr>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z="1050" spc="5" dirty="0"/>
              <a:t>N</a:t>
            </a:r>
            <a:r>
              <a:rPr sz="1050" dirty="0"/>
              <a:t>u</a:t>
            </a:r>
            <a:r>
              <a:rPr sz="1050" spc="-30" dirty="0"/>
              <a:t>m</a:t>
            </a:r>
            <a:r>
              <a:rPr sz="1050" dirty="0"/>
              <a:t>b</a:t>
            </a:r>
            <a:r>
              <a:rPr sz="1050" spc="-15" dirty="0"/>
              <a:t>e</a:t>
            </a:r>
            <a:r>
              <a:rPr sz="1050" dirty="0"/>
              <a:t>r</a:t>
            </a:r>
            <a:r>
              <a:rPr sz="1050" spc="10" dirty="0"/>
              <a:t> </a:t>
            </a:r>
            <a:r>
              <a:rPr sz="1050" dirty="0"/>
              <a:t>2</a:t>
            </a:r>
            <a:endParaRPr sz="1050"/>
          </a:p>
        </p:txBody>
      </p:sp>
      <p:sp>
        <p:nvSpPr>
          <p:cNvPr id="6" name="object 6"/>
          <p:cNvSpPr txBox="1"/>
          <p:nvPr/>
        </p:nvSpPr>
        <p:spPr>
          <a:xfrm>
            <a:off x="5555520" y="9355615"/>
            <a:ext cx="775970" cy="160020"/>
          </a:xfrm>
          <a:prstGeom prst="rect">
            <a:avLst/>
          </a:prstGeom>
        </p:spPr>
        <p:txBody>
          <a:bodyPr vert="horz" wrap="square" lIns="0" tIns="0" rIns="0" bIns="0" rtlCol="0">
            <a:spAutoFit/>
          </a:bodyPr>
          <a:lstStyle/>
          <a:p>
            <a:pPr marL="12700">
              <a:lnSpc>
                <a:spcPct val="100000"/>
              </a:lnSpc>
            </a:pPr>
            <a:r>
              <a:rPr sz="1050" spc="-15" dirty="0">
                <a:latin typeface="Times New Roman"/>
                <a:cs typeface="Times New Roman"/>
              </a:rPr>
              <a:t>S</a:t>
            </a:r>
            <a:r>
              <a:rPr sz="1050" dirty="0">
                <a:latin typeface="Times New Roman"/>
                <a:cs typeface="Times New Roman"/>
              </a:rPr>
              <a:t>u</a:t>
            </a:r>
            <a:r>
              <a:rPr sz="1050" spc="-10" dirty="0">
                <a:latin typeface="Times New Roman"/>
                <a:cs typeface="Times New Roman"/>
              </a:rPr>
              <a:t>m</a:t>
            </a:r>
            <a:r>
              <a:rPr sz="1050" spc="-30" dirty="0">
                <a:latin typeface="Times New Roman"/>
                <a:cs typeface="Times New Roman"/>
              </a:rPr>
              <a:t>m</a:t>
            </a:r>
            <a:r>
              <a:rPr sz="1050" spc="-15" dirty="0">
                <a:latin typeface="Times New Roman"/>
                <a:cs typeface="Times New Roman"/>
              </a:rPr>
              <a:t>e</a:t>
            </a:r>
            <a:r>
              <a:rPr sz="1050" dirty="0">
                <a:latin typeface="Times New Roman"/>
                <a:cs typeface="Times New Roman"/>
              </a:rPr>
              <a:t>r</a:t>
            </a:r>
            <a:r>
              <a:rPr sz="1050" spc="10" dirty="0">
                <a:latin typeface="Times New Roman"/>
                <a:cs typeface="Times New Roman"/>
              </a:rPr>
              <a:t> </a:t>
            </a:r>
            <a:r>
              <a:rPr sz="1050" dirty="0">
                <a:latin typeface="Times New Roman"/>
                <a:cs typeface="Times New Roman"/>
              </a:rPr>
              <a:t>2013</a:t>
            </a:r>
            <a:endParaRPr sz="1050">
              <a:latin typeface="Times New Roman"/>
              <a:cs typeface="Times New Roman"/>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193040">
              <a:lnSpc>
                <a:spcPct val="100000"/>
              </a:lnSpc>
            </a:pPr>
            <a:r>
              <a:rPr dirty="0"/>
              <a:t>82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itle 10" hidden="1"/>
          <p:cNvSpPr>
            <a:spLocks noGrp="1"/>
          </p:cNvSpPr>
          <p:nvPr>
            <p:ph type="title"/>
          </p:nvPr>
        </p:nvSpPr>
        <p:spPr>
          <a:xfrm>
            <a:off x="388620" y="402335"/>
            <a:ext cx="6995159" cy="830997"/>
          </a:xfrm>
        </p:spPr>
        <p:txBody>
          <a:bodyPr/>
          <a:lstStyle/>
          <a:p>
            <a:r>
              <a:rPr lang="en-US" dirty="0" smtClean="0"/>
              <a:t>Article “Providing Culturally Responsive Teaching” – Methods Course, Field Experience and Student Teaching Lesson Design, and Delivery of Six Student Teachers </a:t>
            </a:r>
            <a:endParaRPr lang="en-US" dirty="0"/>
          </a:p>
        </p:txBody>
      </p:sp>
      <p:sp>
        <p:nvSpPr>
          <p:cNvPr id="2" name="object 2"/>
          <p:cNvSpPr txBox="1"/>
          <p:nvPr/>
        </p:nvSpPr>
        <p:spPr>
          <a:xfrm>
            <a:off x="2675635" y="1440483"/>
            <a:ext cx="4740910" cy="354965"/>
          </a:xfrm>
          <a:prstGeom prst="rect">
            <a:avLst/>
          </a:prstGeom>
        </p:spPr>
        <p:txBody>
          <a:bodyPr vert="horz" wrap="square" lIns="0" tIns="0" rIns="0" bIns="0" rtlCol="0">
            <a:spAutoFit/>
          </a:bodyPr>
          <a:lstStyle/>
          <a:p>
            <a:pPr marL="939165" marR="5080" indent="-927100">
              <a:lnSpc>
                <a:spcPts val="1390"/>
              </a:lnSpc>
            </a:pPr>
            <a:r>
              <a:rPr sz="1200" spc="-15" dirty="0">
                <a:latin typeface="Times New Roman"/>
                <a:cs typeface="Times New Roman"/>
              </a:rPr>
              <a:t>M</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ds </a:t>
            </a:r>
            <a:r>
              <a:rPr sz="1200" spc="-10" dirty="0">
                <a:latin typeface="Times New Roman"/>
                <a:cs typeface="Times New Roman"/>
              </a:rPr>
              <a:t>C</a:t>
            </a:r>
            <a:r>
              <a:rPr sz="1200" spc="20" dirty="0">
                <a:latin typeface="Times New Roman"/>
                <a:cs typeface="Times New Roman"/>
              </a:rPr>
              <a:t>o</a:t>
            </a:r>
            <a:r>
              <a:rPr sz="1200" spc="-25"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a:t>
            </a:r>
            <a:r>
              <a:rPr sz="1200" spc="20" dirty="0">
                <a:latin typeface="Times New Roman"/>
                <a:cs typeface="Times New Roman"/>
              </a:rPr>
              <a:t> </a:t>
            </a:r>
            <a:r>
              <a:rPr sz="1200" dirty="0">
                <a:latin typeface="Times New Roman"/>
                <a:cs typeface="Times New Roman"/>
              </a:rPr>
              <a:t>F</a:t>
            </a:r>
            <a:r>
              <a:rPr sz="1200" spc="-50"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10" dirty="0">
                <a:latin typeface="Times New Roman"/>
                <a:cs typeface="Times New Roman"/>
              </a:rPr>
              <a:t> E</a:t>
            </a:r>
            <a:r>
              <a:rPr sz="1200" spc="-25" dirty="0">
                <a:latin typeface="Times New Roman"/>
                <a:cs typeface="Times New Roman"/>
              </a:rPr>
              <a:t>x</a:t>
            </a:r>
            <a:r>
              <a:rPr sz="1200" dirty="0">
                <a:latin typeface="Times New Roman"/>
                <a:cs typeface="Times New Roman"/>
              </a:rPr>
              <a:t>p</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c</a:t>
            </a:r>
            <a:r>
              <a:rPr sz="1200" dirty="0">
                <a:latin typeface="Times New Roman"/>
                <a:cs typeface="Times New Roman"/>
              </a:rPr>
              <a:t>e</a:t>
            </a:r>
            <a:r>
              <a:rPr sz="1200" spc="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10" dirty="0">
                <a:latin typeface="Times New Roman"/>
                <a:cs typeface="Times New Roman"/>
              </a:rPr>
              <a:t> T</a:t>
            </a:r>
            <a:r>
              <a:rPr sz="1200" spc="-30" dirty="0">
                <a:latin typeface="Times New Roman"/>
                <a:cs typeface="Times New Roman"/>
              </a:rPr>
              <a:t>e</a:t>
            </a:r>
            <a:r>
              <a:rPr sz="1200" spc="-5" dirty="0">
                <a:latin typeface="Times New Roman"/>
                <a:cs typeface="Times New Roman"/>
              </a:rPr>
              <a:t>ac</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ng</a:t>
            </a:r>
            <a:r>
              <a:rPr sz="1200" spc="10" dirty="0">
                <a:latin typeface="Times New Roman"/>
                <a:cs typeface="Times New Roman"/>
              </a:rPr>
              <a:t> </a:t>
            </a:r>
            <a:r>
              <a:rPr sz="1200" spc="-1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5" dirty="0">
                <a:latin typeface="Times New Roman"/>
                <a:cs typeface="Times New Roman"/>
              </a:rPr>
              <a:t>D</a:t>
            </a:r>
            <a:r>
              <a:rPr sz="1200" spc="15" dirty="0">
                <a:latin typeface="Times New Roman"/>
                <a:cs typeface="Times New Roman"/>
              </a:rPr>
              <a:t>e</a:t>
            </a:r>
            <a:r>
              <a:rPr sz="1200" spc="10" dirty="0">
                <a:latin typeface="Times New Roman"/>
                <a:cs typeface="Times New Roman"/>
              </a:rPr>
              <a:t>s</a:t>
            </a:r>
            <a:r>
              <a:rPr sz="1200" spc="-25" dirty="0">
                <a:latin typeface="Times New Roman"/>
                <a:cs typeface="Times New Roman"/>
              </a:rPr>
              <a:t>i</a:t>
            </a:r>
            <a:r>
              <a:rPr sz="1200" spc="20" dirty="0">
                <a:latin typeface="Times New Roman"/>
                <a:cs typeface="Times New Roman"/>
              </a:rPr>
              <a:t>g</a:t>
            </a:r>
            <a:r>
              <a:rPr sz="1200" spc="-25" dirty="0">
                <a:latin typeface="Times New Roman"/>
                <a:cs typeface="Times New Roman"/>
              </a:rPr>
              <a:t>n</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5" dirty="0">
                <a:latin typeface="Times New Roman"/>
                <a:cs typeface="Times New Roman"/>
              </a:rPr>
              <a:t>D</a:t>
            </a:r>
            <a:r>
              <a:rPr sz="1200" spc="15" dirty="0">
                <a:latin typeface="Times New Roman"/>
                <a:cs typeface="Times New Roman"/>
              </a:rPr>
              <a:t>e</a:t>
            </a:r>
            <a:r>
              <a:rPr sz="1200" spc="-25" dirty="0">
                <a:latin typeface="Times New Roman"/>
                <a:cs typeface="Times New Roman"/>
              </a:rPr>
              <a:t>li</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y</a:t>
            </a:r>
            <a:r>
              <a:rPr sz="1200" spc="-40" dirty="0">
                <a:latin typeface="Times New Roman"/>
                <a:cs typeface="Times New Roman"/>
              </a:rPr>
              <a:t> </a:t>
            </a:r>
            <a:r>
              <a:rPr sz="1200" spc="45" dirty="0">
                <a:latin typeface="Times New Roman"/>
                <a:cs typeface="Times New Roman"/>
              </a:rPr>
              <a:t>o</a:t>
            </a:r>
            <a:r>
              <a:rPr sz="1200" dirty="0">
                <a:latin typeface="Times New Roman"/>
                <a:cs typeface="Times New Roman"/>
              </a:rPr>
              <a:t>f</a:t>
            </a:r>
            <a:r>
              <a:rPr sz="1200" spc="-30" dirty="0">
                <a:latin typeface="Times New Roman"/>
                <a:cs typeface="Times New Roman"/>
              </a:rPr>
              <a:t> </a:t>
            </a:r>
            <a:r>
              <a:rPr sz="1200" spc="25" dirty="0">
                <a:latin typeface="Times New Roman"/>
                <a:cs typeface="Times New Roman"/>
              </a:rPr>
              <a:t>S</a:t>
            </a:r>
            <a:r>
              <a:rPr sz="1200" spc="-25" dirty="0">
                <a:latin typeface="Times New Roman"/>
                <a:cs typeface="Times New Roman"/>
              </a:rPr>
              <a:t>i</a:t>
            </a:r>
            <a:r>
              <a:rPr sz="1200" dirty="0">
                <a:latin typeface="Times New Roman"/>
                <a:cs typeface="Times New Roman"/>
              </a:rPr>
              <a:t>x</a:t>
            </a:r>
            <a:r>
              <a:rPr sz="1200" spc="-15" dirty="0">
                <a:latin typeface="Times New Roman"/>
                <a:cs typeface="Times New Roman"/>
              </a:rPr>
              <a:t> </a:t>
            </a:r>
            <a:r>
              <a:rPr sz="1200"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35" dirty="0">
                <a:latin typeface="Times New Roman"/>
                <a:cs typeface="Times New Roman"/>
              </a:rPr>
              <a:t> </a:t>
            </a:r>
            <a:r>
              <a:rPr sz="1200" spc="10"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 </a:t>
            </a:r>
            <a:r>
              <a:rPr sz="1200" spc="5" dirty="0">
                <a:latin typeface="Times New Roman"/>
                <a:cs typeface="Times New Roman"/>
              </a:rPr>
              <a:t>(</a:t>
            </a:r>
            <a:r>
              <a:rPr sz="1200" dirty="0">
                <a:latin typeface="Times New Roman"/>
                <a:cs typeface="Times New Roman"/>
              </a:rPr>
              <a:t>2007</a:t>
            </a:r>
            <a:r>
              <a:rPr sz="1200" spc="-5" dirty="0">
                <a:latin typeface="Times New Roman"/>
                <a:cs typeface="Times New Roman"/>
              </a:rPr>
              <a:t>~</a:t>
            </a:r>
            <a:r>
              <a:rPr sz="1200" dirty="0">
                <a:latin typeface="Times New Roman"/>
                <a:cs typeface="Times New Roman"/>
              </a:rPr>
              <a:t>2011)</a:t>
            </a:r>
            <a:endParaRPr sz="1200">
              <a:latin typeface="Times New Roman"/>
              <a:cs typeface="Times New Roman"/>
            </a:endParaRPr>
          </a:p>
        </p:txBody>
      </p:sp>
      <p:graphicFrame>
        <p:nvGraphicFramePr>
          <p:cNvPr id="3" name="object 3" descr="The table shows race, gender, and scores for lesson design effectiveness, diversity infusion components, field-based lesson observation, and student teaching lesson diversity infusion for six student teachers. " title="Tables showing Methods Course, Field Experience and Student Teaching Lesson Design, and Delivery of Six Student Teachers from 2007 to 2011"/>
          <p:cNvGraphicFramePr>
            <a:graphicFrameLocks noGrp="1"/>
          </p:cNvGraphicFramePr>
          <p:nvPr>
            <p:extLst>
              <p:ext uri="{D42A27DB-BD31-4B8C-83A1-F6EECF244321}">
                <p14:modId xmlns:p14="http://schemas.microsoft.com/office/powerpoint/2010/main" val="2393182089"/>
              </p:ext>
            </p:extLst>
          </p:nvPr>
        </p:nvGraphicFramePr>
        <p:xfrm>
          <a:off x="1288669" y="2023236"/>
          <a:ext cx="7555986" cy="3163822"/>
        </p:xfrm>
        <a:graphic>
          <a:graphicData uri="http://schemas.openxmlformats.org/drawingml/2006/table">
            <a:tbl>
              <a:tblPr firstRow="1" bandRow="1">
                <a:tableStyleId>{2D5ABB26-0587-4C30-8999-92F81FD0307C}</a:tableStyleId>
              </a:tblPr>
              <a:tblGrid>
                <a:gridCol w="493215"/>
                <a:gridCol w="494489"/>
                <a:gridCol w="493623"/>
                <a:gridCol w="535682"/>
                <a:gridCol w="605793"/>
                <a:gridCol w="489203"/>
                <a:gridCol w="416844"/>
                <a:gridCol w="576782"/>
                <a:gridCol w="432837"/>
                <a:gridCol w="864598"/>
                <a:gridCol w="677689"/>
                <a:gridCol w="458708"/>
                <a:gridCol w="464820"/>
                <a:gridCol w="551703"/>
              </a:tblGrid>
              <a:tr h="332232">
                <a:tc gridSpan="2">
                  <a:txBody>
                    <a:bodyPr/>
                    <a:lstStyle/>
                    <a:p>
                      <a:pPr marL="612140">
                        <a:lnSpc>
                          <a:spcPct val="100000"/>
                        </a:lnSpc>
                      </a:pPr>
                      <a:r>
                        <a:rPr sz="1000" dirty="0">
                          <a:latin typeface="Times New Roman"/>
                          <a:cs typeface="Times New Roman"/>
                        </a:rPr>
                        <a:t>C</a:t>
                      </a:r>
                      <a:r>
                        <a:rPr sz="1000" spc="-25" dirty="0">
                          <a:latin typeface="Times New Roman"/>
                          <a:cs typeface="Times New Roman"/>
                        </a:rPr>
                        <a:t>o</a:t>
                      </a:r>
                      <a:r>
                        <a:rPr sz="1000" dirty="0">
                          <a:latin typeface="Times New Roman"/>
                          <a:cs typeface="Times New Roman"/>
                        </a:rPr>
                        <a:t>de</a:t>
                      </a:r>
                      <a:endParaRPr sz="1000">
                        <a:latin typeface="Times New Roman"/>
                        <a:cs typeface="Times New Roman"/>
                      </a:endParaRPr>
                    </a:p>
                  </a:txBody>
                  <a:tcPr marL="0" marR="0" marT="0" marB="0">
                    <a:lnT w="7366">
                      <a:solidFill>
                        <a:srgbClr val="000000"/>
                      </a:solidFill>
                      <a:prstDash val="solid"/>
                    </a:lnT>
                    <a:lnB w="7366">
                      <a:solidFill>
                        <a:srgbClr val="000000"/>
                      </a:solidFill>
                      <a:prstDash val="solid"/>
                    </a:lnB>
                  </a:tcPr>
                </a:tc>
                <a:tc hMerge="1">
                  <a:txBody>
                    <a:bodyPr/>
                    <a:lstStyle/>
                    <a:p>
                      <a:endParaRPr/>
                    </a:p>
                  </a:txBody>
                  <a:tcPr marL="0" marR="0" marT="0" marB="0"/>
                </a:tc>
                <a:tc>
                  <a:txBody>
                    <a:bodyPr/>
                    <a:lstStyle/>
                    <a:p>
                      <a:endParaRPr sz="1000">
                        <a:latin typeface="Times New Roman"/>
                        <a:cs typeface="Times New Roman"/>
                      </a:endParaRPr>
                    </a:p>
                  </a:txBody>
                  <a:tcPr marL="0" marR="0" marT="0" marB="0">
                    <a:lnR w="7365">
                      <a:solidFill>
                        <a:srgbClr val="000000"/>
                      </a:solidFill>
                      <a:prstDash val="solid"/>
                    </a:lnR>
                    <a:lnT w="7366">
                      <a:solidFill>
                        <a:srgbClr val="000000"/>
                      </a:solidFill>
                      <a:prstDash val="solid"/>
                    </a:lnT>
                    <a:lnB w="7366">
                      <a:solidFill>
                        <a:srgbClr val="000000"/>
                      </a:solidFill>
                      <a:prstDash val="solid"/>
                    </a:lnB>
                  </a:tcPr>
                </a:tc>
                <a:tc gridSpan="2">
                  <a:txBody>
                    <a:bodyPr/>
                    <a:lstStyle/>
                    <a:p>
                      <a:pPr marL="468630" indent="-33655">
                        <a:lnSpc>
                          <a:spcPts val="1150"/>
                        </a:lnSpc>
                      </a:pPr>
                      <a:r>
                        <a:rPr sz="1000" spc="-20" dirty="0">
                          <a:latin typeface="Times New Roman"/>
                          <a:cs typeface="Times New Roman"/>
                        </a:rPr>
                        <a:t>Le</a:t>
                      </a:r>
                      <a:r>
                        <a:rPr sz="1000" spc="-10" dirty="0">
                          <a:latin typeface="Times New Roman"/>
                          <a:cs typeface="Times New Roman"/>
                        </a:rPr>
                        <a:t>s</a:t>
                      </a:r>
                      <a:r>
                        <a:rPr sz="1000" spc="15" dirty="0">
                          <a:latin typeface="Times New Roman"/>
                          <a:cs typeface="Times New Roman"/>
                        </a:rPr>
                        <a:t>s</a:t>
                      </a:r>
                      <a:r>
                        <a:rPr sz="1000" spc="-25" dirty="0">
                          <a:latin typeface="Times New Roman"/>
                          <a:cs typeface="Times New Roman"/>
                        </a:rPr>
                        <a:t>o</a:t>
                      </a:r>
                      <a:r>
                        <a:rPr sz="1000" dirty="0">
                          <a:latin typeface="Times New Roman"/>
                          <a:cs typeface="Times New Roman"/>
                        </a:rPr>
                        <a:t>n</a:t>
                      </a:r>
                      <a:r>
                        <a:rPr sz="1000" spc="35" dirty="0">
                          <a:latin typeface="Times New Roman"/>
                          <a:cs typeface="Times New Roman"/>
                        </a:rPr>
                        <a:t> </a:t>
                      </a:r>
                      <a:r>
                        <a:rPr sz="1000" spc="-10" dirty="0">
                          <a:latin typeface="Times New Roman"/>
                          <a:cs typeface="Times New Roman"/>
                        </a:rPr>
                        <a:t>D</a:t>
                      </a:r>
                      <a:r>
                        <a:rPr sz="1000" spc="-20" dirty="0">
                          <a:latin typeface="Times New Roman"/>
                          <a:cs typeface="Times New Roman"/>
                        </a:rPr>
                        <a:t>e</a:t>
                      </a:r>
                      <a:r>
                        <a:rPr sz="1000" spc="-10" dirty="0">
                          <a:latin typeface="Times New Roman"/>
                          <a:cs typeface="Times New Roman"/>
                        </a:rPr>
                        <a:t>s</a:t>
                      </a:r>
                      <a:r>
                        <a:rPr sz="1000" spc="5" dirty="0">
                          <a:latin typeface="Times New Roman"/>
                          <a:cs typeface="Times New Roman"/>
                        </a:rPr>
                        <a:t>i</a:t>
                      </a:r>
                      <a:r>
                        <a:rPr sz="1000" spc="-25" dirty="0">
                          <a:latin typeface="Times New Roman"/>
                          <a:cs typeface="Times New Roman"/>
                        </a:rPr>
                        <a:t>g</a:t>
                      </a:r>
                      <a:r>
                        <a:rPr sz="1000" dirty="0">
                          <a:latin typeface="Times New Roman"/>
                          <a:cs typeface="Times New Roman"/>
                        </a:rPr>
                        <a:t>n </a:t>
                      </a:r>
                      <a:r>
                        <a:rPr sz="1000" spc="5" dirty="0">
                          <a:latin typeface="Times New Roman"/>
                          <a:cs typeface="Times New Roman"/>
                        </a:rPr>
                        <a:t>E</a:t>
                      </a:r>
                      <a:r>
                        <a:rPr sz="1000" spc="-25" dirty="0">
                          <a:latin typeface="Times New Roman"/>
                          <a:cs typeface="Times New Roman"/>
                        </a:rPr>
                        <a:t>f</a:t>
                      </a:r>
                      <a:r>
                        <a:rPr sz="1000" dirty="0">
                          <a:latin typeface="Times New Roman"/>
                          <a:cs typeface="Times New Roman"/>
                        </a:rPr>
                        <a:t>f</a:t>
                      </a:r>
                      <a:r>
                        <a:rPr sz="1000" spc="-20" dirty="0">
                          <a:latin typeface="Times New Roman"/>
                          <a:cs typeface="Times New Roman"/>
                        </a:rPr>
                        <a:t>ec</a:t>
                      </a:r>
                      <a:r>
                        <a:rPr sz="1000" spc="5" dirty="0">
                          <a:latin typeface="Times New Roman"/>
                          <a:cs typeface="Times New Roman"/>
                        </a:rPr>
                        <a:t>ti</a:t>
                      </a:r>
                      <a:r>
                        <a:rPr sz="1000" dirty="0">
                          <a:latin typeface="Times New Roman"/>
                          <a:cs typeface="Times New Roman"/>
                        </a:rPr>
                        <a:t>v</a:t>
                      </a:r>
                      <a:r>
                        <a:rPr sz="1000" spc="-20" dirty="0">
                          <a:latin typeface="Times New Roman"/>
                          <a:cs typeface="Times New Roman"/>
                        </a:rPr>
                        <a:t>e</a:t>
                      </a:r>
                      <a:r>
                        <a:rPr sz="1000" spc="20" dirty="0">
                          <a:latin typeface="Times New Roman"/>
                          <a:cs typeface="Times New Roman"/>
                        </a:rPr>
                        <a:t>n</a:t>
                      </a:r>
                      <a:r>
                        <a:rPr sz="1000" spc="-20" dirty="0">
                          <a:latin typeface="Times New Roman"/>
                          <a:cs typeface="Times New Roman"/>
                        </a:rPr>
                        <a:t>e</a:t>
                      </a:r>
                      <a:r>
                        <a:rPr sz="1000" spc="-10" dirty="0">
                          <a:latin typeface="Times New Roman"/>
                          <a:cs typeface="Times New Roman"/>
                        </a:rPr>
                        <a:t>s</a:t>
                      </a:r>
                      <a:r>
                        <a:rPr sz="1000" dirty="0">
                          <a:latin typeface="Times New Roman"/>
                          <a:cs typeface="Times New Roman"/>
                        </a:rPr>
                        <a:t>s</a:t>
                      </a:r>
                      <a:endParaRPr sz="1000">
                        <a:latin typeface="Times New Roman"/>
                        <a:cs typeface="Times New Roman"/>
                      </a:endParaRPr>
                    </a:p>
                  </a:txBody>
                  <a:tcPr marL="0" marR="0" marT="0" marB="0">
                    <a:lnL w="7365">
                      <a:solidFill>
                        <a:srgbClr val="000000"/>
                      </a:solidFill>
                      <a:prstDash val="solid"/>
                    </a:lnL>
                    <a:lnT w="7366">
                      <a:solidFill>
                        <a:srgbClr val="000000"/>
                      </a:solidFill>
                      <a:prstDash val="solid"/>
                    </a:lnT>
                    <a:lnB w="7366">
                      <a:solidFill>
                        <a:srgbClr val="000000"/>
                      </a:solidFill>
                      <a:prstDash val="solid"/>
                    </a:lnB>
                  </a:tcPr>
                </a:tc>
                <a:tc hMerge="1">
                  <a:txBody>
                    <a:bodyPr/>
                    <a:lstStyle/>
                    <a:p>
                      <a:endParaRPr/>
                    </a:p>
                  </a:txBody>
                  <a:tcPr marL="0" marR="0" marT="0" marB="0"/>
                </a:tc>
                <a:tc>
                  <a:txBody>
                    <a:bodyPr/>
                    <a:lstStyle/>
                    <a:p>
                      <a:endParaRPr sz="1000">
                        <a:latin typeface="Times New Roman"/>
                        <a:cs typeface="Times New Roman"/>
                      </a:endParaRPr>
                    </a:p>
                  </a:txBody>
                  <a:tcPr marL="0" marR="0" marT="0" marB="0">
                    <a:lnR w="7366">
                      <a:solidFill>
                        <a:srgbClr val="000000"/>
                      </a:solidFill>
                      <a:prstDash val="solid"/>
                    </a:lnR>
                    <a:lnT w="7366">
                      <a:solidFill>
                        <a:srgbClr val="000000"/>
                      </a:solidFill>
                      <a:prstDash val="solid"/>
                    </a:lnT>
                    <a:lnB w="7366">
                      <a:solidFill>
                        <a:srgbClr val="000000"/>
                      </a:solidFill>
                      <a:prstDash val="solid"/>
                    </a:lnB>
                  </a:tcPr>
                </a:tc>
                <a:tc gridSpan="3">
                  <a:txBody>
                    <a:bodyPr/>
                    <a:lstStyle/>
                    <a:p>
                      <a:pPr marL="410209" marR="241300" indent="-167640">
                        <a:lnSpc>
                          <a:spcPts val="1150"/>
                        </a:lnSpc>
                      </a:pPr>
                      <a:r>
                        <a:rPr sz="1000" spc="-10" dirty="0">
                          <a:latin typeface="Times New Roman"/>
                          <a:cs typeface="Times New Roman"/>
                        </a:rPr>
                        <a:t>D</a:t>
                      </a:r>
                      <a:r>
                        <a:rPr sz="1000" spc="5" dirty="0">
                          <a:latin typeface="Times New Roman"/>
                          <a:cs typeface="Times New Roman"/>
                        </a:rPr>
                        <a:t>i</a:t>
                      </a:r>
                      <a:r>
                        <a:rPr sz="1000" spc="-25" dirty="0">
                          <a:latin typeface="Times New Roman"/>
                          <a:cs typeface="Times New Roman"/>
                        </a:rPr>
                        <a:t>v</a:t>
                      </a:r>
                      <a:r>
                        <a:rPr sz="1000" spc="-20" dirty="0">
                          <a:latin typeface="Times New Roman"/>
                          <a:cs typeface="Times New Roman"/>
                        </a:rPr>
                        <a:t>e</a:t>
                      </a:r>
                      <a:r>
                        <a:rPr sz="1000" spc="20" dirty="0">
                          <a:latin typeface="Times New Roman"/>
                          <a:cs typeface="Times New Roman"/>
                        </a:rPr>
                        <a:t>r</a:t>
                      </a:r>
                      <a:r>
                        <a:rPr sz="1000" spc="-10" dirty="0">
                          <a:latin typeface="Times New Roman"/>
                          <a:cs typeface="Times New Roman"/>
                        </a:rPr>
                        <a:t>s</a:t>
                      </a:r>
                      <a:r>
                        <a:rPr sz="1000" spc="5" dirty="0">
                          <a:latin typeface="Times New Roman"/>
                          <a:cs typeface="Times New Roman"/>
                        </a:rPr>
                        <a:t>it</a:t>
                      </a:r>
                      <a:r>
                        <a:rPr sz="1000" dirty="0">
                          <a:latin typeface="Times New Roman"/>
                          <a:cs typeface="Times New Roman"/>
                        </a:rPr>
                        <a:t>y</a:t>
                      </a:r>
                      <a:r>
                        <a:rPr sz="1000" spc="-35" dirty="0">
                          <a:latin typeface="Times New Roman"/>
                          <a:cs typeface="Times New Roman"/>
                        </a:rPr>
                        <a:t> </a:t>
                      </a:r>
                      <a:r>
                        <a:rPr sz="1000" dirty="0">
                          <a:latin typeface="Times New Roman"/>
                          <a:cs typeface="Times New Roman"/>
                        </a:rPr>
                        <a:t>I</a:t>
                      </a:r>
                      <a:r>
                        <a:rPr sz="1000" spc="20" dirty="0">
                          <a:latin typeface="Times New Roman"/>
                          <a:cs typeface="Times New Roman"/>
                        </a:rPr>
                        <a:t>n</a:t>
                      </a:r>
                      <a:r>
                        <a:rPr sz="1000" spc="-25" dirty="0">
                          <a:latin typeface="Times New Roman"/>
                          <a:cs typeface="Times New Roman"/>
                        </a:rPr>
                        <a:t>f</a:t>
                      </a:r>
                      <a:r>
                        <a:rPr sz="1000" dirty="0">
                          <a:latin typeface="Times New Roman"/>
                          <a:cs typeface="Times New Roman"/>
                        </a:rPr>
                        <a:t>u</a:t>
                      </a:r>
                      <a:r>
                        <a:rPr sz="1000" spc="-10" dirty="0">
                          <a:latin typeface="Times New Roman"/>
                          <a:cs typeface="Times New Roman"/>
                        </a:rPr>
                        <a:t>s</a:t>
                      </a:r>
                      <a:r>
                        <a:rPr sz="1000" spc="5" dirty="0">
                          <a:latin typeface="Times New Roman"/>
                          <a:cs typeface="Times New Roman"/>
                        </a:rPr>
                        <a:t>i</a:t>
                      </a:r>
                      <a:r>
                        <a:rPr sz="1000" spc="-25" dirty="0">
                          <a:latin typeface="Times New Roman"/>
                          <a:cs typeface="Times New Roman"/>
                        </a:rPr>
                        <a:t>o</a:t>
                      </a:r>
                      <a:r>
                        <a:rPr sz="1000" dirty="0">
                          <a:latin typeface="Times New Roman"/>
                          <a:cs typeface="Times New Roman"/>
                        </a:rPr>
                        <a:t>n C</a:t>
                      </a:r>
                      <a:r>
                        <a:rPr sz="1000" spc="-25" dirty="0">
                          <a:latin typeface="Times New Roman"/>
                          <a:cs typeface="Times New Roman"/>
                        </a:rPr>
                        <a:t>o</a:t>
                      </a:r>
                      <a:r>
                        <a:rPr sz="1000" spc="5" dirty="0">
                          <a:latin typeface="Times New Roman"/>
                          <a:cs typeface="Times New Roman"/>
                        </a:rPr>
                        <a:t>m</a:t>
                      </a:r>
                      <a:r>
                        <a:rPr sz="1000" dirty="0">
                          <a:latin typeface="Times New Roman"/>
                          <a:cs typeface="Times New Roman"/>
                        </a:rPr>
                        <a:t>p</a:t>
                      </a:r>
                      <a:r>
                        <a:rPr sz="1000" spc="-25" dirty="0">
                          <a:latin typeface="Times New Roman"/>
                          <a:cs typeface="Times New Roman"/>
                        </a:rPr>
                        <a:t>o</a:t>
                      </a:r>
                      <a:r>
                        <a:rPr sz="1000" spc="20" dirty="0">
                          <a:latin typeface="Times New Roman"/>
                          <a:cs typeface="Times New Roman"/>
                        </a:rPr>
                        <a:t>n</a:t>
                      </a:r>
                      <a:r>
                        <a:rPr sz="1000" spc="-20" dirty="0">
                          <a:latin typeface="Times New Roman"/>
                          <a:cs typeface="Times New Roman"/>
                        </a:rPr>
                        <a:t>e</a:t>
                      </a:r>
                      <a:r>
                        <a:rPr sz="1000" dirty="0">
                          <a:latin typeface="Times New Roman"/>
                          <a:cs typeface="Times New Roman"/>
                        </a:rPr>
                        <a:t>nt</a:t>
                      </a:r>
                      <a:endParaRPr sz="1000">
                        <a:latin typeface="Times New Roman"/>
                        <a:cs typeface="Times New Roman"/>
                      </a:endParaRPr>
                    </a:p>
                  </a:txBody>
                  <a:tcPr marL="0" marR="0" marT="0" marB="0">
                    <a:lnL w="7366">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hMerge="1">
                  <a:txBody>
                    <a:bodyPr/>
                    <a:lstStyle/>
                    <a:p>
                      <a:endParaRPr/>
                    </a:p>
                  </a:txBody>
                  <a:tcPr marL="0" marR="0" marT="0" marB="0"/>
                </a:tc>
                <a:tc hMerge="1">
                  <a:txBody>
                    <a:bodyPr/>
                    <a:lstStyle/>
                    <a:p>
                      <a:endParaRPr/>
                    </a:p>
                  </a:txBody>
                  <a:tcPr marL="0" marR="0" marT="0" marB="0"/>
                </a:tc>
                <a:tc gridSpan="2">
                  <a:txBody>
                    <a:bodyPr/>
                    <a:lstStyle/>
                    <a:p>
                      <a:pPr marL="453390" marR="265430" indent="-192405">
                        <a:lnSpc>
                          <a:spcPts val="1150"/>
                        </a:lnSpc>
                      </a:pPr>
                      <a:r>
                        <a:rPr sz="1000" spc="-10" dirty="0">
                          <a:latin typeface="Times New Roman"/>
                          <a:cs typeface="Times New Roman"/>
                        </a:rPr>
                        <a:t>F</a:t>
                      </a:r>
                      <a:r>
                        <a:rPr sz="1000" spc="5" dirty="0">
                          <a:latin typeface="Times New Roman"/>
                          <a:cs typeface="Times New Roman"/>
                        </a:rPr>
                        <a:t>i</a:t>
                      </a:r>
                      <a:r>
                        <a:rPr sz="1000" spc="-20" dirty="0">
                          <a:latin typeface="Times New Roman"/>
                          <a:cs typeface="Times New Roman"/>
                        </a:rPr>
                        <a:t>e</a:t>
                      </a:r>
                      <a:r>
                        <a:rPr sz="1000" spc="5" dirty="0">
                          <a:latin typeface="Times New Roman"/>
                          <a:cs typeface="Times New Roman"/>
                        </a:rPr>
                        <a:t>l</a:t>
                      </a:r>
                      <a:r>
                        <a:rPr sz="1000" spc="-5" dirty="0">
                          <a:latin typeface="Times New Roman"/>
                          <a:cs typeface="Times New Roman"/>
                        </a:rPr>
                        <a:t>d</a:t>
                      </a:r>
                      <a:r>
                        <a:rPr sz="1000" dirty="0">
                          <a:latin typeface="Times New Roman"/>
                          <a:cs typeface="Times New Roman"/>
                        </a:rPr>
                        <a:t>-</a:t>
                      </a:r>
                      <a:r>
                        <a:rPr sz="1000" spc="-25" dirty="0">
                          <a:latin typeface="Times New Roman"/>
                          <a:cs typeface="Times New Roman"/>
                        </a:rPr>
                        <a:t>B</a:t>
                      </a:r>
                      <a:r>
                        <a:rPr sz="1000" spc="5" dirty="0">
                          <a:latin typeface="Times New Roman"/>
                          <a:cs typeface="Times New Roman"/>
                        </a:rPr>
                        <a:t>a</a:t>
                      </a:r>
                      <a:r>
                        <a:rPr sz="1000" spc="-10" dirty="0">
                          <a:latin typeface="Times New Roman"/>
                          <a:cs typeface="Times New Roman"/>
                        </a:rPr>
                        <a:t>s</a:t>
                      </a:r>
                      <a:r>
                        <a:rPr sz="1000" spc="-20" dirty="0">
                          <a:latin typeface="Times New Roman"/>
                          <a:cs typeface="Times New Roman"/>
                        </a:rPr>
                        <a:t>e</a:t>
                      </a:r>
                      <a:r>
                        <a:rPr sz="1000" dirty="0">
                          <a:latin typeface="Times New Roman"/>
                          <a:cs typeface="Times New Roman"/>
                        </a:rPr>
                        <a:t>d</a:t>
                      </a:r>
                      <a:r>
                        <a:rPr sz="1000" spc="10" dirty="0">
                          <a:latin typeface="Times New Roman"/>
                          <a:cs typeface="Times New Roman"/>
                        </a:rPr>
                        <a:t> </a:t>
                      </a:r>
                      <a:r>
                        <a:rPr sz="1000" spc="-20" dirty="0">
                          <a:latin typeface="Times New Roman"/>
                          <a:cs typeface="Times New Roman"/>
                        </a:rPr>
                        <a:t>Le</a:t>
                      </a:r>
                      <a:r>
                        <a:rPr sz="1000" spc="-10" dirty="0">
                          <a:latin typeface="Times New Roman"/>
                          <a:cs typeface="Times New Roman"/>
                        </a:rPr>
                        <a:t>s</a:t>
                      </a:r>
                      <a:r>
                        <a:rPr sz="1000" spc="15" dirty="0">
                          <a:latin typeface="Times New Roman"/>
                          <a:cs typeface="Times New Roman"/>
                        </a:rPr>
                        <a:t>s</a:t>
                      </a:r>
                      <a:r>
                        <a:rPr sz="1000" spc="-25" dirty="0">
                          <a:latin typeface="Times New Roman"/>
                          <a:cs typeface="Times New Roman"/>
                        </a:rPr>
                        <a:t>on </a:t>
                      </a:r>
                      <a:r>
                        <a:rPr sz="1000" spc="-10" dirty="0">
                          <a:latin typeface="Times New Roman"/>
                          <a:cs typeface="Times New Roman"/>
                        </a:rPr>
                        <a:t>O</a:t>
                      </a:r>
                      <a:r>
                        <a:rPr sz="1000" spc="-25" dirty="0">
                          <a:latin typeface="Times New Roman"/>
                          <a:cs typeface="Times New Roman"/>
                        </a:rPr>
                        <a:t>b</a:t>
                      </a:r>
                      <a:r>
                        <a:rPr sz="1000" spc="15" dirty="0">
                          <a:latin typeface="Times New Roman"/>
                          <a:cs typeface="Times New Roman"/>
                        </a:rPr>
                        <a:t>s</a:t>
                      </a:r>
                      <a:r>
                        <a:rPr sz="1000" spc="-20" dirty="0">
                          <a:latin typeface="Times New Roman"/>
                          <a:cs typeface="Times New Roman"/>
                        </a:rPr>
                        <a:t>e</a:t>
                      </a:r>
                      <a:r>
                        <a:rPr sz="1000" spc="20" dirty="0">
                          <a:latin typeface="Times New Roman"/>
                          <a:cs typeface="Times New Roman"/>
                        </a:rPr>
                        <a:t>r</a:t>
                      </a:r>
                      <a:r>
                        <a:rPr sz="1000" spc="-25" dirty="0">
                          <a:latin typeface="Times New Roman"/>
                          <a:cs typeface="Times New Roman"/>
                        </a:rPr>
                        <a:t>v</a:t>
                      </a:r>
                      <a:r>
                        <a:rPr sz="1000" spc="5" dirty="0">
                          <a:latin typeface="Times New Roman"/>
                          <a:cs typeface="Times New Roman"/>
                        </a:rPr>
                        <a:t>ati</a:t>
                      </a:r>
                      <a:r>
                        <a:rPr sz="1000" spc="-25" dirty="0">
                          <a:latin typeface="Times New Roman"/>
                          <a:cs typeface="Times New Roman"/>
                        </a:rPr>
                        <a:t>on</a:t>
                      </a:r>
                      <a:endParaRPr sz="1000">
                        <a:latin typeface="Times New Roman"/>
                        <a:cs typeface="Times New Roman"/>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hMerge="1">
                  <a:txBody>
                    <a:bodyPr/>
                    <a:lstStyle/>
                    <a:p>
                      <a:endParaRPr/>
                    </a:p>
                  </a:txBody>
                  <a:tcPr marL="0" marR="0" marT="0" marB="0"/>
                </a:tc>
                <a:tc gridSpan="3">
                  <a:txBody>
                    <a:bodyPr/>
                    <a:lstStyle/>
                    <a:p>
                      <a:pPr marL="267335" marR="92710" indent="-177165">
                        <a:lnSpc>
                          <a:spcPts val="1150"/>
                        </a:lnSpc>
                      </a:pPr>
                      <a:r>
                        <a:rPr sz="1000" spc="-10" dirty="0">
                          <a:latin typeface="Times New Roman"/>
                          <a:cs typeface="Times New Roman"/>
                        </a:rPr>
                        <a:t>S</a:t>
                      </a:r>
                      <a:r>
                        <a:rPr sz="1000" spc="5" dirty="0">
                          <a:latin typeface="Times New Roman"/>
                          <a:cs typeface="Times New Roman"/>
                        </a:rPr>
                        <a:t>t</a:t>
                      </a:r>
                      <a:r>
                        <a:rPr sz="1000" dirty="0">
                          <a:latin typeface="Times New Roman"/>
                          <a:cs typeface="Times New Roman"/>
                        </a:rPr>
                        <a:t>ud</a:t>
                      </a:r>
                      <a:r>
                        <a:rPr sz="1000" spc="-20" dirty="0">
                          <a:latin typeface="Times New Roman"/>
                          <a:cs typeface="Times New Roman"/>
                        </a:rPr>
                        <a:t>e</a:t>
                      </a:r>
                      <a:r>
                        <a:rPr sz="1000" dirty="0">
                          <a:latin typeface="Times New Roman"/>
                          <a:cs typeface="Times New Roman"/>
                        </a:rPr>
                        <a:t>nt</a:t>
                      </a:r>
                      <a:r>
                        <a:rPr sz="1000" spc="-5" dirty="0">
                          <a:latin typeface="Times New Roman"/>
                          <a:cs typeface="Times New Roman"/>
                        </a:rPr>
                        <a:t> </a:t>
                      </a:r>
                      <a:r>
                        <a:rPr sz="1000" spc="5" dirty="0">
                          <a:latin typeface="Times New Roman"/>
                          <a:cs typeface="Times New Roman"/>
                        </a:rPr>
                        <a:t>T</a:t>
                      </a:r>
                      <a:r>
                        <a:rPr sz="1000" spc="-20" dirty="0">
                          <a:latin typeface="Times New Roman"/>
                          <a:cs typeface="Times New Roman"/>
                        </a:rPr>
                        <a:t>e</a:t>
                      </a:r>
                      <a:r>
                        <a:rPr sz="1000" spc="5" dirty="0">
                          <a:latin typeface="Times New Roman"/>
                          <a:cs typeface="Times New Roman"/>
                        </a:rPr>
                        <a:t>a</a:t>
                      </a:r>
                      <a:r>
                        <a:rPr sz="1000" spc="-40" dirty="0">
                          <a:latin typeface="Times New Roman"/>
                          <a:cs typeface="Times New Roman"/>
                        </a:rPr>
                        <a:t>c</a:t>
                      </a:r>
                      <a:r>
                        <a:rPr sz="1000" spc="20" dirty="0">
                          <a:latin typeface="Times New Roman"/>
                          <a:cs typeface="Times New Roman"/>
                        </a:rPr>
                        <a:t>h</a:t>
                      </a:r>
                      <a:r>
                        <a:rPr sz="1000" spc="-20" dirty="0">
                          <a:latin typeface="Times New Roman"/>
                          <a:cs typeface="Times New Roman"/>
                        </a:rPr>
                        <a:t>i</a:t>
                      </a:r>
                      <a:r>
                        <a:rPr sz="1000" spc="20" dirty="0">
                          <a:latin typeface="Times New Roman"/>
                          <a:cs typeface="Times New Roman"/>
                        </a:rPr>
                        <a:t>n</a:t>
                      </a:r>
                      <a:r>
                        <a:rPr sz="1000" dirty="0">
                          <a:latin typeface="Times New Roman"/>
                          <a:cs typeface="Times New Roman"/>
                        </a:rPr>
                        <a:t>g</a:t>
                      </a:r>
                      <a:r>
                        <a:rPr sz="1000" spc="-15" dirty="0">
                          <a:latin typeface="Times New Roman"/>
                          <a:cs typeface="Times New Roman"/>
                        </a:rPr>
                        <a:t> </a:t>
                      </a:r>
                      <a:r>
                        <a:rPr sz="1000" spc="-20" dirty="0">
                          <a:latin typeface="Times New Roman"/>
                          <a:cs typeface="Times New Roman"/>
                        </a:rPr>
                        <a:t>Le</a:t>
                      </a:r>
                      <a:r>
                        <a:rPr sz="1000" spc="-10" dirty="0">
                          <a:latin typeface="Times New Roman"/>
                          <a:cs typeface="Times New Roman"/>
                        </a:rPr>
                        <a:t>ss</a:t>
                      </a:r>
                      <a:r>
                        <a:rPr sz="1000" spc="-25" dirty="0">
                          <a:latin typeface="Times New Roman"/>
                          <a:cs typeface="Times New Roman"/>
                        </a:rPr>
                        <a:t>o</a:t>
                      </a:r>
                      <a:r>
                        <a:rPr sz="1000" dirty="0">
                          <a:latin typeface="Times New Roman"/>
                          <a:cs typeface="Times New Roman"/>
                        </a:rPr>
                        <a:t>n </a:t>
                      </a:r>
                      <a:r>
                        <a:rPr sz="1000" spc="-10" dirty="0">
                          <a:latin typeface="Times New Roman"/>
                          <a:cs typeface="Times New Roman"/>
                        </a:rPr>
                        <a:t>D</a:t>
                      </a:r>
                      <a:r>
                        <a:rPr sz="1000" spc="5" dirty="0">
                          <a:latin typeface="Times New Roman"/>
                          <a:cs typeface="Times New Roman"/>
                        </a:rPr>
                        <a:t>i</a:t>
                      </a:r>
                      <a:r>
                        <a:rPr sz="1000" spc="-25" dirty="0">
                          <a:latin typeface="Times New Roman"/>
                          <a:cs typeface="Times New Roman"/>
                        </a:rPr>
                        <a:t>v</a:t>
                      </a:r>
                      <a:r>
                        <a:rPr sz="1000" spc="-20" dirty="0">
                          <a:latin typeface="Times New Roman"/>
                          <a:cs typeface="Times New Roman"/>
                        </a:rPr>
                        <a:t>e</a:t>
                      </a:r>
                      <a:r>
                        <a:rPr sz="1000" spc="20" dirty="0">
                          <a:latin typeface="Times New Roman"/>
                          <a:cs typeface="Times New Roman"/>
                        </a:rPr>
                        <a:t>r</a:t>
                      </a:r>
                      <a:r>
                        <a:rPr sz="1000" spc="-10" dirty="0">
                          <a:latin typeface="Times New Roman"/>
                          <a:cs typeface="Times New Roman"/>
                        </a:rPr>
                        <a:t>s</a:t>
                      </a:r>
                      <a:r>
                        <a:rPr sz="1000" spc="5" dirty="0">
                          <a:latin typeface="Times New Roman"/>
                          <a:cs typeface="Times New Roman"/>
                        </a:rPr>
                        <a:t>it</a:t>
                      </a:r>
                      <a:r>
                        <a:rPr sz="1000" dirty="0">
                          <a:latin typeface="Times New Roman"/>
                          <a:cs typeface="Times New Roman"/>
                        </a:rPr>
                        <a:t>y</a:t>
                      </a:r>
                      <a:r>
                        <a:rPr sz="1000" spc="-35" dirty="0">
                          <a:latin typeface="Times New Roman"/>
                          <a:cs typeface="Times New Roman"/>
                        </a:rPr>
                        <a:t> </a:t>
                      </a:r>
                      <a:r>
                        <a:rPr sz="1000" dirty="0">
                          <a:latin typeface="Times New Roman"/>
                          <a:cs typeface="Times New Roman"/>
                        </a:rPr>
                        <a:t>I</a:t>
                      </a:r>
                      <a:r>
                        <a:rPr sz="1000" spc="20" dirty="0">
                          <a:latin typeface="Times New Roman"/>
                          <a:cs typeface="Times New Roman"/>
                        </a:rPr>
                        <a:t>n</a:t>
                      </a:r>
                      <a:r>
                        <a:rPr sz="1000" spc="-25" dirty="0">
                          <a:latin typeface="Times New Roman"/>
                          <a:cs typeface="Times New Roman"/>
                        </a:rPr>
                        <a:t>f</a:t>
                      </a:r>
                      <a:r>
                        <a:rPr sz="1000" dirty="0">
                          <a:latin typeface="Times New Roman"/>
                          <a:cs typeface="Times New Roman"/>
                        </a:rPr>
                        <a:t>u</a:t>
                      </a:r>
                      <a:r>
                        <a:rPr sz="1000" spc="-10" dirty="0">
                          <a:latin typeface="Times New Roman"/>
                          <a:cs typeface="Times New Roman"/>
                        </a:rPr>
                        <a:t>s</a:t>
                      </a:r>
                      <a:r>
                        <a:rPr sz="1000" spc="5" dirty="0">
                          <a:latin typeface="Times New Roman"/>
                          <a:cs typeface="Times New Roman"/>
                        </a:rPr>
                        <a:t>i</a:t>
                      </a:r>
                      <a:r>
                        <a:rPr sz="1000" spc="-25" dirty="0">
                          <a:latin typeface="Times New Roman"/>
                          <a:cs typeface="Times New Roman"/>
                        </a:rPr>
                        <a:t>o</a:t>
                      </a:r>
                      <a:r>
                        <a:rPr sz="1000" dirty="0">
                          <a:latin typeface="Times New Roman"/>
                          <a:cs typeface="Times New Roman"/>
                        </a:rPr>
                        <a:t>n</a:t>
                      </a:r>
                      <a:endParaRPr sz="1000">
                        <a:latin typeface="Times New Roman"/>
                        <a:cs typeface="Times New Roman"/>
                      </a:endParaRPr>
                    </a:p>
                  </a:txBody>
                  <a:tcPr marL="0" marR="0" marT="0" marB="0">
                    <a:lnL w="7365">
                      <a:solidFill>
                        <a:srgbClr val="000000"/>
                      </a:solidFill>
                      <a:prstDash val="solid"/>
                    </a:lnL>
                    <a:lnT w="7366">
                      <a:solidFill>
                        <a:srgbClr val="000000"/>
                      </a:solidFill>
                      <a:prstDash val="solid"/>
                    </a:lnT>
                    <a:lnB w="7366">
                      <a:solidFill>
                        <a:srgbClr val="000000"/>
                      </a:solidFill>
                      <a:prstDash val="solid"/>
                    </a:lnB>
                  </a:tcPr>
                </a:tc>
                <a:tc hMerge="1">
                  <a:txBody>
                    <a:bodyPr/>
                    <a:lstStyle/>
                    <a:p>
                      <a:endParaRPr/>
                    </a:p>
                  </a:txBody>
                  <a:tcPr marL="0" marR="0" marT="0" marB="0"/>
                </a:tc>
                <a:tc hMerge="1">
                  <a:txBody>
                    <a:bodyPr/>
                    <a:lstStyle/>
                    <a:p>
                      <a:endParaRPr/>
                    </a:p>
                  </a:txBody>
                  <a:tcPr marL="0" marR="0" marT="0" marB="0"/>
                </a:tc>
              </a:tr>
              <a:tr h="445008">
                <a:tc>
                  <a:txBody>
                    <a:bodyPr/>
                    <a:lstStyle/>
                    <a:p>
                      <a:pPr marL="100330">
                        <a:lnSpc>
                          <a:spcPct val="100000"/>
                        </a:lnSpc>
                      </a:pPr>
                      <a:r>
                        <a:rPr sz="1000" spc="-10" dirty="0">
                          <a:latin typeface="Times New Roman"/>
                          <a:cs typeface="Times New Roman"/>
                        </a:rPr>
                        <a:t>N</a:t>
                      </a:r>
                      <a:r>
                        <a:rPr sz="1000" spc="5" dirty="0">
                          <a:latin typeface="Times New Roman"/>
                          <a:cs typeface="Times New Roman"/>
                        </a:rPr>
                        <a:t>am</a:t>
                      </a:r>
                      <a:r>
                        <a:rPr sz="1000" dirty="0">
                          <a:latin typeface="Times New Roman"/>
                          <a:cs typeface="Times New Roman"/>
                        </a:rPr>
                        <a:t>e</a:t>
                      </a:r>
                      <a:endParaRPr sz="1000">
                        <a:latin typeface="Times New Roman"/>
                        <a:cs typeface="Times New Roman"/>
                      </a:endParaRPr>
                    </a:p>
                  </a:txBody>
                  <a:tcPr marL="0" marR="0" marT="0" marB="0">
                    <a:lnT w="7366">
                      <a:solidFill>
                        <a:srgbClr val="000000"/>
                      </a:solidFill>
                      <a:prstDash val="solid"/>
                    </a:lnT>
                    <a:lnB w="7366">
                      <a:solidFill>
                        <a:srgbClr val="000000"/>
                      </a:solidFill>
                      <a:prstDash val="solid"/>
                    </a:lnB>
                  </a:tcPr>
                </a:tc>
                <a:tc>
                  <a:txBody>
                    <a:bodyPr/>
                    <a:lstStyle/>
                    <a:p>
                      <a:pPr marL="85725">
                        <a:lnSpc>
                          <a:spcPct val="100000"/>
                        </a:lnSpc>
                      </a:pPr>
                      <a:r>
                        <a:rPr sz="1000" spc="-25" dirty="0">
                          <a:latin typeface="Times New Roman"/>
                          <a:cs typeface="Times New Roman"/>
                        </a:rPr>
                        <a:t>R</a:t>
                      </a:r>
                      <a:r>
                        <a:rPr sz="1000" spc="5" dirty="0">
                          <a:latin typeface="Times New Roman"/>
                          <a:cs typeface="Times New Roman"/>
                        </a:rPr>
                        <a:t>a</a:t>
                      </a:r>
                      <a:r>
                        <a:rPr sz="1000" spc="-20" dirty="0">
                          <a:latin typeface="Times New Roman"/>
                          <a:cs typeface="Times New Roman"/>
                        </a:rPr>
                        <a:t>c</a:t>
                      </a:r>
                      <a:r>
                        <a:rPr sz="1000" dirty="0">
                          <a:latin typeface="Times New Roman"/>
                          <a:cs typeface="Times New Roman"/>
                        </a:rPr>
                        <a:t>e</a:t>
                      </a:r>
                      <a:endParaRPr sz="1000">
                        <a:latin typeface="Times New Roman"/>
                        <a:cs typeface="Times New Roman"/>
                      </a:endParaRPr>
                    </a:p>
                  </a:txBody>
                  <a:tcPr marL="0" marR="0" marT="0" marB="0">
                    <a:lnT w="7366">
                      <a:solidFill>
                        <a:srgbClr val="000000"/>
                      </a:solidFill>
                      <a:prstDash val="solid"/>
                    </a:lnT>
                    <a:lnB w="7366">
                      <a:solidFill>
                        <a:srgbClr val="000000"/>
                      </a:solidFill>
                      <a:prstDash val="solid"/>
                    </a:lnB>
                  </a:tcPr>
                </a:tc>
                <a:tc>
                  <a:txBody>
                    <a:bodyPr/>
                    <a:lstStyle/>
                    <a:p>
                      <a:pPr marL="26670">
                        <a:lnSpc>
                          <a:spcPct val="100000"/>
                        </a:lnSpc>
                      </a:pPr>
                      <a:r>
                        <a:rPr sz="1000" spc="-10" dirty="0">
                          <a:latin typeface="Times New Roman"/>
                          <a:cs typeface="Times New Roman"/>
                        </a:rPr>
                        <a:t>G</a:t>
                      </a:r>
                      <a:r>
                        <a:rPr sz="1000" spc="-20" dirty="0">
                          <a:latin typeface="Times New Roman"/>
                          <a:cs typeface="Times New Roman"/>
                        </a:rPr>
                        <a:t>e</a:t>
                      </a:r>
                      <a:r>
                        <a:rPr sz="1000" spc="20" dirty="0">
                          <a:latin typeface="Times New Roman"/>
                          <a:cs typeface="Times New Roman"/>
                        </a:rPr>
                        <a:t>n</a:t>
                      </a:r>
                      <a:r>
                        <a:rPr sz="1000" dirty="0">
                          <a:latin typeface="Times New Roman"/>
                          <a:cs typeface="Times New Roman"/>
                        </a:rPr>
                        <a:t>d</a:t>
                      </a:r>
                      <a:r>
                        <a:rPr sz="1000" spc="-20" dirty="0">
                          <a:latin typeface="Times New Roman"/>
                          <a:cs typeface="Times New Roman"/>
                        </a:rPr>
                        <a:t>e</a:t>
                      </a:r>
                      <a:r>
                        <a:rPr sz="1000" dirty="0">
                          <a:latin typeface="Times New Roman"/>
                          <a:cs typeface="Times New Roman"/>
                        </a:rPr>
                        <a:t>r</a:t>
                      </a:r>
                      <a:endParaRPr sz="1000">
                        <a:latin typeface="Times New Roman"/>
                        <a:cs typeface="Times New Roman"/>
                      </a:endParaRPr>
                    </a:p>
                  </a:txBody>
                  <a:tcPr marL="0" marR="0" marT="0" marB="0">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163830" marR="48895" indent="-76200">
                        <a:lnSpc>
                          <a:spcPts val="1150"/>
                        </a:lnSpc>
                      </a:pPr>
                      <a:r>
                        <a:rPr sz="1000" spc="-20" dirty="0">
                          <a:latin typeface="Times New Roman"/>
                          <a:cs typeface="Times New Roman"/>
                        </a:rPr>
                        <a:t>W</a:t>
                      </a:r>
                      <a:r>
                        <a:rPr sz="1000" spc="20" dirty="0">
                          <a:latin typeface="Times New Roman"/>
                          <a:cs typeface="Times New Roman"/>
                        </a:rPr>
                        <a:t>r</a:t>
                      </a:r>
                      <a:r>
                        <a:rPr sz="1000" spc="-20" dirty="0">
                          <a:latin typeface="Times New Roman"/>
                          <a:cs typeface="Times New Roman"/>
                        </a:rPr>
                        <a:t>i</a:t>
                      </a:r>
                      <a:r>
                        <a:rPr sz="1000" spc="5" dirty="0">
                          <a:latin typeface="Times New Roman"/>
                          <a:cs typeface="Times New Roman"/>
                        </a:rPr>
                        <a:t>tt</a:t>
                      </a:r>
                      <a:r>
                        <a:rPr sz="1000" spc="-40" dirty="0">
                          <a:latin typeface="Times New Roman"/>
                          <a:cs typeface="Times New Roman"/>
                        </a:rPr>
                        <a:t>e</a:t>
                      </a:r>
                      <a:r>
                        <a:rPr sz="1000" dirty="0">
                          <a:latin typeface="Times New Roman"/>
                          <a:cs typeface="Times New Roman"/>
                        </a:rPr>
                        <a:t>n </a:t>
                      </a:r>
                      <a:r>
                        <a:rPr sz="1000" spc="5" dirty="0">
                          <a:latin typeface="Times New Roman"/>
                          <a:cs typeface="Times New Roman"/>
                        </a:rPr>
                        <a:t>E</a:t>
                      </a:r>
                      <a:r>
                        <a:rPr sz="1000" dirty="0">
                          <a:latin typeface="Times New Roman"/>
                          <a:cs typeface="Times New Roman"/>
                        </a:rPr>
                        <a:t>xp.</a:t>
                      </a:r>
                      <a:endParaRPr sz="1000">
                        <a:latin typeface="Times New Roman"/>
                        <a:cs typeface="Times New Roman"/>
                      </a:endParaRPr>
                    </a:p>
                  </a:txBody>
                  <a:tcPr marL="0" marR="0" marT="0" marB="0">
                    <a:lnL w="7365">
                      <a:solidFill>
                        <a:srgbClr val="000000"/>
                      </a:solidFill>
                      <a:prstDash val="solid"/>
                    </a:lnL>
                    <a:lnT w="7366">
                      <a:solidFill>
                        <a:srgbClr val="000000"/>
                      </a:solidFill>
                      <a:prstDash val="solid"/>
                    </a:lnT>
                    <a:lnB w="7366">
                      <a:solidFill>
                        <a:srgbClr val="000000"/>
                      </a:solidFill>
                      <a:prstDash val="solid"/>
                    </a:lnB>
                  </a:tcPr>
                </a:tc>
                <a:tc>
                  <a:txBody>
                    <a:bodyPr/>
                    <a:lstStyle/>
                    <a:p>
                      <a:pPr marL="128270">
                        <a:lnSpc>
                          <a:spcPct val="100000"/>
                        </a:lnSpc>
                      </a:pPr>
                      <a:r>
                        <a:rPr sz="1000" spc="-25" dirty="0">
                          <a:latin typeface="Times New Roman"/>
                          <a:cs typeface="Times New Roman"/>
                        </a:rPr>
                        <a:t>R</a:t>
                      </a:r>
                      <a:r>
                        <a:rPr sz="1000" spc="-20" dirty="0">
                          <a:latin typeface="Times New Roman"/>
                          <a:cs typeface="Times New Roman"/>
                        </a:rPr>
                        <a:t>e</a:t>
                      </a:r>
                      <a:r>
                        <a:rPr sz="1000" spc="5" dirty="0">
                          <a:latin typeface="Times New Roman"/>
                          <a:cs typeface="Times New Roman"/>
                        </a:rPr>
                        <a:t>a</a:t>
                      </a:r>
                      <a:r>
                        <a:rPr sz="1000" dirty="0">
                          <a:latin typeface="Times New Roman"/>
                          <a:cs typeface="Times New Roman"/>
                        </a:rPr>
                        <a:t>d</a:t>
                      </a:r>
                      <a:r>
                        <a:rPr sz="1000" spc="5" dirty="0">
                          <a:latin typeface="Times New Roman"/>
                          <a:cs typeface="Times New Roman"/>
                        </a:rPr>
                        <a:t>i</a:t>
                      </a:r>
                      <a:r>
                        <a:rPr sz="1000" spc="20" dirty="0">
                          <a:latin typeface="Times New Roman"/>
                          <a:cs typeface="Times New Roman"/>
                        </a:rPr>
                        <a:t>n</a:t>
                      </a:r>
                      <a:r>
                        <a:rPr sz="1000" dirty="0">
                          <a:latin typeface="Times New Roman"/>
                          <a:cs typeface="Times New Roman"/>
                        </a:rPr>
                        <a:t>g</a:t>
                      </a:r>
                      <a:endParaRPr sz="1000">
                        <a:latin typeface="Times New Roman"/>
                        <a:cs typeface="Times New Roman"/>
                      </a:endParaRPr>
                    </a:p>
                  </a:txBody>
                  <a:tcPr marL="0" marR="0" marT="0" marB="0">
                    <a:lnT w="7366">
                      <a:solidFill>
                        <a:srgbClr val="000000"/>
                      </a:solidFill>
                      <a:prstDash val="solid"/>
                    </a:lnT>
                    <a:lnB w="7366">
                      <a:solidFill>
                        <a:srgbClr val="000000"/>
                      </a:solidFill>
                      <a:prstDash val="solid"/>
                    </a:lnB>
                  </a:tcPr>
                </a:tc>
                <a:tc>
                  <a:txBody>
                    <a:bodyPr/>
                    <a:lstStyle/>
                    <a:p>
                      <a:pPr marL="128905">
                        <a:lnSpc>
                          <a:spcPct val="100000"/>
                        </a:lnSpc>
                      </a:pPr>
                      <a:r>
                        <a:rPr sz="1000" spc="-10" dirty="0">
                          <a:latin typeface="Times New Roman"/>
                          <a:cs typeface="Times New Roman"/>
                        </a:rPr>
                        <a:t>M</a:t>
                      </a:r>
                      <a:r>
                        <a:rPr sz="1000" spc="5" dirty="0">
                          <a:latin typeface="Times New Roman"/>
                          <a:cs typeface="Times New Roman"/>
                        </a:rPr>
                        <a:t>a</a:t>
                      </a:r>
                      <a:r>
                        <a:rPr sz="1000" spc="-20" dirty="0">
                          <a:latin typeface="Times New Roman"/>
                          <a:cs typeface="Times New Roman"/>
                        </a:rPr>
                        <a:t>th</a:t>
                      </a:r>
                      <a:endParaRPr sz="1000">
                        <a:latin typeface="Times New Roman"/>
                        <a:cs typeface="Times New Roman"/>
                      </a:endParaRPr>
                    </a:p>
                  </a:txBody>
                  <a:tcPr marL="0" marR="0" marT="0" marB="0">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74930">
                        <a:lnSpc>
                          <a:spcPct val="100000"/>
                        </a:lnSpc>
                      </a:pPr>
                      <a:r>
                        <a:rPr sz="1000" spc="-20" dirty="0">
                          <a:latin typeface="Times New Roman"/>
                          <a:cs typeface="Times New Roman"/>
                        </a:rPr>
                        <a:t>W</a:t>
                      </a:r>
                      <a:r>
                        <a:rPr sz="1000" spc="10" dirty="0">
                          <a:latin typeface="Times New Roman"/>
                          <a:cs typeface="Times New Roman"/>
                        </a:rPr>
                        <a:t>.</a:t>
                      </a:r>
                      <a:r>
                        <a:rPr sz="1000" spc="5" dirty="0">
                          <a:latin typeface="Times New Roman"/>
                          <a:cs typeface="Times New Roman"/>
                        </a:rPr>
                        <a:t>E</a:t>
                      </a:r>
                      <a:r>
                        <a:rPr sz="1000" dirty="0">
                          <a:latin typeface="Times New Roman"/>
                          <a:cs typeface="Times New Roman"/>
                        </a:rPr>
                        <a:t>.</a:t>
                      </a:r>
                      <a:endParaRPr sz="1000">
                        <a:latin typeface="Times New Roman"/>
                        <a:cs typeface="Times New Roman"/>
                      </a:endParaRPr>
                    </a:p>
                  </a:txBody>
                  <a:tcPr marL="0" marR="0" marT="0" marB="0">
                    <a:lnL w="7366">
                      <a:solidFill>
                        <a:srgbClr val="000000"/>
                      </a:solidFill>
                      <a:prstDash val="solid"/>
                    </a:lnL>
                    <a:lnT w="7366">
                      <a:solidFill>
                        <a:srgbClr val="000000"/>
                      </a:solidFill>
                      <a:prstDash val="solid"/>
                    </a:lnT>
                    <a:lnB w="7366">
                      <a:solidFill>
                        <a:srgbClr val="000000"/>
                      </a:solidFill>
                      <a:prstDash val="solid"/>
                    </a:lnB>
                  </a:tcPr>
                </a:tc>
                <a:tc>
                  <a:txBody>
                    <a:bodyPr/>
                    <a:lstStyle/>
                    <a:p>
                      <a:pPr marL="73660">
                        <a:lnSpc>
                          <a:spcPct val="100000"/>
                        </a:lnSpc>
                      </a:pPr>
                      <a:r>
                        <a:rPr sz="1000" spc="-25" dirty="0">
                          <a:latin typeface="Times New Roman"/>
                          <a:cs typeface="Times New Roman"/>
                        </a:rPr>
                        <a:t>R</a:t>
                      </a:r>
                      <a:r>
                        <a:rPr sz="1000" spc="-20" dirty="0">
                          <a:latin typeface="Times New Roman"/>
                          <a:cs typeface="Times New Roman"/>
                        </a:rPr>
                        <a:t>e</a:t>
                      </a:r>
                      <a:r>
                        <a:rPr sz="1000" spc="5" dirty="0">
                          <a:latin typeface="Times New Roman"/>
                          <a:cs typeface="Times New Roman"/>
                        </a:rPr>
                        <a:t>a</a:t>
                      </a:r>
                      <a:r>
                        <a:rPr sz="1000" dirty="0">
                          <a:latin typeface="Times New Roman"/>
                          <a:cs typeface="Times New Roman"/>
                        </a:rPr>
                        <a:t>d</a:t>
                      </a:r>
                      <a:r>
                        <a:rPr sz="1000" spc="5" dirty="0">
                          <a:latin typeface="Times New Roman"/>
                          <a:cs typeface="Times New Roman"/>
                        </a:rPr>
                        <a:t>i</a:t>
                      </a:r>
                      <a:r>
                        <a:rPr sz="1000" spc="20" dirty="0">
                          <a:latin typeface="Times New Roman"/>
                          <a:cs typeface="Times New Roman"/>
                        </a:rPr>
                        <a:t>n</a:t>
                      </a:r>
                      <a:r>
                        <a:rPr sz="1000" dirty="0">
                          <a:latin typeface="Times New Roman"/>
                          <a:cs typeface="Times New Roman"/>
                        </a:rPr>
                        <a:t>g</a:t>
                      </a:r>
                      <a:endParaRPr sz="1000">
                        <a:latin typeface="Times New Roman"/>
                        <a:cs typeface="Times New Roman"/>
                      </a:endParaRPr>
                    </a:p>
                  </a:txBody>
                  <a:tcPr marL="0" marR="0" marT="0" marB="0">
                    <a:lnT w="7366">
                      <a:solidFill>
                        <a:srgbClr val="000000"/>
                      </a:solidFill>
                      <a:prstDash val="solid"/>
                    </a:lnT>
                    <a:lnB w="7366">
                      <a:solidFill>
                        <a:srgbClr val="000000"/>
                      </a:solidFill>
                      <a:prstDash val="solid"/>
                    </a:lnB>
                  </a:tcPr>
                </a:tc>
                <a:tc>
                  <a:txBody>
                    <a:bodyPr/>
                    <a:lstStyle/>
                    <a:p>
                      <a:pPr marL="76200">
                        <a:lnSpc>
                          <a:spcPct val="100000"/>
                        </a:lnSpc>
                      </a:pPr>
                      <a:r>
                        <a:rPr sz="1000" spc="-10" dirty="0">
                          <a:latin typeface="Times New Roman"/>
                          <a:cs typeface="Times New Roman"/>
                        </a:rPr>
                        <a:t>M</a:t>
                      </a:r>
                      <a:r>
                        <a:rPr sz="1000" spc="5" dirty="0">
                          <a:latin typeface="Times New Roman"/>
                          <a:cs typeface="Times New Roman"/>
                        </a:rPr>
                        <a:t>a</a:t>
                      </a:r>
                      <a:r>
                        <a:rPr sz="1000" spc="-20" dirty="0">
                          <a:latin typeface="Times New Roman"/>
                          <a:cs typeface="Times New Roman"/>
                        </a:rPr>
                        <a:t>th</a:t>
                      </a:r>
                      <a:endParaRPr sz="1000">
                        <a:latin typeface="Times New Roman"/>
                        <a:cs typeface="Times New Roman"/>
                      </a:endParaRPr>
                    </a:p>
                  </a:txBody>
                  <a:tcPr marL="0" marR="0" marT="0" marB="0">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276225" marR="87630" indent="-195580">
                        <a:lnSpc>
                          <a:spcPts val="1150"/>
                        </a:lnSpc>
                      </a:pPr>
                      <a:r>
                        <a:rPr sz="1000" spc="5" dirty="0">
                          <a:latin typeface="Times New Roman"/>
                          <a:cs typeface="Times New Roman"/>
                        </a:rPr>
                        <a:t>E</a:t>
                      </a:r>
                      <a:r>
                        <a:rPr sz="1000" spc="-25" dirty="0">
                          <a:latin typeface="Times New Roman"/>
                          <a:cs typeface="Times New Roman"/>
                        </a:rPr>
                        <a:t>f</a:t>
                      </a:r>
                      <a:r>
                        <a:rPr sz="1000" dirty="0">
                          <a:latin typeface="Times New Roman"/>
                          <a:cs typeface="Times New Roman"/>
                        </a:rPr>
                        <a:t>f</a:t>
                      </a:r>
                      <a:r>
                        <a:rPr sz="1000" spc="-20" dirty="0">
                          <a:latin typeface="Times New Roman"/>
                          <a:cs typeface="Times New Roman"/>
                        </a:rPr>
                        <a:t>ec</a:t>
                      </a:r>
                      <a:r>
                        <a:rPr sz="1000" spc="5" dirty="0">
                          <a:latin typeface="Times New Roman"/>
                          <a:cs typeface="Times New Roman"/>
                        </a:rPr>
                        <a:t>ti</a:t>
                      </a:r>
                      <a:r>
                        <a:rPr sz="1000" dirty="0">
                          <a:latin typeface="Times New Roman"/>
                          <a:cs typeface="Times New Roman"/>
                        </a:rPr>
                        <a:t>v</a:t>
                      </a:r>
                      <a:r>
                        <a:rPr sz="1000" spc="-20" dirty="0">
                          <a:latin typeface="Times New Roman"/>
                          <a:cs typeface="Times New Roman"/>
                        </a:rPr>
                        <a:t>e</a:t>
                      </a:r>
                      <a:r>
                        <a:rPr sz="1000" spc="20" dirty="0">
                          <a:latin typeface="Times New Roman"/>
                          <a:cs typeface="Times New Roman"/>
                        </a:rPr>
                        <a:t>n</a:t>
                      </a:r>
                      <a:r>
                        <a:rPr sz="1000" spc="-20" dirty="0">
                          <a:latin typeface="Times New Roman"/>
                          <a:cs typeface="Times New Roman"/>
                        </a:rPr>
                        <a:t>e</a:t>
                      </a:r>
                      <a:r>
                        <a:rPr sz="1000" spc="-10" dirty="0">
                          <a:latin typeface="Times New Roman"/>
                          <a:cs typeface="Times New Roman"/>
                        </a:rPr>
                        <a:t>s</a:t>
                      </a:r>
                      <a:r>
                        <a:rPr sz="1000" dirty="0">
                          <a:latin typeface="Times New Roman"/>
                          <a:cs typeface="Times New Roman"/>
                        </a:rPr>
                        <a:t>s </a:t>
                      </a:r>
                      <a:r>
                        <a:rPr sz="1000" spc="-10" dirty="0">
                          <a:latin typeface="Times New Roman"/>
                          <a:cs typeface="Times New Roman"/>
                        </a:rPr>
                        <a:t>S</a:t>
                      </a:r>
                      <a:r>
                        <a:rPr sz="1000" spc="-20" dirty="0">
                          <a:latin typeface="Times New Roman"/>
                          <a:cs typeface="Times New Roman"/>
                        </a:rPr>
                        <a:t>c</a:t>
                      </a:r>
                      <a:r>
                        <a:rPr sz="1000" spc="-25" dirty="0">
                          <a:latin typeface="Times New Roman"/>
                          <a:cs typeface="Times New Roman"/>
                        </a:rPr>
                        <a:t>o</a:t>
                      </a:r>
                      <a:r>
                        <a:rPr sz="1000" spc="20" dirty="0">
                          <a:latin typeface="Times New Roman"/>
                          <a:cs typeface="Times New Roman"/>
                        </a:rPr>
                        <a:t>r</a:t>
                      </a:r>
                      <a:r>
                        <a:rPr sz="1000" dirty="0">
                          <a:latin typeface="Times New Roman"/>
                          <a:cs typeface="Times New Roman"/>
                        </a:rPr>
                        <a:t>e</a:t>
                      </a:r>
                      <a:endParaRPr sz="1000">
                        <a:latin typeface="Times New Roman"/>
                        <a:cs typeface="Times New Roman"/>
                      </a:endParaRPr>
                    </a:p>
                  </a:txBody>
                  <a:tcPr marL="0" marR="0" marT="0" marB="0">
                    <a:lnL w="7366">
                      <a:solidFill>
                        <a:srgbClr val="000000"/>
                      </a:solidFill>
                      <a:prstDash val="solid"/>
                    </a:lnL>
                    <a:lnT w="7366">
                      <a:solidFill>
                        <a:srgbClr val="000000"/>
                      </a:solidFill>
                      <a:prstDash val="solid"/>
                    </a:lnT>
                    <a:lnB w="7366">
                      <a:solidFill>
                        <a:srgbClr val="000000"/>
                      </a:solidFill>
                      <a:prstDash val="solid"/>
                    </a:lnB>
                  </a:tcPr>
                </a:tc>
                <a:tc>
                  <a:txBody>
                    <a:bodyPr/>
                    <a:lstStyle/>
                    <a:p>
                      <a:pPr marL="186690" marR="93980" indent="-91440">
                        <a:lnSpc>
                          <a:spcPts val="1150"/>
                        </a:lnSpc>
                      </a:pPr>
                      <a:r>
                        <a:rPr sz="1000" spc="-10" dirty="0">
                          <a:latin typeface="Times New Roman"/>
                          <a:cs typeface="Times New Roman"/>
                        </a:rPr>
                        <a:t>D</a:t>
                      </a:r>
                      <a:r>
                        <a:rPr sz="1000" spc="5" dirty="0">
                          <a:latin typeface="Times New Roman"/>
                          <a:cs typeface="Times New Roman"/>
                        </a:rPr>
                        <a:t>i</a:t>
                      </a:r>
                      <a:r>
                        <a:rPr sz="1000" spc="-25" dirty="0">
                          <a:latin typeface="Times New Roman"/>
                          <a:cs typeface="Times New Roman"/>
                        </a:rPr>
                        <a:t>v</a:t>
                      </a:r>
                      <a:r>
                        <a:rPr sz="1000" spc="-20" dirty="0">
                          <a:latin typeface="Times New Roman"/>
                          <a:cs typeface="Times New Roman"/>
                        </a:rPr>
                        <a:t>e</a:t>
                      </a:r>
                      <a:r>
                        <a:rPr sz="1000" spc="20" dirty="0">
                          <a:latin typeface="Times New Roman"/>
                          <a:cs typeface="Times New Roman"/>
                        </a:rPr>
                        <a:t>r</a:t>
                      </a:r>
                      <a:r>
                        <a:rPr sz="1000" spc="-10" dirty="0">
                          <a:latin typeface="Times New Roman"/>
                          <a:cs typeface="Times New Roman"/>
                        </a:rPr>
                        <a:t>s</a:t>
                      </a:r>
                      <a:r>
                        <a:rPr sz="1000" spc="5" dirty="0">
                          <a:latin typeface="Times New Roman"/>
                          <a:cs typeface="Times New Roman"/>
                        </a:rPr>
                        <a:t>ity </a:t>
                      </a:r>
                      <a:r>
                        <a:rPr sz="1000" spc="-10" dirty="0">
                          <a:latin typeface="Times New Roman"/>
                          <a:cs typeface="Times New Roman"/>
                        </a:rPr>
                        <a:t>S</a:t>
                      </a:r>
                      <a:r>
                        <a:rPr sz="1000" spc="-20" dirty="0">
                          <a:latin typeface="Times New Roman"/>
                          <a:cs typeface="Times New Roman"/>
                        </a:rPr>
                        <a:t>c</a:t>
                      </a:r>
                      <a:r>
                        <a:rPr sz="1000" spc="-25" dirty="0">
                          <a:latin typeface="Times New Roman"/>
                          <a:cs typeface="Times New Roman"/>
                        </a:rPr>
                        <a:t>o</a:t>
                      </a:r>
                      <a:r>
                        <a:rPr sz="1000" spc="20" dirty="0">
                          <a:latin typeface="Times New Roman"/>
                          <a:cs typeface="Times New Roman"/>
                        </a:rPr>
                        <a:t>r</a:t>
                      </a:r>
                      <a:r>
                        <a:rPr sz="1000" dirty="0">
                          <a:latin typeface="Times New Roman"/>
                          <a:cs typeface="Times New Roman"/>
                        </a:rPr>
                        <a:t>e</a:t>
                      </a:r>
                      <a:endParaRPr sz="1000">
                        <a:latin typeface="Times New Roman"/>
                        <a:cs typeface="Times New Roman"/>
                      </a:endParaRPr>
                    </a:p>
                  </a:txBody>
                  <a:tcPr marL="0" marR="0" marT="0" marB="0">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166370">
                        <a:lnSpc>
                          <a:spcPct val="100000"/>
                        </a:lnSpc>
                      </a:pPr>
                      <a:r>
                        <a:rPr sz="1000" spc="-20" dirty="0">
                          <a:latin typeface="Times New Roman"/>
                          <a:cs typeface="Times New Roman"/>
                        </a:rPr>
                        <a:t>L1</a:t>
                      </a:r>
                      <a:endParaRPr sz="1000">
                        <a:latin typeface="Times New Roman"/>
                        <a:cs typeface="Times New Roman"/>
                      </a:endParaRPr>
                    </a:p>
                  </a:txBody>
                  <a:tcPr marL="0" marR="0" marT="0" marB="0">
                    <a:lnL w="7365">
                      <a:solidFill>
                        <a:srgbClr val="000000"/>
                      </a:solidFill>
                      <a:prstDash val="solid"/>
                    </a:lnL>
                    <a:lnT w="7366">
                      <a:solidFill>
                        <a:srgbClr val="000000"/>
                      </a:solidFill>
                      <a:prstDash val="solid"/>
                    </a:lnT>
                    <a:lnB w="7366">
                      <a:solidFill>
                        <a:srgbClr val="000000"/>
                      </a:solidFill>
                      <a:prstDash val="solid"/>
                    </a:lnB>
                  </a:tcPr>
                </a:tc>
                <a:tc>
                  <a:txBody>
                    <a:bodyPr/>
                    <a:lstStyle/>
                    <a:p>
                      <a:pPr marL="147320">
                        <a:lnSpc>
                          <a:spcPct val="100000"/>
                        </a:lnSpc>
                      </a:pPr>
                      <a:r>
                        <a:rPr sz="1000" spc="-20" dirty="0">
                          <a:latin typeface="Times New Roman"/>
                          <a:cs typeface="Times New Roman"/>
                        </a:rPr>
                        <a:t>L2</a:t>
                      </a:r>
                      <a:endParaRPr sz="1000">
                        <a:latin typeface="Times New Roman"/>
                        <a:cs typeface="Times New Roman"/>
                      </a:endParaRPr>
                    </a:p>
                  </a:txBody>
                  <a:tcPr marL="0" marR="0" marT="0" marB="0">
                    <a:lnT w="7366">
                      <a:solidFill>
                        <a:srgbClr val="000000"/>
                      </a:solidFill>
                      <a:prstDash val="solid"/>
                    </a:lnT>
                    <a:lnB w="7366">
                      <a:solidFill>
                        <a:srgbClr val="000000"/>
                      </a:solidFill>
                      <a:prstDash val="solid"/>
                    </a:lnB>
                  </a:tcPr>
                </a:tc>
                <a:tc>
                  <a:txBody>
                    <a:bodyPr/>
                    <a:lstStyle/>
                    <a:p>
                      <a:pPr marL="176530">
                        <a:lnSpc>
                          <a:spcPct val="100000"/>
                        </a:lnSpc>
                      </a:pPr>
                      <a:r>
                        <a:rPr sz="1000" spc="-20" dirty="0">
                          <a:latin typeface="Times New Roman"/>
                          <a:cs typeface="Times New Roman"/>
                        </a:rPr>
                        <a:t>L3</a:t>
                      </a:r>
                      <a:endParaRPr sz="1000">
                        <a:latin typeface="Times New Roman"/>
                        <a:cs typeface="Times New Roman"/>
                      </a:endParaRPr>
                    </a:p>
                  </a:txBody>
                  <a:tcPr marL="0" marR="0" marT="0" marB="0">
                    <a:lnT w="7366">
                      <a:solidFill>
                        <a:srgbClr val="000000"/>
                      </a:solidFill>
                      <a:prstDash val="solid"/>
                    </a:lnT>
                    <a:lnB w="7366">
                      <a:solidFill>
                        <a:srgbClr val="000000"/>
                      </a:solidFill>
                      <a:prstDash val="solid"/>
                    </a:lnB>
                  </a:tcPr>
                </a:tc>
              </a:tr>
              <a:tr h="269035">
                <a:tc>
                  <a:txBody>
                    <a:bodyPr/>
                    <a:lstStyle/>
                    <a:p>
                      <a:pPr marL="9525" algn="ctr">
                        <a:lnSpc>
                          <a:spcPct val="100000"/>
                        </a:lnSpc>
                      </a:pPr>
                      <a:r>
                        <a:rPr sz="1200" dirty="0">
                          <a:latin typeface="Times New Roman"/>
                          <a:cs typeface="Times New Roman"/>
                        </a:rPr>
                        <a:t>1</a:t>
                      </a:r>
                      <a:endParaRPr sz="1200">
                        <a:latin typeface="Times New Roman"/>
                        <a:cs typeface="Times New Roman"/>
                      </a:endParaRPr>
                    </a:p>
                  </a:txBody>
                  <a:tcPr marL="0" marR="0" marT="0" marB="0">
                    <a:lnT w="7366">
                      <a:solidFill>
                        <a:srgbClr val="000000"/>
                      </a:solidFill>
                      <a:prstDash val="solid"/>
                    </a:lnT>
                  </a:tcPr>
                </a:tc>
                <a:tc>
                  <a:txBody>
                    <a:bodyPr/>
                    <a:lstStyle/>
                    <a:p>
                      <a:pPr marL="104139">
                        <a:lnSpc>
                          <a:spcPct val="100000"/>
                        </a:lnSpc>
                      </a:pPr>
                      <a:r>
                        <a:rPr sz="1200" spc="-5" dirty="0">
                          <a:latin typeface="Times New Roman"/>
                          <a:cs typeface="Times New Roman"/>
                        </a:rPr>
                        <a:t>AA</a:t>
                      </a:r>
                      <a:endParaRPr sz="1200">
                        <a:latin typeface="Times New Roman"/>
                        <a:cs typeface="Times New Roman"/>
                      </a:endParaRPr>
                    </a:p>
                  </a:txBody>
                  <a:tcPr marL="0" marR="0" marT="0" marB="0">
                    <a:lnT w="7366">
                      <a:solidFill>
                        <a:srgbClr val="000000"/>
                      </a:solidFill>
                      <a:prstDash val="solid"/>
                    </a:lnT>
                  </a:tcPr>
                </a:tc>
                <a:tc>
                  <a:txBody>
                    <a:bodyPr/>
                    <a:lstStyle/>
                    <a:p>
                      <a:pPr marR="56515" algn="ctr">
                        <a:lnSpc>
                          <a:spcPct val="100000"/>
                        </a:lnSpc>
                      </a:pPr>
                      <a:r>
                        <a:rPr sz="1200" dirty="0">
                          <a:latin typeface="Times New Roman"/>
                          <a:cs typeface="Times New Roman"/>
                        </a:rPr>
                        <a:t>F</a:t>
                      </a:r>
                      <a:endParaRPr sz="1200">
                        <a:latin typeface="Times New Roman"/>
                        <a:cs typeface="Times New Roman"/>
                      </a:endParaRPr>
                    </a:p>
                  </a:txBody>
                  <a:tcPr marL="0" marR="0" marT="0" marB="0">
                    <a:lnR w="7365">
                      <a:solidFill>
                        <a:srgbClr val="000000"/>
                      </a:solidFill>
                      <a:prstDash val="solid"/>
                    </a:lnR>
                    <a:lnT w="7366">
                      <a:solidFill>
                        <a:srgbClr val="000000"/>
                      </a:solidFill>
                      <a:prstDash val="solid"/>
                    </a:lnT>
                  </a:tcPr>
                </a:tc>
                <a:tc>
                  <a:txBody>
                    <a:bodyPr/>
                    <a:lstStyle/>
                    <a:p>
                      <a:pPr marL="30480" algn="ctr">
                        <a:lnSpc>
                          <a:spcPct val="100000"/>
                        </a:lnSpc>
                      </a:pPr>
                      <a:r>
                        <a:rPr sz="1200" dirty="0">
                          <a:latin typeface="Times New Roman"/>
                          <a:cs typeface="Times New Roman"/>
                        </a:rPr>
                        <a:t>3</a:t>
                      </a:r>
                      <a:endParaRPr sz="1200">
                        <a:latin typeface="Times New Roman"/>
                        <a:cs typeface="Times New Roman"/>
                      </a:endParaRPr>
                    </a:p>
                  </a:txBody>
                  <a:tcPr marL="0" marR="0" marT="0" marB="0">
                    <a:lnL w="7365">
                      <a:solidFill>
                        <a:srgbClr val="000000"/>
                      </a:solidFill>
                      <a:prstDash val="solid"/>
                    </a:lnL>
                    <a:lnT w="7366">
                      <a:solidFill>
                        <a:srgbClr val="000000"/>
                      </a:solidFill>
                      <a:prstDash val="solid"/>
                    </a:lnT>
                  </a:tcPr>
                </a:tc>
                <a:tc>
                  <a:txBody>
                    <a:bodyPr/>
                    <a:lstStyle/>
                    <a:p>
                      <a:pPr marL="74930" algn="ctr">
                        <a:lnSpc>
                          <a:spcPct val="100000"/>
                        </a:lnSpc>
                      </a:pPr>
                      <a:r>
                        <a:rPr sz="1200" dirty="0">
                          <a:latin typeface="Times New Roman"/>
                          <a:cs typeface="Times New Roman"/>
                        </a:rPr>
                        <a:t>3</a:t>
                      </a:r>
                      <a:endParaRPr sz="1200">
                        <a:latin typeface="Times New Roman"/>
                        <a:cs typeface="Times New Roman"/>
                      </a:endParaRPr>
                    </a:p>
                  </a:txBody>
                  <a:tcPr marL="0" marR="0" marT="0" marB="0">
                    <a:lnT w="7366">
                      <a:solidFill>
                        <a:srgbClr val="000000"/>
                      </a:solidFill>
                      <a:prstDash val="solid"/>
                    </a:lnT>
                  </a:tcPr>
                </a:tc>
                <a:tc>
                  <a:txBody>
                    <a:bodyPr/>
                    <a:lstStyle/>
                    <a:p>
                      <a:pPr marL="44450" algn="ctr">
                        <a:lnSpc>
                          <a:spcPct val="100000"/>
                        </a:lnSpc>
                      </a:pPr>
                      <a:r>
                        <a:rPr sz="1200" dirty="0">
                          <a:latin typeface="Times New Roman"/>
                          <a:cs typeface="Times New Roman"/>
                        </a:rPr>
                        <a:t>3</a:t>
                      </a:r>
                      <a:endParaRPr sz="1200">
                        <a:latin typeface="Times New Roman"/>
                        <a:cs typeface="Times New Roman"/>
                      </a:endParaRPr>
                    </a:p>
                  </a:txBody>
                  <a:tcPr marL="0" marR="0" marT="0" marB="0">
                    <a:lnR w="7366">
                      <a:solidFill>
                        <a:srgbClr val="000000"/>
                      </a:solidFill>
                      <a:prstDash val="solid"/>
                    </a:lnR>
                    <a:lnT w="7366">
                      <a:solidFill>
                        <a:srgbClr val="000000"/>
                      </a:solidFill>
                      <a:prstDash val="solid"/>
                    </a:lnT>
                  </a:tcPr>
                </a:tc>
                <a:tc>
                  <a:txBody>
                    <a:bodyPr/>
                    <a:lstStyle/>
                    <a:p>
                      <a:pPr algn="ctr">
                        <a:lnSpc>
                          <a:spcPct val="100000"/>
                        </a:lnSpc>
                      </a:pPr>
                      <a:r>
                        <a:rPr sz="1200" dirty="0">
                          <a:latin typeface="Times New Roman"/>
                          <a:cs typeface="Times New Roman"/>
                        </a:rPr>
                        <a:t>1</a:t>
                      </a:r>
                      <a:endParaRPr sz="1200">
                        <a:latin typeface="Times New Roman"/>
                        <a:cs typeface="Times New Roman"/>
                      </a:endParaRPr>
                    </a:p>
                  </a:txBody>
                  <a:tcPr marL="0" marR="0" marT="0" marB="0">
                    <a:lnL w="7366">
                      <a:solidFill>
                        <a:srgbClr val="000000"/>
                      </a:solidFill>
                      <a:prstDash val="solid"/>
                    </a:lnL>
                    <a:lnT w="7366">
                      <a:solidFill>
                        <a:srgbClr val="000000"/>
                      </a:solidFill>
                      <a:prstDash val="solid"/>
                    </a:lnT>
                  </a:tcPr>
                </a:tc>
                <a:tc>
                  <a:txBody>
                    <a:bodyPr/>
                    <a:lstStyle/>
                    <a:p>
                      <a:pPr algn="ctr">
                        <a:lnSpc>
                          <a:spcPct val="100000"/>
                        </a:lnSpc>
                      </a:pPr>
                      <a:r>
                        <a:rPr sz="1200" dirty="0">
                          <a:latin typeface="Times New Roman"/>
                          <a:cs typeface="Times New Roman"/>
                        </a:rPr>
                        <a:t>0</a:t>
                      </a:r>
                      <a:endParaRPr sz="1200">
                        <a:latin typeface="Times New Roman"/>
                        <a:cs typeface="Times New Roman"/>
                      </a:endParaRPr>
                    </a:p>
                  </a:txBody>
                  <a:tcPr marL="0" marR="0" marT="0" marB="0">
                    <a:lnT w="7366">
                      <a:solidFill>
                        <a:srgbClr val="000000"/>
                      </a:solidFill>
                      <a:prstDash val="solid"/>
                    </a:lnT>
                  </a:tcPr>
                </a:tc>
                <a:tc>
                  <a:txBody>
                    <a:bodyPr/>
                    <a:lstStyle/>
                    <a:p>
                      <a:pPr marR="3810" algn="ctr">
                        <a:lnSpc>
                          <a:spcPct val="100000"/>
                        </a:lnSpc>
                      </a:pPr>
                      <a:r>
                        <a:rPr sz="1200" dirty="0">
                          <a:latin typeface="Times New Roman"/>
                          <a:cs typeface="Times New Roman"/>
                        </a:rPr>
                        <a:t>1</a:t>
                      </a:r>
                      <a:endParaRPr sz="1200">
                        <a:latin typeface="Times New Roman"/>
                        <a:cs typeface="Times New Roman"/>
                      </a:endParaRPr>
                    </a:p>
                  </a:txBody>
                  <a:tcPr marL="0" marR="0" marT="0" marB="0">
                    <a:lnR w="7366">
                      <a:solidFill>
                        <a:srgbClr val="000000"/>
                      </a:solidFill>
                      <a:prstDash val="solid"/>
                    </a:lnR>
                    <a:lnT w="7366">
                      <a:solidFill>
                        <a:srgbClr val="000000"/>
                      </a:solidFill>
                      <a:prstDash val="solid"/>
                    </a:lnT>
                  </a:tcPr>
                </a:tc>
                <a:tc>
                  <a:txBody>
                    <a:bodyPr/>
                    <a:lstStyle/>
                    <a:p>
                      <a:pPr marR="6985" algn="ctr">
                        <a:lnSpc>
                          <a:spcPct val="100000"/>
                        </a:lnSpc>
                      </a:pPr>
                      <a:r>
                        <a:rPr sz="1200" dirty="0">
                          <a:latin typeface="Times New Roman"/>
                          <a:cs typeface="Times New Roman"/>
                        </a:rPr>
                        <a:t>20</a:t>
                      </a:r>
                      <a:endParaRPr sz="1200">
                        <a:latin typeface="Times New Roman"/>
                        <a:cs typeface="Times New Roman"/>
                      </a:endParaRPr>
                    </a:p>
                  </a:txBody>
                  <a:tcPr marL="0" marR="0" marT="0" marB="0">
                    <a:lnL w="7366">
                      <a:solidFill>
                        <a:srgbClr val="000000"/>
                      </a:solidFill>
                      <a:prstDash val="solid"/>
                    </a:lnL>
                    <a:lnT w="7366">
                      <a:solidFill>
                        <a:srgbClr val="000000"/>
                      </a:solidFill>
                      <a:prstDash val="solid"/>
                    </a:lnT>
                  </a:tcPr>
                </a:tc>
                <a:tc>
                  <a:txBody>
                    <a:bodyPr/>
                    <a:lstStyle/>
                    <a:p>
                      <a:pPr marR="2540" algn="ctr">
                        <a:lnSpc>
                          <a:spcPct val="100000"/>
                        </a:lnSpc>
                      </a:pPr>
                      <a:r>
                        <a:rPr sz="1200" dirty="0">
                          <a:latin typeface="Times New Roman"/>
                          <a:cs typeface="Times New Roman"/>
                        </a:rPr>
                        <a:t>1</a:t>
                      </a:r>
                      <a:endParaRPr sz="1200">
                        <a:latin typeface="Times New Roman"/>
                        <a:cs typeface="Times New Roman"/>
                      </a:endParaRPr>
                    </a:p>
                  </a:txBody>
                  <a:tcPr marL="0" marR="0" marT="0" marB="0">
                    <a:lnR w="7365">
                      <a:solidFill>
                        <a:srgbClr val="000000"/>
                      </a:solidFill>
                      <a:prstDash val="solid"/>
                    </a:lnR>
                    <a:lnT w="7366">
                      <a:solidFill>
                        <a:srgbClr val="000000"/>
                      </a:solidFill>
                      <a:prstDash val="solid"/>
                    </a:lnT>
                  </a:tcPr>
                </a:tc>
                <a:tc>
                  <a:txBody>
                    <a:bodyPr/>
                    <a:lstStyle/>
                    <a:p>
                      <a:pPr marL="22225" algn="ctr">
                        <a:lnSpc>
                          <a:spcPct val="100000"/>
                        </a:lnSpc>
                      </a:pPr>
                      <a:r>
                        <a:rPr sz="1200" dirty="0">
                          <a:latin typeface="Times New Roman"/>
                          <a:cs typeface="Times New Roman"/>
                        </a:rPr>
                        <a:t>0</a:t>
                      </a:r>
                      <a:endParaRPr sz="1200">
                        <a:latin typeface="Times New Roman"/>
                        <a:cs typeface="Times New Roman"/>
                      </a:endParaRPr>
                    </a:p>
                  </a:txBody>
                  <a:tcPr marL="0" marR="0" marT="0" marB="0">
                    <a:lnL w="7365">
                      <a:solidFill>
                        <a:srgbClr val="000000"/>
                      </a:solidFill>
                      <a:prstDash val="solid"/>
                    </a:lnL>
                    <a:lnT w="7366">
                      <a:solidFill>
                        <a:srgbClr val="000000"/>
                      </a:solidFill>
                      <a:prstDash val="solid"/>
                    </a:lnT>
                  </a:tcPr>
                </a:tc>
                <a:tc>
                  <a:txBody>
                    <a:bodyPr/>
                    <a:lstStyle/>
                    <a:p>
                      <a:pPr marR="17780" algn="ctr">
                        <a:lnSpc>
                          <a:spcPct val="100000"/>
                        </a:lnSpc>
                      </a:pPr>
                      <a:r>
                        <a:rPr sz="1200" dirty="0">
                          <a:latin typeface="Times New Roman"/>
                          <a:cs typeface="Times New Roman"/>
                        </a:rPr>
                        <a:t>1</a:t>
                      </a:r>
                      <a:endParaRPr sz="1200">
                        <a:latin typeface="Times New Roman"/>
                        <a:cs typeface="Times New Roman"/>
                      </a:endParaRPr>
                    </a:p>
                  </a:txBody>
                  <a:tcPr marL="0" marR="0" marT="0" marB="0">
                    <a:lnT w="7366">
                      <a:solidFill>
                        <a:srgbClr val="000000"/>
                      </a:solidFill>
                      <a:prstDash val="solid"/>
                    </a:lnT>
                  </a:tcPr>
                </a:tc>
                <a:tc>
                  <a:txBody>
                    <a:bodyPr/>
                    <a:lstStyle/>
                    <a:p>
                      <a:pPr marR="46990" algn="ctr">
                        <a:lnSpc>
                          <a:spcPct val="100000"/>
                        </a:lnSpc>
                      </a:pPr>
                      <a:r>
                        <a:rPr sz="1200" dirty="0">
                          <a:latin typeface="Times New Roman"/>
                          <a:cs typeface="Times New Roman"/>
                        </a:rPr>
                        <a:t>0</a:t>
                      </a:r>
                      <a:endParaRPr sz="1200">
                        <a:latin typeface="Times New Roman"/>
                        <a:cs typeface="Times New Roman"/>
                      </a:endParaRPr>
                    </a:p>
                  </a:txBody>
                  <a:tcPr marL="0" marR="0" marT="0" marB="0">
                    <a:lnT w="7366">
                      <a:solidFill>
                        <a:srgbClr val="000000"/>
                      </a:solidFill>
                      <a:prstDash val="solid"/>
                    </a:lnT>
                  </a:tcPr>
                </a:tc>
              </a:tr>
              <a:tr h="350520">
                <a:tc>
                  <a:txBody>
                    <a:bodyPr/>
                    <a:lstStyle/>
                    <a:p>
                      <a:pPr marL="9525" algn="ctr">
                        <a:lnSpc>
                          <a:spcPct val="100000"/>
                        </a:lnSpc>
                      </a:pPr>
                      <a:r>
                        <a:rPr sz="1200" dirty="0">
                          <a:latin typeface="Times New Roman"/>
                          <a:cs typeface="Times New Roman"/>
                        </a:rPr>
                        <a:t>2</a:t>
                      </a:r>
                      <a:endParaRPr sz="1200">
                        <a:latin typeface="Times New Roman"/>
                        <a:cs typeface="Times New Roman"/>
                      </a:endParaRPr>
                    </a:p>
                  </a:txBody>
                  <a:tcPr marL="0" marR="0" marT="0" marB="0"/>
                </a:tc>
                <a:tc>
                  <a:txBody>
                    <a:bodyPr/>
                    <a:lstStyle/>
                    <a:p>
                      <a:pPr marL="109855">
                        <a:lnSpc>
                          <a:spcPct val="100000"/>
                        </a:lnSpc>
                      </a:pPr>
                      <a:r>
                        <a:rPr sz="1200" spc="10" dirty="0">
                          <a:latin typeface="Times New Roman"/>
                          <a:cs typeface="Times New Roman"/>
                        </a:rPr>
                        <a:t>EA</a:t>
                      </a:r>
                      <a:endParaRPr sz="1200">
                        <a:latin typeface="Times New Roman"/>
                        <a:cs typeface="Times New Roman"/>
                      </a:endParaRPr>
                    </a:p>
                  </a:txBody>
                  <a:tcPr marL="0" marR="0" marT="0" marB="0"/>
                </a:tc>
                <a:tc>
                  <a:txBody>
                    <a:bodyPr/>
                    <a:lstStyle/>
                    <a:p>
                      <a:pPr marR="56515" algn="ctr">
                        <a:lnSpc>
                          <a:spcPct val="100000"/>
                        </a:lnSpc>
                      </a:pPr>
                      <a:r>
                        <a:rPr sz="1200" dirty="0">
                          <a:latin typeface="Times New Roman"/>
                          <a:cs typeface="Times New Roman"/>
                        </a:rPr>
                        <a:t>F</a:t>
                      </a:r>
                      <a:endParaRPr sz="1200">
                        <a:latin typeface="Times New Roman"/>
                        <a:cs typeface="Times New Roman"/>
                      </a:endParaRPr>
                    </a:p>
                  </a:txBody>
                  <a:tcPr marL="0" marR="0" marT="0" marB="0">
                    <a:lnR w="7365">
                      <a:solidFill>
                        <a:srgbClr val="000000"/>
                      </a:solidFill>
                      <a:prstDash val="solid"/>
                    </a:lnR>
                  </a:tcPr>
                </a:tc>
                <a:tc>
                  <a:txBody>
                    <a:bodyPr/>
                    <a:lstStyle/>
                    <a:p>
                      <a:pPr marL="30480" algn="ctr">
                        <a:lnSpc>
                          <a:spcPct val="100000"/>
                        </a:lnSpc>
                      </a:pPr>
                      <a:r>
                        <a:rPr sz="1200" dirty="0">
                          <a:latin typeface="Times New Roman"/>
                          <a:cs typeface="Times New Roman"/>
                        </a:rPr>
                        <a:t>4</a:t>
                      </a:r>
                      <a:endParaRPr sz="1200">
                        <a:latin typeface="Times New Roman"/>
                        <a:cs typeface="Times New Roman"/>
                      </a:endParaRPr>
                    </a:p>
                  </a:txBody>
                  <a:tcPr marL="0" marR="0" marT="0" marB="0">
                    <a:lnL w="7365">
                      <a:solidFill>
                        <a:srgbClr val="000000"/>
                      </a:solidFill>
                      <a:prstDash val="solid"/>
                    </a:lnL>
                  </a:tcPr>
                </a:tc>
                <a:tc>
                  <a:txBody>
                    <a:bodyPr/>
                    <a:lstStyle/>
                    <a:p>
                      <a:pPr marL="74930" algn="ctr">
                        <a:lnSpc>
                          <a:spcPct val="100000"/>
                        </a:lnSpc>
                      </a:pPr>
                      <a:r>
                        <a:rPr sz="1200" dirty="0">
                          <a:latin typeface="Times New Roman"/>
                          <a:cs typeface="Times New Roman"/>
                        </a:rPr>
                        <a:t>3</a:t>
                      </a:r>
                      <a:endParaRPr sz="1200">
                        <a:latin typeface="Times New Roman"/>
                        <a:cs typeface="Times New Roman"/>
                      </a:endParaRPr>
                    </a:p>
                  </a:txBody>
                  <a:tcPr marL="0" marR="0" marT="0" marB="0"/>
                </a:tc>
                <a:tc>
                  <a:txBody>
                    <a:bodyPr/>
                    <a:lstStyle/>
                    <a:p>
                      <a:pPr marL="44450" algn="ctr">
                        <a:lnSpc>
                          <a:spcPct val="100000"/>
                        </a:lnSpc>
                      </a:pPr>
                      <a:r>
                        <a:rPr sz="1200" dirty="0">
                          <a:latin typeface="Times New Roman"/>
                          <a:cs typeface="Times New Roman"/>
                        </a:rPr>
                        <a:t>3</a:t>
                      </a:r>
                      <a:endParaRPr sz="1200">
                        <a:latin typeface="Times New Roman"/>
                        <a:cs typeface="Times New Roman"/>
                      </a:endParaRPr>
                    </a:p>
                  </a:txBody>
                  <a:tcPr marL="0" marR="0" marT="0" marB="0">
                    <a:lnR w="7366">
                      <a:solidFill>
                        <a:srgbClr val="000000"/>
                      </a:solidFill>
                      <a:prstDash val="solid"/>
                    </a:lnR>
                  </a:tcPr>
                </a:tc>
                <a:tc>
                  <a:txBody>
                    <a:bodyPr/>
                    <a:lstStyle/>
                    <a:p>
                      <a:pPr algn="ctr">
                        <a:lnSpc>
                          <a:spcPct val="100000"/>
                        </a:lnSpc>
                      </a:pPr>
                      <a:r>
                        <a:rPr sz="1200" dirty="0">
                          <a:latin typeface="Times New Roman"/>
                          <a:cs typeface="Times New Roman"/>
                        </a:rPr>
                        <a:t>1</a:t>
                      </a:r>
                      <a:endParaRPr sz="1200">
                        <a:latin typeface="Times New Roman"/>
                        <a:cs typeface="Times New Roman"/>
                      </a:endParaRPr>
                    </a:p>
                  </a:txBody>
                  <a:tcPr marL="0" marR="0" marT="0" marB="0">
                    <a:lnL w="7366">
                      <a:solidFill>
                        <a:srgbClr val="000000"/>
                      </a:solidFill>
                      <a:prstDash val="solid"/>
                    </a:lnL>
                  </a:tcPr>
                </a:tc>
                <a:tc>
                  <a:txBody>
                    <a:bodyPr/>
                    <a:lstStyle/>
                    <a:p>
                      <a:pPr algn="ctr">
                        <a:lnSpc>
                          <a:spcPct val="100000"/>
                        </a:lnSpc>
                      </a:pPr>
                      <a:r>
                        <a:rPr sz="1200" dirty="0">
                          <a:latin typeface="Times New Roman"/>
                          <a:cs typeface="Times New Roman"/>
                        </a:rPr>
                        <a:t>1</a:t>
                      </a:r>
                      <a:endParaRPr sz="1200">
                        <a:latin typeface="Times New Roman"/>
                        <a:cs typeface="Times New Roman"/>
                      </a:endParaRPr>
                    </a:p>
                  </a:txBody>
                  <a:tcPr marL="0" marR="0" marT="0" marB="0"/>
                </a:tc>
                <a:tc>
                  <a:txBody>
                    <a:bodyPr/>
                    <a:lstStyle/>
                    <a:p>
                      <a:pPr marR="3810" algn="ctr">
                        <a:lnSpc>
                          <a:spcPct val="100000"/>
                        </a:lnSpc>
                      </a:pPr>
                      <a:r>
                        <a:rPr sz="1200" dirty="0">
                          <a:latin typeface="Times New Roman"/>
                          <a:cs typeface="Times New Roman"/>
                        </a:rPr>
                        <a:t>0</a:t>
                      </a:r>
                      <a:endParaRPr sz="1200">
                        <a:latin typeface="Times New Roman"/>
                        <a:cs typeface="Times New Roman"/>
                      </a:endParaRPr>
                    </a:p>
                  </a:txBody>
                  <a:tcPr marL="0" marR="0" marT="0" marB="0">
                    <a:lnR w="7366">
                      <a:solidFill>
                        <a:srgbClr val="000000"/>
                      </a:solidFill>
                      <a:prstDash val="solid"/>
                    </a:lnR>
                  </a:tcPr>
                </a:tc>
                <a:tc>
                  <a:txBody>
                    <a:bodyPr/>
                    <a:lstStyle/>
                    <a:p>
                      <a:pPr marR="6985" algn="ctr">
                        <a:lnSpc>
                          <a:spcPct val="100000"/>
                        </a:lnSpc>
                      </a:pPr>
                      <a:r>
                        <a:rPr sz="1200" dirty="0">
                          <a:latin typeface="Times New Roman"/>
                          <a:cs typeface="Times New Roman"/>
                        </a:rPr>
                        <a:t>20</a:t>
                      </a:r>
                      <a:endParaRPr sz="1200">
                        <a:latin typeface="Times New Roman"/>
                        <a:cs typeface="Times New Roman"/>
                      </a:endParaRPr>
                    </a:p>
                  </a:txBody>
                  <a:tcPr marL="0" marR="0" marT="0" marB="0">
                    <a:lnL w="7366">
                      <a:solidFill>
                        <a:srgbClr val="000000"/>
                      </a:solidFill>
                      <a:prstDash val="solid"/>
                    </a:lnL>
                  </a:tcPr>
                </a:tc>
                <a:tc>
                  <a:txBody>
                    <a:bodyPr/>
                    <a:lstStyle/>
                    <a:p>
                      <a:pPr marR="2540" algn="ctr">
                        <a:lnSpc>
                          <a:spcPct val="100000"/>
                        </a:lnSpc>
                      </a:pPr>
                      <a:r>
                        <a:rPr sz="1200" dirty="0">
                          <a:latin typeface="Times New Roman"/>
                          <a:cs typeface="Times New Roman"/>
                        </a:rPr>
                        <a:t>1</a:t>
                      </a:r>
                      <a:endParaRPr sz="1200">
                        <a:latin typeface="Times New Roman"/>
                        <a:cs typeface="Times New Roman"/>
                      </a:endParaRPr>
                    </a:p>
                  </a:txBody>
                  <a:tcPr marL="0" marR="0" marT="0" marB="0">
                    <a:lnR w="7365">
                      <a:solidFill>
                        <a:srgbClr val="000000"/>
                      </a:solidFill>
                      <a:prstDash val="solid"/>
                    </a:lnR>
                  </a:tcPr>
                </a:tc>
                <a:tc>
                  <a:txBody>
                    <a:bodyPr/>
                    <a:lstStyle/>
                    <a:p>
                      <a:pPr marL="22225" algn="ctr">
                        <a:lnSpc>
                          <a:spcPct val="100000"/>
                        </a:lnSpc>
                      </a:pPr>
                      <a:r>
                        <a:rPr sz="1200" dirty="0">
                          <a:latin typeface="Times New Roman"/>
                          <a:cs typeface="Times New Roman"/>
                        </a:rPr>
                        <a:t>0</a:t>
                      </a:r>
                      <a:endParaRPr sz="1200">
                        <a:latin typeface="Times New Roman"/>
                        <a:cs typeface="Times New Roman"/>
                      </a:endParaRPr>
                    </a:p>
                  </a:txBody>
                  <a:tcPr marL="0" marR="0" marT="0" marB="0">
                    <a:lnL w="7365">
                      <a:solidFill>
                        <a:srgbClr val="000000"/>
                      </a:solidFill>
                      <a:prstDash val="solid"/>
                    </a:lnL>
                  </a:tcPr>
                </a:tc>
                <a:tc>
                  <a:txBody>
                    <a:bodyPr/>
                    <a:lstStyle/>
                    <a:p>
                      <a:pPr marR="17780" algn="ctr">
                        <a:lnSpc>
                          <a:spcPct val="100000"/>
                        </a:lnSpc>
                      </a:pPr>
                      <a:r>
                        <a:rPr sz="1200" dirty="0">
                          <a:latin typeface="Times New Roman"/>
                          <a:cs typeface="Times New Roman"/>
                        </a:rPr>
                        <a:t>2</a:t>
                      </a:r>
                      <a:endParaRPr sz="1200">
                        <a:latin typeface="Times New Roman"/>
                        <a:cs typeface="Times New Roman"/>
                      </a:endParaRPr>
                    </a:p>
                  </a:txBody>
                  <a:tcPr marL="0" marR="0" marT="0" marB="0"/>
                </a:tc>
                <a:tc>
                  <a:txBody>
                    <a:bodyPr/>
                    <a:lstStyle/>
                    <a:p>
                      <a:pPr marR="46990" algn="ctr">
                        <a:lnSpc>
                          <a:spcPct val="100000"/>
                        </a:lnSpc>
                      </a:pPr>
                      <a:r>
                        <a:rPr sz="1200" dirty="0">
                          <a:latin typeface="Times New Roman"/>
                          <a:cs typeface="Times New Roman"/>
                        </a:rPr>
                        <a:t>0</a:t>
                      </a:r>
                      <a:endParaRPr sz="1200">
                        <a:latin typeface="Times New Roman"/>
                        <a:cs typeface="Times New Roman"/>
                      </a:endParaRPr>
                    </a:p>
                  </a:txBody>
                  <a:tcPr marL="0" marR="0" marT="0" marB="0"/>
                </a:tc>
              </a:tr>
              <a:tr h="350520">
                <a:tc>
                  <a:txBody>
                    <a:bodyPr/>
                    <a:lstStyle/>
                    <a:p>
                      <a:pPr marL="9525" algn="ctr">
                        <a:lnSpc>
                          <a:spcPct val="100000"/>
                        </a:lnSpc>
                      </a:pPr>
                      <a:r>
                        <a:rPr sz="1200" dirty="0">
                          <a:latin typeface="Times New Roman"/>
                          <a:cs typeface="Times New Roman"/>
                        </a:rPr>
                        <a:t>3</a:t>
                      </a:r>
                      <a:endParaRPr sz="1200">
                        <a:latin typeface="Times New Roman"/>
                        <a:cs typeface="Times New Roman"/>
                      </a:endParaRPr>
                    </a:p>
                  </a:txBody>
                  <a:tcPr marL="0" marR="0" marT="0" marB="0"/>
                </a:tc>
                <a:tc>
                  <a:txBody>
                    <a:bodyPr/>
                    <a:lstStyle/>
                    <a:p>
                      <a:pPr marL="109855">
                        <a:lnSpc>
                          <a:spcPct val="100000"/>
                        </a:lnSpc>
                      </a:pPr>
                      <a:r>
                        <a:rPr sz="1200" spc="10" dirty="0">
                          <a:latin typeface="Times New Roman"/>
                          <a:cs typeface="Times New Roman"/>
                        </a:rPr>
                        <a:t>EA</a:t>
                      </a:r>
                      <a:endParaRPr sz="1200">
                        <a:latin typeface="Times New Roman"/>
                        <a:cs typeface="Times New Roman"/>
                      </a:endParaRPr>
                    </a:p>
                  </a:txBody>
                  <a:tcPr marL="0" marR="0" marT="0" marB="0"/>
                </a:tc>
                <a:tc>
                  <a:txBody>
                    <a:bodyPr/>
                    <a:lstStyle/>
                    <a:p>
                      <a:pPr marR="56515" algn="ctr">
                        <a:lnSpc>
                          <a:spcPct val="100000"/>
                        </a:lnSpc>
                      </a:pPr>
                      <a:r>
                        <a:rPr sz="1200" dirty="0">
                          <a:latin typeface="Times New Roman"/>
                          <a:cs typeface="Times New Roman"/>
                        </a:rPr>
                        <a:t>F</a:t>
                      </a:r>
                      <a:endParaRPr sz="1200">
                        <a:latin typeface="Times New Roman"/>
                        <a:cs typeface="Times New Roman"/>
                      </a:endParaRPr>
                    </a:p>
                  </a:txBody>
                  <a:tcPr marL="0" marR="0" marT="0" marB="0">
                    <a:lnR w="7365">
                      <a:solidFill>
                        <a:srgbClr val="000000"/>
                      </a:solidFill>
                      <a:prstDash val="solid"/>
                    </a:lnR>
                  </a:tcPr>
                </a:tc>
                <a:tc>
                  <a:txBody>
                    <a:bodyPr/>
                    <a:lstStyle/>
                    <a:p>
                      <a:pPr marL="30480" algn="ctr">
                        <a:lnSpc>
                          <a:spcPct val="100000"/>
                        </a:lnSpc>
                      </a:pPr>
                      <a:r>
                        <a:rPr sz="1200" dirty="0">
                          <a:latin typeface="Times New Roman"/>
                          <a:cs typeface="Times New Roman"/>
                        </a:rPr>
                        <a:t>4</a:t>
                      </a:r>
                      <a:endParaRPr sz="1200">
                        <a:latin typeface="Times New Roman"/>
                        <a:cs typeface="Times New Roman"/>
                      </a:endParaRPr>
                    </a:p>
                  </a:txBody>
                  <a:tcPr marL="0" marR="0" marT="0" marB="0">
                    <a:lnL w="7365">
                      <a:solidFill>
                        <a:srgbClr val="000000"/>
                      </a:solidFill>
                      <a:prstDash val="solid"/>
                    </a:lnL>
                  </a:tcPr>
                </a:tc>
                <a:tc>
                  <a:txBody>
                    <a:bodyPr/>
                    <a:lstStyle/>
                    <a:p>
                      <a:pPr marL="74930" algn="ctr">
                        <a:lnSpc>
                          <a:spcPct val="100000"/>
                        </a:lnSpc>
                      </a:pPr>
                      <a:r>
                        <a:rPr sz="1200" dirty="0">
                          <a:latin typeface="Times New Roman"/>
                          <a:cs typeface="Times New Roman"/>
                        </a:rPr>
                        <a:t>4</a:t>
                      </a:r>
                      <a:endParaRPr sz="1200">
                        <a:latin typeface="Times New Roman"/>
                        <a:cs typeface="Times New Roman"/>
                      </a:endParaRPr>
                    </a:p>
                  </a:txBody>
                  <a:tcPr marL="0" marR="0" marT="0" marB="0"/>
                </a:tc>
                <a:tc>
                  <a:txBody>
                    <a:bodyPr/>
                    <a:lstStyle/>
                    <a:p>
                      <a:pPr marL="44450" algn="ctr">
                        <a:lnSpc>
                          <a:spcPct val="100000"/>
                        </a:lnSpc>
                      </a:pPr>
                      <a:r>
                        <a:rPr sz="1200" dirty="0">
                          <a:latin typeface="Times New Roman"/>
                          <a:cs typeface="Times New Roman"/>
                        </a:rPr>
                        <a:t>3</a:t>
                      </a:r>
                      <a:endParaRPr sz="1200">
                        <a:latin typeface="Times New Roman"/>
                        <a:cs typeface="Times New Roman"/>
                      </a:endParaRPr>
                    </a:p>
                  </a:txBody>
                  <a:tcPr marL="0" marR="0" marT="0" marB="0">
                    <a:lnR w="7366">
                      <a:solidFill>
                        <a:srgbClr val="000000"/>
                      </a:solidFill>
                      <a:prstDash val="solid"/>
                    </a:lnR>
                  </a:tcPr>
                </a:tc>
                <a:tc>
                  <a:txBody>
                    <a:bodyPr/>
                    <a:lstStyle/>
                    <a:p>
                      <a:pPr algn="ctr">
                        <a:lnSpc>
                          <a:spcPct val="100000"/>
                        </a:lnSpc>
                      </a:pPr>
                      <a:r>
                        <a:rPr sz="1200" dirty="0">
                          <a:latin typeface="Times New Roman"/>
                          <a:cs typeface="Times New Roman"/>
                        </a:rPr>
                        <a:t>1</a:t>
                      </a:r>
                      <a:endParaRPr sz="1200">
                        <a:latin typeface="Times New Roman"/>
                        <a:cs typeface="Times New Roman"/>
                      </a:endParaRPr>
                    </a:p>
                  </a:txBody>
                  <a:tcPr marL="0" marR="0" marT="0" marB="0">
                    <a:lnL w="7366">
                      <a:solidFill>
                        <a:srgbClr val="000000"/>
                      </a:solidFill>
                      <a:prstDash val="solid"/>
                    </a:lnL>
                  </a:tcPr>
                </a:tc>
                <a:tc>
                  <a:txBody>
                    <a:bodyPr/>
                    <a:lstStyle/>
                    <a:p>
                      <a:pPr algn="ctr">
                        <a:lnSpc>
                          <a:spcPct val="100000"/>
                        </a:lnSpc>
                      </a:pPr>
                      <a:r>
                        <a:rPr sz="1200" dirty="0">
                          <a:latin typeface="Times New Roman"/>
                          <a:cs typeface="Times New Roman"/>
                        </a:rPr>
                        <a:t>1</a:t>
                      </a:r>
                      <a:endParaRPr sz="1200">
                        <a:latin typeface="Times New Roman"/>
                        <a:cs typeface="Times New Roman"/>
                      </a:endParaRPr>
                    </a:p>
                  </a:txBody>
                  <a:tcPr marL="0" marR="0" marT="0" marB="0"/>
                </a:tc>
                <a:tc>
                  <a:txBody>
                    <a:bodyPr/>
                    <a:lstStyle/>
                    <a:p>
                      <a:pPr marR="3810" algn="ctr">
                        <a:lnSpc>
                          <a:spcPct val="100000"/>
                        </a:lnSpc>
                      </a:pPr>
                      <a:r>
                        <a:rPr sz="1200" dirty="0">
                          <a:latin typeface="Times New Roman"/>
                          <a:cs typeface="Times New Roman"/>
                        </a:rPr>
                        <a:t>0</a:t>
                      </a:r>
                      <a:endParaRPr sz="1200">
                        <a:latin typeface="Times New Roman"/>
                        <a:cs typeface="Times New Roman"/>
                      </a:endParaRPr>
                    </a:p>
                  </a:txBody>
                  <a:tcPr marL="0" marR="0" marT="0" marB="0">
                    <a:lnR w="7366">
                      <a:solidFill>
                        <a:srgbClr val="000000"/>
                      </a:solidFill>
                      <a:prstDash val="solid"/>
                    </a:lnR>
                  </a:tcPr>
                </a:tc>
                <a:tc>
                  <a:txBody>
                    <a:bodyPr/>
                    <a:lstStyle/>
                    <a:p>
                      <a:pPr marR="6985" algn="ctr">
                        <a:lnSpc>
                          <a:spcPct val="100000"/>
                        </a:lnSpc>
                      </a:pPr>
                      <a:r>
                        <a:rPr sz="1200" dirty="0">
                          <a:latin typeface="Times New Roman"/>
                          <a:cs typeface="Times New Roman"/>
                        </a:rPr>
                        <a:t>18</a:t>
                      </a:r>
                      <a:endParaRPr sz="1200">
                        <a:latin typeface="Times New Roman"/>
                        <a:cs typeface="Times New Roman"/>
                      </a:endParaRPr>
                    </a:p>
                  </a:txBody>
                  <a:tcPr marL="0" marR="0" marT="0" marB="0">
                    <a:lnL w="7366">
                      <a:solidFill>
                        <a:srgbClr val="000000"/>
                      </a:solidFill>
                      <a:prstDash val="solid"/>
                    </a:lnL>
                  </a:tcPr>
                </a:tc>
                <a:tc>
                  <a:txBody>
                    <a:bodyPr/>
                    <a:lstStyle/>
                    <a:p>
                      <a:pPr marR="2540" algn="ctr">
                        <a:lnSpc>
                          <a:spcPct val="100000"/>
                        </a:lnSpc>
                      </a:pPr>
                      <a:r>
                        <a:rPr sz="1200" dirty="0">
                          <a:latin typeface="Times New Roman"/>
                          <a:cs typeface="Times New Roman"/>
                        </a:rPr>
                        <a:t>1</a:t>
                      </a:r>
                      <a:endParaRPr sz="1200">
                        <a:latin typeface="Times New Roman"/>
                        <a:cs typeface="Times New Roman"/>
                      </a:endParaRPr>
                    </a:p>
                  </a:txBody>
                  <a:tcPr marL="0" marR="0" marT="0" marB="0">
                    <a:lnR w="7365">
                      <a:solidFill>
                        <a:srgbClr val="000000"/>
                      </a:solidFill>
                      <a:prstDash val="solid"/>
                    </a:lnR>
                  </a:tcPr>
                </a:tc>
                <a:tc>
                  <a:txBody>
                    <a:bodyPr/>
                    <a:lstStyle/>
                    <a:p>
                      <a:pPr marL="22225" algn="ctr">
                        <a:lnSpc>
                          <a:spcPct val="100000"/>
                        </a:lnSpc>
                      </a:pPr>
                      <a:r>
                        <a:rPr sz="1200" dirty="0">
                          <a:latin typeface="Times New Roman"/>
                          <a:cs typeface="Times New Roman"/>
                        </a:rPr>
                        <a:t>0</a:t>
                      </a:r>
                      <a:endParaRPr sz="1200">
                        <a:latin typeface="Times New Roman"/>
                        <a:cs typeface="Times New Roman"/>
                      </a:endParaRPr>
                    </a:p>
                  </a:txBody>
                  <a:tcPr marL="0" marR="0" marT="0" marB="0">
                    <a:lnL w="7365">
                      <a:solidFill>
                        <a:srgbClr val="000000"/>
                      </a:solidFill>
                      <a:prstDash val="solid"/>
                    </a:lnL>
                  </a:tcPr>
                </a:tc>
                <a:tc>
                  <a:txBody>
                    <a:bodyPr/>
                    <a:lstStyle/>
                    <a:p>
                      <a:pPr marR="17780" algn="ctr">
                        <a:lnSpc>
                          <a:spcPct val="100000"/>
                        </a:lnSpc>
                      </a:pPr>
                      <a:r>
                        <a:rPr sz="1200" dirty="0">
                          <a:latin typeface="Times New Roman"/>
                          <a:cs typeface="Times New Roman"/>
                        </a:rPr>
                        <a:t>1</a:t>
                      </a:r>
                      <a:endParaRPr sz="1200">
                        <a:latin typeface="Times New Roman"/>
                        <a:cs typeface="Times New Roman"/>
                      </a:endParaRPr>
                    </a:p>
                  </a:txBody>
                  <a:tcPr marL="0" marR="0" marT="0" marB="0"/>
                </a:tc>
                <a:tc>
                  <a:txBody>
                    <a:bodyPr/>
                    <a:lstStyle/>
                    <a:p>
                      <a:pPr marR="46990" algn="ctr">
                        <a:lnSpc>
                          <a:spcPct val="100000"/>
                        </a:lnSpc>
                      </a:pPr>
                      <a:r>
                        <a:rPr sz="1200" dirty="0">
                          <a:latin typeface="Times New Roman"/>
                          <a:cs typeface="Times New Roman"/>
                        </a:rPr>
                        <a:t>0</a:t>
                      </a:r>
                      <a:endParaRPr sz="1200">
                        <a:latin typeface="Times New Roman"/>
                        <a:cs typeface="Times New Roman"/>
                      </a:endParaRPr>
                    </a:p>
                  </a:txBody>
                  <a:tcPr marL="0" marR="0" marT="0" marB="0"/>
                </a:tc>
              </a:tr>
              <a:tr h="350519">
                <a:tc>
                  <a:txBody>
                    <a:bodyPr/>
                    <a:lstStyle/>
                    <a:p>
                      <a:pPr marL="9525" algn="ctr">
                        <a:lnSpc>
                          <a:spcPct val="100000"/>
                        </a:lnSpc>
                      </a:pPr>
                      <a:r>
                        <a:rPr sz="1200" dirty="0">
                          <a:latin typeface="Times New Roman"/>
                          <a:cs typeface="Times New Roman"/>
                        </a:rPr>
                        <a:t>4</a:t>
                      </a:r>
                      <a:endParaRPr sz="1200">
                        <a:latin typeface="Times New Roman"/>
                        <a:cs typeface="Times New Roman"/>
                      </a:endParaRPr>
                    </a:p>
                  </a:txBody>
                  <a:tcPr marL="0" marR="0" marT="0" marB="0"/>
                </a:tc>
                <a:tc>
                  <a:txBody>
                    <a:bodyPr/>
                    <a:lstStyle/>
                    <a:p>
                      <a:pPr marL="104139">
                        <a:lnSpc>
                          <a:spcPct val="100000"/>
                        </a:lnSpc>
                      </a:pPr>
                      <a:r>
                        <a:rPr sz="1200" spc="-5" dirty="0">
                          <a:latin typeface="Times New Roman"/>
                          <a:cs typeface="Times New Roman"/>
                        </a:rPr>
                        <a:t>AA</a:t>
                      </a:r>
                      <a:endParaRPr sz="1200">
                        <a:latin typeface="Times New Roman"/>
                        <a:cs typeface="Times New Roman"/>
                      </a:endParaRPr>
                    </a:p>
                  </a:txBody>
                  <a:tcPr marL="0" marR="0" marT="0" marB="0"/>
                </a:tc>
                <a:tc>
                  <a:txBody>
                    <a:bodyPr/>
                    <a:lstStyle/>
                    <a:p>
                      <a:pPr marR="56515" algn="ctr">
                        <a:lnSpc>
                          <a:spcPct val="100000"/>
                        </a:lnSpc>
                      </a:pPr>
                      <a:r>
                        <a:rPr sz="1200" dirty="0">
                          <a:latin typeface="Times New Roman"/>
                          <a:cs typeface="Times New Roman"/>
                        </a:rPr>
                        <a:t>F</a:t>
                      </a:r>
                      <a:endParaRPr sz="1200">
                        <a:latin typeface="Times New Roman"/>
                        <a:cs typeface="Times New Roman"/>
                      </a:endParaRPr>
                    </a:p>
                  </a:txBody>
                  <a:tcPr marL="0" marR="0" marT="0" marB="0">
                    <a:lnR w="7365">
                      <a:solidFill>
                        <a:srgbClr val="000000"/>
                      </a:solidFill>
                      <a:prstDash val="solid"/>
                    </a:lnR>
                  </a:tcPr>
                </a:tc>
                <a:tc>
                  <a:txBody>
                    <a:bodyPr/>
                    <a:lstStyle/>
                    <a:p>
                      <a:pPr marL="30480" algn="ctr">
                        <a:lnSpc>
                          <a:spcPct val="100000"/>
                        </a:lnSpc>
                      </a:pPr>
                      <a:r>
                        <a:rPr sz="1200" dirty="0">
                          <a:latin typeface="Times New Roman"/>
                          <a:cs typeface="Times New Roman"/>
                        </a:rPr>
                        <a:t>3</a:t>
                      </a:r>
                      <a:endParaRPr sz="1200">
                        <a:latin typeface="Times New Roman"/>
                        <a:cs typeface="Times New Roman"/>
                      </a:endParaRPr>
                    </a:p>
                  </a:txBody>
                  <a:tcPr marL="0" marR="0" marT="0" marB="0">
                    <a:lnL w="7365">
                      <a:solidFill>
                        <a:srgbClr val="000000"/>
                      </a:solidFill>
                      <a:prstDash val="solid"/>
                    </a:lnL>
                  </a:tcPr>
                </a:tc>
                <a:tc>
                  <a:txBody>
                    <a:bodyPr/>
                    <a:lstStyle/>
                    <a:p>
                      <a:pPr marL="74930" algn="ctr">
                        <a:lnSpc>
                          <a:spcPct val="100000"/>
                        </a:lnSpc>
                      </a:pPr>
                      <a:r>
                        <a:rPr sz="1200" dirty="0">
                          <a:latin typeface="Times New Roman"/>
                          <a:cs typeface="Times New Roman"/>
                        </a:rPr>
                        <a:t>3</a:t>
                      </a:r>
                      <a:endParaRPr sz="1200">
                        <a:latin typeface="Times New Roman"/>
                        <a:cs typeface="Times New Roman"/>
                      </a:endParaRPr>
                    </a:p>
                  </a:txBody>
                  <a:tcPr marL="0" marR="0" marT="0" marB="0"/>
                </a:tc>
                <a:tc>
                  <a:txBody>
                    <a:bodyPr/>
                    <a:lstStyle/>
                    <a:p>
                      <a:pPr marL="44450" algn="ctr">
                        <a:lnSpc>
                          <a:spcPct val="100000"/>
                        </a:lnSpc>
                      </a:pPr>
                      <a:r>
                        <a:rPr sz="1200" dirty="0">
                          <a:latin typeface="Times New Roman"/>
                          <a:cs typeface="Times New Roman"/>
                        </a:rPr>
                        <a:t>3</a:t>
                      </a:r>
                      <a:endParaRPr sz="1200">
                        <a:latin typeface="Times New Roman"/>
                        <a:cs typeface="Times New Roman"/>
                      </a:endParaRPr>
                    </a:p>
                  </a:txBody>
                  <a:tcPr marL="0" marR="0" marT="0" marB="0">
                    <a:lnR w="7366">
                      <a:solidFill>
                        <a:srgbClr val="000000"/>
                      </a:solidFill>
                      <a:prstDash val="solid"/>
                    </a:lnR>
                  </a:tcPr>
                </a:tc>
                <a:tc>
                  <a:txBody>
                    <a:bodyPr/>
                    <a:lstStyle/>
                    <a:p>
                      <a:pPr algn="ctr">
                        <a:lnSpc>
                          <a:spcPct val="100000"/>
                        </a:lnSpc>
                      </a:pPr>
                      <a:r>
                        <a:rPr sz="1200" dirty="0">
                          <a:latin typeface="Times New Roman"/>
                          <a:cs typeface="Times New Roman"/>
                        </a:rPr>
                        <a:t>1</a:t>
                      </a:r>
                      <a:endParaRPr sz="1200">
                        <a:latin typeface="Times New Roman"/>
                        <a:cs typeface="Times New Roman"/>
                      </a:endParaRPr>
                    </a:p>
                  </a:txBody>
                  <a:tcPr marL="0" marR="0" marT="0" marB="0">
                    <a:lnL w="7366">
                      <a:solidFill>
                        <a:srgbClr val="000000"/>
                      </a:solidFill>
                      <a:prstDash val="solid"/>
                    </a:lnL>
                  </a:tcPr>
                </a:tc>
                <a:tc>
                  <a:txBody>
                    <a:bodyPr/>
                    <a:lstStyle/>
                    <a:p>
                      <a:pPr algn="ctr">
                        <a:lnSpc>
                          <a:spcPct val="100000"/>
                        </a:lnSpc>
                      </a:pPr>
                      <a:r>
                        <a:rPr sz="1200" dirty="0">
                          <a:latin typeface="Times New Roman"/>
                          <a:cs typeface="Times New Roman"/>
                        </a:rPr>
                        <a:t>1</a:t>
                      </a:r>
                      <a:endParaRPr sz="1200">
                        <a:latin typeface="Times New Roman"/>
                        <a:cs typeface="Times New Roman"/>
                      </a:endParaRPr>
                    </a:p>
                  </a:txBody>
                  <a:tcPr marL="0" marR="0" marT="0" marB="0"/>
                </a:tc>
                <a:tc>
                  <a:txBody>
                    <a:bodyPr/>
                    <a:lstStyle/>
                    <a:p>
                      <a:pPr marR="3810" algn="ctr">
                        <a:lnSpc>
                          <a:spcPct val="100000"/>
                        </a:lnSpc>
                      </a:pPr>
                      <a:r>
                        <a:rPr sz="1200" dirty="0">
                          <a:latin typeface="Times New Roman"/>
                          <a:cs typeface="Times New Roman"/>
                        </a:rPr>
                        <a:t>1</a:t>
                      </a:r>
                      <a:endParaRPr sz="1200">
                        <a:latin typeface="Times New Roman"/>
                        <a:cs typeface="Times New Roman"/>
                      </a:endParaRPr>
                    </a:p>
                  </a:txBody>
                  <a:tcPr marL="0" marR="0" marT="0" marB="0">
                    <a:lnR w="7366">
                      <a:solidFill>
                        <a:srgbClr val="000000"/>
                      </a:solidFill>
                      <a:prstDash val="solid"/>
                    </a:lnR>
                  </a:tcPr>
                </a:tc>
                <a:tc>
                  <a:txBody>
                    <a:bodyPr/>
                    <a:lstStyle/>
                    <a:p>
                      <a:pPr marR="6985" algn="ctr">
                        <a:lnSpc>
                          <a:spcPct val="100000"/>
                        </a:lnSpc>
                      </a:pPr>
                      <a:r>
                        <a:rPr sz="1200" dirty="0">
                          <a:latin typeface="Times New Roman"/>
                          <a:cs typeface="Times New Roman"/>
                        </a:rPr>
                        <a:t>18</a:t>
                      </a:r>
                      <a:endParaRPr sz="1200">
                        <a:latin typeface="Times New Roman"/>
                        <a:cs typeface="Times New Roman"/>
                      </a:endParaRPr>
                    </a:p>
                  </a:txBody>
                  <a:tcPr marL="0" marR="0" marT="0" marB="0">
                    <a:lnL w="7366">
                      <a:solidFill>
                        <a:srgbClr val="000000"/>
                      </a:solidFill>
                      <a:prstDash val="solid"/>
                    </a:lnL>
                  </a:tcPr>
                </a:tc>
                <a:tc>
                  <a:txBody>
                    <a:bodyPr/>
                    <a:lstStyle/>
                    <a:p>
                      <a:pPr marR="2540" algn="ctr">
                        <a:lnSpc>
                          <a:spcPct val="100000"/>
                        </a:lnSpc>
                      </a:pPr>
                      <a:r>
                        <a:rPr sz="1200" dirty="0">
                          <a:latin typeface="Times New Roman"/>
                          <a:cs typeface="Times New Roman"/>
                        </a:rPr>
                        <a:t>1</a:t>
                      </a:r>
                      <a:endParaRPr sz="1200">
                        <a:latin typeface="Times New Roman"/>
                        <a:cs typeface="Times New Roman"/>
                      </a:endParaRPr>
                    </a:p>
                  </a:txBody>
                  <a:tcPr marL="0" marR="0" marT="0" marB="0">
                    <a:lnR w="7365">
                      <a:solidFill>
                        <a:srgbClr val="000000"/>
                      </a:solidFill>
                      <a:prstDash val="solid"/>
                    </a:lnR>
                  </a:tcPr>
                </a:tc>
                <a:tc>
                  <a:txBody>
                    <a:bodyPr/>
                    <a:lstStyle/>
                    <a:p>
                      <a:pPr marL="22225" algn="ctr">
                        <a:lnSpc>
                          <a:spcPct val="100000"/>
                        </a:lnSpc>
                      </a:pPr>
                      <a:r>
                        <a:rPr sz="1200" dirty="0">
                          <a:latin typeface="Times New Roman"/>
                          <a:cs typeface="Times New Roman"/>
                        </a:rPr>
                        <a:t>2</a:t>
                      </a:r>
                      <a:endParaRPr sz="1200">
                        <a:latin typeface="Times New Roman"/>
                        <a:cs typeface="Times New Roman"/>
                      </a:endParaRPr>
                    </a:p>
                  </a:txBody>
                  <a:tcPr marL="0" marR="0" marT="0" marB="0">
                    <a:lnL w="7365">
                      <a:solidFill>
                        <a:srgbClr val="000000"/>
                      </a:solidFill>
                      <a:prstDash val="solid"/>
                    </a:lnL>
                  </a:tcPr>
                </a:tc>
                <a:tc>
                  <a:txBody>
                    <a:bodyPr/>
                    <a:lstStyle/>
                    <a:p>
                      <a:pPr marR="17780" algn="ctr">
                        <a:lnSpc>
                          <a:spcPct val="100000"/>
                        </a:lnSpc>
                      </a:pPr>
                      <a:r>
                        <a:rPr sz="1200" dirty="0">
                          <a:latin typeface="Times New Roman"/>
                          <a:cs typeface="Times New Roman"/>
                        </a:rPr>
                        <a:t>2</a:t>
                      </a:r>
                      <a:endParaRPr sz="1200">
                        <a:latin typeface="Times New Roman"/>
                        <a:cs typeface="Times New Roman"/>
                      </a:endParaRPr>
                    </a:p>
                  </a:txBody>
                  <a:tcPr marL="0" marR="0" marT="0" marB="0"/>
                </a:tc>
                <a:tc>
                  <a:txBody>
                    <a:bodyPr/>
                    <a:lstStyle/>
                    <a:p>
                      <a:pPr marR="46990" algn="ctr">
                        <a:lnSpc>
                          <a:spcPct val="100000"/>
                        </a:lnSpc>
                      </a:pPr>
                      <a:r>
                        <a:rPr sz="1200" dirty="0">
                          <a:latin typeface="Times New Roman"/>
                          <a:cs typeface="Times New Roman"/>
                        </a:rPr>
                        <a:t>0</a:t>
                      </a:r>
                      <a:endParaRPr sz="1200">
                        <a:latin typeface="Times New Roman"/>
                        <a:cs typeface="Times New Roman"/>
                      </a:endParaRPr>
                    </a:p>
                  </a:txBody>
                  <a:tcPr marL="0" marR="0" marT="0" marB="0"/>
                </a:tc>
              </a:tr>
              <a:tr h="350520">
                <a:tc>
                  <a:txBody>
                    <a:bodyPr/>
                    <a:lstStyle/>
                    <a:p>
                      <a:pPr marL="9525" algn="ctr">
                        <a:lnSpc>
                          <a:spcPct val="100000"/>
                        </a:lnSpc>
                      </a:pPr>
                      <a:r>
                        <a:rPr sz="1200" dirty="0">
                          <a:latin typeface="Times New Roman"/>
                          <a:cs typeface="Times New Roman"/>
                        </a:rPr>
                        <a:t>5</a:t>
                      </a:r>
                      <a:endParaRPr sz="1200">
                        <a:latin typeface="Times New Roman"/>
                        <a:cs typeface="Times New Roman"/>
                      </a:endParaRPr>
                    </a:p>
                  </a:txBody>
                  <a:tcPr marL="0" marR="0" marT="0" marB="0"/>
                </a:tc>
                <a:tc>
                  <a:txBody>
                    <a:bodyPr/>
                    <a:lstStyle/>
                    <a:p>
                      <a:pPr marL="104139">
                        <a:lnSpc>
                          <a:spcPct val="100000"/>
                        </a:lnSpc>
                      </a:pPr>
                      <a:r>
                        <a:rPr sz="1200" spc="-5" dirty="0">
                          <a:latin typeface="Times New Roman"/>
                          <a:cs typeface="Times New Roman"/>
                        </a:rPr>
                        <a:t>AA</a:t>
                      </a:r>
                      <a:endParaRPr sz="1200">
                        <a:latin typeface="Times New Roman"/>
                        <a:cs typeface="Times New Roman"/>
                      </a:endParaRPr>
                    </a:p>
                  </a:txBody>
                  <a:tcPr marL="0" marR="0" marT="0" marB="0"/>
                </a:tc>
                <a:tc>
                  <a:txBody>
                    <a:bodyPr/>
                    <a:lstStyle/>
                    <a:p>
                      <a:pPr marR="56515" algn="ctr">
                        <a:lnSpc>
                          <a:spcPct val="100000"/>
                        </a:lnSpc>
                      </a:pPr>
                      <a:r>
                        <a:rPr sz="1200" dirty="0">
                          <a:latin typeface="Times New Roman"/>
                          <a:cs typeface="Times New Roman"/>
                        </a:rPr>
                        <a:t>F</a:t>
                      </a:r>
                      <a:endParaRPr sz="1200">
                        <a:latin typeface="Times New Roman"/>
                        <a:cs typeface="Times New Roman"/>
                      </a:endParaRPr>
                    </a:p>
                  </a:txBody>
                  <a:tcPr marL="0" marR="0" marT="0" marB="0">
                    <a:lnR w="7365">
                      <a:solidFill>
                        <a:srgbClr val="000000"/>
                      </a:solidFill>
                      <a:prstDash val="solid"/>
                    </a:lnR>
                  </a:tcPr>
                </a:tc>
                <a:tc>
                  <a:txBody>
                    <a:bodyPr/>
                    <a:lstStyle/>
                    <a:p>
                      <a:pPr marL="30480" algn="ctr">
                        <a:lnSpc>
                          <a:spcPct val="100000"/>
                        </a:lnSpc>
                      </a:pPr>
                      <a:r>
                        <a:rPr sz="1200" dirty="0">
                          <a:latin typeface="Times New Roman"/>
                          <a:cs typeface="Times New Roman"/>
                        </a:rPr>
                        <a:t>3</a:t>
                      </a:r>
                      <a:endParaRPr sz="1200">
                        <a:latin typeface="Times New Roman"/>
                        <a:cs typeface="Times New Roman"/>
                      </a:endParaRPr>
                    </a:p>
                  </a:txBody>
                  <a:tcPr marL="0" marR="0" marT="0" marB="0">
                    <a:lnL w="7365">
                      <a:solidFill>
                        <a:srgbClr val="000000"/>
                      </a:solidFill>
                      <a:prstDash val="solid"/>
                    </a:lnL>
                  </a:tcPr>
                </a:tc>
                <a:tc>
                  <a:txBody>
                    <a:bodyPr/>
                    <a:lstStyle/>
                    <a:p>
                      <a:pPr marL="74930" algn="ctr">
                        <a:lnSpc>
                          <a:spcPct val="100000"/>
                        </a:lnSpc>
                      </a:pPr>
                      <a:r>
                        <a:rPr sz="1200" dirty="0">
                          <a:latin typeface="Times New Roman"/>
                          <a:cs typeface="Times New Roman"/>
                        </a:rPr>
                        <a:t>4</a:t>
                      </a:r>
                      <a:endParaRPr sz="1200">
                        <a:latin typeface="Times New Roman"/>
                        <a:cs typeface="Times New Roman"/>
                      </a:endParaRPr>
                    </a:p>
                  </a:txBody>
                  <a:tcPr marL="0" marR="0" marT="0" marB="0"/>
                </a:tc>
                <a:tc>
                  <a:txBody>
                    <a:bodyPr/>
                    <a:lstStyle/>
                    <a:p>
                      <a:pPr marL="44450" algn="ctr">
                        <a:lnSpc>
                          <a:spcPct val="100000"/>
                        </a:lnSpc>
                      </a:pPr>
                      <a:r>
                        <a:rPr sz="1200" dirty="0">
                          <a:latin typeface="Times New Roman"/>
                          <a:cs typeface="Times New Roman"/>
                        </a:rPr>
                        <a:t>3</a:t>
                      </a:r>
                      <a:endParaRPr sz="1200">
                        <a:latin typeface="Times New Roman"/>
                        <a:cs typeface="Times New Roman"/>
                      </a:endParaRPr>
                    </a:p>
                  </a:txBody>
                  <a:tcPr marL="0" marR="0" marT="0" marB="0">
                    <a:lnR w="7366">
                      <a:solidFill>
                        <a:srgbClr val="000000"/>
                      </a:solidFill>
                      <a:prstDash val="solid"/>
                    </a:lnR>
                  </a:tcPr>
                </a:tc>
                <a:tc>
                  <a:txBody>
                    <a:bodyPr/>
                    <a:lstStyle/>
                    <a:p>
                      <a:pPr algn="ctr">
                        <a:lnSpc>
                          <a:spcPct val="100000"/>
                        </a:lnSpc>
                      </a:pPr>
                      <a:r>
                        <a:rPr sz="1200" dirty="0">
                          <a:latin typeface="Times New Roman"/>
                          <a:cs typeface="Times New Roman"/>
                        </a:rPr>
                        <a:t>0</a:t>
                      </a:r>
                      <a:endParaRPr sz="1200">
                        <a:latin typeface="Times New Roman"/>
                        <a:cs typeface="Times New Roman"/>
                      </a:endParaRPr>
                    </a:p>
                  </a:txBody>
                  <a:tcPr marL="0" marR="0" marT="0" marB="0">
                    <a:lnL w="7366">
                      <a:solidFill>
                        <a:srgbClr val="000000"/>
                      </a:solidFill>
                      <a:prstDash val="solid"/>
                    </a:lnL>
                  </a:tcPr>
                </a:tc>
                <a:tc>
                  <a:txBody>
                    <a:bodyPr/>
                    <a:lstStyle/>
                    <a:p>
                      <a:pPr algn="ctr">
                        <a:lnSpc>
                          <a:spcPct val="100000"/>
                        </a:lnSpc>
                      </a:pPr>
                      <a:r>
                        <a:rPr sz="1200" dirty="0">
                          <a:latin typeface="Times New Roman"/>
                          <a:cs typeface="Times New Roman"/>
                        </a:rPr>
                        <a:t>2</a:t>
                      </a:r>
                      <a:endParaRPr sz="1200">
                        <a:latin typeface="Times New Roman"/>
                        <a:cs typeface="Times New Roman"/>
                      </a:endParaRPr>
                    </a:p>
                  </a:txBody>
                  <a:tcPr marL="0" marR="0" marT="0" marB="0"/>
                </a:tc>
                <a:tc>
                  <a:txBody>
                    <a:bodyPr/>
                    <a:lstStyle/>
                    <a:p>
                      <a:pPr marR="3810" algn="ctr">
                        <a:lnSpc>
                          <a:spcPct val="100000"/>
                        </a:lnSpc>
                      </a:pPr>
                      <a:r>
                        <a:rPr sz="1200" dirty="0">
                          <a:latin typeface="Times New Roman"/>
                          <a:cs typeface="Times New Roman"/>
                        </a:rPr>
                        <a:t>1</a:t>
                      </a:r>
                      <a:endParaRPr sz="1200">
                        <a:latin typeface="Times New Roman"/>
                        <a:cs typeface="Times New Roman"/>
                      </a:endParaRPr>
                    </a:p>
                  </a:txBody>
                  <a:tcPr marL="0" marR="0" marT="0" marB="0">
                    <a:lnR w="7366">
                      <a:solidFill>
                        <a:srgbClr val="000000"/>
                      </a:solidFill>
                      <a:prstDash val="solid"/>
                    </a:lnR>
                  </a:tcPr>
                </a:tc>
                <a:tc>
                  <a:txBody>
                    <a:bodyPr/>
                    <a:lstStyle/>
                    <a:p>
                      <a:pPr marR="6985" algn="ctr">
                        <a:lnSpc>
                          <a:spcPct val="100000"/>
                        </a:lnSpc>
                      </a:pPr>
                      <a:r>
                        <a:rPr sz="1200" dirty="0">
                          <a:latin typeface="Times New Roman"/>
                          <a:cs typeface="Times New Roman"/>
                        </a:rPr>
                        <a:t>16</a:t>
                      </a:r>
                      <a:endParaRPr sz="1200">
                        <a:latin typeface="Times New Roman"/>
                        <a:cs typeface="Times New Roman"/>
                      </a:endParaRPr>
                    </a:p>
                  </a:txBody>
                  <a:tcPr marL="0" marR="0" marT="0" marB="0">
                    <a:lnL w="7366">
                      <a:solidFill>
                        <a:srgbClr val="000000"/>
                      </a:solidFill>
                      <a:prstDash val="solid"/>
                    </a:lnL>
                  </a:tcPr>
                </a:tc>
                <a:tc>
                  <a:txBody>
                    <a:bodyPr/>
                    <a:lstStyle/>
                    <a:p>
                      <a:pPr marR="2540" algn="ctr">
                        <a:lnSpc>
                          <a:spcPct val="100000"/>
                        </a:lnSpc>
                      </a:pPr>
                      <a:r>
                        <a:rPr sz="1200" dirty="0">
                          <a:latin typeface="Times New Roman"/>
                          <a:cs typeface="Times New Roman"/>
                        </a:rPr>
                        <a:t>1</a:t>
                      </a:r>
                      <a:endParaRPr sz="1200">
                        <a:latin typeface="Times New Roman"/>
                        <a:cs typeface="Times New Roman"/>
                      </a:endParaRPr>
                    </a:p>
                  </a:txBody>
                  <a:tcPr marL="0" marR="0" marT="0" marB="0">
                    <a:lnR w="7365">
                      <a:solidFill>
                        <a:srgbClr val="000000"/>
                      </a:solidFill>
                      <a:prstDash val="solid"/>
                    </a:lnR>
                  </a:tcPr>
                </a:tc>
                <a:tc>
                  <a:txBody>
                    <a:bodyPr/>
                    <a:lstStyle/>
                    <a:p>
                      <a:pPr marL="22225" algn="ctr">
                        <a:lnSpc>
                          <a:spcPct val="100000"/>
                        </a:lnSpc>
                      </a:pPr>
                      <a:r>
                        <a:rPr sz="1200" dirty="0">
                          <a:latin typeface="Times New Roman"/>
                          <a:cs typeface="Times New Roman"/>
                        </a:rPr>
                        <a:t>0</a:t>
                      </a:r>
                      <a:endParaRPr sz="1200">
                        <a:latin typeface="Times New Roman"/>
                        <a:cs typeface="Times New Roman"/>
                      </a:endParaRPr>
                    </a:p>
                  </a:txBody>
                  <a:tcPr marL="0" marR="0" marT="0" marB="0">
                    <a:lnL w="7365">
                      <a:solidFill>
                        <a:srgbClr val="000000"/>
                      </a:solidFill>
                      <a:prstDash val="solid"/>
                    </a:lnL>
                  </a:tcPr>
                </a:tc>
                <a:tc>
                  <a:txBody>
                    <a:bodyPr/>
                    <a:lstStyle/>
                    <a:p>
                      <a:pPr marR="17780" algn="ctr">
                        <a:lnSpc>
                          <a:spcPct val="100000"/>
                        </a:lnSpc>
                      </a:pPr>
                      <a:r>
                        <a:rPr sz="1200" dirty="0">
                          <a:latin typeface="Times New Roman"/>
                          <a:cs typeface="Times New Roman"/>
                        </a:rPr>
                        <a:t>1</a:t>
                      </a:r>
                      <a:endParaRPr sz="1200">
                        <a:latin typeface="Times New Roman"/>
                        <a:cs typeface="Times New Roman"/>
                      </a:endParaRPr>
                    </a:p>
                  </a:txBody>
                  <a:tcPr marL="0" marR="0" marT="0" marB="0"/>
                </a:tc>
                <a:tc>
                  <a:txBody>
                    <a:bodyPr/>
                    <a:lstStyle/>
                    <a:p>
                      <a:pPr marR="46990" algn="ctr">
                        <a:lnSpc>
                          <a:spcPct val="100000"/>
                        </a:lnSpc>
                      </a:pPr>
                      <a:r>
                        <a:rPr sz="1200" dirty="0">
                          <a:latin typeface="Times New Roman"/>
                          <a:cs typeface="Times New Roman"/>
                        </a:rPr>
                        <a:t>0</a:t>
                      </a:r>
                      <a:endParaRPr sz="1200">
                        <a:latin typeface="Times New Roman"/>
                        <a:cs typeface="Times New Roman"/>
                      </a:endParaRPr>
                    </a:p>
                  </a:txBody>
                  <a:tcPr marL="0" marR="0" marT="0" marB="0"/>
                </a:tc>
              </a:tr>
              <a:tr h="438100">
                <a:tc>
                  <a:txBody>
                    <a:bodyPr/>
                    <a:lstStyle/>
                    <a:p>
                      <a:pPr marL="9525" algn="ctr">
                        <a:lnSpc>
                          <a:spcPct val="100000"/>
                        </a:lnSpc>
                      </a:pPr>
                      <a:r>
                        <a:rPr sz="1200" dirty="0">
                          <a:latin typeface="Times New Roman"/>
                          <a:cs typeface="Times New Roman"/>
                        </a:rPr>
                        <a:t>6</a:t>
                      </a:r>
                      <a:endParaRPr sz="1200">
                        <a:latin typeface="Times New Roman"/>
                        <a:cs typeface="Times New Roman"/>
                      </a:endParaRPr>
                    </a:p>
                  </a:txBody>
                  <a:tcPr marL="0" marR="0" marT="0" marB="0">
                    <a:lnB w="7365">
                      <a:solidFill>
                        <a:srgbClr val="000000"/>
                      </a:solidFill>
                      <a:prstDash val="solid"/>
                    </a:lnB>
                  </a:tcPr>
                </a:tc>
                <a:tc>
                  <a:txBody>
                    <a:bodyPr/>
                    <a:lstStyle/>
                    <a:p>
                      <a:pPr marL="104139">
                        <a:lnSpc>
                          <a:spcPct val="100000"/>
                        </a:lnSpc>
                      </a:pPr>
                      <a:r>
                        <a:rPr sz="1200" spc="-5" dirty="0">
                          <a:latin typeface="Times New Roman"/>
                          <a:cs typeface="Times New Roman"/>
                        </a:rPr>
                        <a:t>AA</a:t>
                      </a:r>
                      <a:endParaRPr sz="1200">
                        <a:latin typeface="Times New Roman"/>
                        <a:cs typeface="Times New Roman"/>
                      </a:endParaRPr>
                    </a:p>
                  </a:txBody>
                  <a:tcPr marL="0" marR="0" marT="0" marB="0">
                    <a:lnB w="7365">
                      <a:solidFill>
                        <a:srgbClr val="000000"/>
                      </a:solidFill>
                      <a:prstDash val="solid"/>
                    </a:lnB>
                  </a:tcPr>
                </a:tc>
                <a:tc>
                  <a:txBody>
                    <a:bodyPr/>
                    <a:lstStyle/>
                    <a:p>
                      <a:pPr marR="56515" algn="ctr">
                        <a:lnSpc>
                          <a:spcPct val="100000"/>
                        </a:lnSpc>
                      </a:pPr>
                      <a:r>
                        <a:rPr sz="1200" dirty="0">
                          <a:latin typeface="Times New Roman"/>
                          <a:cs typeface="Times New Roman"/>
                        </a:rPr>
                        <a:t>F</a:t>
                      </a:r>
                      <a:endParaRPr sz="1200">
                        <a:latin typeface="Times New Roman"/>
                        <a:cs typeface="Times New Roman"/>
                      </a:endParaRPr>
                    </a:p>
                  </a:txBody>
                  <a:tcPr marL="0" marR="0" marT="0" marB="0">
                    <a:lnR w="7365">
                      <a:solidFill>
                        <a:srgbClr val="000000"/>
                      </a:solidFill>
                      <a:prstDash val="solid"/>
                    </a:lnR>
                    <a:lnB w="7365">
                      <a:solidFill>
                        <a:srgbClr val="000000"/>
                      </a:solidFill>
                      <a:prstDash val="solid"/>
                    </a:lnB>
                  </a:tcPr>
                </a:tc>
                <a:tc>
                  <a:txBody>
                    <a:bodyPr/>
                    <a:lstStyle/>
                    <a:p>
                      <a:pPr marL="30480" algn="ctr">
                        <a:lnSpc>
                          <a:spcPct val="100000"/>
                        </a:lnSpc>
                      </a:pPr>
                      <a:r>
                        <a:rPr sz="1200" dirty="0">
                          <a:latin typeface="Times New Roman"/>
                          <a:cs typeface="Times New Roman"/>
                        </a:rPr>
                        <a:t>2</a:t>
                      </a:r>
                      <a:endParaRPr sz="1200">
                        <a:latin typeface="Times New Roman"/>
                        <a:cs typeface="Times New Roman"/>
                      </a:endParaRPr>
                    </a:p>
                  </a:txBody>
                  <a:tcPr marL="0" marR="0" marT="0" marB="0">
                    <a:lnL w="7365">
                      <a:solidFill>
                        <a:srgbClr val="000000"/>
                      </a:solidFill>
                      <a:prstDash val="solid"/>
                    </a:lnL>
                    <a:lnB w="7365">
                      <a:solidFill>
                        <a:srgbClr val="000000"/>
                      </a:solidFill>
                      <a:prstDash val="solid"/>
                    </a:lnB>
                  </a:tcPr>
                </a:tc>
                <a:tc>
                  <a:txBody>
                    <a:bodyPr/>
                    <a:lstStyle/>
                    <a:p>
                      <a:pPr marL="74930" algn="ctr">
                        <a:lnSpc>
                          <a:spcPct val="100000"/>
                        </a:lnSpc>
                      </a:pPr>
                      <a:r>
                        <a:rPr sz="1200" dirty="0">
                          <a:latin typeface="Times New Roman"/>
                          <a:cs typeface="Times New Roman"/>
                        </a:rPr>
                        <a:t>2</a:t>
                      </a:r>
                      <a:endParaRPr sz="1200">
                        <a:latin typeface="Times New Roman"/>
                        <a:cs typeface="Times New Roman"/>
                      </a:endParaRPr>
                    </a:p>
                  </a:txBody>
                  <a:tcPr marL="0" marR="0" marT="0" marB="0">
                    <a:lnB w="7365">
                      <a:solidFill>
                        <a:srgbClr val="000000"/>
                      </a:solidFill>
                      <a:prstDash val="solid"/>
                    </a:lnB>
                  </a:tcPr>
                </a:tc>
                <a:tc>
                  <a:txBody>
                    <a:bodyPr/>
                    <a:lstStyle/>
                    <a:p>
                      <a:pPr marL="44450" algn="ctr">
                        <a:lnSpc>
                          <a:spcPct val="100000"/>
                        </a:lnSpc>
                      </a:pPr>
                      <a:r>
                        <a:rPr sz="1200" dirty="0">
                          <a:latin typeface="Times New Roman"/>
                          <a:cs typeface="Times New Roman"/>
                        </a:rPr>
                        <a:t>3</a:t>
                      </a:r>
                      <a:endParaRPr sz="1200">
                        <a:latin typeface="Times New Roman"/>
                        <a:cs typeface="Times New Roman"/>
                      </a:endParaRPr>
                    </a:p>
                  </a:txBody>
                  <a:tcPr marL="0" marR="0" marT="0" marB="0">
                    <a:lnR w="7366">
                      <a:solidFill>
                        <a:srgbClr val="000000"/>
                      </a:solidFill>
                      <a:prstDash val="solid"/>
                    </a:lnR>
                    <a:lnB w="7365">
                      <a:solidFill>
                        <a:srgbClr val="000000"/>
                      </a:solidFill>
                      <a:prstDash val="solid"/>
                    </a:lnB>
                  </a:tcPr>
                </a:tc>
                <a:tc>
                  <a:txBody>
                    <a:bodyPr/>
                    <a:lstStyle/>
                    <a:p>
                      <a:pPr algn="ctr">
                        <a:lnSpc>
                          <a:spcPct val="100000"/>
                        </a:lnSpc>
                      </a:pPr>
                      <a:r>
                        <a:rPr sz="1200" dirty="0">
                          <a:latin typeface="Times New Roman"/>
                          <a:cs typeface="Times New Roman"/>
                        </a:rPr>
                        <a:t>1</a:t>
                      </a:r>
                      <a:endParaRPr sz="1200">
                        <a:latin typeface="Times New Roman"/>
                        <a:cs typeface="Times New Roman"/>
                      </a:endParaRPr>
                    </a:p>
                  </a:txBody>
                  <a:tcPr marL="0" marR="0" marT="0" marB="0">
                    <a:lnL w="7366">
                      <a:solidFill>
                        <a:srgbClr val="000000"/>
                      </a:solidFill>
                      <a:prstDash val="solid"/>
                    </a:lnL>
                    <a:lnB w="7365">
                      <a:solidFill>
                        <a:srgbClr val="000000"/>
                      </a:solidFill>
                      <a:prstDash val="solid"/>
                    </a:lnB>
                  </a:tcPr>
                </a:tc>
                <a:tc>
                  <a:txBody>
                    <a:bodyPr/>
                    <a:lstStyle/>
                    <a:p>
                      <a:pPr algn="ctr">
                        <a:lnSpc>
                          <a:spcPct val="100000"/>
                        </a:lnSpc>
                      </a:pPr>
                      <a:r>
                        <a:rPr sz="1200" dirty="0">
                          <a:latin typeface="Times New Roman"/>
                          <a:cs typeface="Times New Roman"/>
                        </a:rPr>
                        <a:t>1</a:t>
                      </a:r>
                      <a:endParaRPr sz="1200">
                        <a:latin typeface="Times New Roman"/>
                        <a:cs typeface="Times New Roman"/>
                      </a:endParaRPr>
                    </a:p>
                  </a:txBody>
                  <a:tcPr marL="0" marR="0" marT="0" marB="0">
                    <a:lnB w="7365">
                      <a:solidFill>
                        <a:srgbClr val="000000"/>
                      </a:solidFill>
                      <a:prstDash val="solid"/>
                    </a:lnB>
                  </a:tcPr>
                </a:tc>
                <a:tc>
                  <a:txBody>
                    <a:bodyPr/>
                    <a:lstStyle/>
                    <a:p>
                      <a:pPr marR="3810" algn="ctr">
                        <a:lnSpc>
                          <a:spcPct val="100000"/>
                        </a:lnSpc>
                      </a:pPr>
                      <a:r>
                        <a:rPr sz="1200" dirty="0">
                          <a:latin typeface="Times New Roman"/>
                          <a:cs typeface="Times New Roman"/>
                        </a:rPr>
                        <a:t>1</a:t>
                      </a:r>
                      <a:endParaRPr sz="1200">
                        <a:latin typeface="Times New Roman"/>
                        <a:cs typeface="Times New Roman"/>
                      </a:endParaRPr>
                    </a:p>
                  </a:txBody>
                  <a:tcPr marL="0" marR="0" marT="0" marB="0">
                    <a:lnR w="7366">
                      <a:solidFill>
                        <a:srgbClr val="000000"/>
                      </a:solidFill>
                      <a:prstDash val="solid"/>
                    </a:lnR>
                    <a:lnB w="7365">
                      <a:solidFill>
                        <a:srgbClr val="000000"/>
                      </a:solidFill>
                      <a:prstDash val="solid"/>
                    </a:lnB>
                  </a:tcPr>
                </a:tc>
                <a:tc>
                  <a:txBody>
                    <a:bodyPr/>
                    <a:lstStyle/>
                    <a:p>
                      <a:pPr marR="10160" algn="ctr">
                        <a:lnSpc>
                          <a:spcPct val="100000"/>
                        </a:lnSpc>
                      </a:pPr>
                      <a:r>
                        <a:rPr sz="1200" dirty="0">
                          <a:latin typeface="Times New Roman"/>
                          <a:cs typeface="Times New Roman"/>
                        </a:rPr>
                        <a:t>6</a:t>
                      </a:r>
                      <a:endParaRPr sz="1200">
                        <a:latin typeface="Times New Roman"/>
                        <a:cs typeface="Times New Roman"/>
                      </a:endParaRPr>
                    </a:p>
                  </a:txBody>
                  <a:tcPr marL="0" marR="0" marT="0" marB="0">
                    <a:lnL w="7366">
                      <a:solidFill>
                        <a:srgbClr val="000000"/>
                      </a:solidFill>
                      <a:prstDash val="solid"/>
                    </a:lnL>
                    <a:lnB w="7365">
                      <a:solidFill>
                        <a:srgbClr val="000000"/>
                      </a:solidFill>
                      <a:prstDash val="solid"/>
                    </a:lnB>
                  </a:tcPr>
                </a:tc>
                <a:tc>
                  <a:txBody>
                    <a:bodyPr/>
                    <a:lstStyle/>
                    <a:p>
                      <a:pPr marR="2540" algn="ctr">
                        <a:lnSpc>
                          <a:spcPct val="100000"/>
                        </a:lnSpc>
                      </a:pPr>
                      <a:r>
                        <a:rPr sz="1200" dirty="0">
                          <a:latin typeface="Times New Roman"/>
                          <a:cs typeface="Times New Roman"/>
                        </a:rPr>
                        <a:t>0</a:t>
                      </a:r>
                      <a:endParaRPr sz="1200">
                        <a:latin typeface="Times New Roman"/>
                        <a:cs typeface="Times New Roman"/>
                      </a:endParaRPr>
                    </a:p>
                  </a:txBody>
                  <a:tcPr marL="0" marR="0" marT="0" marB="0">
                    <a:lnR w="7365">
                      <a:solidFill>
                        <a:srgbClr val="000000"/>
                      </a:solidFill>
                      <a:prstDash val="solid"/>
                    </a:lnR>
                    <a:lnB w="7365">
                      <a:solidFill>
                        <a:srgbClr val="000000"/>
                      </a:solidFill>
                      <a:prstDash val="solid"/>
                    </a:lnB>
                  </a:tcPr>
                </a:tc>
                <a:tc>
                  <a:txBody>
                    <a:bodyPr/>
                    <a:lstStyle/>
                    <a:p>
                      <a:pPr marL="22225" algn="ctr">
                        <a:lnSpc>
                          <a:spcPct val="100000"/>
                        </a:lnSpc>
                      </a:pPr>
                      <a:r>
                        <a:rPr sz="1200" dirty="0">
                          <a:latin typeface="Times New Roman"/>
                          <a:cs typeface="Times New Roman"/>
                        </a:rPr>
                        <a:t>0</a:t>
                      </a:r>
                      <a:endParaRPr sz="1200">
                        <a:latin typeface="Times New Roman"/>
                        <a:cs typeface="Times New Roman"/>
                      </a:endParaRPr>
                    </a:p>
                  </a:txBody>
                  <a:tcPr marL="0" marR="0" marT="0" marB="0">
                    <a:lnL w="7365">
                      <a:solidFill>
                        <a:srgbClr val="000000"/>
                      </a:solidFill>
                      <a:prstDash val="solid"/>
                    </a:lnL>
                    <a:lnB w="7365">
                      <a:solidFill>
                        <a:srgbClr val="000000"/>
                      </a:solidFill>
                      <a:prstDash val="solid"/>
                    </a:lnB>
                  </a:tcPr>
                </a:tc>
                <a:tc>
                  <a:txBody>
                    <a:bodyPr/>
                    <a:lstStyle/>
                    <a:p>
                      <a:pPr marR="17780" algn="ctr">
                        <a:lnSpc>
                          <a:spcPct val="100000"/>
                        </a:lnSpc>
                      </a:pPr>
                      <a:r>
                        <a:rPr sz="1200" dirty="0">
                          <a:latin typeface="Times New Roman"/>
                          <a:cs typeface="Times New Roman"/>
                        </a:rPr>
                        <a:t>1</a:t>
                      </a:r>
                      <a:endParaRPr sz="1200">
                        <a:latin typeface="Times New Roman"/>
                        <a:cs typeface="Times New Roman"/>
                      </a:endParaRPr>
                    </a:p>
                  </a:txBody>
                  <a:tcPr marL="0" marR="0" marT="0" marB="0">
                    <a:lnB w="7365">
                      <a:solidFill>
                        <a:srgbClr val="000000"/>
                      </a:solidFill>
                      <a:prstDash val="solid"/>
                    </a:lnB>
                  </a:tcPr>
                </a:tc>
                <a:tc>
                  <a:txBody>
                    <a:bodyPr/>
                    <a:lstStyle/>
                    <a:p>
                      <a:pPr marR="46990" algn="ctr">
                        <a:lnSpc>
                          <a:spcPct val="100000"/>
                        </a:lnSpc>
                      </a:pPr>
                      <a:r>
                        <a:rPr sz="1200" dirty="0">
                          <a:latin typeface="Times New Roman"/>
                          <a:cs typeface="Times New Roman"/>
                        </a:rPr>
                        <a:t>0</a:t>
                      </a:r>
                    </a:p>
                  </a:txBody>
                  <a:tcPr marL="0" marR="0" marT="0" marB="0">
                    <a:lnB w="7365">
                      <a:solidFill>
                        <a:srgbClr val="000000"/>
                      </a:solidFill>
                      <a:prstDash val="solid"/>
                    </a:lnB>
                  </a:tcPr>
                </a:tc>
              </a:tr>
            </a:tbl>
          </a:graphicData>
        </a:graphic>
      </p:graphicFrame>
      <p:sp>
        <p:nvSpPr>
          <p:cNvPr id="4" name="object 4"/>
          <p:cNvSpPr txBox="1"/>
          <p:nvPr/>
        </p:nvSpPr>
        <p:spPr>
          <a:xfrm>
            <a:off x="1300988" y="5089606"/>
            <a:ext cx="5906135" cy="165735"/>
          </a:xfrm>
          <a:prstGeom prst="rect">
            <a:avLst/>
          </a:prstGeom>
        </p:spPr>
        <p:txBody>
          <a:bodyPr vert="horz" wrap="square" lIns="0" tIns="0" rIns="0" bIns="0" rtlCol="0">
            <a:spAutoFit/>
          </a:bodyPr>
          <a:lstStyle/>
          <a:p>
            <a:pPr marL="12700">
              <a:lnSpc>
                <a:spcPct val="100000"/>
              </a:lnSpc>
            </a:pPr>
            <a:r>
              <a:rPr sz="1100" i="1" spc="5" dirty="0">
                <a:latin typeface="Times New Roman"/>
                <a:cs typeface="Times New Roman"/>
              </a:rPr>
              <a:t>N</a:t>
            </a:r>
            <a:r>
              <a:rPr sz="1100" i="1" dirty="0">
                <a:latin typeface="Times New Roman"/>
                <a:cs typeface="Times New Roman"/>
              </a:rPr>
              <a:t>o</a:t>
            </a:r>
            <a:r>
              <a:rPr sz="1100" i="1" spc="5" dirty="0">
                <a:latin typeface="Times New Roman"/>
                <a:cs typeface="Times New Roman"/>
              </a:rPr>
              <a:t>t</a:t>
            </a:r>
            <a:r>
              <a:rPr sz="1100" i="1" spc="-15" dirty="0">
                <a:latin typeface="Times New Roman"/>
                <a:cs typeface="Times New Roman"/>
              </a:rPr>
              <a:t>e</a:t>
            </a:r>
            <a:r>
              <a:rPr sz="1100" dirty="0">
                <a:latin typeface="Times New Roman"/>
                <a:cs typeface="Times New Roman"/>
              </a:rPr>
              <a:t>:</a:t>
            </a:r>
            <a:r>
              <a:rPr sz="1100" spc="-10" dirty="0">
                <a:latin typeface="Times New Roman"/>
                <a:cs typeface="Times New Roman"/>
              </a:rPr>
              <a:t> </a:t>
            </a:r>
            <a:r>
              <a:rPr sz="1100" spc="-5" dirty="0">
                <a:latin typeface="Times New Roman"/>
                <a:cs typeface="Times New Roman"/>
              </a:rPr>
              <a:t>L</a:t>
            </a:r>
            <a:r>
              <a:rPr sz="1100" spc="-35" dirty="0">
                <a:latin typeface="Times New Roman"/>
                <a:cs typeface="Times New Roman"/>
              </a:rPr>
              <a:t>e</a:t>
            </a:r>
            <a:r>
              <a:rPr sz="1100" dirty="0">
                <a:latin typeface="Times New Roman"/>
                <a:cs typeface="Times New Roman"/>
              </a:rPr>
              <a:t>s</a:t>
            </a:r>
            <a:r>
              <a:rPr sz="1100" spc="25" dirty="0">
                <a:latin typeface="Times New Roman"/>
                <a:cs typeface="Times New Roman"/>
              </a:rPr>
              <a:t>s</a:t>
            </a:r>
            <a:r>
              <a:rPr sz="1100" dirty="0">
                <a:latin typeface="Times New Roman"/>
                <a:cs typeface="Times New Roman"/>
              </a:rPr>
              <a:t>on</a:t>
            </a:r>
            <a:r>
              <a:rPr sz="1100" spc="-15" dirty="0">
                <a:latin typeface="Times New Roman"/>
                <a:cs typeface="Times New Roman"/>
              </a:rPr>
              <a:t> </a:t>
            </a:r>
            <a:r>
              <a:rPr sz="1100" spc="-10" dirty="0">
                <a:latin typeface="Times New Roman"/>
                <a:cs typeface="Times New Roman"/>
              </a:rPr>
              <a:t>D</a:t>
            </a:r>
            <a:r>
              <a:rPr sz="1100" spc="-35" dirty="0">
                <a:latin typeface="Times New Roman"/>
                <a:cs typeface="Times New Roman"/>
              </a:rPr>
              <a:t>e</a:t>
            </a:r>
            <a:r>
              <a:rPr sz="1100" spc="25" dirty="0">
                <a:latin typeface="Times New Roman"/>
                <a:cs typeface="Times New Roman"/>
              </a:rPr>
              <a:t>s</a:t>
            </a:r>
            <a:r>
              <a:rPr sz="1100" spc="5" dirty="0">
                <a:latin typeface="Times New Roman"/>
                <a:cs typeface="Times New Roman"/>
              </a:rPr>
              <a:t>i</a:t>
            </a:r>
            <a:r>
              <a:rPr sz="1100" dirty="0">
                <a:latin typeface="Times New Roman"/>
                <a:cs typeface="Times New Roman"/>
              </a:rPr>
              <a:t>gn</a:t>
            </a:r>
            <a:r>
              <a:rPr sz="1100" spc="-15" dirty="0">
                <a:latin typeface="Times New Roman"/>
                <a:cs typeface="Times New Roman"/>
              </a:rPr>
              <a:t> </a:t>
            </a:r>
            <a:r>
              <a:rPr sz="1100" spc="-5" dirty="0">
                <a:latin typeface="Times New Roman"/>
                <a:cs typeface="Times New Roman"/>
              </a:rPr>
              <a:t>E</a:t>
            </a:r>
            <a:r>
              <a:rPr sz="1100" spc="-10" dirty="0">
                <a:latin typeface="Times New Roman"/>
                <a:cs typeface="Times New Roman"/>
              </a:rPr>
              <a:t>f</a:t>
            </a:r>
            <a:r>
              <a:rPr sz="1100" spc="15" dirty="0">
                <a:latin typeface="Times New Roman"/>
                <a:cs typeface="Times New Roman"/>
              </a:rPr>
              <a:t>f</a:t>
            </a:r>
            <a:r>
              <a:rPr sz="1100" spc="-35" dirty="0">
                <a:latin typeface="Times New Roman"/>
                <a:cs typeface="Times New Roman"/>
              </a:rPr>
              <a:t>e</a:t>
            </a:r>
            <a:r>
              <a:rPr sz="1100" spc="-10" dirty="0">
                <a:latin typeface="Times New Roman"/>
                <a:cs typeface="Times New Roman"/>
              </a:rPr>
              <a:t>c</a:t>
            </a:r>
            <a:r>
              <a:rPr sz="1100" spc="25" dirty="0">
                <a:latin typeface="Times New Roman"/>
                <a:cs typeface="Times New Roman"/>
              </a:rPr>
              <a:t>t</a:t>
            </a:r>
            <a:r>
              <a:rPr sz="1100" spc="5" dirty="0">
                <a:latin typeface="Times New Roman"/>
                <a:cs typeface="Times New Roman"/>
              </a:rPr>
              <a:t>i</a:t>
            </a:r>
            <a:r>
              <a:rPr sz="1100" dirty="0">
                <a:latin typeface="Times New Roman"/>
                <a:cs typeface="Times New Roman"/>
              </a:rPr>
              <a:t>v</a:t>
            </a:r>
            <a:r>
              <a:rPr sz="1100" spc="-10" dirty="0">
                <a:latin typeface="Times New Roman"/>
                <a:cs typeface="Times New Roman"/>
              </a:rPr>
              <a:t>e</a:t>
            </a:r>
            <a:r>
              <a:rPr sz="1100" dirty="0">
                <a:latin typeface="Times New Roman"/>
                <a:cs typeface="Times New Roman"/>
              </a:rPr>
              <a:t>n</a:t>
            </a:r>
            <a:r>
              <a:rPr sz="1100" spc="-35" dirty="0">
                <a:latin typeface="Times New Roman"/>
                <a:cs typeface="Times New Roman"/>
              </a:rPr>
              <a:t>e</a:t>
            </a:r>
            <a:r>
              <a:rPr sz="1100" dirty="0">
                <a:latin typeface="Times New Roman"/>
                <a:cs typeface="Times New Roman"/>
              </a:rPr>
              <a:t>ss</a:t>
            </a:r>
            <a:r>
              <a:rPr sz="1100" spc="15" dirty="0">
                <a:latin typeface="Times New Roman"/>
                <a:cs typeface="Times New Roman"/>
              </a:rPr>
              <a:t> </a:t>
            </a:r>
            <a:r>
              <a:rPr sz="1100" spc="10" dirty="0">
                <a:latin typeface="Times New Roman"/>
                <a:cs typeface="Times New Roman"/>
              </a:rPr>
              <a:t>S</a:t>
            </a:r>
            <a:r>
              <a:rPr sz="1100" spc="-10" dirty="0">
                <a:latin typeface="Times New Roman"/>
                <a:cs typeface="Times New Roman"/>
              </a:rPr>
              <a:t>c</a:t>
            </a:r>
            <a:r>
              <a:rPr sz="1100" spc="-25" dirty="0">
                <a:latin typeface="Times New Roman"/>
                <a:cs typeface="Times New Roman"/>
              </a:rPr>
              <a:t>o</a:t>
            </a:r>
            <a:r>
              <a:rPr sz="1100" spc="40" dirty="0">
                <a:latin typeface="Times New Roman"/>
                <a:cs typeface="Times New Roman"/>
              </a:rPr>
              <a:t>r</a:t>
            </a:r>
            <a:r>
              <a:rPr sz="1100" spc="-35" dirty="0">
                <a:latin typeface="Times New Roman"/>
                <a:cs typeface="Times New Roman"/>
              </a:rPr>
              <a:t>e</a:t>
            </a:r>
            <a:r>
              <a:rPr sz="1100" dirty="0">
                <a:latin typeface="Times New Roman"/>
                <a:cs typeface="Times New Roman"/>
              </a:rPr>
              <a:t>s:</a:t>
            </a:r>
            <a:r>
              <a:rPr sz="1100" spc="-10" dirty="0">
                <a:latin typeface="Times New Roman"/>
                <a:cs typeface="Times New Roman"/>
              </a:rPr>
              <a:t> </a:t>
            </a:r>
            <a:r>
              <a:rPr sz="1100" dirty="0">
                <a:latin typeface="Times New Roman"/>
                <a:cs typeface="Times New Roman"/>
              </a:rPr>
              <a:t>4</a:t>
            </a:r>
            <a:r>
              <a:rPr sz="1100" spc="10" dirty="0">
                <a:latin typeface="Times New Roman"/>
                <a:cs typeface="Times New Roman"/>
              </a:rPr>
              <a:t> </a:t>
            </a:r>
            <a:r>
              <a:rPr sz="1100" dirty="0">
                <a:latin typeface="Times New Roman"/>
                <a:cs typeface="Times New Roman"/>
              </a:rPr>
              <a:t>=</a:t>
            </a:r>
            <a:r>
              <a:rPr sz="1100" spc="10" dirty="0">
                <a:latin typeface="Times New Roman"/>
                <a:cs typeface="Times New Roman"/>
              </a:rPr>
              <a:t> </a:t>
            </a:r>
            <a:r>
              <a:rPr sz="1100" spc="-10" dirty="0">
                <a:latin typeface="Times New Roman"/>
                <a:cs typeface="Times New Roman"/>
              </a:rPr>
              <a:t>D</a:t>
            </a:r>
            <a:r>
              <a:rPr sz="1100" spc="-20" dirty="0">
                <a:latin typeface="Times New Roman"/>
                <a:cs typeface="Times New Roman"/>
              </a:rPr>
              <a:t>i</a:t>
            </a:r>
            <a:r>
              <a:rPr sz="1100" dirty="0">
                <a:latin typeface="Times New Roman"/>
                <a:cs typeface="Times New Roman"/>
              </a:rPr>
              <a:t>s</a:t>
            </a:r>
            <a:r>
              <a:rPr sz="1100" spc="5" dirty="0">
                <a:latin typeface="Times New Roman"/>
                <a:cs typeface="Times New Roman"/>
              </a:rPr>
              <a:t>ti</a:t>
            </a:r>
            <a:r>
              <a:rPr sz="1100" dirty="0">
                <a:latin typeface="Times New Roman"/>
                <a:cs typeface="Times New Roman"/>
              </a:rPr>
              <a:t>ngu</a:t>
            </a:r>
            <a:r>
              <a:rPr sz="1100" spc="-20" dirty="0">
                <a:latin typeface="Times New Roman"/>
                <a:cs typeface="Times New Roman"/>
              </a:rPr>
              <a:t>i</a:t>
            </a:r>
            <a:r>
              <a:rPr sz="1100" dirty="0">
                <a:latin typeface="Times New Roman"/>
                <a:cs typeface="Times New Roman"/>
              </a:rPr>
              <a:t>sh</a:t>
            </a:r>
            <a:r>
              <a:rPr sz="1100" spc="-10" dirty="0">
                <a:latin typeface="Times New Roman"/>
                <a:cs typeface="Times New Roman"/>
              </a:rPr>
              <a:t>e</a:t>
            </a:r>
            <a:r>
              <a:rPr sz="1100" spc="-25" dirty="0">
                <a:latin typeface="Times New Roman"/>
                <a:cs typeface="Times New Roman"/>
              </a:rPr>
              <a:t>d</a:t>
            </a:r>
            <a:r>
              <a:rPr sz="1100" dirty="0">
                <a:latin typeface="Times New Roman"/>
                <a:cs typeface="Times New Roman"/>
              </a:rPr>
              <a:t>;</a:t>
            </a:r>
            <a:r>
              <a:rPr sz="1100" spc="15" dirty="0">
                <a:latin typeface="Times New Roman"/>
                <a:cs typeface="Times New Roman"/>
              </a:rPr>
              <a:t> </a:t>
            </a:r>
            <a:r>
              <a:rPr sz="1100" dirty="0">
                <a:latin typeface="Times New Roman"/>
                <a:cs typeface="Times New Roman"/>
              </a:rPr>
              <a:t>3</a:t>
            </a:r>
            <a:r>
              <a:rPr sz="1100" spc="10" dirty="0">
                <a:latin typeface="Times New Roman"/>
                <a:cs typeface="Times New Roman"/>
              </a:rPr>
              <a:t> </a:t>
            </a:r>
            <a:r>
              <a:rPr sz="1100" dirty="0">
                <a:latin typeface="Times New Roman"/>
                <a:cs typeface="Times New Roman"/>
              </a:rPr>
              <a:t>=</a:t>
            </a:r>
            <a:r>
              <a:rPr sz="1100" spc="10" dirty="0">
                <a:latin typeface="Times New Roman"/>
                <a:cs typeface="Times New Roman"/>
              </a:rPr>
              <a:t> </a:t>
            </a:r>
            <a:r>
              <a:rPr sz="1100" spc="-15" dirty="0">
                <a:latin typeface="Times New Roman"/>
                <a:cs typeface="Times New Roman"/>
              </a:rPr>
              <a:t>P</a:t>
            </a:r>
            <a:r>
              <a:rPr sz="1100" spc="15" dirty="0">
                <a:latin typeface="Times New Roman"/>
                <a:cs typeface="Times New Roman"/>
              </a:rPr>
              <a:t>r</a:t>
            </a:r>
            <a:r>
              <a:rPr sz="1100" spc="-25" dirty="0">
                <a:latin typeface="Times New Roman"/>
                <a:cs typeface="Times New Roman"/>
              </a:rPr>
              <a:t>o</a:t>
            </a:r>
            <a:r>
              <a:rPr sz="1100" spc="-10" dirty="0">
                <a:latin typeface="Times New Roman"/>
                <a:cs typeface="Times New Roman"/>
              </a:rPr>
              <a:t>f</a:t>
            </a:r>
            <a:r>
              <a:rPr sz="1100" spc="-20" dirty="0">
                <a:latin typeface="Times New Roman"/>
                <a:cs typeface="Times New Roman"/>
              </a:rPr>
              <a:t>i</a:t>
            </a:r>
            <a:r>
              <a:rPr sz="1100" spc="10" dirty="0">
                <a:latin typeface="Times New Roman"/>
                <a:cs typeface="Times New Roman"/>
              </a:rPr>
              <a:t>c</a:t>
            </a:r>
            <a:r>
              <a:rPr sz="1100" spc="5" dirty="0">
                <a:latin typeface="Times New Roman"/>
                <a:cs typeface="Times New Roman"/>
              </a:rPr>
              <a:t>i</a:t>
            </a:r>
            <a:r>
              <a:rPr sz="1100" spc="-10" dirty="0">
                <a:latin typeface="Times New Roman"/>
                <a:cs typeface="Times New Roman"/>
              </a:rPr>
              <a:t>e</a:t>
            </a:r>
            <a:r>
              <a:rPr sz="1100" spc="-25" dirty="0">
                <a:latin typeface="Times New Roman"/>
                <a:cs typeface="Times New Roman"/>
              </a:rPr>
              <a:t>n</a:t>
            </a:r>
            <a:r>
              <a:rPr sz="1100" spc="5" dirty="0">
                <a:latin typeface="Times New Roman"/>
                <a:cs typeface="Times New Roman"/>
              </a:rPr>
              <a:t>t</a:t>
            </a:r>
            <a:r>
              <a:rPr sz="1100" dirty="0">
                <a:latin typeface="Times New Roman"/>
                <a:cs typeface="Times New Roman"/>
              </a:rPr>
              <a:t>;</a:t>
            </a:r>
            <a:r>
              <a:rPr sz="1100" spc="15" dirty="0">
                <a:latin typeface="Times New Roman"/>
                <a:cs typeface="Times New Roman"/>
              </a:rPr>
              <a:t> </a:t>
            </a:r>
            <a:r>
              <a:rPr sz="1100" dirty="0">
                <a:latin typeface="Times New Roman"/>
                <a:cs typeface="Times New Roman"/>
              </a:rPr>
              <a:t>2</a:t>
            </a:r>
            <a:r>
              <a:rPr sz="1100" spc="10" dirty="0">
                <a:latin typeface="Times New Roman"/>
                <a:cs typeface="Times New Roman"/>
              </a:rPr>
              <a:t> </a:t>
            </a:r>
            <a:r>
              <a:rPr sz="1100" dirty="0">
                <a:latin typeface="Times New Roman"/>
                <a:cs typeface="Times New Roman"/>
              </a:rPr>
              <a:t>=</a:t>
            </a:r>
            <a:r>
              <a:rPr sz="1100" spc="10" dirty="0">
                <a:latin typeface="Times New Roman"/>
                <a:cs typeface="Times New Roman"/>
              </a:rPr>
              <a:t> </a:t>
            </a:r>
            <a:r>
              <a:rPr sz="1100" spc="-30" dirty="0">
                <a:latin typeface="Times New Roman"/>
                <a:cs typeface="Times New Roman"/>
              </a:rPr>
              <a:t>A</a:t>
            </a:r>
            <a:r>
              <a:rPr sz="1100" dirty="0">
                <a:latin typeface="Times New Roman"/>
                <a:cs typeface="Times New Roman"/>
              </a:rPr>
              <a:t>pp</a:t>
            </a:r>
            <a:r>
              <a:rPr sz="1100" spc="15" dirty="0">
                <a:latin typeface="Times New Roman"/>
                <a:cs typeface="Times New Roman"/>
              </a:rPr>
              <a:t>r</a:t>
            </a:r>
            <a:r>
              <a:rPr sz="1100" spc="-10" dirty="0">
                <a:latin typeface="Times New Roman"/>
                <a:cs typeface="Times New Roman"/>
              </a:rPr>
              <a:t>e</a:t>
            </a:r>
            <a:r>
              <a:rPr sz="1100" spc="-25" dirty="0">
                <a:latin typeface="Times New Roman"/>
                <a:cs typeface="Times New Roman"/>
              </a:rPr>
              <a:t>n</a:t>
            </a:r>
            <a:r>
              <a:rPr sz="1100" dirty="0">
                <a:latin typeface="Times New Roman"/>
                <a:cs typeface="Times New Roman"/>
              </a:rPr>
              <a:t>t</a:t>
            </a:r>
            <a:r>
              <a:rPr sz="1100" spc="-20" dirty="0">
                <a:latin typeface="Times New Roman"/>
                <a:cs typeface="Times New Roman"/>
              </a:rPr>
              <a:t>i</a:t>
            </a:r>
            <a:r>
              <a:rPr sz="1100" spc="10" dirty="0">
                <a:latin typeface="Times New Roman"/>
                <a:cs typeface="Times New Roman"/>
              </a:rPr>
              <a:t>c</a:t>
            </a:r>
            <a:r>
              <a:rPr sz="1100" spc="-35" dirty="0">
                <a:latin typeface="Times New Roman"/>
                <a:cs typeface="Times New Roman"/>
              </a:rPr>
              <a:t>e</a:t>
            </a:r>
            <a:r>
              <a:rPr sz="1100" dirty="0">
                <a:latin typeface="Times New Roman"/>
                <a:cs typeface="Times New Roman"/>
              </a:rPr>
              <a:t>;</a:t>
            </a:r>
            <a:r>
              <a:rPr sz="1100" spc="15" dirty="0">
                <a:latin typeface="Times New Roman"/>
                <a:cs typeface="Times New Roman"/>
              </a:rPr>
              <a:t> </a:t>
            </a:r>
            <a:r>
              <a:rPr sz="1100" dirty="0">
                <a:latin typeface="Times New Roman"/>
                <a:cs typeface="Times New Roman"/>
              </a:rPr>
              <a:t>1</a:t>
            </a:r>
            <a:r>
              <a:rPr sz="1100" spc="10" dirty="0">
                <a:latin typeface="Times New Roman"/>
                <a:cs typeface="Times New Roman"/>
              </a:rPr>
              <a:t> </a:t>
            </a:r>
            <a:r>
              <a:rPr sz="1100" dirty="0">
                <a:latin typeface="Times New Roman"/>
                <a:cs typeface="Times New Roman"/>
              </a:rPr>
              <a:t>=</a:t>
            </a:r>
            <a:r>
              <a:rPr sz="1100" spc="10" dirty="0">
                <a:latin typeface="Times New Roman"/>
                <a:cs typeface="Times New Roman"/>
              </a:rPr>
              <a:t> </a:t>
            </a:r>
            <a:r>
              <a:rPr sz="1100" spc="-10" dirty="0">
                <a:latin typeface="Times New Roman"/>
                <a:cs typeface="Times New Roman"/>
              </a:rPr>
              <a:t>N</a:t>
            </a:r>
            <a:r>
              <a:rPr sz="1100" spc="-25" dirty="0">
                <a:latin typeface="Times New Roman"/>
                <a:cs typeface="Times New Roman"/>
              </a:rPr>
              <a:t>o</a:t>
            </a:r>
            <a:r>
              <a:rPr sz="1100" dirty="0">
                <a:latin typeface="Times New Roman"/>
                <a:cs typeface="Times New Roman"/>
              </a:rPr>
              <a:t>v</a:t>
            </a:r>
            <a:r>
              <a:rPr sz="1100" spc="5" dirty="0">
                <a:latin typeface="Times New Roman"/>
                <a:cs typeface="Times New Roman"/>
              </a:rPr>
              <a:t>i</a:t>
            </a:r>
            <a:r>
              <a:rPr sz="1100" spc="10" dirty="0">
                <a:latin typeface="Times New Roman"/>
                <a:cs typeface="Times New Roman"/>
              </a:rPr>
              <a:t>c</a:t>
            </a:r>
            <a:r>
              <a:rPr sz="1100" dirty="0">
                <a:latin typeface="Times New Roman"/>
                <a:cs typeface="Times New Roman"/>
              </a:rPr>
              <a:t>e</a:t>
            </a:r>
            <a:endParaRPr sz="1100">
              <a:latin typeface="Times New Roman"/>
              <a:cs typeface="Times New Roman"/>
            </a:endParaRPr>
          </a:p>
        </p:txBody>
      </p:sp>
      <p:sp>
        <p:nvSpPr>
          <p:cNvPr id="5" name="object 5" title="Line to the left of the table"/>
          <p:cNvSpPr/>
          <p:nvPr/>
        </p:nvSpPr>
        <p:spPr>
          <a:xfrm>
            <a:off x="713231" y="1011936"/>
            <a:ext cx="0" cy="5681980"/>
          </a:xfrm>
          <a:custGeom>
            <a:avLst/>
            <a:gdLst/>
            <a:ahLst/>
            <a:cxnLst/>
            <a:rect l="l" t="t" r="r" b="b"/>
            <a:pathLst>
              <a:path h="5681980">
                <a:moveTo>
                  <a:pt x="0" y="0"/>
                </a:moveTo>
                <a:lnTo>
                  <a:pt x="0" y="5681472"/>
                </a:lnTo>
              </a:path>
            </a:pathLst>
          </a:custGeom>
          <a:ln w="7365">
            <a:solidFill>
              <a:srgbClr val="000000"/>
            </a:solidFill>
          </a:ln>
        </p:spPr>
        <p:txBody>
          <a:bodyPr wrap="square" lIns="0" tIns="0" rIns="0" bIns="0" rtlCol="0"/>
          <a:lstStyle/>
          <a:p>
            <a:endParaRPr/>
          </a:p>
        </p:txBody>
      </p:sp>
      <p:sp>
        <p:nvSpPr>
          <p:cNvPr id="6" name="object 6"/>
          <p:cNvSpPr txBox="1"/>
          <p:nvPr/>
        </p:nvSpPr>
        <p:spPr>
          <a:xfrm>
            <a:off x="544463" y="999236"/>
            <a:ext cx="153670" cy="2618740"/>
          </a:xfrm>
          <a:prstGeom prst="rect">
            <a:avLst/>
          </a:prstGeom>
        </p:spPr>
        <p:txBody>
          <a:bodyPr vert="vert" wrap="square" lIns="0" tIns="0" rIns="0" bIns="0" rtlCol="0">
            <a:spAutoFit/>
          </a:bodyPr>
          <a:lstStyle/>
          <a:p>
            <a:pPr marL="12700">
              <a:lnSpc>
                <a:spcPct val="100000"/>
              </a:lnSpc>
            </a:pPr>
            <a:r>
              <a:rPr sz="1000" dirty="0">
                <a:latin typeface="Times New Roman"/>
                <a:cs typeface="Times New Roman"/>
              </a:rPr>
              <a:t>In</a:t>
            </a:r>
            <a:r>
              <a:rPr sz="1000" spc="-20" dirty="0">
                <a:latin typeface="Times New Roman"/>
                <a:cs typeface="Times New Roman"/>
              </a:rPr>
              <a:t>t</a:t>
            </a:r>
            <a:r>
              <a:rPr sz="1000" spc="5" dirty="0">
                <a:latin typeface="Times New Roman"/>
                <a:cs typeface="Times New Roman"/>
              </a:rPr>
              <a:t>e</a:t>
            </a:r>
            <a:r>
              <a:rPr sz="1000" dirty="0">
                <a:latin typeface="Times New Roman"/>
                <a:cs typeface="Times New Roman"/>
              </a:rPr>
              <a:t>r</a:t>
            </a:r>
            <a:r>
              <a:rPr sz="1000" spc="-25" dirty="0">
                <a:latin typeface="Times New Roman"/>
                <a:cs typeface="Times New Roman"/>
              </a:rPr>
              <a:t>d</a:t>
            </a:r>
            <a:r>
              <a:rPr sz="1000" spc="5" dirty="0">
                <a:latin typeface="Times New Roman"/>
                <a:cs typeface="Times New Roman"/>
              </a:rPr>
              <a:t>i</a:t>
            </a:r>
            <a:r>
              <a:rPr sz="1000" spc="-10" dirty="0">
                <a:latin typeface="Times New Roman"/>
                <a:cs typeface="Times New Roman"/>
              </a:rPr>
              <a:t>s</a:t>
            </a:r>
            <a:r>
              <a:rPr sz="1000" spc="5" dirty="0">
                <a:latin typeface="Times New Roman"/>
                <a:cs typeface="Times New Roman"/>
              </a:rPr>
              <a:t>ci</a:t>
            </a:r>
            <a:r>
              <a:rPr sz="1000" spc="-25" dirty="0">
                <a:latin typeface="Times New Roman"/>
                <a:cs typeface="Times New Roman"/>
              </a:rPr>
              <a:t>p</a:t>
            </a:r>
            <a:r>
              <a:rPr sz="1000" spc="5" dirty="0">
                <a:latin typeface="Times New Roman"/>
                <a:cs typeface="Times New Roman"/>
              </a:rPr>
              <a:t>li</a:t>
            </a:r>
            <a:r>
              <a:rPr sz="1000" spc="-25" dirty="0">
                <a:latin typeface="Times New Roman"/>
                <a:cs typeface="Times New Roman"/>
              </a:rPr>
              <a:t>n</a:t>
            </a:r>
            <a:r>
              <a:rPr sz="1000" spc="5" dirty="0">
                <a:latin typeface="Times New Roman"/>
                <a:cs typeface="Times New Roman"/>
              </a:rPr>
              <a:t>a</a:t>
            </a:r>
            <a:r>
              <a:rPr sz="1000" dirty="0">
                <a:latin typeface="Times New Roman"/>
                <a:cs typeface="Times New Roman"/>
              </a:rPr>
              <a:t>ry</a:t>
            </a:r>
            <a:r>
              <a:rPr sz="1000" spc="-10" dirty="0">
                <a:latin typeface="Times New Roman"/>
                <a:cs typeface="Times New Roman"/>
              </a:rPr>
              <a:t> J</a:t>
            </a:r>
            <a:r>
              <a:rPr sz="1000" dirty="0">
                <a:latin typeface="Times New Roman"/>
                <a:cs typeface="Times New Roman"/>
              </a:rPr>
              <a:t>our</a:t>
            </a:r>
            <a:r>
              <a:rPr sz="1000" spc="-25" dirty="0">
                <a:latin typeface="Times New Roman"/>
                <a:cs typeface="Times New Roman"/>
              </a:rPr>
              <a:t>n</a:t>
            </a:r>
            <a:r>
              <a:rPr sz="1000" spc="5" dirty="0">
                <a:latin typeface="Times New Roman"/>
                <a:cs typeface="Times New Roman"/>
              </a:rPr>
              <a:t>a</a:t>
            </a:r>
            <a:r>
              <a:rPr sz="1000" dirty="0">
                <a:latin typeface="Times New Roman"/>
                <a:cs typeface="Times New Roman"/>
              </a:rPr>
              <a:t>l</a:t>
            </a:r>
            <a:r>
              <a:rPr sz="1000" spc="-5" dirty="0">
                <a:latin typeface="Times New Roman"/>
                <a:cs typeface="Times New Roman"/>
              </a:rPr>
              <a:t> </a:t>
            </a:r>
            <a:r>
              <a:rPr sz="1000" dirty="0">
                <a:latin typeface="Times New Roman"/>
                <a:cs typeface="Times New Roman"/>
              </a:rPr>
              <a:t>of</a:t>
            </a:r>
            <a:r>
              <a:rPr sz="1000" spc="-10" dirty="0">
                <a:latin typeface="Times New Roman"/>
                <a:cs typeface="Times New Roman"/>
              </a:rPr>
              <a:t> </a:t>
            </a:r>
            <a:r>
              <a:rPr sz="1000" spc="-20" dirty="0">
                <a:latin typeface="Times New Roman"/>
                <a:cs typeface="Times New Roman"/>
              </a:rPr>
              <a:t>T</a:t>
            </a:r>
            <a:r>
              <a:rPr sz="1000" spc="5" dirty="0">
                <a:latin typeface="Times New Roman"/>
                <a:cs typeface="Times New Roman"/>
              </a:rPr>
              <a:t>e</a:t>
            </a:r>
            <a:r>
              <a:rPr sz="1000" spc="-20" dirty="0">
                <a:latin typeface="Times New Roman"/>
                <a:cs typeface="Times New Roman"/>
              </a:rPr>
              <a:t>a</a:t>
            </a:r>
            <a:r>
              <a:rPr sz="1000" spc="5" dirty="0">
                <a:latin typeface="Times New Roman"/>
                <a:cs typeface="Times New Roman"/>
              </a:rPr>
              <a:t>c</a:t>
            </a:r>
            <a:r>
              <a:rPr sz="1000" dirty="0">
                <a:latin typeface="Times New Roman"/>
                <a:cs typeface="Times New Roman"/>
              </a:rPr>
              <a:t>h</a:t>
            </a:r>
            <a:r>
              <a:rPr sz="1000" spc="-20" dirty="0">
                <a:latin typeface="Times New Roman"/>
                <a:cs typeface="Times New Roman"/>
              </a:rPr>
              <a:t>i</a:t>
            </a:r>
            <a:r>
              <a:rPr sz="1000" dirty="0">
                <a:latin typeface="Times New Roman"/>
                <a:cs typeface="Times New Roman"/>
              </a:rPr>
              <a:t>ng</a:t>
            </a:r>
            <a:r>
              <a:rPr sz="1000" spc="-10" dirty="0">
                <a:latin typeface="Times New Roman"/>
                <a:cs typeface="Times New Roman"/>
              </a:rPr>
              <a:t> </a:t>
            </a:r>
            <a:r>
              <a:rPr sz="1000" spc="5" dirty="0">
                <a:latin typeface="Times New Roman"/>
                <a:cs typeface="Times New Roman"/>
              </a:rPr>
              <a:t>a</a:t>
            </a:r>
            <a:r>
              <a:rPr sz="1000" dirty="0">
                <a:latin typeface="Times New Roman"/>
                <a:cs typeface="Times New Roman"/>
              </a:rPr>
              <a:t>nd</a:t>
            </a:r>
            <a:r>
              <a:rPr sz="1000" spc="-10" dirty="0">
                <a:latin typeface="Times New Roman"/>
                <a:cs typeface="Times New Roman"/>
              </a:rPr>
              <a:t> </a:t>
            </a:r>
            <a:r>
              <a:rPr sz="1000" spc="-20" dirty="0">
                <a:latin typeface="Times New Roman"/>
                <a:cs typeface="Times New Roman"/>
              </a:rPr>
              <a:t>L</a:t>
            </a:r>
            <a:r>
              <a:rPr sz="1000" spc="5" dirty="0">
                <a:latin typeface="Times New Roman"/>
                <a:cs typeface="Times New Roman"/>
              </a:rPr>
              <a:t>ea</a:t>
            </a:r>
            <a:r>
              <a:rPr sz="1000" spc="-25" dirty="0">
                <a:latin typeface="Times New Roman"/>
                <a:cs typeface="Times New Roman"/>
              </a:rPr>
              <a:t>r</a:t>
            </a:r>
            <a:r>
              <a:rPr sz="1000" dirty="0">
                <a:latin typeface="Times New Roman"/>
                <a:cs typeface="Times New Roman"/>
              </a:rPr>
              <a:t>n</a:t>
            </a:r>
            <a:r>
              <a:rPr sz="1000" spc="5" dirty="0">
                <a:latin typeface="Times New Roman"/>
                <a:cs typeface="Times New Roman"/>
              </a:rPr>
              <a:t>i</a:t>
            </a:r>
            <a:r>
              <a:rPr sz="1000" dirty="0">
                <a:latin typeface="Times New Roman"/>
                <a:cs typeface="Times New Roman"/>
              </a:rPr>
              <a:t>ng</a:t>
            </a:r>
            <a:endParaRPr sz="1000">
              <a:latin typeface="Times New Roman"/>
              <a:cs typeface="Times New Roman"/>
            </a:endParaRPr>
          </a:p>
        </p:txBody>
      </p:sp>
      <p:sp>
        <p:nvSpPr>
          <p:cNvPr id="7" name="object 7"/>
          <p:cNvSpPr txBox="1"/>
          <p:nvPr/>
        </p:nvSpPr>
        <p:spPr>
          <a:xfrm>
            <a:off x="544463" y="3910076"/>
            <a:ext cx="153670" cy="531495"/>
          </a:xfrm>
          <a:prstGeom prst="rect">
            <a:avLst/>
          </a:prstGeom>
        </p:spPr>
        <p:txBody>
          <a:bodyPr vert="vert" wrap="square" lIns="0" tIns="0" rIns="0" bIns="0" rtlCol="0">
            <a:spAutoFit/>
          </a:bodyPr>
          <a:lstStyle/>
          <a:p>
            <a:pPr marL="12700">
              <a:lnSpc>
                <a:spcPct val="100000"/>
              </a:lnSpc>
            </a:pPr>
            <a:r>
              <a:rPr sz="1000" spc="-10" dirty="0">
                <a:latin typeface="Times New Roman"/>
                <a:cs typeface="Times New Roman"/>
              </a:rPr>
              <a:t>V</a:t>
            </a:r>
            <a:r>
              <a:rPr sz="1000" spc="-25" dirty="0">
                <a:latin typeface="Times New Roman"/>
                <a:cs typeface="Times New Roman"/>
              </a:rPr>
              <a:t>o</a:t>
            </a:r>
            <a:r>
              <a:rPr sz="1000" spc="5" dirty="0">
                <a:latin typeface="Times New Roman"/>
                <a:cs typeface="Times New Roman"/>
              </a:rPr>
              <a:t>l</a:t>
            </a:r>
            <a:r>
              <a:rPr sz="1000" dirty="0">
                <a:latin typeface="Times New Roman"/>
                <a:cs typeface="Times New Roman"/>
              </a:rPr>
              <a:t>u</a:t>
            </a:r>
            <a:r>
              <a:rPr sz="1000" spc="-20" dirty="0">
                <a:latin typeface="Times New Roman"/>
                <a:cs typeface="Times New Roman"/>
              </a:rPr>
              <a:t>m</a:t>
            </a:r>
            <a:r>
              <a:rPr sz="1000" dirty="0">
                <a:latin typeface="Times New Roman"/>
                <a:cs typeface="Times New Roman"/>
              </a:rPr>
              <a:t>e</a:t>
            </a:r>
            <a:r>
              <a:rPr sz="1000" spc="20" dirty="0">
                <a:latin typeface="Times New Roman"/>
                <a:cs typeface="Times New Roman"/>
              </a:rPr>
              <a:t> </a:t>
            </a:r>
            <a:r>
              <a:rPr sz="1000" dirty="0">
                <a:latin typeface="Times New Roman"/>
                <a:cs typeface="Times New Roman"/>
              </a:rPr>
              <a:t>3</a:t>
            </a:r>
            <a:endParaRPr sz="1000">
              <a:latin typeface="Times New Roman"/>
              <a:cs typeface="Times New Roman"/>
            </a:endParaRPr>
          </a:p>
        </p:txBody>
      </p:sp>
      <p:sp>
        <p:nvSpPr>
          <p:cNvPr id="8" name="object 8"/>
          <p:cNvSpPr txBox="1"/>
          <p:nvPr/>
        </p:nvSpPr>
        <p:spPr>
          <a:xfrm>
            <a:off x="544463" y="4699508"/>
            <a:ext cx="153670" cy="537845"/>
          </a:xfrm>
          <a:prstGeom prst="rect">
            <a:avLst/>
          </a:prstGeom>
        </p:spPr>
        <p:txBody>
          <a:bodyPr vert="vert" wrap="square" lIns="0" tIns="0" rIns="0" bIns="0" rtlCol="0">
            <a:spAutoFit/>
          </a:bodyPr>
          <a:lstStyle/>
          <a:p>
            <a:pPr marL="12700">
              <a:lnSpc>
                <a:spcPct val="100000"/>
              </a:lnSpc>
            </a:pPr>
            <a:r>
              <a:rPr sz="1000" spc="-10" dirty="0">
                <a:latin typeface="Times New Roman"/>
                <a:cs typeface="Times New Roman"/>
              </a:rPr>
              <a:t>N</a:t>
            </a:r>
            <a:r>
              <a:rPr sz="1000" dirty="0">
                <a:latin typeface="Times New Roman"/>
                <a:cs typeface="Times New Roman"/>
              </a:rPr>
              <a:t>u</a:t>
            </a:r>
            <a:r>
              <a:rPr sz="1000" spc="-20" dirty="0">
                <a:latin typeface="Times New Roman"/>
                <a:cs typeface="Times New Roman"/>
              </a:rPr>
              <a:t>m</a:t>
            </a:r>
            <a:r>
              <a:rPr sz="1000" dirty="0">
                <a:latin typeface="Times New Roman"/>
                <a:cs typeface="Times New Roman"/>
              </a:rPr>
              <a:t>b</a:t>
            </a:r>
            <a:r>
              <a:rPr sz="1000" spc="5" dirty="0">
                <a:latin typeface="Times New Roman"/>
                <a:cs typeface="Times New Roman"/>
              </a:rPr>
              <a:t>e</a:t>
            </a:r>
            <a:r>
              <a:rPr sz="1000" dirty="0">
                <a:latin typeface="Times New Roman"/>
                <a:cs typeface="Times New Roman"/>
              </a:rPr>
              <a:t>r</a:t>
            </a:r>
            <a:r>
              <a:rPr sz="1000" spc="-10" dirty="0">
                <a:latin typeface="Times New Roman"/>
                <a:cs typeface="Times New Roman"/>
              </a:rPr>
              <a:t> </a:t>
            </a:r>
            <a:r>
              <a:rPr sz="1000" dirty="0">
                <a:latin typeface="Times New Roman"/>
                <a:cs typeface="Times New Roman"/>
              </a:rPr>
              <a:t>2</a:t>
            </a:r>
            <a:endParaRPr sz="1000">
              <a:latin typeface="Times New Roman"/>
              <a:cs typeface="Times New Roman"/>
            </a:endParaRPr>
          </a:p>
        </p:txBody>
      </p:sp>
      <p:sp>
        <p:nvSpPr>
          <p:cNvPr id="9" name="object 9"/>
          <p:cNvSpPr txBox="1"/>
          <p:nvPr/>
        </p:nvSpPr>
        <p:spPr>
          <a:xfrm>
            <a:off x="544463" y="5498084"/>
            <a:ext cx="153670" cy="741680"/>
          </a:xfrm>
          <a:prstGeom prst="rect">
            <a:avLst/>
          </a:prstGeom>
        </p:spPr>
        <p:txBody>
          <a:bodyPr vert="vert" wrap="square" lIns="0" tIns="0" rIns="0" bIns="0" rtlCol="0">
            <a:spAutoFit/>
          </a:bodyPr>
          <a:lstStyle/>
          <a:p>
            <a:pPr marL="12700">
              <a:lnSpc>
                <a:spcPct val="100000"/>
              </a:lnSpc>
            </a:pPr>
            <a:r>
              <a:rPr sz="1000" spc="-10" dirty="0">
                <a:latin typeface="Times New Roman"/>
                <a:cs typeface="Times New Roman"/>
              </a:rPr>
              <a:t>S</a:t>
            </a:r>
            <a:r>
              <a:rPr sz="1000" spc="-25" dirty="0">
                <a:latin typeface="Times New Roman"/>
                <a:cs typeface="Times New Roman"/>
              </a:rPr>
              <a:t>u</a:t>
            </a:r>
            <a:r>
              <a:rPr sz="1000" spc="5" dirty="0">
                <a:latin typeface="Times New Roman"/>
                <a:cs typeface="Times New Roman"/>
              </a:rPr>
              <a:t>m</a:t>
            </a:r>
            <a:r>
              <a:rPr sz="1000" spc="-20" dirty="0">
                <a:latin typeface="Times New Roman"/>
                <a:cs typeface="Times New Roman"/>
              </a:rPr>
              <a:t>m</a:t>
            </a:r>
            <a:r>
              <a:rPr sz="1000" spc="5" dirty="0">
                <a:latin typeface="Times New Roman"/>
                <a:cs typeface="Times New Roman"/>
              </a:rPr>
              <a:t>e</a:t>
            </a:r>
            <a:r>
              <a:rPr sz="1000" dirty="0">
                <a:latin typeface="Times New Roman"/>
                <a:cs typeface="Times New Roman"/>
              </a:rPr>
              <a:t>r</a:t>
            </a:r>
            <a:r>
              <a:rPr sz="1000" spc="-10" dirty="0">
                <a:latin typeface="Times New Roman"/>
                <a:cs typeface="Times New Roman"/>
              </a:rPr>
              <a:t> </a:t>
            </a:r>
            <a:r>
              <a:rPr sz="1000" dirty="0">
                <a:latin typeface="Times New Roman"/>
                <a:cs typeface="Times New Roman"/>
              </a:rPr>
              <a:t>2013</a:t>
            </a:r>
            <a:endParaRPr sz="1000">
              <a:latin typeface="Times New Roman"/>
              <a:cs typeface="Times New Roman"/>
            </a:endParaRPr>
          </a:p>
        </p:txBody>
      </p:sp>
      <p:sp>
        <p:nvSpPr>
          <p:cNvPr id="10" name="object 10"/>
          <p:cNvSpPr txBox="1"/>
          <p:nvPr/>
        </p:nvSpPr>
        <p:spPr>
          <a:xfrm>
            <a:off x="544463" y="6531356"/>
            <a:ext cx="153670" cy="147320"/>
          </a:xfrm>
          <a:prstGeom prst="rect">
            <a:avLst/>
          </a:prstGeom>
        </p:spPr>
        <p:txBody>
          <a:bodyPr vert="vert" wrap="square" lIns="0" tIns="0" rIns="0" bIns="0" rtlCol="0">
            <a:spAutoFit/>
          </a:bodyPr>
          <a:lstStyle/>
          <a:p>
            <a:pPr marL="12700">
              <a:lnSpc>
                <a:spcPct val="100000"/>
              </a:lnSpc>
            </a:pPr>
            <a:r>
              <a:rPr sz="1000" spc="-25" dirty="0">
                <a:latin typeface="Times New Roman"/>
                <a:cs typeface="Times New Roman"/>
              </a:rPr>
              <a:t>91</a:t>
            </a:r>
            <a:endParaRPr sz="100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hidden="1"/>
          <p:cNvSpPr>
            <a:spLocks noGrp="1"/>
          </p:cNvSpPr>
          <p:nvPr>
            <p:ph type="title"/>
          </p:nvPr>
        </p:nvSpPr>
        <p:spPr>
          <a:xfrm>
            <a:off x="388620" y="402335"/>
            <a:ext cx="6995159" cy="276999"/>
          </a:xfrm>
        </p:spPr>
        <p:txBody>
          <a:bodyPr/>
          <a:lstStyle/>
          <a:p>
            <a:r>
              <a:rPr lang="en-US" dirty="0" smtClean="0"/>
              <a:t>Article “Providing Culturally Responsive Teaching” - Discussion</a:t>
            </a:r>
            <a:endParaRPr lang="en-US" dirty="0"/>
          </a:p>
        </p:txBody>
      </p:sp>
      <p:sp>
        <p:nvSpPr>
          <p:cNvPr id="2" name="object 2"/>
          <p:cNvSpPr txBox="1"/>
          <p:nvPr/>
        </p:nvSpPr>
        <p:spPr>
          <a:xfrm>
            <a:off x="901700" y="919275"/>
            <a:ext cx="5972810" cy="8060055"/>
          </a:xfrm>
          <a:prstGeom prst="rect">
            <a:avLst/>
          </a:prstGeom>
        </p:spPr>
        <p:txBody>
          <a:bodyPr vert="horz" wrap="square" lIns="0" tIns="0" rIns="0" bIns="0" rtlCol="0">
            <a:spAutoFit/>
          </a:bodyPr>
          <a:lstStyle/>
          <a:p>
            <a:pPr marL="1515110">
              <a:lnSpc>
                <a:spcPct val="100000"/>
              </a:lnSpc>
            </a:pPr>
            <a:r>
              <a:rPr sz="1200" b="1" spc="-5" dirty="0">
                <a:latin typeface="Times New Roman"/>
                <a:cs typeface="Times New Roman"/>
              </a:rPr>
              <a:t>D</a:t>
            </a:r>
            <a:r>
              <a:rPr sz="1200" b="1" dirty="0">
                <a:latin typeface="Times New Roman"/>
                <a:cs typeface="Times New Roman"/>
              </a:rPr>
              <a:t>i</a:t>
            </a:r>
            <a:r>
              <a:rPr sz="1200" b="1" spc="-15" dirty="0">
                <a:latin typeface="Times New Roman"/>
                <a:cs typeface="Times New Roman"/>
              </a:rPr>
              <a:t>s</a:t>
            </a:r>
            <a:r>
              <a:rPr sz="1200" b="1" spc="-5" dirty="0">
                <a:latin typeface="Times New Roman"/>
                <a:cs typeface="Times New Roman"/>
              </a:rPr>
              <a:t>c</a:t>
            </a:r>
            <a:r>
              <a:rPr sz="1200" b="1" dirty="0">
                <a:latin typeface="Times New Roman"/>
                <a:cs typeface="Times New Roman"/>
              </a:rPr>
              <a:t>u</a:t>
            </a:r>
            <a:r>
              <a:rPr sz="1200" b="1" spc="-15" dirty="0">
                <a:latin typeface="Times New Roman"/>
                <a:cs typeface="Times New Roman"/>
              </a:rPr>
              <a:t>ss</a:t>
            </a:r>
            <a:r>
              <a:rPr sz="1200" b="1" dirty="0">
                <a:latin typeface="Times New Roman"/>
                <a:cs typeface="Times New Roman"/>
              </a:rPr>
              <a:t>ion:</a:t>
            </a:r>
            <a:r>
              <a:rPr sz="1200" b="1" spc="20" dirty="0">
                <a:latin typeface="Times New Roman"/>
                <a:cs typeface="Times New Roman"/>
              </a:rPr>
              <a:t> </a:t>
            </a:r>
            <a:r>
              <a:rPr sz="1200" b="1" spc="-10" dirty="0">
                <a:latin typeface="Times New Roman"/>
                <a:cs typeface="Times New Roman"/>
              </a:rPr>
              <a:t>T</a:t>
            </a:r>
            <a:r>
              <a:rPr sz="1200" b="1" dirty="0">
                <a:latin typeface="Times New Roman"/>
                <a:cs typeface="Times New Roman"/>
              </a:rPr>
              <a:t>oo</a:t>
            </a:r>
            <a:r>
              <a:rPr sz="1200" b="1" spc="10" dirty="0">
                <a:latin typeface="Times New Roman"/>
                <a:cs typeface="Times New Roman"/>
              </a:rPr>
              <a:t> </a:t>
            </a:r>
            <a:r>
              <a:rPr sz="1200" b="1" spc="15" dirty="0">
                <a:latin typeface="Times New Roman"/>
                <a:cs typeface="Times New Roman"/>
              </a:rPr>
              <a:t>M</a:t>
            </a:r>
            <a:r>
              <a:rPr sz="1200" b="1" dirty="0">
                <a:latin typeface="Times New Roman"/>
                <a:cs typeface="Times New Roman"/>
              </a:rPr>
              <a:t>u</a:t>
            </a:r>
            <a:r>
              <a:rPr sz="1200" b="1" spc="-5" dirty="0">
                <a:latin typeface="Times New Roman"/>
                <a:cs typeface="Times New Roman"/>
              </a:rPr>
              <a:t>c</a:t>
            </a:r>
            <a:r>
              <a:rPr sz="1200" b="1" spc="-20" dirty="0">
                <a:latin typeface="Times New Roman"/>
                <a:cs typeface="Times New Roman"/>
              </a:rPr>
              <a:t>h</a:t>
            </a:r>
            <a:r>
              <a:rPr sz="1200" b="1" dirty="0">
                <a:latin typeface="Times New Roman"/>
                <a:cs typeface="Times New Roman"/>
              </a:rPr>
              <a:t>,</a:t>
            </a:r>
            <a:r>
              <a:rPr sz="1200" b="1" spc="20" dirty="0">
                <a:latin typeface="Times New Roman"/>
                <a:cs typeface="Times New Roman"/>
              </a:rPr>
              <a:t> </a:t>
            </a:r>
            <a:r>
              <a:rPr sz="1200" b="1" spc="-10" dirty="0">
                <a:latin typeface="Times New Roman"/>
                <a:cs typeface="Times New Roman"/>
              </a:rPr>
              <a:t>T</a:t>
            </a:r>
            <a:r>
              <a:rPr sz="1200" b="1" dirty="0">
                <a:latin typeface="Times New Roman"/>
                <a:cs typeface="Times New Roman"/>
              </a:rPr>
              <a:t>oo</a:t>
            </a:r>
            <a:r>
              <a:rPr sz="1200" b="1" spc="10" dirty="0">
                <a:latin typeface="Times New Roman"/>
                <a:cs typeface="Times New Roman"/>
              </a:rPr>
              <a:t> </a:t>
            </a:r>
            <a:r>
              <a:rPr sz="1200" b="1" spc="-10" dirty="0">
                <a:latin typeface="Times New Roman"/>
                <a:cs typeface="Times New Roman"/>
              </a:rPr>
              <a:t>L</a:t>
            </a:r>
            <a:r>
              <a:rPr sz="1200" b="1" dirty="0">
                <a:latin typeface="Times New Roman"/>
                <a:cs typeface="Times New Roman"/>
              </a:rPr>
              <a:t>i</a:t>
            </a:r>
            <a:r>
              <a:rPr sz="1200" b="1" spc="-20" dirty="0">
                <a:latin typeface="Times New Roman"/>
                <a:cs typeface="Times New Roman"/>
              </a:rPr>
              <a:t>t</a:t>
            </a:r>
            <a:r>
              <a:rPr sz="1200" b="1" spc="5" dirty="0">
                <a:latin typeface="Times New Roman"/>
                <a:cs typeface="Times New Roman"/>
              </a:rPr>
              <a:t>t</a:t>
            </a:r>
            <a:r>
              <a:rPr sz="1200" b="1" spc="-25" dirty="0">
                <a:latin typeface="Times New Roman"/>
                <a:cs typeface="Times New Roman"/>
              </a:rPr>
              <a:t>l</a:t>
            </a:r>
            <a:r>
              <a:rPr sz="1200" b="1" spc="-5" dirty="0">
                <a:latin typeface="Times New Roman"/>
                <a:cs typeface="Times New Roman"/>
              </a:rPr>
              <a:t>e</a:t>
            </a:r>
            <a:r>
              <a:rPr sz="1200" b="1" dirty="0">
                <a:latin typeface="Times New Roman"/>
                <a:cs typeface="Times New Roman"/>
              </a:rPr>
              <a:t>,</a:t>
            </a:r>
            <a:r>
              <a:rPr sz="1200" b="1" spc="20" dirty="0">
                <a:latin typeface="Times New Roman"/>
                <a:cs typeface="Times New Roman"/>
              </a:rPr>
              <a:t> </a:t>
            </a:r>
            <a:r>
              <a:rPr sz="1200" b="1" spc="-10" dirty="0">
                <a:latin typeface="Times New Roman"/>
                <a:cs typeface="Times New Roman"/>
              </a:rPr>
              <a:t>T</a:t>
            </a:r>
            <a:r>
              <a:rPr sz="1200" b="1" dirty="0">
                <a:latin typeface="Times New Roman"/>
                <a:cs typeface="Times New Roman"/>
              </a:rPr>
              <a:t>oo</a:t>
            </a:r>
            <a:r>
              <a:rPr sz="1200" b="1" spc="10" dirty="0">
                <a:latin typeface="Times New Roman"/>
                <a:cs typeface="Times New Roman"/>
              </a:rPr>
              <a:t> </a:t>
            </a:r>
            <a:r>
              <a:rPr sz="1200" b="1" spc="-10" dirty="0">
                <a:latin typeface="Times New Roman"/>
                <a:cs typeface="Times New Roman"/>
              </a:rPr>
              <a:t>L</a:t>
            </a:r>
            <a:r>
              <a:rPr sz="1200" b="1" dirty="0">
                <a:latin typeface="Times New Roman"/>
                <a:cs typeface="Times New Roman"/>
              </a:rPr>
              <a:t>a</a:t>
            </a:r>
            <a:r>
              <a:rPr sz="1200" b="1" spc="5" dirty="0">
                <a:latin typeface="Times New Roman"/>
                <a:cs typeface="Times New Roman"/>
              </a:rPr>
              <a:t>t</a:t>
            </a:r>
            <a:r>
              <a:rPr sz="1200" b="1" dirty="0">
                <a:latin typeface="Times New Roman"/>
                <a:cs typeface="Times New Roman"/>
              </a:rPr>
              <a:t>e</a:t>
            </a:r>
            <a:endParaRPr sz="1200">
              <a:latin typeface="Times New Roman"/>
              <a:cs typeface="Times New Roman"/>
            </a:endParaRPr>
          </a:p>
          <a:p>
            <a:pPr>
              <a:lnSpc>
                <a:spcPct val="100000"/>
              </a:lnSpc>
              <a:spcBef>
                <a:spcPts val="34"/>
              </a:spcBef>
            </a:pPr>
            <a:endParaRPr sz="1150">
              <a:latin typeface="Times New Roman"/>
              <a:cs typeface="Times New Roman"/>
            </a:endParaRPr>
          </a:p>
          <a:p>
            <a:pPr marL="12700" marR="6985" algn="just">
              <a:lnSpc>
                <a:spcPct val="95800"/>
              </a:lnSpc>
            </a:pP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30" dirty="0">
                <a:latin typeface="Times New Roman"/>
                <a:cs typeface="Times New Roman"/>
              </a:rPr>
              <a:t> </a:t>
            </a:r>
            <a:r>
              <a:rPr sz="1200" dirty="0">
                <a:latin typeface="Times New Roman"/>
                <a:cs typeface="Times New Roman"/>
              </a:rPr>
              <a:t>pu</a:t>
            </a:r>
            <a:r>
              <a:rPr sz="1200" spc="5" dirty="0">
                <a:latin typeface="Times New Roman"/>
                <a:cs typeface="Times New Roman"/>
              </a:rPr>
              <a:t>r</a:t>
            </a:r>
            <a:r>
              <a:rPr sz="1200" dirty="0">
                <a:latin typeface="Times New Roman"/>
                <a:cs typeface="Times New Roman"/>
              </a:rPr>
              <a:t>p</a:t>
            </a:r>
            <a:r>
              <a:rPr sz="1200" spc="20" dirty="0">
                <a:latin typeface="Times New Roman"/>
                <a:cs typeface="Times New Roman"/>
              </a:rPr>
              <a:t>o</a:t>
            </a:r>
            <a:r>
              <a:rPr sz="1200" spc="-15" dirty="0">
                <a:latin typeface="Times New Roman"/>
                <a:cs typeface="Times New Roman"/>
              </a:rPr>
              <a:t>s</a:t>
            </a:r>
            <a:r>
              <a:rPr sz="1200" dirty="0">
                <a:latin typeface="Times New Roman"/>
                <a:cs typeface="Times New Roman"/>
              </a:rPr>
              <a:t>e</a:t>
            </a:r>
            <a:r>
              <a:rPr sz="1200" spc="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5"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s</a:t>
            </a:r>
            <a:r>
              <a:rPr sz="1200" spc="2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udy</a:t>
            </a:r>
            <a:r>
              <a:rPr sz="1200" spc="-15" dirty="0">
                <a:latin typeface="Times New Roman"/>
                <a:cs typeface="Times New Roman"/>
              </a:rPr>
              <a:t> </a:t>
            </a:r>
            <a:r>
              <a:rPr sz="1200" spc="-5" dirty="0">
                <a:latin typeface="Times New Roman"/>
                <a:cs typeface="Times New Roman"/>
              </a:rPr>
              <a:t>w</a:t>
            </a:r>
            <a:r>
              <a:rPr sz="1200" spc="15" dirty="0">
                <a:latin typeface="Times New Roman"/>
                <a:cs typeface="Times New Roman"/>
              </a:rPr>
              <a:t>a</a:t>
            </a:r>
            <a:r>
              <a:rPr sz="1200" dirty="0">
                <a:latin typeface="Times New Roman"/>
                <a:cs typeface="Times New Roman"/>
              </a:rPr>
              <a:t>s</a:t>
            </a:r>
            <a:r>
              <a:rPr sz="1200" spc="25" dirty="0">
                <a:latin typeface="Times New Roman"/>
                <a:cs typeface="Times New Roman"/>
              </a:rPr>
              <a:t> </a:t>
            </a:r>
            <a:r>
              <a:rPr sz="1200" dirty="0">
                <a:latin typeface="Times New Roman"/>
                <a:cs typeface="Times New Roman"/>
              </a:rPr>
              <a:t>to</a:t>
            </a:r>
            <a:r>
              <a:rPr sz="1200" spc="60" dirty="0">
                <a:latin typeface="Times New Roman"/>
                <a:cs typeface="Times New Roman"/>
              </a:rPr>
              <a:t> </a:t>
            </a:r>
            <a:r>
              <a:rPr sz="1200" dirty="0">
                <a:latin typeface="Times New Roman"/>
                <a:cs typeface="Times New Roman"/>
              </a:rPr>
              <a:t>g</a:t>
            </a:r>
            <a:r>
              <a:rPr sz="1200" spc="-5" dirty="0">
                <a:latin typeface="Times New Roman"/>
                <a:cs typeface="Times New Roman"/>
              </a:rPr>
              <a:t>a</a:t>
            </a:r>
            <a:r>
              <a:rPr sz="1200" spc="-25" dirty="0">
                <a:latin typeface="Times New Roman"/>
                <a:cs typeface="Times New Roman"/>
              </a:rPr>
              <a:t>i</a:t>
            </a:r>
            <a:r>
              <a:rPr sz="1200" dirty="0">
                <a:latin typeface="Times New Roman"/>
                <a:cs typeface="Times New Roman"/>
              </a:rPr>
              <a:t>n</a:t>
            </a:r>
            <a:r>
              <a:rPr sz="1200" spc="10" dirty="0">
                <a:latin typeface="Times New Roman"/>
                <a:cs typeface="Times New Roman"/>
              </a:rPr>
              <a:t> </a:t>
            </a:r>
            <a:r>
              <a:rPr sz="1200" dirty="0">
                <a:latin typeface="Times New Roman"/>
                <a:cs typeface="Times New Roman"/>
              </a:rPr>
              <a:t>a</a:t>
            </a:r>
            <a:r>
              <a:rPr sz="1200" spc="30" dirty="0">
                <a:latin typeface="Times New Roman"/>
                <a:cs typeface="Times New Roman"/>
              </a:rPr>
              <a:t> </a:t>
            </a:r>
            <a:r>
              <a:rPr sz="1200" spc="-25" dirty="0">
                <a:latin typeface="Times New Roman"/>
                <a:cs typeface="Times New Roman"/>
              </a:rPr>
              <a:t>b</a:t>
            </a:r>
            <a:r>
              <a:rPr sz="1200" spc="-5" dirty="0">
                <a:latin typeface="Times New Roman"/>
                <a:cs typeface="Times New Roman"/>
              </a:rPr>
              <a:t>e</a:t>
            </a:r>
            <a:r>
              <a:rPr sz="1200" spc="25" dirty="0">
                <a:latin typeface="Times New Roman"/>
                <a:cs typeface="Times New Roman"/>
              </a:rPr>
              <a:t>tt</a:t>
            </a:r>
            <a:r>
              <a:rPr sz="1200" spc="-5" dirty="0">
                <a:latin typeface="Times New Roman"/>
                <a:cs typeface="Times New Roman"/>
              </a:rPr>
              <a:t>e</a:t>
            </a:r>
            <a:r>
              <a:rPr sz="1200" dirty="0">
                <a:latin typeface="Times New Roman"/>
                <a:cs typeface="Times New Roman"/>
              </a:rPr>
              <a:t>r</a:t>
            </a:r>
            <a:r>
              <a:rPr sz="1200" spc="20" dirty="0">
                <a:latin typeface="Times New Roman"/>
                <a:cs typeface="Times New Roman"/>
              </a:rPr>
              <a:t> </a:t>
            </a:r>
            <a:r>
              <a:rPr sz="1200" dirty="0">
                <a:latin typeface="Times New Roman"/>
                <a:cs typeface="Times New Roman"/>
              </a:rPr>
              <a:t>u</a:t>
            </a:r>
            <a:r>
              <a:rPr sz="1200" spc="-25" dirty="0">
                <a:latin typeface="Times New Roman"/>
                <a:cs typeface="Times New Roman"/>
              </a:rPr>
              <a:t>n</a:t>
            </a:r>
            <a:r>
              <a:rPr sz="1200" dirty="0">
                <a:latin typeface="Times New Roman"/>
                <a:cs typeface="Times New Roman"/>
              </a:rPr>
              <a:t>d</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in</a:t>
            </a:r>
            <a:r>
              <a:rPr sz="1200" dirty="0">
                <a:latin typeface="Times New Roman"/>
                <a:cs typeface="Times New Roman"/>
              </a:rPr>
              <a:t>g</a:t>
            </a:r>
            <a:r>
              <a:rPr sz="1200" spc="3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20" dirty="0">
                <a:latin typeface="Times New Roman"/>
                <a:cs typeface="Times New Roman"/>
              </a:rPr>
              <a:t> </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w</a:t>
            </a:r>
            <a:r>
              <a:rPr sz="1200" spc="30"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a:t>
            </a:r>
            <a:r>
              <a:rPr sz="1200" spc="-10"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15" dirty="0">
                <a:latin typeface="Times New Roman"/>
                <a:cs typeface="Times New Roman"/>
              </a:rPr>
              <a:t>c</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15" dirty="0">
                <a:latin typeface="Times New Roman"/>
                <a:cs typeface="Times New Roman"/>
              </a:rPr>
              <a:t>c</a:t>
            </a:r>
            <a:r>
              <a:rPr sz="1200" dirty="0">
                <a:latin typeface="Times New Roman"/>
                <a:cs typeface="Times New Roman"/>
              </a:rPr>
              <a:t>e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5"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 </a:t>
            </a:r>
            <a:r>
              <a:rPr sz="1200" spc="-1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20" dirty="0">
                <a:latin typeface="Times New Roman"/>
                <a:cs typeface="Times New Roman"/>
              </a:rPr>
              <a:t>f</a:t>
            </a:r>
            <a:r>
              <a:rPr sz="1200" spc="2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10" dirty="0">
                <a:latin typeface="Times New Roman"/>
                <a:cs typeface="Times New Roman"/>
              </a:rPr>
              <a:t>CR</a:t>
            </a:r>
            <a:r>
              <a:rPr sz="1200" dirty="0">
                <a:latin typeface="Times New Roman"/>
                <a:cs typeface="Times New Roman"/>
              </a:rPr>
              <a:t>T </a:t>
            </a:r>
            <a:r>
              <a:rPr sz="1200" spc="1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25"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s </a:t>
            </a:r>
            <a:r>
              <a:rPr sz="1200" spc="10" dirty="0">
                <a:latin typeface="Times New Roman"/>
                <a:cs typeface="Times New Roman"/>
              </a:rPr>
              <a:t> </a:t>
            </a:r>
            <a:r>
              <a:rPr sz="1200" dirty="0">
                <a:latin typeface="Times New Roman"/>
                <a:cs typeface="Times New Roman"/>
              </a:rPr>
              <a:t>du</a:t>
            </a:r>
            <a:r>
              <a:rPr sz="1200" spc="5" dirty="0">
                <a:latin typeface="Times New Roman"/>
                <a:cs typeface="Times New Roman"/>
              </a:rPr>
              <a:t>r</a:t>
            </a:r>
            <a:r>
              <a:rPr sz="1200" spc="-25" dirty="0">
                <a:latin typeface="Times New Roman"/>
                <a:cs typeface="Times New Roman"/>
              </a:rPr>
              <a:t>in</a:t>
            </a:r>
            <a:r>
              <a:rPr sz="1200" dirty="0">
                <a:latin typeface="Times New Roman"/>
                <a:cs typeface="Times New Roman"/>
              </a:rPr>
              <a:t>g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spc="-5" dirty="0">
                <a:latin typeface="Times New Roman"/>
                <a:cs typeface="Times New Roman"/>
              </a:rPr>
              <a:t>e</a:t>
            </a:r>
            <a:r>
              <a:rPr sz="1200" spc="-30" dirty="0">
                <a:latin typeface="Times New Roman"/>
                <a:cs typeface="Times New Roman"/>
              </a:rPr>
              <a:t>w</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k, </a:t>
            </a:r>
            <a:r>
              <a:rPr sz="1200" spc="-15" dirty="0">
                <a:latin typeface="Times New Roman"/>
                <a:cs typeface="Times New Roman"/>
              </a:rPr>
              <a:t> </a:t>
            </a:r>
            <a:r>
              <a:rPr sz="1200" spc="-20" dirty="0">
                <a:latin typeface="Times New Roman"/>
                <a:cs typeface="Times New Roman"/>
              </a:rPr>
              <a:t>f</a:t>
            </a:r>
            <a:r>
              <a:rPr sz="1200" spc="-50"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30" dirty="0">
                <a:latin typeface="Times New Roman"/>
                <a:cs typeface="Times New Roman"/>
              </a:rPr>
              <a:t>-</a:t>
            </a:r>
            <a:r>
              <a:rPr sz="1200" spc="-25" dirty="0">
                <a:latin typeface="Times New Roman"/>
                <a:cs typeface="Times New Roman"/>
              </a:rPr>
              <a:t>b</a:t>
            </a:r>
            <a:r>
              <a:rPr sz="1200" spc="1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in</a:t>
            </a:r>
            <a:r>
              <a:rPr sz="1200" dirty="0">
                <a:latin typeface="Times New Roman"/>
                <a:cs typeface="Times New Roman"/>
              </a:rPr>
              <a:t>g </a:t>
            </a:r>
            <a:r>
              <a:rPr sz="1200" spc="-145" dirty="0">
                <a:latin typeface="Times New Roman"/>
                <a:cs typeface="Times New Roman"/>
              </a:rPr>
              <a:t> </a:t>
            </a:r>
            <a:r>
              <a:rPr sz="1200" spc="15" dirty="0">
                <a:latin typeface="Times New Roman"/>
                <a:cs typeface="Times New Roman"/>
              </a:rPr>
              <a:t>e</a:t>
            </a:r>
            <a:r>
              <a:rPr sz="1200" spc="-25" dirty="0">
                <a:latin typeface="Times New Roman"/>
                <a:cs typeface="Times New Roman"/>
              </a:rPr>
              <a:t>x</a:t>
            </a:r>
            <a:r>
              <a:rPr sz="1200" dirty="0">
                <a:latin typeface="Times New Roman"/>
                <a:cs typeface="Times New Roman"/>
              </a:rPr>
              <a:t>p</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c</a:t>
            </a:r>
            <a:r>
              <a:rPr sz="1200" spc="15" dirty="0">
                <a:latin typeface="Times New Roman"/>
                <a:cs typeface="Times New Roman"/>
              </a:rPr>
              <a:t>e</a:t>
            </a:r>
            <a:r>
              <a:rPr sz="1200" dirty="0">
                <a:latin typeface="Times New Roman"/>
                <a:cs typeface="Times New Roman"/>
              </a:rPr>
              <a:t>s</a:t>
            </a:r>
            <a:r>
              <a:rPr sz="1200" spc="145" dirty="0">
                <a:latin typeface="Times New Roman"/>
                <a:cs typeface="Times New Roman"/>
              </a:rPr>
              <a:t> </a:t>
            </a:r>
            <a:r>
              <a:rPr sz="1200" spc="15" dirty="0">
                <a:latin typeface="Times New Roman"/>
                <a:cs typeface="Times New Roman"/>
              </a:rPr>
              <a:t>a</a:t>
            </a:r>
            <a:r>
              <a:rPr sz="1200" spc="-40" dirty="0">
                <a:latin typeface="Times New Roman"/>
                <a:cs typeface="Times New Roman"/>
              </a:rPr>
              <a:t>f</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r</a:t>
            </a:r>
            <a:r>
              <a:rPr sz="1200" spc="140" dirty="0">
                <a:latin typeface="Times New Roman"/>
                <a:cs typeface="Times New Roman"/>
              </a:rPr>
              <a:t> </a:t>
            </a:r>
            <a:r>
              <a:rPr sz="1200" spc="5" dirty="0">
                <a:latin typeface="Times New Roman"/>
                <a:cs typeface="Times New Roman"/>
              </a:rPr>
              <a:t>r</a:t>
            </a:r>
            <a:r>
              <a:rPr sz="1200" spc="-5" dirty="0">
                <a:latin typeface="Times New Roman"/>
                <a:cs typeface="Times New Roman"/>
              </a:rPr>
              <a:t>ec</a:t>
            </a:r>
            <a:r>
              <a:rPr sz="1200" spc="15" dirty="0">
                <a:latin typeface="Times New Roman"/>
                <a:cs typeface="Times New Roman"/>
              </a:rPr>
              <a:t>e</a:t>
            </a:r>
            <a:r>
              <a:rPr sz="1200" spc="-25" dirty="0">
                <a:latin typeface="Times New Roman"/>
                <a:cs typeface="Times New Roman"/>
              </a:rPr>
              <a:t>i</a:t>
            </a:r>
            <a:r>
              <a:rPr sz="1200" dirty="0">
                <a:latin typeface="Times New Roman"/>
                <a:cs typeface="Times New Roman"/>
              </a:rPr>
              <a:t>v</a:t>
            </a:r>
            <a:r>
              <a:rPr sz="1200" spc="-25" dirty="0">
                <a:latin typeface="Times New Roman"/>
                <a:cs typeface="Times New Roman"/>
              </a:rPr>
              <a:t>i</a:t>
            </a:r>
            <a:r>
              <a:rPr sz="1200" dirty="0">
                <a:latin typeface="Times New Roman"/>
                <a:cs typeface="Times New Roman"/>
              </a:rPr>
              <a:t>ng </a:t>
            </a:r>
            <a:r>
              <a:rPr sz="1200" spc="-120" dirty="0">
                <a:latin typeface="Times New Roman"/>
                <a:cs typeface="Times New Roman"/>
              </a:rPr>
              <a:t> </a:t>
            </a:r>
            <a:r>
              <a:rPr sz="1200" spc="-25" dirty="0">
                <a:latin typeface="Times New Roman"/>
                <a:cs typeface="Times New Roman"/>
              </a:rPr>
              <a:t>in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5"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4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30"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ly</a:t>
            </a:r>
            <a:r>
              <a:rPr sz="1200" spc="10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ve </a:t>
            </a:r>
            <a:r>
              <a:rPr sz="1200" spc="-150" dirty="0">
                <a:latin typeface="Times New Roman"/>
                <a:cs typeface="Times New Roman"/>
              </a:rPr>
              <a:t> </a:t>
            </a:r>
            <a:r>
              <a:rPr sz="1200" spc="-5" dirty="0">
                <a:latin typeface="Times New Roman"/>
                <a:cs typeface="Times New Roman"/>
              </a:rPr>
              <a:t>c</a:t>
            </a:r>
            <a:r>
              <a:rPr sz="1200" dirty="0">
                <a:latin typeface="Times New Roman"/>
                <a:cs typeface="Times New Roman"/>
              </a:rPr>
              <a:t>u</a:t>
            </a:r>
            <a:r>
              <a:rPr sz="1200" spc="5" dirty="0">
                <a:latin typeface="Times New Roman"/>
                <a:cs typeface="Times New Roman"/>
              </a:rPr>
              <a:t>rr</a:t>
            </a:r>
            <a:r>
              <a:rPr sz="1200" spc="-25"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25" dirty="0">
                <a:latin typeface="Times New Roman"/>
                <a:cs typeface="Times New Roman"/>
              </a:rPr>
              <a:t>l</a:t>
            </a:r>
            <a:r>
              <a:rPr sz="1200" dirty="0">
                <a:latin typeface="Times New Roman"/>
                <a:cs typeface="Times New Roman"/>
              </a:rPr>
              <a:t>a </a:t>
            </a:r>
            <a:r>
              <a:rPr sz="1200" spc="-12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30" dirty="0">
                <a:latin typeface="Times New Roman"/>
                <a:cs typeface="Times New Roman"/>
              </a:rPr>
              <a:t> </a:t>
            </a:r>
            <a:r>
              <a:rPr sz="1200" dirty="0">
                <a:latin typeface="Times New Roman"/>
                <a:cs typeface="Times New Roman"/>
              </a:rPr>
              <a:t>a </a:t>
            </a:r>
            <a:r>
              <a:rPr sz="1200" spc="-150" dirty="0">
                <a:latin typeface="Times New Roman"/>
                <a:cs typeface="Times New Roman"/>
              </a:rPr>
              <a:t> </a:t>
            </a:r>
            <a:r>
              <a:rPr sz="1200" spc="-25" dirty="0">
                <a:latin typeface="Times New Roman"/>
                <a:cs typeface="Times New Roman"/>
              </a:rPr>
              <a:t>m</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ds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 </a:t>
            </a:r>
            <a:r>
              <a:rPr sz="1200" spc="35" dirty="0">
                <a:latin typeface="Times New Roman"/>
                <a:cs typeface="Times New Roman"/>
              </a:rPr>
              <a:t> </a:t>
            </a:r>
            <a:r>
              <a:rPr sz="1200" spc="10" dirty="0">
                <a:latin typeface="Times New Roman"/>
                <a:cs typeface="Times New Roman"/>
              </a:rPr>
              <a:t>T</a:t>
            </a:r>
            <a:r>
              <a:rPr sz="1200" dirty="0">
                <a:latin typeface="Times New Roman"/>
                <a:cs typeface="Times New Roman"/>
              </a:rPr>
              <a:t>h</a:t>
            </a:r>
            <a:r>
              <a:rPr sz="1200" spc="-50" dirty="0">
                <a:latin typeface="Times New Roman"/>
                <a:cs typeface="Times New Roman"/>
              </a:rPr>
              <a:t>i</a:t>
            </a:r>
            <a:r>
              <a:rPr sz="1200" dirty="0">
                <a:latin typeface="Times New Roman"/>
                <a:cs typeface="Times New Roman"/>
              </a:rPr>
              <a:t>s </a:t>
            </a:r>
            <a:r>
              <a:rPr sz="1200" spc="6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udy  </a:t>
            </a:r>
            <a:r>
              <a:rPr sz="1200" spc="15" dirty="0">
                <a:latin typeface="Times New Roman"/>
                <a:cs typeface="Times New Roman"/>
              </a:rPr>
              <a:t>a</a:t>
            </a:r>
            <a:r>
              <a:rPr sz="1200" spc="-25" dirty="0">
                <a:latin typeface="Times New Roman"/>
                <a:cs typeface="Times New Roman"/>
              </a:rPr>
              <a:t>l</a:t>
            </a:r>
            <a:r>
              <a:rPr sz="1200" spc="-15" dirty="0">
                <a:latin typeface="Times New Roman"/>
                <a:cs typeface="Times New Roman"/>
              </a:rPr>
              <a:t>s</a:t>
            </a:r>
            <a:r>
              <a:rPr sz="1200" dirty="0">
                <a:latin typeface="Times New Roman"/>
                <a:cs typeface="Times New Roman"/>
              </a:rPr>
              <a:t>o </a:t>
            </a:r>
            <a:r>
              <a:rPr sz="1200" spc="70" dirty="0">
                <a:latin typeface="Times New Roman"/>
                <a:cs typeface="Times New Roman"/>
              </a:rPr>
              <a:t> </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ug</a:t>
            </a:r>
            <a:r>
              <a:rPr sz="1200" spc="-25" dirty="0">
                <a:latin typeface="Times New Roman"/>
                <a:cs typeface="Times New Roman"/>
              </a:rPr>
              <a:t>h</a:t>
            </a:r>
            <a:r>
              <a:rPr sz="1200" dirty="0">
                <a:latin typeface="Times New Roman"/>
                <a:cs typeface="Times New Roman"/>
              </a:rPr>
              <a:t>t </a:t>
            </a:r>
            <a:r>
              <a:rPr sz="1200" spc="50" dirty="0">
                <a:latin typeface="Times New Roman"/>
                <a:cs typeface="Times New Roman"/>
              </a:rPr>
              <a:t> </a:t>
            </a:r>
            <a:r>
              <a:rPr sz="1200" dirty="0">
                <a:latin typeface="Times New Roman"/>
                <a:cs typeface="Times New Roman"/>
              </a:rPr>
              <a:t>to </a:t>
            </a:r>
            <a:r>
              <a:rPr sz="1200" spc="70" dirty="0">
                <a:latin typeface="Times New Roman"/>
                <a:cs typeface="Times New Roman"/>
              </a:rPr>
              <a:t> </a:t>
            </a:r>
            <a:r>
              <a:rPr sz="1200" spc="-5" dirty="0">
                <a:latin typeface="Times New Roman"/>
                <a:cs typeface="Times New Roman"/>
              </a:rPr>
              <a:t>e</a:t>
            </a:r>
            <a:r>
              <a:rPr sz="1200" spc="-25" dirty="0">
                <a:latin typeface="Times New Roman"/>
                <a:cs typeface="Times New Roman"/>
              </a:rPr>
              <a:t>x</a:t>
            </a:r>
            <a:r>
              <a:rPr sz="1200" spc="15" dirty="0">
                <a:latin typeface="Times New Roman"/>
                <a:cs typeface="Times New Roman"/>
              </a:rPr>
              <a:t>a</a:t>
            </a:r>
            <a:r>
              <a:rPr sz="1200" spc="-25" dirty="0">
                <a:latin typeface="Times New Roman"/>
                <a:cs typeface="Times New Roman"/>
              </a:rPr>
              <a:t>mi</a:t>
            </a:r>
            <a:r>
              <a:rPr sz="1200" dirty="0">
                <a:latin typeface="Times New Roman"/>
                <a:cs typeface="Times New Roman"/>
              </a:rPr>
              <a:t>ne </a:t>
            </a:r>
            <a:r>
              <a:rPr sz="1200" spc="4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65"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t </a:t>
            </a:r>
            <a:r>
              <a:rPr sz="1200" spc="70" dirty="0">
                <a:latin typeface="Times New Roman"/>
                <a:cs typeface="Times New Roman"/>
              </a:rPr>
              <a:t> </a:t>
            </a:r>
            <a:r>
              <a:rPr sz="1200" spc="-5" dirty="0">
                <a:latin typeface="Times New Roman"/>
                <a:cs typeface="Times New Roman"/>
              </a:rPr>
              <a:t>a</a:t>
            </a:r>
            <a:r>
              <a:rPr sz="1200" dirty="0">
                <a:latin typeface="Times New Roman"/>
                <a:cs typeface="Times New Roman"/>
              </a:rPr>
              <a:t>u</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 </a:t>
            </a:r>
            <a:r>
              <a:rPr sz="1200" spc="30" dirty="0">
                <a:latin typeface="Times New Roman"/>
                <a:cs typeface="Times New Roman"/>
              </a:rPr>
              <a:t> </a:t>
            </a:r>
            <a:r>
              <a:rPr sz="1200" spc="-5" dirty="0">
                <a:latin typeface="Times New Roman"/>
                <a:cs typeface="Times New Roman"/>
              </a:rPr>
              <a:t>e</a:t>
            </a:r>
            <a:r>
              <a:rPr sz="1200" spc="-20" dirty="0">
                <a:latin typeface="Times New Roman"/>
                <a:cs typeface="Times New Roman"/>
              </a:rPr>
              <a:t>f</a:t>
            </a:r>
            <a:r>
              <a:rPr sz="1200" spc="5" dirty="0">
                <a:latin typeface="Times New Roman"/>
                <a:cs typeface="Times New Roman"/>
              </a:rPr>
              <a:t>f</a:t>
            </a:r>
            <a:r>
              <a:rPr sz="1200" spc="-25" dirty="0">
                <a:latin typeface="Times New Roman"/>
                <a:cs typeface="Times New Roman"/>
              </a:rPr>
              <a:t>i</a:t>
            </a:r>
            <a:r>
              <a:rPr sz="1200" spc="-5" dirty="0">
                <a:latin typeface="Times New Roman"/>
                <a:cs typeface="Times New Roman"/>
              </a:rPr>
              <a:t>ca</a:t>
            </a:r>
            <a:r>
              <a:rPr sz="1200" spc="15" dirty="0">
                <a:latin typeface="Times New Roman"/>
                <a:cs typeface="Times New Roman"/>
              </a:rPr>
              <a:t>c</a:t>
            </a:r>
            <a:r>
              <a:rPr sz="1200" dirty="0">
                <a:latin typeface="Times New Roman"/>
                <a:cs typeface="Times New Roman"/>
              </a:rPr>
              <a:t>y </a:t>
            </a:r>
            <a:r>
              <a:rPr sz="1200" spc="45"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2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p</a:t>
            </a:r>
            <a:r>
              <a:rPr sz="1200" spc="-5" dirty="0">
                <a:latin typeface="Times New Roman"/>
                <a:cs typeface="Times New Roman"/>
              </a:rPr>
              <a:t>a</a:t>
            </a:r>
            <a:r>
              <a:rPr sz="1200" spc="30" dirty="0">
                <a:latin typeface="Times New Roman"/>
                <a:cs typeface="Times New Roman"/>
              </a:rPr>
              <a:t>r</a:t>
            </a:r>
            <a:r>
              <a:rPr sz="1200" spc="-25" dirty="0">
                <a:latin typeface="Times New Roman"/>
                <a:cs typeface="Times New Roman"/>
              </a:rPr>
              <a:t>i</a:t>
            </a:r>
            <a:r>
              <a:rPr sz="1200" dirty="0">
                <a:latin typeface="Times New Roman"/>
                <a:cs typeface="Times New Roman"/>
              </a:rPr>
              <a:t>ng </a:t>
            </a:r>
            <a:r>
              <a:rPr sz="1200" spc="4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er 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 to</a:t>
            </a:r>
            <a:r>
              <a:rPr sz="1200" spc="35"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e</a:t>
            </a:r>
            <a:r>
              <a:rPr sz="1200" spc="-20" dirty="0">
                <a:latin typeface="Times New Roman"/>
                <a:cs typeface="Times New Roman"/>
              </a:rPr>
              <a:t> </a:t>
            </a:r>
            <a:r>
              <a:rPr sz="1200" spc="-50" dirty="0">
                <a:latin typeface="Times New Roman"/>
                <a:cs typeface="Times New Roman"/>
              </a:rPr>
              <a:t>m</a:t>
            </a:r>
            <a:r>
              <a:rPr sz="1200" spc="20" dirty="0">
                <a:latin typeface="Times New Roman"/>
                <a:cs typeface="Times New Roman"/>
              </a:rPr>
              <a:t>u</a:t>
            </a:r>
            <a:r>
              <a:rPr sz="1200" spc="-50" dirty="0">
                <a:latin typeface="Times New Roman"/>
                <a:cs typeface="Times New Roman"/>
              </a:rPr>
              <a:t>l</a:t>
            </a:r>
            <a:r>
              <a:rPr sz="1200" spc="50" dirty="0">
                <a:latin typeface="Times New Roman"/>
                <a:cs typeface="Times New Roman"/>
              </a:rPr>
              <a:t>t</a:t>
            </a:r>
            <a:r>
              <a:rPr sz="1200" spc="-25"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a:t>
            </a:r>
            <a:r>
              <a:rPr sz="1200" spc="-3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3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0"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a:t>
            </a:r>
            <a:r>
              <a:rPr sz="1200" spc="10" dirty="0">
                <a:latin typeface="Times New Roman"/>
                <a:cs typeface="Times New Roman"/>
              </a:rPr>
              <a:t>s</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dirty="0">
                <a:latin typeface="Times New Roman"/>
                <a:cs typeface="Times New Roman"/>
              </a:rPr>
              <a:t>n</a:t>
            </a:r>
            <a:r>
              <a:rPr sz="1200" spc="-1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0" dirty="0">
                <a:latin typeface="Times New Roman"/>
                <a:cs typeface="Times New Roman"/>
              </a:rPr>
              <a:t>s</a:t>
            </a:r>
            <a:r>
              <a:rPr sz="1200" spc="-25" dirty="0">
                <a:latin typeface="Times New Roman"/>
                <a:cs typeface="Times New Roman"/>
              </a:rPr>
              <a:t>i</a:t>
            </a:r>
            <a:r>
              <a:rPr sz="1200" spc="20" dirty="0">
                <a:latin typeface="Times New Roman"/>
                <a:cs typeface="Times New Roman"/>
              </a:rPr>
              <a:t>g</a:t>
            </a:r>
            <a:r>
              <a:rPr sz="1200" dirty="0">
                <a:latin typeface="Times New Roman"/>
                <a:cs typeface="Times New Roman"/>
              </a:rPr>
              <a:t>n</a:t>
            </a:r>
            <a:r>
              <a:rPr sz="1200" spc="-1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dirty="0">
                <a:latin typeface="Times New Roman"/>
                <a:cs typeface="Times New Roman"/>
              </a:rPr>
              <a:t>l</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y</a:t>
            </a:r>
            <a:r>
              <a:rPr sz="1200" spc="-40" dirty="0">
                <a:latin typeface="Times New Roman"/>
                <a:cs typeface="Times New Roman"/>
              </a:rPr>
              <a:t> </a:t>
            </a:r>
            <a:r>
              <a:rPr sz="1200" spc="20" dirty="0">
                <a:latin typeface="Times New Roman"/>
                <a:cs typeface="Times New Roman"/>
              </a:rPr>
              <a:t>o</a:t>
            </a:r>
            <a:r>
              <a:rPr sz="1200" spc="-25" dirty="0">
                <a:latin typeface="Times New Roman"/>
                <a:cs typeface="Times New Roman"/>
              </a:rPr>
              <a:t>v</a:t>
            </a:r>
            <a:r>
              <a:rPr sz="1200" spc="-5" dirty="0">
                <a:latin typeface="Times New Roman"/>
                <a:cs typeface="Times New Roman"/>
              </a:rPr>
              <a:t>e</a:t>
            </a:r>
            <a:r>
              <a:rPr sz="1200" dirty="0">
                <a:latin typeface="Times New Roman"/>
                <a:cs typeface="Times New Roman"/>
              </a:rPr>
              <a:t>r</a:t>
            </a:r>
            <a:r>
              <a:rPr sz="1200" spc="20" dirty="0">
                <a:latin typeface="Times New Roman"/>
                <a:cs typeface="Times New Roman"/>
              </a:rPr>
              <a:t> </a:t>
            </a:r>
            <a:r>
              <a:rPr sz="1200" spc="25" dirty="0">
                <a:latin typeface="Times New Roman"/>
                <a:cs typeface="Times New Roman"/>
              </a:rPr>
              <a:t>t</a:t>
            </a:r>
            <a:r>
              <a:rPr sz="1200" spc="-25" dirty="0">
                <a:latin typeface="Times New Roman"/>
                <a:cs typeface="Times New Roman"/>
              </a:rPr>
              <a:t>im</a:t>
            </a:r>
            <a:r>
              <a:rPr sz="1200" spc="-5" dirty="0">
                <a:latin typeface="Times New Roman"/>
                <a:cs typeface="Times New Roman"/>
              </a:rPr>
              <a:t>e.</a:t>
            </a:r>
            <a:endParaRPr sz="1200">
              <a:latin typeface="Times New Roman"/>
              <a:cs typeface="Times New Roman"/>
            </a:endParaRPr>
          </a:p>
          <a:p>
            <a:pPr>
              <a:lnSpc>
                <a:spcPct val="100000"/>
              </a:lnSpc>
              <a:spcBef>
                <a:spcPts val="0"/>
              </a:spcBef>
            </a:pPr>
            <a:endParaRPr sz="1200">
              <a:latin typeface="Times New Roman"/>
              <a:cs typeface="Times New Roman"/>
            </a:endParaRPr>
          </a:p>
          <a:p>
            <a:pPr marL="12700" marR="6350" algn="just">
              <a:lnSpc>
                <a:spcPct val="95800"/>
              </a:lnSpc>
            </a:pP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0"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t </a:t>
            </a:r>
            <a:r>
              <a:rPr sz="1200" spc="-145" dirty="0">
                <a:latin typeface="Times New Roman"/>
                <a:cs typeface="Times New Roman"/>
              </a:rPr>
              <a:t> </a:t>
            </a:r>
            <a:r>
              <a:rPr sz="1200" spc="-5" dirty="0">
                <a:latin typeface="Times New Roman"/>
                <a:cs typeface="Times New Roman"/>
              </a:rPr>
              <a:t>a</a:t>
            </a:r>
            <a:r>
              <a:rPr sz="1200" dirty="0">
                <a:latin typeface="Times New Roman"/>
                <a:cs typeface="Times New Roman"/>
              </a:rPr>
              <a:t>u</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r</a:t>
            </a:r>
            <a:r>
              <a:rPr sz="1200" spc="140" dirty="0">
                <a:latin typeface="Times New Roman"/>
                <a:cs typeface="Times New Roman"/>
              </a:rPr>
              <a:t> </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s</a:t>
            </a:r>
            <a:r>
              <a:rPr sz="1200" spc="120" dirty="0">
                <a:latin typeface="Times New Roman"/>
                <a:cs typeface="Times New Roman"/>
              </a:rPr>
              <a:t> </a:t>
            </a:r>
            <a:r>
              <a:rPr sz="1200" spc="25" dirty="0">
                <a:latin typeface="Times New Roman"/>
                <a:cs typeface="Times New Roman"/>
              </a:rPr>
              <a:t>t</a:t>
            </a:r>
            <a:r>
              <a:rPr sz="1200" spc="-5" dirty="0">
                <a:latin typeface="Times New Roman"/>
                <a:cs typeface="Times New Roman"/>
              </a:rPr>
              <a:t>a</a:t>
            </a:r>
            <a:r>
              <a:rPr sz="1200" dirty="0">
                <a:latin typeface="Times New Roman"/>
                <a:cs typeface="Times New Roman"/>
              </a:rPr>
              <a:t>ug</a:t>
            </a:r>
            <a:r>
              <a:rPr sz="1200" spc="-25" dirty="0">
                <a:latin typeface="Times New Roman"/>
                <a:cs typeface="Times New Roman"/>
              </a:rPr>
              <a:t>h</a:t>
            </a:r>
            <a:r>
              <a:rPr sz="1200" dirty="0">
                <a:latin typeface="Times New Roman"/>
                <a:cs typeface="Times New Roman"/>
              </a:rPr>
              <a:t>t</a:t>
            </a:r>
            <a:r>
              <a:rPr sz="1200" spc="130"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s</a:t>
            </a:r>
            <a:r>
              <a:rPr sz="1200" spc="145" dirty="0">
                <a:latin typeface="Times New Roman"/>
                <a:cs typeface="Times New Roman"/>
              </a:rPr>
              <a:t> </a:t>
            </a:r>
            <a:r>
              <a:rPr sz="1200" spc="-25" dirty="0">
                <a:latin typeface="Times New Roman"/>
                <a:cs typeface="Times New Roman"/>
              </a:rPr>
              <a:t>m</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ds</a:t>
            </a:r>
            <a:r>
              <a:rPr sz="1200" spc="12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a:t>
            </a:r>
            <a:r>
              <a:rPr sz="1200" spc="125" dirty="0">
                <a:latin typeface="Times New Roman"/>
                <a:cs typeface="Times New Roman"/>
              </a:rPr>
              <a:t> </a:t>
            </a:r>
            <a:r>
              <a:rPr sz="1200" spc="-2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114" dirty="0">
                <a:latin typeface="Times New Roman"/>
                <a:cs typeface="Times New Roman"/>
              </a:rPr>
              <a:t> </a:t>
            </a:r>
            <a:r>
              <a:rPr sz="1200" spc="25" dirty="0">
                <a:latin typeface="Times New Roman"/>
                <a:cs typeface="Times New Roman"/>
              </a:rPr>
              <a:t>t</a:t>
            </a:r>
            <a:r>
              <a:rPr sz="1200" spc="-5" dirty="0">
                <a:latin typeface="Times New Roman"/>
                <a:cs typeface="Times New Roman"/>
              </a:rPr>
              <a:t>we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y</a:t>
            </a:r>
            <a:r>
              <a:rPr sz="1200" spc="105" dirty="0">
                <a:latin typeface="Times New Roman"/>
                <a:cs typeface="Times New Roman"/>
              </a:rPr>
              <a:t> </a:t>
            </a:r>
            <a:r>
              <a:rPr sz="1200" spc="-25" dirty="0">
                <a:latin typeface="Times New Roman"/>
                <a:cs typeface="Times New Roman"/>
              </a:rPr>
              <a:t>y</a:t>
            </a:r>
            <a:r>
              <a:rPr sz="1200" spc="-5" dirty="0">
                <a:latin typeface="Times New Roman"/>
                <a:cs typeface="Times New Roman"/>
              </a:rPr>
              <a:t>ea</a:t>
            </a:r>
            <a:r>
              <a:rPr sz="1200" spc="5" dirty="0">
                <a:latin typeface="Times New Roman"/>
                <a:cs typeface="Times New Roman"/>
              </a:rPr>
              <a:t>r</a:t>
            </a:r>
            <a:r>
              <a:rPr sz="1200" dirty="0">
                <a:latin typeface="Times New Roman"/>
                <a:cs typeface="Times New Roman"/>
              </a:rPr>
              <a:t>s</a:t>
            </a:r>
            <a:r>
              <a:rPr sz="1200" spc="120" dirty="0">
                <a:latin typeface="Times New Roman"/>
                <a:cs typeface="Times New Roman"/>
              </a:rPr>
              <a:t> </a:t>
            </a:r>
            <a:r>
              <a:rPr sz="1200" spc="-5" dirty="0">
                <a:latin typeface="Times New Roman"/>
                <a:cs typeface="Times New Roman"/>
              </a:rPr>
              <a:t>a</a:t>
            </a:r>
            <a:r>
              <a:rPr sz="1200" dirty="0">
                <a:latin typeface="Times New Roman"/>
                <a:cs typeface="Times New Roman"/>
              </a:rPr>
              <a:t>t </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spc="-15" dirty="0">
                <a:latin typeface="Times New Roman"/>
                <a:cs typeface="Times New Roman"/>
              </a:rPr>
              <a:t>s</a:t>
            </a:r>
            <a:r>
              <a:rPr sz="1200" spc="15" dirty="0">
                <a:latin typeface="Times New Roman"/>
                <a:cs typeface="Times New Roman"/>
              </a:rPr>
              <a:t>a</a:t>
            </a:r>
            <a:r>
              <a:rPr sz="1200" spc="-25" dirty="0">
                <a:latin typeface="Times New Roman"/>
                <a:cs typeface="Times New Roman"/>
              </a:rPr>
              <a:t>m</a:t>
            </a:r>
            <a:r>
              <a:rPr sz="1200" dirty="0">
                <a:latin typeface="Times New Roman"/>
                <a:cs typeface="Times New Roman"/>
              </a:rPr>
              <a:t>e</a:t>
            </a:r>
            <a:r>
              <a:rPr sz="1200" spc="125" dirty="0">
                <a:latin typeface="Times New Roman"/>
                <a:cs typeface="Times New Roman"/>
              </a:rPr>
              <a:t> </a:t>
            </a:r>
            <a:r>
              <a:rPr sz="1200" spc="20" dirty="0">
                <a:latin typeface="Times New Roman"/>
                <a:cs typeface="Times New Roman"/>
              </a:rPr>
              <a:t>u</a:t>
            </a:r>
            <a:r>
              <a:rPr sz="1200" dirty="0">
                <a:latin typeface="Times New Roman"/>
                <a:cs typeface="Times New Roman"/>
              </a:rPr>
              <a:t>n</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y</a:t>
            </a:r>
            <a:r>
              <a:rPr sz="1200" dirty="0">
                <a:latin typeface="Times New Roman"/>
                <a:cs typeface="Times New Roman"/>
              </a:rPr>
              <a:t>.   </a:t>
            </a:r>
            <a:r>
              <a:rPr sz="1200" spc="20" dirty="0">
                <a:latin typeface="Times New Roman"/>
                <a:cs typeface="Times New Roman"/>
              </a:rPr>
              <a:t>O</a:t>
            </a:r>
            <a:r>
              <a:rPr sz="1200" spc="-25" dirty="0">
                <a:latin typeface="Times New Roman"/>
                <a:cs typeface="Times New Roman"/>
              </a:rPr>
              <a:t>v</a:t>
            </a:r>
            <a:r>
              <a:rPr sz="1200" spc="-5" dirty="0">
                <a:latin typeface="Times New Roman"/>
                <a:cs typeface="Times New Roman"/>
              </a:rPr>
              <a:t>er </a:t>
            </a:r>
            <a:r>
              <a:rPr sz="1200" spc="25" dirty="0">
                <a:latin typeface="Times New Roman"/>
                <a:cs typeface="Times New Roman"/>
              </a:rPr>
              <a:t>t</a:t>
            </a:r>
            <a:r>
              <a:rPr sz="1200" spc="-25" dirty="0">
                <a:latin typeface="Times New Roman"/>
                <a:cs typeface="Times New Roman"/>
              </a:rPr>
              <a:t>im</a:t>
            </a:r>
            <a:r>
              <a:rPr sz="1200" spc="-5" dirty="0">
                <a:latin typeface="Times New Roman"/>
                <a:cs typeface="Times New Roman"/>
              </a:rPr>
              <a:t>e</a:t>
            </a:r>
            <a:r>
              <a:rPr sz="1200" dirty="0">
                <a:latin typeface="Times New Roman"/>
                <a:cs typeface="Times New Roman"/>
              </a:rPr>
              <a:t>, </a:t>
            </a:r>
            <a:r>
              <a:rPr sz="1200" spc="-8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95" dirty="0">
                <a:latin typeface="Times New Roman"/>
                <a:cs typeface="Times New Roman"/>
              </a:rPr>
              <a:t> </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s </a:t>
            </a:r>
            <a:r>
              <a:rPr sz="1200" spc="-110" dirty="0">
                <a:latin typeface="Times New Roman"/>
                <a:cs typeface="Times New Roman"/>
              </a:rPr>
              <a:t> </a:t>
            </a:r>
            <a:r>
              <a:rPr sz="1200" dirty="0">
                <a:latin typeface="Times New Roman"/>
                <a:cs typeface="Times New Roman"/>
              </a:rPr>
              <a:t>b</a:t>
            </a:r>
            <a:r>
              <a:rPr sz="1200" spc="-5" dirty="0">
                <a:latin typeface="Times New Roman"/>
                <a:cs typeface="Times New Roman"/>
              </a:rPr>
              <a:t>e</a:t>
            </a:r>
            <a:r>
              <a:rPr sz="1200" spc="15" dirty="0">
                <a:latin typeface="Times New Roman"/>
                <a:cs typeface="Times New Roman"/>
              </a:rPr>
              <a:t>e</a:t>
            </a:r>
            <a:r>
              <a:rPr sz="1200" dirty="0">
                <a:latin typeface="Times New Roman"/>
                <a:cs typeface="Times New Roman"/>
              </a:rPr>
              <a:t>n </a:t>
            </a:r>
            <a:r>
              <a:rPr sz="1200" spc="-100" dirty="0">
                <a:latin typeface="Times New Roman"/>
                <a:cs typeface="Times New Roman"/>
              </a:rPr>
              <a:t> </a:t>
            </a:r>
            <a:r>
              <a:rPr sz="1200" spc="-25" dirty="0">
                <a:latin typeface="Times New Roman"/>
                <a:cs typeface="Times New Roman"/>
              </a:rPr>
              <a:t>in</a:t>
            </a:r>
            <a:r>
              <a:rPr sz="1200" spc="-5" dirty="0">
                <a:latin typeface="Times New Roman"/>
                <a:cs typeface="Times New Roman"/>
              </a:rPr>
              <a:t>c</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p</a:t>
            </a:r>
            <a:r>
              <a:rPr sz="1200" spc="20" dirty="0">
                <a:latin typeface="Times New Roman"/>
                <a:cs typeface="Times New Roman"/>
              </a:rPr>
              <a:t>o</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120"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dirty="0">
                <a:latin typeface="Times New Roman"/>
                <a:cs typeface="Times New Roman"/>
              </a:rPr>
              <a:t>o </a:t>
            </a:r>
            <a:r>
              <a:rPr sz="1200" spc="-10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05" dirty="0">
                <a:latin typeface="Times New Roman"/>
                <a:cs typeface="Times New Roman"/>
              </a:rPr>
              <a:t> </a:t>
            </a:r>
            <a:r>
              <a:rPr sz="1200" spc="-30" dirty="0">
                <a:latin typeface="Times New Roman"/>
                <a:cs typeface="Times New Roman"/>
              </a:rPr>
              <a:t>c</a:t>
            </a:r>
            <a:r>
              <a:rPr sz="1200" spc="20" dirty="0">
                <a:latin typeface="Times New Roman"/>
                <a:cs typeface="Times New Roman"/>
              </a:rPr>
              <a:t>o</a:t>
            </a:r>
            <a:r>
              <a:rPr sz="1200" spc="-25"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 </a:t>
            </a:r>
            <a:r>
              <a:rPr sz="1200" spc="-105" dirty="0">
                <a:latin typeface="Times New Roman"/>
                <a:cs typeface="Times New Roman"/>
              </a:rPr>
              <a:t> </a:t>
            </a:r>
            <a:r>
              <a:rPr sz="1200" spc="-25" dirty="0">
                <a:latin typeface="Times New Roman"/>
                <a:cs typeface="Times New Roman"/>
              </a:rPr>
              <a:t>b</a:t>
            </a:r>
            <a:r>
              <a:rPr sz="1200" spc="-5" dirty="0">
                <a:latin typeface="Times New Roman"/>
                <a:cs typeface="Times New Roman"/>
              </a:rPr>
              <a:t>a</a:t>
            </a:r>
            <a:r>
              <a:rPr sz="1200" spc="10"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100" dirty="0">
                <a:latin typeface="Times New Roman"/>
                <a:cs typeface="Times New Roman"/>
              </a:rPr>
              <a:t> </a:t>
            </a:r>
            <a:r>
              <a:rPr sz="1200" spc="20" dirty="0">
                <a:latin typeface="Times New Roman"/>
                <a:cs typeface="Times New Roman"/>
              </a:rPr>
              <a:t>o</a:t>
            </a:r>
            <a:r>
              <a:rPr sz="1200" dirty="0">
                <a:latin typeface="Times New Roman"/>
                <a:cs typeface="Times New Roman"/>
              </a:rPr>
              <a:t>n </a:t>
            </a:r>
            <a:r>
              <a:rPr sz="1200" spc="-120" dirty="0">
                <a:latin typeface="Times New Roman"/>
                <a:cs typeface="Times New Roman"/>
              </a:rPr>
              <a:t> </a:t>
            </a:r>
            <a:r>
              <a:rPr sz="1200" dirty="0">
                <a:latin typeface="Times New Roman"/>
                <a:cs typeface="Times New Roman"/>
              </a:rPr>
              <a:t>d</a:t>
            </a:r>
            <a:r>
              <a:rPr sz="1200" spc="-25" dirty="0">
                <a:latin typeface="Times New Roman"/>
                <a:cs typeface="Times New Roman"/>
              </a:rPr>
              <a:t>i</a:t>
            </a:r>
            <a:r>
              <a:rPr sz="1200" spc="-15" dirty="0">
                <a:latin typeface="Times New Roman"/>
                <a:cs typeface="Times New Roman"/>
              </a:rPr>
              <a:t>s</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 </a:t>
            </a:r>
            <a:r>
              <a:rPr sz="1200" spc="-10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00" dirty="0">
                <a:latin typeface="Times New Roman"/>
                <a:cs typeface="Times New Roman"/>
              </a:rPr>
              <a:t> </a:t>
            </a:r>
            <a:r>
              <a:rPr sz="1200" spc="5" dirty="0">
                <a:latin typeface="Times New Roman"/>
                <a:cs typeface="Times New Roman"/>
              </a:rPr>
              <a:t>r</a:t>
            </a:r>
            <a:r>
              <a:rPr sz="1200" spc="15" dirty="0">
                <a:latin typeface="Times New Roman"/>
                <a:cs typeface="Times New Roman"/>
              </a:rPr>
              <a:t>e</a:t>
            </a:r>
            <a:r>
              <a:rPr sz="1200" spc="-20" dirty="0">
                <a:latin typeface="Times New Roman"/>
                <a:cs typeface="Times New Roman"/>
              </a:rPr>
              <a:t>f</a:t>
            </a:r>
            <a:r>
              <a:rPr sz="1200" spc="-25" dirty="0">
                <a:latin typeface="Times New Roman"/>
                <a:cs typeface="Times New Roman"/>
              </a:rPr>
              <a:t>l</a:t>
            </a:r>
            <a:r>
              <a:rPr sz="1200" spc="-5" dirty="0">
                <a:latin typeface="Times New Roman"/>
                <a:cs typeface="Times New Roman"/>
              </a:rPr>
              <a:t>ec</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20" dirty="0">
                <a:latin typeface="Times New Roman"/>
                <a:cs typeface="Times New Roman"/>
              </a:rPr>
              <a:t> </a:t>
            </a:r>
            <a:r>
              <a:rPr sz="1200" spc="15" dirty="0">
                <a:latin typeface="Times New Roman"/>
                <a:cs typeface="Times New Roman"/>
              </a:rPr>
              <a:t>a</a:t>
            </a:r>
            <a:r>
              <a:rPr sz="1200" spc="-50" dirty="0">
                <a:latin typeface="Times New Roman"/>
                <a:cs typeface="Times New Roman"/>
              </a:rPr>
              <a:t>m</a:t>
            </a:r>
            <a:r>
              <a:rPr sz="1200" spc="20" dirty="0">
                <a:latin typeface="Times New Roman"/>
                <a:cs typeface="Times New Roman"/>
              </a:rPr>
              <a:t>o</a:t>
            </a:r>
            <a:r>
              <a:rPr sz="1200" dirty="0">
                <a:latin typeface="Times New Roman"/>
                <a:cs typeface="Times New Roman"/>
              </a:rPr>
              <a:t>ng p</a:t>
            </a:r>
            <a:r>
              <a:rPr sz="1200" spc="5" dirty="0">
                <a:latin typeface="Times New Roman"/>
                <a:cs typeface="Times New Roman"/>
              </a:rPr>
              <a:t>r</a:t>
            </a:r>
            <a:r>
              <a:rPr sz="1200" spc="20" dirty="0">
                <a:latin typeface="Times New Roman"/>
                <a:cs typeface="Times New Roman"/>
              </a:rPr>
              <a:t>o</a:t>
            </a:r>
            <a:r>
              <a:rPr sz="1200" spc="-40" dirty="0">
                <a:latin typeface="Times New Roman"/>
                <a:cs typeface="Times New Roman"/>
              </a:rPr>
              <a:t>f</a:t>
            </a:r>
            <a:r>
              <a:rPr sz="1200" spc="-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 </a:t>
            </a:r>
            <a:r>
              <a:rPr sz="1200" spc="-11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ng </a:t>
            </a:r>
            <a:r>
              <a:rPr sz="1200" spc="-100" dirty="0">
                <a:latin typeface="Times New Roman"/>
                <a:cs typeface="Times New Roman"/>
              </a:rPr>
              <a:t> </a:t>
            </a:r>
            <a:r>
              <a:rPr sz="1200" spc="-5" dirty="0">
                <a:latin typeface="Times New Roman"/>
                <a:cs typeface="Times New Roman"/>
              </a:rPr>
              <a:t>a</a:t>
            </a:r>
            <a:r>
              <a:rPr sz="1200" spc="10" dirty="0">
                <a:latin typeface="Times New Roman"/>
                <a:cs typeface="Times New Roman"/>
              </a:rPr>
              <a:t>ss</a:t>
            </a:r>
            <a:r>
              <a:rPr sz="1200" spc="-25" dirty="0">
                <a:latin typeface="Times New Roman"/>
                <a:cs typeface="Times New Roman"/>
              </a:rPr>
              <a:t>i</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110" dirty="0">
                <a:latin typeface="Times New Roman"/>
                <a:cs typeface="Times New Roman"/>
              </a:rPr>
              <a:t> </a:t>
            </a:r>
            <a:r>
              <a:rPr sz="1200" spc="5" dirty="0">
                <a:latin typeface="Times New Roman"/>
                <a:cs typeface="Times New Roman"/>
              </a:rPr>
              <a:t>(</a:t>
            </a:r>
            <a:r>
              <a:rPr sz="1200" spc="10" dirty="0">
                <a:latin typeface="Times New Roman"/>
                <a:cs typeface="Times New Roman"/>
              </a:rPr>
              <a:t>T</a:t>
            </a:r>
            <a:r>
              <a:rPr sz="1200" spc="-30" dirty="0">
                <a:latin typeface="Times New Roman"/>
                <a:cs typeface="Times New Roman"/>
              </a:rPr>
              <a:t>A</a:t>
            </a:r>
            <a:r>
              <a:rPr sz="1200" spc="-15" dirty="0">
                <a:latin typeface="Times New Roman"/>
                <a:cs typeface="Times New Roman"/>
              </a:rPr>
              <a:t>s</a:t>
            </a:r>
            <a:r>
              <a:rPr sz="1200" spc="5" dirty="0">
                <a:latin typeface="Times New Roman"/>
                <a:cs typeface="Times New Roman"/>
              </a:rPr>
              <a:t>)</a:t>
            </a:r>
            <a:r>
              <a:rPr sz="1200" dirty="0">
                <a:latin typeface="Times New Roman"/>
                <a:cs typeface="Times New Roman"/>
              </a:rPr>
              <a:t>, </a:t>
            </a:r>
            <a:r>
              <a:rPr sz="1200" spc="-8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0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dirty="0">
                <a:latin typeface="Times New Roman"/>
                <a:cs typeface="Times New Roman"/>
              </a:rPr>
              <a:t>n</a:t>
            </a:r>
            <a:r>
              <a:rPr sz="1200" spc="25" dirty="0">
                <a:latin typeface="Times New Roman"/>
                <a:cs typeface="Times New Roman"/>
              </a:rPr>
              <a:t>t</a:t>
            </a:r>
            <a:r>
              <a:rPr sz="1200" spc="-15" dirty="0">
                <a:latin typeface="Times New Roman"/>
                <a:cs typeface="Times New Roman"/>
              </a:rPr>
              <a:t>s</a:t>
            </a:r>
            <a:r>
              <a:rPr sz="1200" dirty="0">
                <a:latin typeface="Times New Roman"/>
                <a:cs typeface="Times New Roman"/>
              </a:rPr>
              <a:t>, </a:t>
            </a:r>
            <a:r>
              <a:rPr sz="1200" spc="-110" dirty="0">
                <a:latin typeface="Times New Roman"/>
                <a:cs typeface="Times New Roman"/>
              </a:rPr>
              <a:t> </a:t>
            </a:r>
            <a:r>
              <a:rPr sz="1200" spc="-5" dirty="0">
                <a:latin typeface="Times New Roman"/>
                <a:cs typeface="Times New Roman"/>
              </a:rPr>
              <a:t>a</a:t>
            </a:r>
            <a:r>
              <a:rPr sz="1200" dirty="0">
                <a:latin typeface="Times New Roman"/>
                <a:cs typeface="Times New Roman"/>
              </a:rPr>
              <a:t>s </a:t>
            </a:r>
            <a:r>
              <a:rPr sz="1200" spc="-110" dirty="0">
                <a:latin typeface="Times New Roman"/>
                <a:cs typeface="Times New Roman"/>
              </a:rPr>
              <a:t> </a:t>
            </a:r>
            <a:r>
              <a:rPr sz="1200" spc="-5" dirty="0">
                <a:latin typeface="Times New Roman"/>
                <a:cs typeface="Times New Roman"/>
              </a:rPr>
              <a:t>w</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l </a:t>
            </a:r>
            <a:r>
              <a:rPr sz="1200" spc="-120" dirty="0">
                <a:latin typeface="Times New Roman"/>
                <a:cs typeface="Times New Roman"/>
              </a:rPr>
              <a:t> </a:t>
            </a:r>
            <a:r>
              <a:rPr sz="1200" spc="-5" dirty="0">
                <a:latin typeface="Times New Roman"/>
                <a:cs typeface="Times New Roman"/>
              </a:rPr>
              <a:t>a</a:t>
            </a:r>
            <a:r>
              <a:rPr sz="1200" dirty="0">
                <a:latin typeface="Times New Roman"/>
                <a:cs typeface="Times New Roman"/>
              </a:rPr>
              <a:t>s </a:t>
            </a:r>
            <a:r>
              <a:rPr sz="1200" spc="-11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70" dirty="0">
                <a:latin typeface="Times New Roman"/>
                <a:cs typeface="Times New Roman"/>
              </a:rPr>
              <a:t> </a:t>
            </a:r>
            <a:r>
              <a:rPr sz="1200" spc="-5" dirty="0">
                <a:latin typeface="Times New Roman"/>
                <a:cs typeface="Times New Roman"/>
              </a:rPr>
              <a:t>e</a:t>
            </a:r>
            <a:r>
              <a:rPr sz="1200" spc="-25" dirty="0">
                <a:latin typeface="Times New Roman"/>
                <a:cs typeface="Times New Roman"/>
              </a:rPr>
              <a:t>v</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u</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s</a:t>
            </a:r>
            <a:r>
              <a:rPr sz="1200" dirty="0">
                <a:latin typeface="Times New Roman"/>
                <a:cs typeface="Times New Roman"/>
              </a:rPr>
              <a:t>.  </a:t>
            </a:r>
            <a:r>
              <a:rPr sz="1200" spc="120" dirty="0">
                <a:latin typeface="Times New Roman"/>
                <a:cs typeface="Times New Roman"/>
              </a:rPr>
              <a:t> </a:t>
            </a:r>
            <a:r>
              <a:rPr sz="1200" spc="-5" dirty="0">
                <a:latin typeface="Times New Roman"/>
                <a:cs typeface="Times New Roman"/>
              </a:rPr>
              <a:t>O</a:t>
            </a:r>
            <a:r>
              <a:rPr sz="1200" spc="-25" dirty="0">
                <a:latin typeface="Times New Roman"/>
                <a:cs typeface="Times New Roman"/>
              </a:rPr>
              <a:t>n</a:t>
            </a:r>
            <a:r>
              <a:rPr sz="1200" spc="5" dirty="0">
                <a:latin typeface="Times New Roman"/>
                <a:cs typeface="Times New Roman"/>
              </a:rPr>
              <a:t>-</a:t>
            </a:r>
            <a:r>
              <a:rPr sz="1200" dirty="0">
                <a:latin typeface="Times New Roman"/>
                <a:cs typeface="Times New Roman"/>
              </a:rPr>
              <a:t>g</a:t>
            </a:r>
            <a:r>
              <a:rPr sz="1200" spc="45" dirty="0">
                <a:latin typeface="Times New Roman"/>
                <a:cs typeface="Times New Roman"/>
              </a:rPr>
              <a:t>o</a:t>
            </a:r>
            <a:r>
              <a:rPr sz="1200" spc="-25" dirty="0">
                <a:latin typeface="Times New Roman"/>
                <a:cs typeface="Times New Roman"/>
              </a:rPr>
              <a:t>ing </a:t>
            </a:r>
            <a:r>
              <a:rPr sz="1200" spc="-5" dirty="0">
                <a:latin typeface="Times New Roman"/>
                <a:cs typeface="Times New Roman"/>
              </a:rPr>
              <a:t>e</a:t>
            </a:r>
            <a:r>
              <a:rPr sz="1200" spc="-25" dirty="0">
                <a:latin typeface="Times New Roman"/>
                <a:cs typeface="Times New Roman"/>
              </a:rPr>
              <a:t>x</a:t>
            </a:r>
            <a:r>
              <a:rPr sz="1200" spc="15" dirty="0">
                <a:latin typeface="Times New Roman"/>
                <a:cs typeface="Times New Roman"/>
              </a:rPr>
              <a:t>a</a:t>
            </a:r>
            <a:r>
              <a:rPr sz="1200" dirty="0">
                <a:latin typeface="Times New Roman"/>
                <a:cs typeface="Times New Roman"/>
              </a:rPr>
              <a:t>m</a:t>
            </a:r>
            <a:r>
              <a:rPr sz="1200" spc="-25" dirty="0">
                <a:latin typeface="Times New Roman"/>
                <a:cs typeface="Times New Roman"/>
              </a:rPr>
              <a:t>i</a:t>
            </a:r>
            <a:r>
              <a:rPr sz="1200" dirty="0">
                <a:latin typeface="Times New Roman"/>
                <a:cs typeface="Times New Roman"/>
              </a:rPr>
              <a:t>n</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20"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14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05" dirty="0">
                <a:latin typeface="Times New Roman"/>
                <a:cs typeface="Times New Roman"/>
              </a:rPr>
              <a:t> </a:t>
            </a:r>
            <a:r>
              <a:rPr sz="1200" spc="-5" dirty="0">
                <a:latin typeface="Times New Roman"/>
                <a:cs typeface="Times New Roman"/>
              </a:rPr>
              <a:t>c</a:t>
            </a:r>
            <a:r>
              <a:rPr sz="1200" spc="-25" dirty="0">
                <a:latin typeface="Times New Roman"/>
                <a:cs typeface="Times New Roman"/>
              </a:rPr>
              <a:t>h</a:t>
            </a:r>
            <a:r>
              <a:rPr sz="1200" spc="15" dirty="0">
                <a:latin typeface="Times New Roman"/>
                <a:cs typeface="Times New Roman"/>
              </a:rPr>
              <a:t>a</a:t>
            </a:r>
            <a:r>
              <a:rPr sz="1200" spc="-25" dirty="0">
                <a:latin typeface="Times New Roman"/>
                <a:cs typeface="Times New Roman"/>
              </a:rPr>
              <a:t>ll</a:t>
            </a:r>
            <a:r>
              <a:rPr sz="1200" spc="15" dirty="0">
                <a:latin typeface="Times New Roman"/>
                <a:cs typeface="Times New Roman"/>
              </a:rPr>
              <a:t>e</a:t>
            </a:r>
            <a:r>
              <a:rPr sz="1200" dirty="0">
                <a:latin typeface="Times New Roman"/>
                <a:cs typeface="Times New Roman"/>
              </a:rPr>
              <a:t>ng</a:t>
            </a:r>
            <a:r>
              <a:rPr sz="1200" spc="-5" dirty="0">
                <a:latin typeface="Times New Roman"/>
                <a:cs typeface="Times New Roman"/>
              </a:rPr>
              <a:t>e</a:t>
            </a:r>
            <a:r>
              <a:rPr sz="1200" dirty="0">
                <a:latin typeface="Times New Roman"/>
                <a:cs typeface="Times New Roman"/>
              </a:rPr>
              <a:t>s </a:t>
            </a:r>
            <a:r>
              <a:rPr sz="1200" spc="-11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90"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 </a:t>
            </a:r>
            <a:r>
              <a:rPr sz="1200" spc="-85" dirty="0">
                <a:latin typeface="Times New Roman"/>
                <a:cs typeface="Times New Roman"/>
              </a:rPr>
              <a:t> </a:t>
            </a:r>
            <a:r>
              <a:rPr sz="1200" spc="-40" dirty="0">
                <a:latin typeface="Times New Roman"/>
                <a:cs typeface="Times New Roman"/>
              </a:rPr>
              <a:t>f</a:t>
            </a:r>
            <a:r>
              <a:rPr sz="1200" spc="-5" dirty="0">
                <a:latin typeface="Times New Roman"/>
                <a:cs typeface="Times New Roman"/>
              </a:rPr>
              <a:t>ac</a:t>
            </a:r>
            <a:r>
              <a:rPr sz="1200" dirty="0">
                <a:latin typeface="Times New Roman"/>
                <a:cs typeface="Times New Roman"/>
              </a:rPr>
              <a:t>e </a:t>
            </a:r>
            <a:r>
              <a:rPr sz="1200" spc="-8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2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ng </a:t>
            </a:r>
            <a:r>
              <a:rPr sz="1200" spc="-100" dirty="0">
                <a:latin typeface="Times New Roman"/>
                <a:cs typeface="Times New Roman"/>
              </a:rPr>
              <a:t> </a:t>
            </a:r>
            <a:r>
              <a:rPr sz="1200" spc="-10" dirty="0">
                <a:latin typeface="Times New Roman"/>
                <a:cs typeface="Times New Roman"/>
              </a:rPr>
              <a:t>C</a:t>
            </a:r>
            <a:r>
              <a:rPr sz="1200" spc="-15" dirty="0">
                <a:latin typeface="Times New Roman"/>
                <a:cs typeface="Times New Roman"/>
              </a:rPr>
              <a:t>L</a:t>
            </a:r>
            <a:r>
              <a:rPr sz="1200" dirty="0">
                <a:latin typeface="Times New Roman"/>
                <a:cs typeface="Times New Roman"/>
              </a:rPr>
              <a:t>D </a:t>
            </a:r>
            <a:r>
              <a:rPr sz="1200" spc="-75" dirty="0">
                <a:latin typeface="Times New Roman"/>
                <a:cs typeface="Times New Roman"/>
              </a:rPr>
              <a:t> </a:t>
            </a:r>
            <a:r>
              <a:rPr sz="1200" spc="-50" dirty="0">
                <a:latin typeface="Times New Roman"/>
                <a:cs typeface="Times New Roman"/>
              </a:rPr>
              <a:t>l</a:t>
            </a:r>
            <a:r>
              <a:rPr sz="1200" spc="-5" dirty="0">
                <a:latin typeface="Times New Roman"/>
                <a:cs typeface="Times New Roman"/>
              </a:rPr>
              <a:t>ea</a:t>
            </a:r>
            <a:r>
              <a:rPr sz="1200" spc="30" dirty="0">
                <a:latin typeface="Times New Roman"/>
                <a:cs typeface="Times New Roman"/>
              </a:rPr>
              <a:t>r</a:t>
            </a:r>
            <a:r>
              <a:rPr sz="1200" spc="-25" dirty="0">
                <a:latin typeface="Times New Roman"/>
                <a:cs typeface="Times New Roman"/>
              </a:rPr>
              <a:t>n</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 </a:t>
            </a:r>
            <a:r>
              <a:rPr sz="1200" spc="-85"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00" dirty="0">
                <a:latin typeface="Times New Roman"/>
                <a:cs typeface="Times New Roman"/>
              </a:rPr>
              <a:t> </a:t>
            </a:r>
            <a:r>
              <a:rPr sz="1200" dirty="0">
                <a:latin typeface="Times New Roman"/>
                <a:cs typeface="Times New Roman"/>
              </a:rPr>
              <a:t>h</a:t>
            </a:r>
            <a:r>
              <a:rPr sz="1200" spc="-50" dirty="0">
                <a:latin typeface="Times New Roman"/>
                <a:cs typeface="Times New Roman"/>
              </a:rPr>
              <a:t>i</a:t>
            </a:r>
            <a:r>
              <a:rPr sz="1200" spc="20" dirty="0">
                <a:latin typeface="Times New Roman"/>
                <a:cs typeface="Times New Roman"/>
              </a:rPr>
              <a:t>g</a:t>
            </a:r>
            <a:r>
              <a:rPr sz="1200" dirty="0">
                <a:latin typeface="Times New Roman"/>
                <a:cs typeface="Times New Roman"/>
              </a:rPr>
              <a:t>h </a:t>
            </a:r>
            <a:r>
              <a:rPr sz="1200" spc="-100" dirty="0">
                <a:latin typeface="Times New Roman"/>
                <a:cs typeface="Times New Roman"/>
              </a:rPr>
              <a:t> </a:t>
            </a:r>
            <a:r>
              <a:rPr sz="1200" spc="-25" dirty="0">
                <a:latin typeface="Times New Roman"/>
                <a:cs typeface="Times New Roman"/>
              </a:rPr>
              <a:t>n</a:t>
            </a:r>
            <a:r>
              <a:rPr sz="1200" spc="-5" dirty="0">
                <a:latin typeface="Times New Roman"/>
                <a:cs typeface="Times New Roman"/>
              </a:rPr>
              <a:t>eed </a:t>
            </a:r>
            <a:r>
              <a:rPr sz="1200" dirty="0">
                <a:latin typeface="Times New Roman"/>
                <a:cs typeface="Times New Roman"/>
              </a:rPr>
              <a:t>u</a:t>
            </a:r>
            <a:r>
              <a:rPr sz="1200" spc="5" dirty="0">
                <a:latin typeface="Times New Roman"/>
                <a:cs typeface="Times New Roman"/>
              </a:rPr>
              <a:t>r</a:t>
            </a:r>
            <a:r>
              <a:rPr sz="1200" spc="-25" dirty="0">
                <a:latin typeface="Times New Roman"/>
                <a:cs typeface="Times New Roman"/>
              </a:rPr>
              <a:t>b</a:t>
            </a:r>
            <a:r>
              <a:rPr sz="1200" spc="15" dirty="0">
                <a:latin typeface="Times New Roman"/>
                <a:cs typeface="Times New Roman"/>
              </a:rPr>
              <a:t>a</a:t>
            </a:r>
            <a:r>
              <a:rPr sz="1200" dirty="0">
                <a:latin typeface="Times New Roman"/>
                <a:cs typeface="Times New Roman"/>
              </a:rPr>
              <a:t>n</a:t>
            </a:r>
            <a:r>
              <a:rPr sz="1200" spc="105" dirty="0">
                <a:latin typeface="Times New Roman"/>
                <a:cs typeface="Times New Roman"/>
              </a:rPr>
              <a:t> </a:t>
            </a:r>
            <a:r>
              <a:rPr sz="1200" spc="-15" dirty="0">
                <a:latin typeface="Times New Roman"/>
                <a:cs typeface="Times New Roman"/>
              </a:rPr>
              <a:t>s</a:t>
            </a:r>
            <a:r>
              <a:rPr sz="1200" spc="15" dirty="0">
                <a:latin typeface="Times New Roman"/>
                <a:cs typeface="Times New Roman"/>
              </a:rPr>
              <a:t>c</a:t>
            </a:r>
            <a:r>
              <a:rPr sz="1200" spc="-25" dirty="0">
                <a:latin typeface="Times New Roman"/>
                <a:cs typeface="Times New Roman"/>
              </a:rPr>
              <a:t>h</a:t>
            </a:r>
            <a:r>
              <a:rPr sz="1200" spc="20" dirty="0">
                <a:latin typeface="Times New Roman"/>
                <a:cs typeface="Times New Roman"/>
              </a:rPr>
              <a:t>oo</a:t>
            </a:r>
            <a:r>
              <a:rPr sz="1200" spc="-50" dirty="0">
                <a:latin typeface="Times New Roman"/>
                <a:cs typeface="Times New Roman"/>
              </a:rPr>
              <a:t>l</a:t>
            </a:r>
            <a:r>
              <a:rPr sz="1200" dirty="0">
                <a:latin typeface="Times New Roman"/>
                <a:cs typeface="Times New Roman"/>
              </a:rPr>
              <a:t>s</a:t>
            </a:r>
            <a:r>
              <a:rPr sz="1200" spc="120" dirty="0">
                <a:latin typeface="Times New Roman"/>
                <a:cs typeface="Times New Roman"/>
              </a:rPr>
              <a:t> </a:t>
            </a:r>
            <a:r>
              <a:rPr sz="1200" spc="-25" dirty="0">
                <a:latin typeface="Times New Roman"/>
                <a:cs typeface="Times New Roman"/>
              </a:rPr>
              <a:t>h</a:t>
            </a:r>
            <a:r>
              <a:rPr sz="1200" spc="15" dirty="0">
                <a:latin typeface="Times New Roman"/>
                <a:cs typeface="Times New Roman"/>
              </a:rPr>
              <a:t>a</a:t>
            </a:r>
            <a:r>
              <a:rPr sz="1200" dirty="0">
                <a:latin typeface="Times New Roman"/>
                <a:cs typeface="Times New Roman"/>
              </a:rPr>
              <a:t>s</a:t>
            </a:r>
            <a:r>
              <a:rPr sz="1200" spc="145" dirty="0">
                <a:latin typeface="Times New Roman"/>
                <a:cs typeface="Times New Roman"/>
              </a:rPr>
              <a:t> </a:t>
            </a:r>
            <a:r>
              <a:rPr sz="1200" spc="-50" dirty="0">
                <a:latin typeface="Times New Roman"/>
                <a:cs typeface="Times New Roman"/>
              </a:rPr>
              <a:t>l</a:t>
            </a:r>
            <a:r>
              <a:rPr sz="1200" spc="-5" dirty="0">
                <a:latin typeface="Times New Roman"/>
                <a:cs typeface="Times New Roman"/>
              </a:rPr>
              <a:t>e</a:t>
            </a:r>
            <a:r>
              <a:rPr sz="1200" dirty="0">
                <a:latin typeface="Times New Roman"/>
                <a:cs typeface="Times New Roman"/>
              </a:rPr>
              <a:t>d</a:t>
            </a:r>
            <a:r>
              <a:rPr sz="1200" spc="130" dirty="0">
                <a:latin typeface="Times New Roman"/>
                <a:cs typeface="Times New Roman"/>
              </a:rPr>
              <a:t> </a:t>
            </a:r>
            <a:r>
              <a:rPr sz="1200" dirty="0">
                <a:latin typeface="Times New Roman"/>
                <a:cs typeface="Times New Roman"/>
              </a:rPr>
              <a:t>to</a:t>
            </a:r>
            <a:r>
              <a:rPr sz="1200" spc="10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spc="-5" dirty="0">
                <a:latin typeface="Times New Roman"/>
                <a:cs typeface="Times New Roman"/>
              </a:rPr>
              <a:t>e</a:t>
            </a:r>
            <a:r>
              <a:rPr sz="1200" spc="-25" dirty="0">
                <a:latin typeface="Times New Roman"/>
                <a:cs typeface="Times New Roman"/>
              </a:rPr>
              <a:t>m</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g</a:t>
            </a:r>
            <a:r>
              <a:rPr sz="1200" spc="-5" dirty="0">
                <a:latin typeface="Times New Roman"/>
                <a:cs typeface="Times New Roman"/>
              </a:rPr>
              <a:t>e</a:t>
            </a:r>
            <a:r>
              <a:rPr sz="1200" dirty="0">
                <a:latin typeface="Times New Roman"/>
                <a:cs typeface="Times New Roman"/>
              </a:rPr>
              <a:t>n</a:t>
            </a:r>
            <a:r>
              <a:rPr sz="1200" spc="-5" dirty="0">
                <a:latin typeface="Times New Roman"/>
                <a:cs typeface="Times New Roman"/>
              </a:rPr>
              <a:t>c</a:t>
            </a:r>
            <a:r>
              <a:rPr sz="1200" dirty="0">
                <a:latin typeface="Times New Roman"/>
                <a:cs typeface="Times New Roman"/>
              </a:rPr>
              <a:t>e</a:t>
            </a:r>
            <a:r>
              <a:rPr sz="1200" spc="12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90" dirty="0">
                <a:latin typeface="Times New Roman"/>
                <a:cs typeface="Times New Roman"/>
              </a:rPr>
              <a:t> </a:t>
            </a:r>
            <a:r>
              <a:rPr sz="1200" dirty="0">
                <a:latin typeface="Times New Roman"/>
                <a:cs typeface="Times New Roman"/>
              </a:rPr>
              <a:t>a</a:t>
            </a:r>
            <a:r>
              <a:rPr sz="1200" spc="125" dirty="0">
                <a:latin typeface="Times New Roman"/>
                <a:cs typeface="Times New Roman"/>
              </a:rPr>
              <a:t> </a:t>
            </a:r>
            <a:r>
              <a:rPr sz="1200" spc="-25" dirty="0">
                <a:latin typeface="Times New Roman"/>
                <a:cs typeface="Times New Roman"/>
              </a:rPr>
              <a:t>g</a:t>
            </a:r>
            <a:r>
              <a:rPr sz="1200" spc="20" dirty="0">
                <a:latin typeface="Times New Roman"/>
                <a:cs typeface="Times New Roman"/>
              </a:rPr>
              <a:t>o</a:t>
            </a:r>
            <a:r>
              <a:rPr sz="1200" spc="-5" dirty="0">
                <a:latin typeface="Times New Roman"/>
                <a:cs typeface="Times New Roman"/>
              </a:rPr>
              <a:t>a</a:t>
            </a:r>
            <a:r>
              <a:rPr sz="1200" spc="-25" dirty="0">
                <a:latin typeface="Times New Roman"/>
                <a:cs typeface="Times New Roman"/>
              </a:rPr>
              <a:t>l</a:t>
            </a:r>
            <a:r>
              <a:rPr sz="1200" spc="5" dirty="0">
                <a:latin typeface="Times New Roman"/>
                <a:cs typeface="Times New Roman"/>
              </a:rPr>
              <a:t>-</a:t>
            </a:r>
            <a:r>
              <a:rPr sz="1200" dirty="0">
                <a:latin typeface="Times New Roman"/>
                <a:cs typeface="Times New Roman"/>
              </a:rPr>
              <a:t>o</a:t>
            </a:r>
            <a:r>
              <a:rPr sz="1200" spc="5" dirty="0">
                <a:latin typeface="Times New Roman"/>
                <a:cs typeface="Times New Roman"/>
              </a:rPr>
              <a:t>r</a:t>
            </a:r>
            <a:r>
              <a:rPr sz="1200" spc="-50"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130"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20" dirty="0">
                <a:latin typeface="Times New Roman"/>
                <a:cs typeface="Times New Roman"/>
              </a:rPr>
              <a:t>f</a:t>
            </a:r>
            <a:r>
              <a:rPr sz="1200" spc="-25" dirty="0">
                <a:latin typeface="Times New Roman"/>
                <a:cs typeface="Times New Roman"/>
              </a:rPr>
              <a:t>i</a:t>
            </a:r>
            <a:r>
              <a:rPr sz="1200" spc="20" dirty="0">
                <a:latin typeface="Times New Roman"/>
                <a:cs typeface="Times New Roman"/>
              </a:rPr>
              <a:t>n</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i</a:t>
            </a:r>
            <a:r>
              <a:rPr sz="1200" spc="45" dirty="0">
                <a:latin typeface="Times New Roman"/>
                <a:cs typeface="Times New Roman"/>
              </a:rPr>
              <a:t>o</a:t>
            </a:r>
            <a:r>
              <a:rPr sz="1200" dirty="0">
                <a:latin typeface="Times New Roman"/>
                <a:cs typeface="Times New Roman"/>
              </a:rPr>
              <a:t>n</a:t>
            </a:r>
            <a:r>
              <a:rPr sz="1200" spc="10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114" dirty="0">
                <a:latin typeface="Times New Roman"/>
                <a:cs typeface="Times New Roman"/>
              </a:rPr>
              <a:t> </a:t>
            </a:r>
            <a:r>
              <a:rPr sz="1200" spc="-50" dirty="0">
                <a:latin typeface="Times New Roman"/>
                <a:cs typeface="Times New Roman"/>
              </a:rPr>
              <a:t>m</a:t>
            </a:r>
            <a:r>
              <a:rPr sz="1200" spc="20" dirty="0">
                <a:latin typeface="Times New Roman"/>
                <a:cs typeface="Times New Roman"/>
              </a:rPr>
              <a:t>u</a:t>
            </a:r>
            <a:r>
              <a:rPr sz="1200" spc="-50" dirty="0">
                <a:latin typeface="Times New Roman"/>
                <a:cs typeface="Times New Roman"/>
              </a:rPr>
              <a:t>l</a:t>
            </a:r>
            <a:r>
              <a:rPr sz="1200" spc="50" dirty="0">
                <a:latin typeface="Times New Roman"/>
                <a:cs typeface="Times New Roman"/>
              </a:rPr>
              <a:t>t</a:t>
            </a:r>
            <a:r>
              <a:rPr sz="1200" spc="-25"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a:t>
            </a:r>
            <a:r>
              <a:rPr sz="1200" spc="85"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20" dirty="0">
                <a:latin typeface="Times New Roman"/>
                <a:cs typeface="Times New Roman"/>
              </a:rPr>
              <a:t>w</a:t>
            </a:r>
            <a:r>
              <a:rPr sz="1200" spc="-50" dirty="0">
                <a:latin typeface="Times New Roman"/>
                <a:cs typeface="Times New Roman"/>
              </a:rPr>
              <a:t>i</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a:t>
            </a:r>
            <a:r>
              <a:rPr sz="1200" spc="80" dirty="0">
                <a:latin typeface="Times New Roman"/>
                <a:cs typeface="Times New Roman"/>
              </a:rPr>
              <a:t> </a:t>
            </a:r>
            <a:r>
              <a:rPr sz="1200" dirty="0">
                <a:latin typeface="Times New Roman"/>
                <a:cs typeface="Times New Roman"/>
              </a:rPr>
              <a:t>a</a:t>
            </a:r>
            <a:r>
              <a:rPr sz="1200" spc="100"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15" dirty="0">
                <a:latin typeface="Times New Roman"/>
                <a:cs typeface="Times New Roman"/>
              </a:rPr>
              <a:t>ec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a:t>
            </a:r>
            <a:r>
              <a:rPr sz="1200" spc="60"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15" dirty="0">
                <a:latin typeface="Times New Roman"/>
                <a:cs typeface="Times New Roman"/>
              </a:rPr>
              <a:t>c</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8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x</a:t>
            </a:r>
            <a:r>
              <a:rPr sz="1200" spc="25" dirty="0">
                <a:latin typeface="Times New Roman"/>
                <a:cs typeface="Times New Roman"/>
              </a:rPr>
              <a:t>t</a:t>
            </a:r>
            <a:r>
              <a:rPr sz="1200" dirty="0">
                <a:latin typeface="Times New Roman"/>
                <a:cs typeface="Times New Roman"/>
              </a:rPr>
              <a:t>.  </a:t>
            </a:r>
            <a:r>
              <a:rPr sz="1200" spc="-100"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e</a:t>
            </a:r>
            <a:r>
              <a:rPr sz="1200" spc="100" dirty="0">
                <a:latin typeface="Times New Roman"/>
                <a:cs typeface="Times New Roman"/>
              </a:rPr>
              <a:t> </a:t>
            </a:r>
            <a:r>
              <a:rPr sz="1200" spc="-15" dirty="0">
                <a:latin typeface="Times New Roman"/>
                <a:cs typeface="Times New Roman"/>
              </a:rPr>
              <a:t>s</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dirty="0">
                <a:latin typeface="Times New Roman"/>
                <a:cs typeface="Times New Roman"/>
              </a:rPr>
              <a:t>n</a:t>
            </a:r>
            <a:r>
              <a:rPr sz="1200" spc="80" dirty="0">
                <a:latin typeface="Times New Roman"/>
                <a:cs typeface="Times New Roman"/>
              </a:rPr>
              <a:t> </a:t>
            </a:r>
            <a:r>
              <a:rPr sz="1200" dirty="0">
                <a:latin typeface="Times New Roman"/>
                <a:cs typeface="Times New Roman"/>
              </a:rPr>
              <a:t>g</a:t>
            </a:r>
            <a:r>
              <a:rPr sz="1200" spc="20" dirty="0">
                <a:latin typeface="Times New Roman"/>
                <a:cs typeface="Times New Roman"/>
              </a:rPr>
              <a:t>o</a:t>
            </a:r>
            <a:r>
              <a:rPr sz="1200" spc="-5" dirty="0">
                <a:latin typeface="Times New Roman"/>
                <a:cs typeface="Times New Roman"/>
              </a:rPr>
              <a:t>a</a:t>
            </a:r>
            <a:r>
              <a:rPr sz="1200" spc="-25" dirty="0">
                <a:latin typeface="Times New Roman"/>
                <a:cs typeface="Times New Roman"/>
              </a:rPr>
              <a:t>l</a:t>
            </a:r>
            <a:r>
              <a:rPr sz="1200" dirty="0">
                <a:latin typeface="Times New Roman"/>
                <a:cs typeface="Times New Roman"/>
              </a:rPr>
              <a:t>s</a:t>
            </a:r>
            <a:r>
              <a:rPr sz="1200" spc="9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50" dirty="0">
                <a:latin typeface="Times New Roman"/>
                <a:cs typeface="Times New Roman"/>
              </a:rPr>
              <a:t>l</a:t>
            </a:r>
            <a:r>
              <a:rPr sz="1200" spc="20" dirty="0">
                <a:latin typeface="Times New Roman"/>
                <a:cs typeface="Times New Roman"/>
              </a:rPr>
              <a:t>o</a:t>
            </a:r>
            <a:r>
              <a:rPr sz="1200" dirty="0">
                <a:latin typeface="Times New Roman"/>
                <a:cs typeface="Times New Roman"/>
              </a:rPr>
              <a:t>p</a:t>
            </a:r>
            <a:r>
              <a:rPr sz="1200" spc="-5" dirty="0">
                <a:latin typeface="Times New Roman"/>
                <a:cs typeface="Times New Roman"/>
              </a:rPr>
              <a:t>e</a:t>
            </a:r>
            <a:r>
              <a:rPr sz="1200" dirty="0">
                <a:latin typeface="Times New Roman"/>
                <a:cs typeface="Times New Roman"/>
              </a:rPr>
              <a:t>d</a:t>
            </a:r>
            <a:r>
              <a:rPr sz="1200" spc="130" dirty="0">
                <a:latin typeface="Times New Roman"/>
                <a:cs typeface="Times New Roman"/>
              </a:rPr>
              <a:t> </a:t>
            </a:r>
            <a:r>
              <a:rPr sz="1200" dirty="0">
                <a:latin typeface="Times New Roman"/>
                <a:cs typeface="Times New Roman"/>
              </a:rPr>
              <a:t>by</a:t>
            </a:r>
            <a:r>
              <a:rPr sz="1200" spc="60" dirty="0">
                <a:latin typeface="Times New Roman"/>
                <a:cs typeface="Times New Roman"/>
              </a:rPr>
              <a:t> </a:t>
            </a:r>
            <a:r>
              <a:rPr sz="1200" spc="25" dirty="0">
                <a:latin typeface="Times New Roman"/>
                <a:cs typeface="Times New Roman"/>
              </a:rPr>
              <a:t>S</a:t>
            </a:r>
            <a:r>
              <a:rPr sz="1200" spc="-25" dirty="0">
                <a:latin typeface="Times New Roman"/>
                <a:cs typeface="Times New Roman"/>
              </a:rPr>
              <a:t>l</a:t>
            </a:r>
            <a:r>
              <a:rPr sz="1200" spc="-5" dirty="0">
                <a:latin typeface="Times New Roman"/>
                <a:cs typeface="Times New Roman"/>
              </a:rPr>
              <a:t>ee</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r</a:t>
            </a:r>
            <a:r>
              <a:rPr sz="1200" spc="114"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5" dirty="0">
                <a:latin typeface="Times New Roman"/>
                <a:cs typeface="Times New Roman"/>
              </a:rPr>
              <a:t> </a:t>
            </a:r>
            <a:r>
              <a:rPr sz="1200" spc="-5" dirty="0">
                <a:latin typeface="Times New Roman"/>
                <a:cs typeface="Times New Roman"/>
              </a:rPr>
              <a:t>Ow</a:t>
            </a:r>
            <a:r>
              <a:rPr sz="1200" dirty="0">
                <a:latin typeface="Times New Roman"/>
                <a:cs typeface="Times New Roman"/>
              </a:rPr>
              <a:t>u</a:t>
            </a:r>
            <a:r>
              <a:rPr sz="1200" spc="20" dirty="0">
                <a:latin typeface="Times New Roman"/>
                <a:cs typeface="Times New Roman"/>
              </a:rPr>
              <a:t>o</a:t>
            </a:r>
            <a:r>
              <a:rPr sz="1200" dirty="0">
                <a:latin typeface="Times New Roman"/>
                <a:cs typeface="Times New Roman"/>
              </a:rPr>
              <a:t>r</a:t>
            </a:r>
            <a:r>
              <a:rPr sz="1200" spc="90" dirty="0">
                <a:latin typeface="Times New Roman"/>
                <a:cs typeface="Times New Roman"/>
              </a:rPr>
              <a:t> </a:t>
            </a:r>
            <a:r>
              <a:rPr sz="1200" spc="5" dirty="0">
                <a:latin typeface="Times New Roman"/>
                <a:cs typeface="Times New Roman"/>
              </a:rPr>
              <a:t>(</a:t>
            </a:r>
            <a:r>
              <a:rPr sz="1200" dirty="0">
                <a:latin typeface="Times New Roman"/>
                <a:cs typeface="Times New Roman"/>
              </a:rPr>
              <a:t>2011)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c</a:t>
            </a:r>
            <a:r>
              <a:rPr sz="1200" spc="-25" dirty="0">
                <a:latin typeface="Times New Roman"/>
                <a:cs typeface="Times New Roman"/>
              </a:rPr>
              <a:t>l</a:t>
            </a:r>
            <a:r>
              <a:rPr sz="1200" dirty="0">
                <a:latin typeface="Times New Roman"/>
                <a:cs typeface="Times New Roman"/>
              </a:rPr>
              <a:t>ud</a:t>
            </a:r>
            <a:r>
              <a:rPr sz="1200" spc="-5" dirty="0">
                <a:latin typeface="Times New Roman"/>
                <a:cs typeface="Times New Roman"/>
              </a:rPr>
              <a:t>e</a:t>
            </a:r>
            <a:r>
              <a:rPr sz="1200" dirty="0">
                <a:latin typeface="Times New Roman"/>
                <a:cs typeface="Times New Roman"/>
              </a:rPr>
              <a:t>:</a:t>
            </a:r>
            <a:endParaRPr sz="1200">
              <a:latin typeface="Times New Roman"/>
              <a:cs typeface="Times New Roman"/>
            </a:endParaRPr>
          </a:p>
          <a:p>
            <a:pPr>
              <a:lnSpc>
                <a:spcPct val="100000"/>
              </a:lnSpc>
              <a:spcBef>
                <a:spcPts val="0"/>
              </a:spcBef>
            </a:pPr>
            <a:endParaRPr sz="1200">
              <a:latin typeface="Times New Roman"/>
              <a:cs typeface="Times New Roman"/>
            </a:endParaRPr>
          </a:p>
          <a:p>
            <a:pPr marL="378460" marR="370840" algn="just">
              <a:lnSpc>
                <a:spcPct val="95800"/>
              </a:lnSpc>
            </a:pP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p</a:t>
            </a:r>
            <a:r>
              <a:rPr sz="1200" spc="-5" dirty="0">
                <a:latin typeface="Times New Roman"/>
                <a:cs typeface="Times New Roman"/>
              </a:rPr>
              <a:t>a</a:t>
            </a:r>
            <a:r>
              <a:rPr sz="1200" spc="30" dirty="0">
                <a:latin typeface="Times New Roman"/>
                <a:cs typeface="Times New Roman"/>
              </a:rPr>
              <a:t>r</a:t>
            </a:r>
            <a:r>
              <a:rPr sz="1200" spc="-25" dirty="0">
                <a:latin typeface="Times New Roman"/>
                <a:cs typeface="Times New Roman"/>
              </a:rPr>
              <a:t>in</a:t>
            </a:r>
            <a:r>
              <a:rPr sz="1200" dirty="0">
                <a:latin typeface="Times New Roman"/>
                <a:cs typeface="Times New Roman"/>
              </a:rPr>
              <a:t>g </a:t>
            </a:r>
            <a:r>
              <a:rPr sz="1200" spc="-10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 </a:t>
            </a:r>
            <a:r>
              <a:rPr sz="1200" spc="-110" dirty="0">
                <a:latin typeface="Times New Roman"/>
                <a:cs typeface="Times New Roman"/>
              </a:rPr>
              <a:t> </a:t>
            </a:r>
            <a:r>
              <a:rPr sz="1200" dirty="0">
                <a:latin typeface="Times New Roman"/>
                <a:cs typeface="Times New Roman"/>
              </a:rPr>
              <a:t>to </a:t>
            </a:r>
            <a:r>
              <a:rPr sz="1200" spc="-7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m </a:t>
            </a:r>
            <a:r>
              <a:rPr sz="1200" spc="-145" dirty="0">
                <a:latin typeface="Times New Roman"/>
                <a:cs typeface="Times New Roman"/>
              </a:rPr>
              <a:t> </a:t>
            </a:r>
            <a:r>
              <a:rPr sz="1200" spc="5" dirty="0">
                <a:latin typeface="Times New Roman"/>
                <a:cs typeface="Times New Roman"/>
              </a:rPr>
              <a:t>r</a:t>
            </a:r>
            <a:r>
              <a:rPr sz="1200" spc="15" dirty="0">
                <a:latin typeface="Times New Roman"/>
                <a:cs typeface="Times New Roman"/>
              </a:rPr>
              <a:t>e</a:t>
            </a:r>
            <a:r>
              <a:rPr sz="1200" spc="-25" dirty="0">
                <a:latin typeface="Times New Roman"/>
                <a:cs typeface="Times New Roman"/>
              </a:rPr>
              <a:t>l</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s</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ps </a:t>
            </a:r>
            <a:r>
              <a:rPr sz="1200" spc="-110" dirty="0">
                <a:latin typeface="Times New Roman"/>
                <a:cs typeface="Times New Roman"/>
              </a:rPr>
              <a:t> </a:t>
            </a:r>
            <a:r>
              <a:rPr sz="1200" spc="20" dirty="0">
                <a:latin typeface="Times New Roman"/>
                <a:cs typeface="Times New Roman"/>
              </a:rPr>
              <a:t>w</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h </a:t>
            </a:r>
            <a:r>
              <a:rPr sz="1200" spc="-12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85" dirty="0">
                <a:latin typeface="Times New Roman"/>
                <a:cs typeface="Times New Roman"/>
              </a:rPr>
              <a:t> </a:t>
            </a:r>
            <a:r>
              <a:rPr sz="1200" spc="-40" dirty="0">
                <a:latin typeface="Times New Roman"/>
                <a:cs typeface="Times New Roman"/>
              </a:rPr>
              <a:t>f</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m </a:t>
            </a:r>
            <a:r>
              <a:rPr sz="1200" spc="-120" dirty="0">
                <a:latin typeface="Times New Roman"/>
                <a:cs typeface="Times New Roman"/>
              </a:rPr>
              <a:t> </a:t>
            </a:r>
            <a:r>
              <a:rPr sz="1200" spc="-25" dirty="0">
                <a:latin typeface="Times New Roman"/>
                <a:cs typeface="Times New Roman"/>
              </a:rPr>
              <a:t>b</a:t>
            </a:r>
            <a:r>
              <a:rPr sz="1200" spc="-5" dirty="0">
                <a:latin typeface="Times New Roman"/>
                <a:cs typeface="Times New Roman"/>
              </a:rPr>
              <a:t>ac</a:t>
            </a:r>
            <a:r>
              <a:rPr sz="1200" dirty="0">
                <a:latin typeface="Times New Roman"/>
                <a:cs typeface="Times New Roman"/>
              </a:rPr>
              <a:t>kg</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u</a:t>
            </a:r>
            <a:r>
              <a:rPr sz="1200" spc="-25" dirty="0">
                <a:latin typeface="Times New Roman"/>
                <a:cs typeface="Times New Roman"/>
              </a:rPr>
              <a:t>n</a:t>
            </a:r>
            <a:r>
              <a:rPr sz="1200" dirty="0">
                <a:latin typeface="Times New Roman"/>
                <a:cs typeface="Times New Roman"/>
              </a:rPr>
              <a:t>ds </a:t>
            </a:r>
            <a:r>
              <a:rPr sz="1200" spc="-110"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spc="5" dirty="0">
                <a:latin typeface="Times New Roman"/>
                <a:cs typeface="Times New Roman"/>
              </a:rPr>
              <a:t>f</a:t>
            </a:r>
            <a:r>
              <a:rPr sz="1200" spc="-20" dirty="0">
                <a:latin typeface="Times New Roman"/>
                <a:cs typeface="Times New Roman"/>
              </a:rPr>
              <a:t>f</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e</a:t>
            </a:r>
            <a:r>
              <a:rPr sz="1200" spc="-25" dirty="0">
                <a:latin typeface="Times New Roman"/>
                <a:cs typeface="Times New Roman"/>
              </a:rPr>
              <a:t>nt </a:t>
            </a:r>
            <a:r>
              <a:rPr sz="1200" spc="-40" dirty="0">
                <a:latin typeface="Times New Roman"/>
                <a:cs typeface="Times New Roman"/>
              </a:rPr>
              <a:t>f</a:t>
            </a:r>
            <a:r>
              <a:rPr sz="1200" spc="5" dirty="0">
                <a:latin typeface="Times New Roman"/>
                <a:cs typeface="Times New Roman"/>
              </a:rPr>
              <a:t>r</a:t>
            </a:r>
            <a:r>
              <a:rPr sz="1200" spc="45" dirty="0">
                <a:latin typeface="Times New Roman"/>
                <a:cs typeface="Times New Roman"/>
              </a:rPr>
              <a:t>o</a:t>
            </a:r>
            <a:r>
              <a:rPr sz="1200" dirty="0">
                <a:latin typeface="Times New Roman"/>
                <a:cs typeface="Times New Roman"/>
              </a:rPr>
              <a:t>m </a:t>
            </a:r>
            <a:r>
              <a:rPr sz="1200" spc="25" dirty="0">
                <a:latin typeface="Times New Roman"/>
                <a:cs typeface="Times New Roman"/>
              </a:rPr>
              <a:t> 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 </a:t>
            </a:r>
            <a:r>
              <a:rPr sz="1200" spc="80" dirty="0">
                <a:latin typeface="Times New Roman"/>
                <a:cs typeface="Times New Roman"/>
              </a:rPr>
              <a:t> </a:t>
            </a:r>
            <a:r>
              <a:rPr sz="1200" spc="20" dirty="0">
                <a:latin typeface="Times New Roman"/>
                <a:cs typeface="Times New Roman"/>
              </a:rPr>
              <a:t>o</a:t>
            </a:r>
            <a:r>
              <a:rPr sz="1200" spc="-5" dirty="0">
                <a:latin typeface="Times New Roman"/>
                <a:cs typeface="Times New Roman"/>
              </a:rPr>
              <a:t>w</a:t>
            </a:r>
            <a:r>
              <a:rPr sz="1200" dirty="0">
                <a:latin typeface="Times New Roman"/>
                <a:cs typeface="Times New Roman"/>
              </a:rPr>
              <a:t>n </a:t>
            </a:r>
            <a:r>
              <a:rPr sz="1200" spc="45" dirty="0">
                <a:latin typeface="Times New Roman"/>
                <a:cs typeface="Times New Roman"/>
              </a:rPr>
              <a:t> </a:t>
            </a:r>
            <a:r>
              <a:rPr sz="1200" spc="-25" dirty="0">
                <a:latin typeface="Times New Roman"/>
                <a:cs typeface="Times New Roman"/>
              </a:rPr>
              <a:t>b</a:t>
            </a:r>
            <a:r>
              <a:rPr sz="1200" spc="15" dirty="0">
                <a:latin typeface="Times New Roman"/>
                <a:cs typeface="Times New Roman"/>
              </a:rPr>
              <a:t>a</a:t>
            </a:r>
            <a:r>
              <a:rPr sz="1200" spc="-5" dirty="0">
                <a:latin typeface="Times New Roman"/>
                <a:cs typeface="Times New Roman"/>
              </a:rPr>
              <a:t>c</a:t>
            </a:r>
            <a:r>
              <a:rPr sz="1200" dirty="0">
                <a:latin typeface="Times New Roman"/>
                <a:cs typeface="Times New Roman"/>
              </a:rPr>
              <a:t>kg</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u</a:t>
            </a:r>
            <a:r>
              <a:rPr sz="1200" spc="-25" dirty="0">
                <a:latin typeface="Times New Roman"/>
                <a:cs typeface="Times New Roman"/>
              </a:rPr>
              <a:t>n</a:t>
            </a:r>
            <a:r>
              <a:rPr sz="1200" dirty="0">
                <a:latin typeface="Times New Roman"/>
                <a:cs typeface="Times New Roman"/>
              </a:rPr>
              <a:t>d</a:t>
            </a:r>
            <a:r>
              <a:rPr sz="1200" spc="-15" dirty="0">
                <a:latin typeface="Times New Roman"/>
                <a:cs typeface="Times New Roman"/>
              </a:rPr>
              <a:t>s</a:t>
            </a:r>
            <a:r>
              <a:rPr sz="1200" dirty="0">
                <a:latin typeface="Times New Roman"/>
                <a:cs typeface="Times New Roman"/>
              </a:rPr>
              <a:t>, </a:t>
            </a:r>
            <a:r>
              <a:rPr sz="1200" spc="80" dirty="0">
                <a:latin typeface="Times New Roman"/>
                <a:cs typeface="Times New Roman"/>
              </a:rPr>
              <a:t> </a:t>
            </a:r>
            <a:r>
              <a:rPr sz="1200" dirty="0">
                <a:latin typeface="Times New Roman"/>
                <a:cs typeface="Times New Roman"/>
              </a:rPr>
              <a:t>to </a:t>
            </a:r>
            <a:r>
              <a:rPr sz="1200" spc="70" dirty="0">
                <a:latin typeface="Times New Roman"/>
                <a:cs typeface="Times New Roman"/>
              </a:rPr>
              <a:t> </a:t>
            </a:r>
            <a:r>
              <a:rPr sz="1200" spc="-25" dirty="0">
                <a:latin typeface="Times New Roman"/>
                <a:cs typeface="Times New Roman"/>
              </a:rPr>
              <a:t>b</a:t>
            </a:r>
            <a:r>
              <a:rPr sz="1200" spc="30" dirty="0">
                <a:latin typeface="Times New Roman"/>
                <a:cs typeface="Times New Roman"/>
              </a:rPr>
              <a:t>r</a:t>
            </a:r>
            <a:r>
              <a:rPr sz="1200" spc="-50" dirty="0">
                <a:latin typeface="Times New Roman"/>
                <a:cs typeface="Times New Roman"/>
              </a:rPr>
              <a:t>i</a:t>
            </a:r>
            <a:r>
              <a:rPr sz="1200" dirty="0">
                <a:latin typeface="Times New Roman"/>
                <a:cs typeface="Times New Roman"/>
              </a:rPr>
              <a:t>dge </a:t>
            </a:r>
            <a:r>
              <a:rPr sz="1200" spc="65" dirty="0">
                <a:latin typeface="Times New Roman"/>
                <a:cs typeface="Times New Roman"/>
              </a:rPr>
              <a:t> </a:t>
            </a:r>
            <a:r>
              <a:rPr sz="1200" spc="-25" dirty="0">
                <a:latin typeface="Times New Roman"/>
                <a:cs typeface="Times New Roman"/>
              </a:rPr>
              <a:t>h</a:t>
            </a:r>
            <a:r>
              <a:rPr sz="1200" spc="45" dirty="0">
                <a:latin typeface="Times New Roman"/>
                <a:cs typeface="Times New Roman"/>
              </a:rPr>
              <a:t>o</a:t>
            </a:r>
            <a:r>
              <a:rPr sz="1200" spc="-50" dirty="0">
                <a:latin typeface="Times New Roman"/>
                <a:cs typeface="Times New Roman"/>
              </a:rPr>
              <a:t>m</a:t>
            </a:r>
            <a:r>
              <a:rPr sz="1200" dirty="0">
                <a:latin typeface="Times New Roman"/>
                <a:cs typeface="Times New Roman"/>
              </a:rPr>
              <a:t>e </a:t>
            </a:r>
            <a:r>
              <a:rPr sz="1200" spc="9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70" dirty="0">
                <a:latin typeface="Times New Roman"/>
                <a:cs typeface="Times New Roman"/>
              </a:rPr>
              <a:t> </a:t>
            </a:r>
            <a:r>
              <a:rPr sz="1200" spc="-15" dirty="0">
                <a:latin typeface="Times New Roman"/>
                <a:cs typeface="Times New Roman"/>
              </a:rPr>
              <a:t>s</a:t>
            </a:r>
            <a:r>
              <a:rPr sz="1200" spc="15" dirty="0">
                <a:latin typeface="Times New Roman"/>
                <a:cs typeface="Times New Roman"/>
              </a:rPr>
              <a:t>c</a:t>
            </a:r>
            <a:r>
              <a:rPr sz="1200" spc="-25" dirty="0">
                <a:latin typeface="Times New Roman"/>
                <a:cs typeface="Times New Roman"/>
              </a:rPr>
              <a:t>h</a:t>
            </a:r>
            <a:r>
              <a:rPr sz="1200" spc="20" dirty="0">
                <a:latin typeface="Times New Roman"/>
                <a:cs typeface="Times New Roman"/>
              </a:rPr>
              <a:t>oo</a:t>
            </a:r>
            <a:r>
              <a:rPr sz="1200" dirty="0">
                <a:latin typeface="Times New Roman"/>
                <a:cs typeface="Times New Roman"/>
              </a:rPr>
              <a:t>l </a:t>
            </a:r>
            <a:r>
              <a:rPr sz="1200" spc="25"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 </a:t>
            </a:r>
            <a:r>
              <a:rPr sz="1200" spc="80" dirty="0">
                <a:latin typeface="Times New Roman"/>
                <a:cs typeface="Times New Roman"/>
              </a:rPr>
              <a:t> </a:t>
            </a:r>
            <a:r>
              <a:rPr sz="1200" dirty="0">
                <a:latin typeface="Times New Roman"/>
                <a:cs typeface="Times New Roman"/>
              </a:rPr>
              <a:t>to </a:t>
            </a:r>
            <a:r>
              <a:rPr sz="1200" spc="70"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e </a:t>
            </a:r>
            <a:r>
              <a:rPr sz="1200" spc="-25" dirty="0">
                <a:latin typeface="Times New Roman"/>
                <a:cs typeface="Times New Roman"/>
              </a:rPr>
              <a:t>m</a:t>
            </a:r>
            <a:r>
              <a:rPr sz="1200" spc="20" dirty="0">
                <a:latin typeface="Times New Roman"/>
                <a:cs typeface="Times New Roman"/>
              </a:rPr>
              <a:t>u</a:t>
            </a:r>
            <a:r>
              <a:rPr sz="1200" spc="-50" dirty="0">
                <a:latin typeface="Times New Roman"/>
                <a:cs typeface="Times New Roman"/>
              </a:rPr>
              <a:t>l</a:t>
            </a:r>
            <a:r>
              <a:rPr sz="1200" spc="50" dirty="0">
                <a:latin typeface="Times New Roman"/>
                <a:cs typeface="Times New Roman"/>
              </a:rPr>
              <a:t>t</a:t>
            </a:r>
            <a:r>
              <a:rPr sz="1200" spc="-25"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a:t>
            </a:r>
            <a:r>
              <a:rPr sz="1200" spc="-1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60"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dirty="0">
                <a:latin typeface="Times New Roman"/>
                <a:cs typeface="Times New Roman"/>
              </a:rPr>
              <a:t>o</a:t>
            </a:r>
            <a:r>
              <a:rPr sz="1200" spc="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30" dirty="0">
                <a:latin typeface="Times New Roman"/>
                <a:cs typeface="Times New Roman"/>
              </a:rPr>
              <a:t> </a:t>
            </a:r>
            <a:r>
              <a:rPr sz="1200" spc="-5" dirty="0">
                <a:latin typeface="Times New Roman"/>
                <a:cs typeface="Times New Roman"/>
              </a:rPr>
              <a:t>c</a:t>
            </a:r>
            <a:r>
              <a:rPr sz="1200" dirty="0">
                <a:latin typeface="Times New Roman"/>
                <a:cs typeface="Times New Roman"/>
              </a:rPr>
              <a:t>u</a:t>
            </a:r>
            <a:r>
              <a:rPr sz="1200" spc="-20" dirty="0">
                <a:latin typeface="Times New Roman"/>
                <a:cs typeface="Times New Roman"/>
              </a:rPr>
              <a:t>r</a:t>
            </a:r>
            <a:r>
              <a:rPr sz="1200" spc="5" dirty="0">
                <a:latin typeface="Times New Roman"/>
                <a:cs typeface="Times New Roman"/>
              </a:rPr>
              <a:t>r</a:t>
            </a:r>
            <a:r>
              <a:rPr sz="1200" spc="-25"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0" dirty="0">
                <a:latin typeface="Times New Roman"/>
                <a:cs typeface="Times New Roman"/>
              </a:rPr>
              <a:t>u</a:t>
            </a:r>
            <a:r>
              <a:rPr sz="1200" spc="-25" dirty="0">
                <a:latin typeface="Times New Roman"/>
                <a:cs typeface="Times New Roman"/>
              </a:rPr>
              <a:t>m</a:t>
            </a:r>
            <a:r>
              <a:rPr sz="1200" dirty="0">
                <a:latin typeface="Times New Roman"/>
                <a:cs typeface="Times New Roman"/>
              </a:rPr>
              <a:t>,</a:t>
            </a:r>
            <a:r>
              <a:rPr sz="1200" spc="45" dirty="0">
                <a:latin typeface="Times New Roman"/>
                <a:cs typeface="Times New Roman"/>
              </a:rPr>
              <a:t> </a:t>
            </a:r>
            <a:r>
              <a:rPr sz="1200" dirty="0">
                <a:latin typeface="Times New Roman"/>
                <a:cs typeface="Times New Roman"/>
              </a:rPr>
              <a:t>to</a:t>
            </a:r>
            <a:r>
              <a:rPr sz="1200" spc="35" dirty="0">
                <a:latin typeface="Times New Roman"/>
                <a:cs typeface="Times New Roman"/>
              </a:rPr>
              <a:t> </a:t>
            </a:r>
            <a:r>
              <a:rPr sz="1200" dirty="0">
                <a:latin typeface="Times New Roman"/>
                <a:cs typeface="Times New Roman"/>
              </a:rPr>
              <a:t>u</a:t>
            </a:r>
            <a:r>
              <a:rPr sz="1200" spc="-15" dirty="0">
                <a:latin typeface="Times New Roman"/>
                <a:cs typeface="Times New Roman"/>
              </a:rPr>
              <a:t>s</a:t>
            </a:r>
            <a:r>
              <a:rPr sz="1200" dirty="0">
                <a:latin typeface="Times New Roman"/>
                <a:cs typeface="Times New Roman"/>
              </a:rPr>
              <a:t>e</a:t>
            </a:r>
            <a:r>
              <a:rPr sz="1200" spc="30" dirty="0">
                <a:latin typeface="Times New Roman"/>
                <a:cs typeface="Times New Roman"/>
              </a:rPr>
              <a:t> </a:t>
            </a:r>
            <a:r>
              <a:rPr sz="1200" dirty="0">
                <a:latin typeface="Times New Roman"/>
                <a:cs typeface="Times New Roman"/>
              </a:rPr>
              <a:t>p</a:t>
            </a:r>
            <a:r>
              <a:rPr sz="1200" spc="-30" dirty="0">
                <a:latin typeface="Times New Roman"/>
                <a:cs typeface="Times New Roman"/>
              </a:rPr>
              <a:t>e</a:t>
            </a:r>
            <a:r>
              <a:rPr sz="1200" dirty="0">
                <a:latin typeface="Times New Roman"/>
                <a:cs typeface="Times New Roman"/>
              </a:rPr>
              <a:t>d</a:t>
            </a:r>
            <a:r>
              <a:rPr sz="1200" spc="-5" dirty="0">
                <a:latin typeface="Times New Roman"/>
                <a:cs typeface="Times New Roman"/>
              </a:rPr>
              <a:t>a</a:t>
            </a:r>
            <a:r>
              <a:rPr sz="1200" dirty="0">
                <a:latin typeface="Times New Roman"/>
                <a:cs typeface="Times New Roman"/>
              </a:rPr>
              <a:t>g</a:t>
            </a:r>
            <a:r>
              <a:rPr sz="1200" spc="20" dirty="0">
                <a:latin typeface="Times New Roman"/>
                <a:cs typeface="Times New Roman"/>
              </a:rPr>
              <a:t>o</a:t>
            </a:r>
            <a:r>
              <a:rPr sz="1200" dirty="0">
                <a:latin typeface="Times New Roman"/>
                <a:cs typeface="Times New Roman"/>
              </a:rPr>
              <a:t>gy</a:t>
            </a:r>
            <a:r>
              <a:rPr sz="1200" spc="-15" dirty="0">
                <a:latin typeface="Times New Roman"/>
                <a:cs typeface="Times New Roman"/>
              </a:rPr>
              <a:t> </a:t>
            </a:r>
            <a:r>
              <a:rPr sz="1200" spc="-5" dirty="0">
                <a:latin typeface="Times New Roman"/>
                <a:cs typeface="Times New Roman"/>
              </a:rPr>
              <a:t>e</a:t>
            </a:r>
            <a:r>
              <a:rPr sz="1200" dirty="0">
                <a:latin typeface="Times New Roman"/>
                <a:cs typeface="Times New Roman"/>
              </a:rPr>
              <a:t>q</a:t>
            </a:r>
            <a:r>
              <a:rPr sz="1200" spc="20" dirty="0">
                <a:latin typeface="Times New Roman"/>
                <a:cs typeface="Times New Roman"/>
              </a:rPr>
              <a:t>u</a:t>
            </a:r>
            <a:r>
              <a:rPr sz="1200" spc="-50" dirty="0">
                <a:latin typeface="Times New Roman"/>
                <a:cs typeface="Times New Roman"/>
              </a:rPr>
              <a:t>i</a:t>
            </a:r>
            <a:r>
              <a:rPr sz="1200" spc="25" dirty="0">
                <a:latin typeface="Times New Roman"/>
                <a:cs typeface="Times New Roman"/>
              </a:rPr>
              <a:t>t</a:t>
            </a:r>
            <a:r>
              <a:rPr sz="1200" spc="15" dirty="0">
                <a:latin typeface="Times New Roman"/>
                <a:cs typeface="Times New Roman"/>
              </a:rPr>
              <a:t>a</a:t>
            </a:r>
            <a:r>
              <a:rPr sz="1200" dirty="0">
                <a:latin typeface="Times New Roman"/>
                <a:cs typeface="Times New Roman"/>
              </a:rPr>
              <a:t>b</a:t>
            </a:r>
            <a:r>
              <a:rPr sz="1200" spc="-25" dirty="0">
                <a:latin typeface="Times New Roman"/>
                <a:cs typeface="Times New Roman"/>
              </a:rPr>
              <a:t>l</a:t>
            </a:r>
            <a:r>
              <a:rPr sz="1200" dirty="0">
                <a:latin typeface="Times New Roman"/>
                <a:cs typeface="Times New Roman"/>
              </a:rPr>
              <a:t>y</a:t>
            </a:r>
            <a:r>
              <a:rPr sz="1200" spc="3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30" dirty="0">
                <a:latin typeface="Times New Roman"/>
                <a:cs typeface="Times New Roman"/>
              </a:rPr>
              <a:t> </a:t>
            </a:r>
            <a:r>
              <a:rPr sz="1200" spc="15" dirty="0">
                <a:latin typeface="Times New Roman"/>
                <a:cs typeface="Times New Roman"/>
              </a:rPr>
              <a:t>c</a:t>
            </a:r>
            <a:r>
              <a:rPr sz="1200" spc="-50" dirty="0">
                <a:latin typeface="Times New Roman"/>
                <a:cs typeface="Times New Roman"/>
              </a:rPr>
              <a:t>l</a:t>
            </a:r>
            <a:r>
              <a:rPr sz="1200" spc="15" dirty="0">
                <a:latin typeface="Times New Roman"/>
                <a:cs typeface="Times New Roman"/>
              </a:rPr>
              <a:t>a</a:t>
            </a:r>
            <a:r>
              <a:rPr sz="1200" spc="-15" dirty="0">
                <a:latin typeface="Times New Roman"/>
                <a:cs typeface="Times New Roman"/>
              </a:rPr>
              <a:t>ss</a:t>
            </a:r>
            <a:r>
              <a:rPr sz="1200" spc="5" dirty="0">
                <a:latin typeface="Times New Roman"/>
                <a:cs typeface="Times New Roman"/>
              </a:rPr>
              <a:t>r</a:t>
            </a:r>
            <a:r>
              <a:rPr sz="1200" spc="20" dirty="0">
                <a:latin typeface="Times New Roman"/>
                <a:cs typeface="Times New Roman"/>
              </a:rPr>
              <a:t>oo</a:t>
            </a:r>
            <a:r>
              <a:rPr sz="1200" dirty="0">
                <a:latin typeface="Times New Roman"/>
                <a:cs typeface="Times New Roman"/>
              </a:rPr>
              <a:t>m </a:t>
            </a:r>
            <a:r>
              <a:rPr sz="1200" spc="-15" dirty="0">
                <a:latin typeface="Times New Roman"/>
                <a:cs typeface="Times New Roman"/>
              </a:rPr>
              <a:t>s</a:t>
            </a:r>
            <a:r>
              <a:rPr sz="1200" dirty="0">
                <a:latin typeface="Times New Roman"/>
                <a:cs typeface="Times New Roman"/>
              </a:rPr>
              <a:t>o </a:t>
            </a:r>
            <a:r>
              <a:rPr sz="1200" spc="-1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dirty="0">
                <a:latin typeface="Times New Roman"/>
                <a:cs typeface="Times New Roman"/>
              </a:rPr>
              <a:t>y</a:t>
            </a:r>
            <a:r>
              <a:rPr sz="1200" spc="13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 </a:t>
            </a:r>
            <a:r>
              <a:rPr sz="1200" spc="-145" dirty="0">
                <a:latin typeface="Times New Roman"/>
                <a:cs typeface="Times New Roman"/>
              </a:rPr>
              <a:t> </a:t>
            </a:r>
            <a:r>
              <a:rPr sz="1200" spc="15" dirty="0">
                <a:latin typeface="Times New Roman"/>
                <a:cs typeface="Times New Roman"/>
              </a:rPr>
              <a:t>a</a:t>
            </a:r>
            <a:r>
              <a:rPr sz="1200" dirty="0">
                <a:latin typeface="Times New Roman"/>
                <a:cs typeface="Times New Roman"/>
              </a:rPr>
              <a:t>ll </a:t>
            </a:r>
            <a:r>
              <a:rPr sz="1200" spc="-14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135" dirty="0">
                <a:latin typeface="Times New Roman"/>
                <a:cs typeface="Times New Roman"/>
              </a:rPr>
              <a:t> </a:t>
            </a:r>
            <a:r>
              <a:rPr sz="1200" spc="-5" dirty="0">
                <a:latin typeface="Times New Roman"/>
                <a:cs typeface="Times New Roman"/>
              </a:rPr>
              <a:t>w</a:t>
            </a:r>
            <a:r>
              <a:rPr sz="1200" spc="15" dirty="0">
                <a:latin typeface="Times New Roman"/>
                <a:cs typeface="Times New Roman"/>
              </a:rPr>
              <a:t>e</a:t>
            </a:r>
            <a:r>
              <a:rPr sz="1200" dirty="0">
                <a:latin typeface="Times New Roman"/>
                <a:cs typeface="Times New Roman"/>
              </a:rPr>
              <a:t>l</a:t>
            </a:r>
            <a:r>
              <a:rPr sz="1200" spc="-50" dirty="0">
                <a:latin typeface="Times New Roman"/>
                <a:cs typeface="Times New Roman"/>
              </a:rPr>
              <a:t>l</a:t>
            </a:r>
            <a:r>
              <a:rPr sz="1200" dirty="0">
                <a:latin typeface="Times New Roman"/>
                <a:cs typeface="Times New Roman"/>
              </a:rPr>
              <a:t>, </a:t>
            </a:r>
            <a:r>
              <a:rPr sz="1200" spc="-110"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12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t>
            </a:r>
            <a:r>
              <a:rPr sz="1200" dirty="0">
                <a:latin typeface="Times New Roman"/>
                <a:cs typeface="Times New Roman"/>
              </a:rPr>
              <a:t>e </a:t>
            </a:r>
            <a:r>
              <a:rPr sz="1200" spc="-12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50" dirty="0">
                <a:latin typeface="Times New Roman"/>
                <a:cs typeface="Times New Roman"/>
              </a:rPr>
              <a:t>j</a:t>
            </a:r>
            <a:r>
              <a:rPr sz="1200" dirty="0">
                <a:latin typeface="Times New Roman"/>
                <a:cs typeface="Times New Roman"/>
              </a:rPr>
              <a:t>u</a:t>
            </a:r>
            <a:r>
              <a:rPr sz="1200" spc="20" dirty="0">
                <a:latin typeface="Times New Roman"/>
                <a:cs typeface="Times New Roman"/>
              </a:rPr>
              <a:t>d</a:t>
            </a:r>
            <a:r>
              <a:rPr sz="1200" dirty="0">
                <a:latin typeface="Times New Roman"/>
                <a:cs typeface="Times New Roman"/>
              </a:rPr>
              <a:t>i</a:t>
            </a:r>
            <a:r>
              <a:rPr sz="1200" spc="-5" dirty="0">
                <a:latin typeface="Times New Roman"/>
                <a:cs typeface="Times New Roman"/>
              </a:rPr>
              <a:t>c</a:t>
            </a:r>
            <a:r>
              <a:rPr sz="1200" dirty="0">
                <a:latin typeface="Times New Roman"/>
                <a:cs typeface="Times New Roman"/>
              </a:rPr>
              <a:t>e </a:t>
            </a:r>
            <a:r>
              <a:rPr sz="1200" spc="-12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00" dirty="0">
                <a:latin typeface="Times New Roman"/>
                <a:cs typeface="Times New Roman"/>
              </a:rPr>
              <a:t> </a:t>
            </a:r>
            <a:r>
              <a:rPr sz="1200" spc="-25" dirty="0">
                <a:latin typeface="Times New Roman"/>
                <a:cs typeface="Times New Roman"/>
              </a:rPr>
              <a:t>b</a:t>
            </a:r>
            <a:r>
              <a:rPr sz="1200" spc="20" dirty="0">
                <a:latin typeface="Times New Roman"/>
                <a:cs typeface="Times New Roman"/>
              </a:rPr>
              <a:t>u</a:t>
            </a:r>
            <a:r>
              <a:rPr sz="1200" dirty="0">
                <a:latin typeface="Times New Roman"/>
                <a:cs typeface="Times New Roman"/>
              </a:rPr>
              <a:t>i</a:t>
            </a:r>
            <a:r>
              <a:rPr sz="1200" spc="-25" dirty="0">
                <a:latin typeface="Times New Roman"/>
                <a:cs typeface="Times New Roman"/>
              </a:rPr>
              <a:t>l</a:t>
            </a:r>
            <a:r>
              <a:rPr sz="1200" dirty="0">
                <a:latin typeface="Times New Roman"/>
                <a:cs typeface="Times New Roman"/>
              </a:rPr>
              <a:t>d </a:t>
            </a:r>
            <a:r>
              <a:rPr sz="1200" spc="-120" dirty="0">
                <a:latin typeface="Times New Roman"/>
                <a:cs typeface="Times New Roman"/>
              </a:rPr>
              <a:t> </a:t>
            </a:r>
            <a:r>
              <a:rPr sz="1200" spc="5" dirty="0">
                <a:latin typeface="Times New Roman"/>
                <a:cs typeface="Times New Roman"/>
              </a:rPr>
              <a:t>r</a:t>
            </a:r>
            <a:r>
              <a:rPr sz="1200" spc="15" dirty="0">
                <a:latin typeface="Times New Roman"/>
                <a:cs typeface="Times New Roman"/>
              </a:rPr>
              <a:t>e</a:t>
            </a:r>
            <a:r>
              <a:rPr sz="1200" spc="-50" dirty="0">
                <a:latin typeface="Times New Roman"/>
                <a:cs typeface="Times New Roman"/>
              </a:rPr>
              <a:t>l</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s</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ps </a:t>
            </a:r>
            <a:r>
              <a:rPr sz="1200" spc="-135" dirty="0">
                <a:latin typeface="Times New Roman"/>
                <a:cs typeface="Times New Roman"/>
              </a:rPr>
              <a:t> </a:t>
            </a:r>
            <a:r>
              <a:rPr sz="1200" spc="15" dirty="0">
                <a:latin typeface="Times New Roman"/>
                <a:cs typeface="Times New Roman"/>
              </a:rPr>
              <a:t>a</a:t>
            </a:r>
            <a:r>
              <a:rPr sz="1200" spc="-50" dirty="0">
                <a:latin typeface="Times New Roman"/>
                <a:cs typeface="Times New Roman"/>
              </a:rPr>
              <a:t>m</a:t>
            </a:r>
            <a:r>
              <a:rPr sz="1200" spc="45" dirty="0">
                <a:latin typeface="Times New Roman"/>
                <a:cs typeface="Times New Roman"/>
              </a:rPr>
              <a:t>o</a:t>
            </a:r>
            <a:r>
              <a:rPr sz="1200" spc="-25" dirty="0">
                <a:latin typeface="Times New Roman"/>
                <a:cs typeface="Times New Roman"/>
              </a:rPr>
              <a:t>n</a:t>
            </a:r>
            <a:r>
              <a:rPr sz="1200" dirty="0">
                <a:latin typeface="Times New Roman"/>
                <a:cs typeface="Times New Roman"/>
              </a:rPr>
              <a:t>g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15" dirty="0">
                <a:latin typeface="Times New Roman"/>
                <a:cs typeface="Times New Roman"/>
              </a:rPr>
              <a:t>s</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5" dirty="0">
                <a:latin typeface="Times New Roman"/>
                <a:cs typeface="Times New Roman"/>
              </a:rPr>
              <a:t> </a:t>
            </a:r>
            <a:r>
              <a:rPr sz="1200" dirty="0">
                <a:latin typeface="Times New Roman"/>
                <a:cs typeface="Times New Roman"/>
              </a:rPr>
              <a:t>to</a:t>
            </a:r>
            <a:r>
              <a:rPr sz="1200" spc="35" dirty="0">
                <a:latin typeface="Times New Roman"/>
                <a:cs typeface="Times New Roman"/>
              </a:rPr>
              <a:t> </a:t>
            </a:r>
            <a:r>
              <a:rPr sz="1200" spc="-25" dirty="0">
                <a:latin typeface="Times New Roman"/>
                <a:cs typeface="Times New Roman"/>
              </a:rPr>
              <a:t>b</a:t>
            </a:r>
            <a:r>
              <a:rPr sz="1200" dirty="0">
                <a:latin typeface="Times New Roman"/>
                <a:cs typeface="Times New Roman"/>
              </a:rPr>
              <a:t>e</a:t>
            </a:r>
            <a:r>
              <a:rPr sz="1200" spc="5" dirty="0">
                <a:latin typeface="Times New Roman"/>
                <a:cs typeface="Times New Roman"/>
              </a:rPr>
              <a:t> </a:t>
            </a:r>
            <a:r>
              <a:rPr sz="1200" spc="-5" dirty="0">
                <a:latin typeface="Times New Roman"/>
                <a:cs typeface="Times New Roman"/>
              </a:rPr>
              <a:t>c</a:t>
            </a:r>
            <a:r>
              <a:rPr sz="1200" spc="-25" dirty="0">
                <a:latin typeface="Times New Roman"/>
                <a:cs typeface="Times New Roman"/>
              </a:rPr>
              <a:t>h</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ge</a:t>
            </a:r>
            <a:r>
              <a:rPr sz="1200" spc="5" dirty="0">
                <a:latin typeface="Times New Roman"/>
                <a:cs typeface="Times New Roman"/>
              </a:rPr>
              <a:t> </a:t>
            </a:r>
            <a:r>
              <a:rPr sz="1200" spc="-5" dirty="0">
                <a:latin typeface="Times New Roman"/>
                <a:cs typeface="Times New Roman"/>
              </a:rPr>
              <a:t>a</a:t>
            </a:r>
            <a:r>
              <a:rPr sz="1200" dirty="0">
                <a:latin typeface="Times New Roman"/>
                <a:cs typeface="Times New Roman"/>
              </a:rPr>
              <a:t>g</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5" dirty="0">
                <a:latin typeface="Times New Roman"/>
                <a:cs typeface="Times New Roman"/>
              </a:rPr>
              <a:t>w</a:t>
            </a:r>
            <a:r>
              <a:rPr sz="1200" spc="-25" dirty="0">
                <a:latin typeface="Times New Roman"/>
                <a:cs typeface="Times New Roman"/>
              </a:rPr>
              <a:t>h</a:t>
            </a:r>
            <a:r>
              <a:rPr sz="1200" dirty="0">
                <a:latin typeface="Times New Roman"/>
                <a:cs typeface="Times New Roman"/>
              </a:rPr>
              <a:t>o</a:t>
            </a:r>
            <a:r>
              <a:rPr sz="1200" spc="35" dirty="0">
                <a:latin typeface="Times New Roman"/>
                <a:cs typeface="Times New Roman"/>
              </a:rPr>
              <a:t> </a:t>
            </a:r>
            <a:r>
              <a:rPr sz="1200" spc="-5" dirty="0">
                <a:latin typeface="Times New Roman"/>
                <a:cs typeface="Times New Roman"/>
              </a:rPr>
              <a:t>ca</a:t>
            </a:r>
            <a:r>
              <a:rPr sz="1200" dirty="0">
                <a:latin typeface="Times New Roman"/>
                <a:cs typeface="Times New Roman"/>
              </a:rPr>
              <a:t>n</a:t>
            </a:r>
            <a:r>
              <a:rPr sz="1200" spc="-15" dirty="0">
                <a:latin typeface="Times New Roman"/>
                <a:cs typeface="Times New Roman"/>
              </a:rPr>
              <a:t> </a:t>
            </a:r>
            <a:r>
              <a:rPr sz="1200" spc="5" dirty="0">
                <a:latin typeface="Times New Roman"/>
                <a:cs typeface="Times New Roman"/>
              </a:rPr>
              <a:t>r</a:t>
            </a:r>
            <a:r>
              <a:rPr sz="1200" spc="-5" dirty="0">
                <a:latin typeface="Times New Roman"/>
                <a:cs typeface="Times New Roman"/>
              </a:rPr>
              <a:t>ec</a:t>
            </a:r>
            <a:r>
              <a:rPr sz="1200" spc="20" dirty="0">
                <a:latin typeface="Times New Roman"/>
                <a:cs typeface="Times New Roman"/>
              </a:rPr>
              <a:t>o</a:t>
            </a:r>
            <a:r>
              <a:rPr sz="1200" dirty="0">
                <a:latin typeface="Times New Roman"/>
                <a:cs typeface="Times New Roman"/>
              </a:rPr>
              <a:t>gn</a:t>
            </a:r>
            <a:r>
              <a:rPr sz="1200" spc="-25" dirty="0">
                <a:latin typeface="Times New Roman"/>
                <a:cs typeface="Times New Roman"/>
              </a:rPr>
              <a:t>i</a:t>
            </a:r>
            <a:r>
              <a:rPr sz="1200" spc="-5" dirty="0">
                <a:latin typeface="Times New Roman"/>
                <a:cs typeface="Times New Roman"/>
              </a:rPr>
              <a:t>z</a:t>
            </a:r>
            <a:r>
              <a:rPr sz="1200" dirty="0">
                <a:latin typeface="Times New Roman"/>
                <a:cs typeface="Times New Roman"/>
              </a:rPr>
              <a:t>e</a:t>
            </a:r>
            <a:r>
              <a:rPr sz="1200" spc="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spc="15" dirty="0">
                <a:latin typeface="Times New Roman"/>
                <a:cs typeface="Times New Roman"/>
              </a:rPr>
              <a:t>c</a:t>
            </a:r>
            <a:r>
              <a:rPr sz="1200" spc="-25" dirty="0">
                <a:latin typeface="Times New Roman"/>
                <a:cs typeface="Times New Roman"/>
              </a:rPr>
              <a:t>h</a:t>
            </a:r>
            <a:r>
              <a:rPr sz="1200" spc="15" dirty="0">
                <a:latin typeface="Times New Roman"/>
                <a:cs typeface="Times New Roman"/>
              </a:rPr>
              <a:t>a</a:t>
            </a:r>
            <a:r>
              <a:rPr sz="1200" dirty="0">
                <a:latin typeface="Times New Roman"/>
                <a:cs typeface="Times New Roman"/>
              </a:rPr>
              <a:t>l</a:t>
            </a:r>
            <a:r>
              <a:rPr sz="1200" spc="-25" dirty="0">
                <a:latin typeface="Times New Roman"/>
                <a:cs typeface="Times New Roman"/>
              </a:rPr>
              <a:t>l</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ge</a:t>
            </a:r>
            <a:r>
              <a:rPr sz="1200" spc="3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25" dirty="0">
                <a:latin typeface="Times New Roman"/>
                <a:cs typeface="Times New Roman"/>
              </a:rPr>
              <a:t>j</a:t>
            </a:r>
            <a:r>
              <a:rPr sz="1200" spc="20" dirty="0">
                <a:latin typeface="Times New Roman"/>
                <a:cs typeface="Times New Roman"/>
              </a:rPr>
              <a:t>u</a:t>
            </a:r>
            <a:r>
              <a:rPr sz="1200" spc="-15" dirty="0">
                <a:latin typeface="Times New Roman"/>
                <a:cs typeface="Times New Roman"/>
              </a:rPr>
              <a:t>s</a:t>
            </a:r>
            <a:r>
              <a:rPr sz="1200" spc="50" dirty="0">
                <a:latin typeface="Times New Roman"/>
                <a:cs typeface="Times New Roman"/>
              </a:rPr>
              <a:t>t</a:t>
            </a:r>
            <a:r>
              <a:rPr sz="1200" spc="-50" dirty="0">
                <a:latin typeface="Times New Roman"/>
                <a:cs typeface="Times New Roman"/>
              </a:rPr>
              <a:t>i</a:t>
            </a:r>
            <a:r>
              <a:rPr sz="1200" spc="-5" dirty="0">
                <a:latin typeface="Times New Roman"/>
                <a:cs typeface="Times New Roman"/>
              </a:rPr>
              <a:t>c</a:t>
            </a:r>
            <a:r>
              <a:rPr sz="1200" dirty="0">
                <a:latin typeface="Times New Roman"/>
                <a:cs typeface="Times New Roman"/>
              </a:rPr>
              <a:t>e</a:t>
            </a:r>
            <a:r>
              <a:rPr sz="1200" spc="5" dirty="0">
                <a:latin typeface="Times New Roman"/>
                <a:cs typeface="Times New Roman"/>
              </a:rPr>
              <a:t> (</a:t>
            </a:r>
            <a:r>
              <a:rPr sz="1200" dirty="0">
                <a:latin typeface="Times New Roman"/>
                <a:cs typeface="Times New Roman"/>
              </a:rPr>
              <a:t>p.</a:t>
            </a:r>
            <a:r>
              <a:rPr sz="1200" spc="20" dirty="0">
                <a:latin typeface="Times New Roman"/>
                <a:cs typeface="Times New Roman"/>
              </a:rPr>
              <a:t> </a:t>
            </a:r>
            <a:r>
              <a:rPr sz="1200" dirty="0">
                <a:latin typeface="Times New Roman"/>
                <a:cs typeface="Times New Roman"/>
              </a:rPr>
              <a:t>536</a:t>
            </a:r>
            <a:r>
              <a:rPr sz="1200" spc="-20" dirty="0">
                <a:latin typeface="Times New Roman"/>
                <a:cs typeface="Times New Roman"/>
              </a:rPr>
              <a:t>)</a:t>
            </a:r>
            <a:r>
              <a:rPr sz="1200" dirty="0">
                <a:latin typeface="Times New Roman"/>
                <a:cs typeface="Times New Roman"/>
              </a:rPr>
              <a:t>.</a:t>
            </a:r>
            <a:endParaRPr sz="1200">
              <a:latin typeface="Times New Roman"/>
              <a:cs typeface="Times New Roman"/>
            </a:endParaRPr>
          </a:p>
          <a:p>
            <a:pPr>
              <a:lnSpc>
                <a:spcPct val="100000"/>
              </a:lnSpc>
              <a:spcBef>
                <a:spcPts val="0"/>
              </a:spcBef>
            </a:pPr>
            <a:endParaRPr sz="1200">
              <a:latin typeface="Times New Roman"/>
              <a:cs typeface="Times New Roman"/>
            </a:endParaRPr>
          </a:p>
          <a:p>
            <a:pPr marL="12700" marR="6350" algn="just">
              <a:lnSpc>
                <a:spcPct val="95800"/>
              </a:lnSpc>
            </a:pPr>
            <a:r>
              <a:rPr sz="1200" spc="-20" dirty="0">
                <a:latin typeface="Times New Roman"/>
                <a:cs typeface="Times New Roman"/>
              </a:rPr>
              <a:t>F</a:t>
            </a:r>
            <a:r>
              <a:rPr sz="1200" spc="20" dirty="0">
                <a:latin typeface="Times New Roman"/>
                <a:cs typeface="Times New Roman"/>
              </a:rPr>
              <a:t>o</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l</a:t>
            </a:r>
            <a:r>
              <a:rPr sz="1200" spc="60" dirty="0">
                <a:latin typeface="Times New Roman"/>
                <a:cs typeface="Times New Roman"/>
              </a:rPr>
              <a:t> </a:t>
            </a:r>
            <a:r>
              <a:rPr sz="1200" spc="25" dirty="0">
                <a:latin typeface="Times New Roman"/>
                <a:cs typeface="Times New Roman"/>
              </a:rPr>
              <a:t>t</a:t>
            </a:r>
            <a:r>
              <a:rPr sz="1200" dirty="0">
                <a:latin typeface="Times New Roman"/>
                <a:cs typeface="Times New Roman"/>
              </a:rPr>
              <a:t>o</a:t>
            </a:r>
            <a:r>
              <a:rPr sz="1200" spc="80"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s</a:t>
            </a:r>
            <a:r>
              <a:rPr sz="1200" spc="120" dirty="0">
                <a:latin typeface="Times New Roman"/>
                <a:cs typeface="Times New Roman"/>
              </a:rPr>
              <a:t> </a:t>
            </a:r>
            <a:r>
              <a:rPr sz="1200" spc="-50" dirty="0">
                <a:latin typeface="Times New Roman"/>
                <a:cs typeface="Times New Roman"/>
              </a:rPr>
              <a:t>m</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ds</a:t>
            </a:r>
            <a:r>
              <a:rPr sz="1200" spc="9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a:t>
            </a:r>
            <a:r>
              <a:rPr sz="1200" spc="100" dirty="0">
                <a:latin typeface="Times New Roman"/>
                <a:cs typeface="Times New Roman"/>
              </a:rPr>
              <a:t> </a:t>
            </a:r>
            <a:r>
              <a:rPr sz="1200" spc="-5" dirty="0">
                <a:latin typeface="Times New Roman"/>
                <a:cs typeface="Times New Roman"/>
              </a:rPr>
              <a:t>wa</a:t>
            </a:r>
            <a:r>
              <a:rPr sz="1200" dirty="0">
                <a:latin typeface="Times New Roman"/>
                <a:cs typeface="Times New Roman"/>
              </a:rPr>
              <a:t>s</a:t>
            </a:r>
            <a:r>
              <a:rPr sz="1200" spc="95" dirty="0">
                <a:latin typeface="Times New Roman"/>
                <a:cs typeface="Times New Roman"/>
              </a:rPr>
              <a:t> </a:t>
            </a:r>
            <a:r>
              <a:rPr sz="1200" spc="-25" dirty="0">
                <a:latin typeface="Times New Roman"/>
                <a:cs typeface="Times New Roman"/>
              </a:rPr>
              <a:t>b</a:t>
            </a:r>
            <a:r>
              <a:rPr sz="1200" spc="30" dirty="0">
                <a:latin typeface="Times New Roman"/>
                <a:cs typeface="Times New Roman"/>
              </a:rPr>
              <a:t>r</a:t>
            </a:r>
            <a:r>
              <a:rPr sz="1200" spc="-50" dirty="0">
                <a:latin typeface="Times New Roman"/>
                <a:cs typeface="Times New Roman"/>
              </a:rPr>
              <a:t>i</a:t>
            </a:r>
            <a:r>
              <a:rPr sz="1200" dirty="0">
                <a:latin typeface="Times New Roman"/>
                <a:cs typeface="Times New Roman"/>
              </a:rPr>
              <a:t>d</a:t>
            </a:r>
            <a:r>
              <a:rPr sz="1200" spc="20" dirty="0">
                <a:latin typeface="Times New Roman"/>
                <a:cs typeface="Times New Roman"/>
              </a:rPr>
              <a:t>g</a:t>
            </a:r>
            <a:r>
              <a:rPr sz="1200" spc="-25" dirty="0">
                <a:latin typeface="Times New Roman"/>
                <a:cs typeface="Times New Roman"/>
              </a:rPr>
              <a:t>i</a:t>
            </a:r>
            <a:r>
              <a:rPr sz="1200" dirty="0">
                <a:latin typeface="Times New Roman"/>
                <a:cs typeface="Times New Roman"/>
              </a:rPr>
              <a:t>ng</a:t>
            </a:r>
            <a:r>
              <a:rPr sz="1200" spc="130" dirty="0">
                <a:latin typeface="Times New Roman"/>
                <a:cs typeface="Times New Roman"/>
              </a:rPr>
              <a:t> </a:t>
            </a:r>
            <a:r>
              <a:rPr sz="1200" spc="-25" dirty="0">
                <a:latin typeface="Times New Roman"/>
                <a:cs typeface="Times New Roman"/>
              </a:rPr>
              <a:t>h</a:t>
            </a:r>
            <a:r>
              <a:rPr sz="1200" spc="45" dirty="0">
                <a:latin typeface="Times New Roman"/>
                <a:cs typeface="Times New Roman"/>
              </a:rPr>
              <a:t>o</a:t>
            </a:r>
            <a:r>
              <a:rPr sz="1200" spc="-50" dirty="0">
                <a:latin typeface="Times New Roman"/>
                <a:cs typeface="Times New Roman"/>
              </a:rPr>
              <a:t>m</a:t>
            </a:r>
            <a:r>
              <a:rPr sz="1200" dirty="0">
                <a:latin typeface="Times New Roman"/>
                <a:cs typeface="Times New Roman"/>
              </a:rPr>
              <a:t>e</a:t>
            </a:r>
            <a:r>
              <a:rPr sz="1200" spc="12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5" dirty="0">
                <a:latin typeface="Times New Roman"/>
                <a:cs typeface="Times New Roman"/>
              </a:rPr>
              <a:t> </a:t>
            </a:r>
            <a:r>
              <a:rPr sz="1200" spc="10" dirty="0">
                <a:latin typeface="Times New Roman"/>
                <a:cs typeface="Times New Roman"/>
              </a:rPr>
              <a:t>s</a:t>
            </a:r>
            <a:r>
              <a:rPr sz="1200" spc="15" dirty="0">
                <a:latin typeface="Times New Roman"/>
                <a:cs typeface="Times New Roman"/>
              </a:rPr>
              <a:t>c</a:t>
            </a:r>
            <a:r>
              <a:rPr sz="1200" spc="-25" dirty="0">
                <a:latin typeface="Times New Roman"/>
                <a:cs typeface="Times New Roman"/>
              </a:rPr>
              <a:t>h</a:t>
            </a:r>
            <a:r>
              <a:rPr sz="1200" spc="20" dirty="0">
                <a:latin typeface="Times New Roman"/>
                <a:cs typeface="Times New Roman"/>
              </a:rPr>
              <a:t>oo</a:t>
            </a:r>
            <a:r>
              <a:rPr sz="1200" dirty="0">
                <a:latin typeface="Times New Roman"/>
                <a:cs typeface="Times New Roman"/>
              </a:rPr>
              <a:t>l</a:t>
            </a:r>
            <a:r>
              <a:rPr sz="1200" spc="60"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s</a:t>
            </a:r>
            <a:r>
              <a:rPr sz="1200" spc="9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ugh</a:t>
            </a:r>
            <a:r>
              <a:rPr sz="1200" spc="6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80"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25" dirty="0">
                <a:latin typeface="Times New Roman"/>
                <a:cs typeface="Times New Roman"/>
              </a:rPr>
              <a:t>m</a:t>
            </a:r>
            <a:r>
              <a:rPr sz="1200" spc="20" dirty="0">
                <a:latin typeface="Times New Roman"/>
                <a:cs typeface="Times New Roman"/>
              </a:rPr>
              <a:t>u</a:t>
            </a:r>
            <a:r>
              <a:rPr sz="1200" spc="-50" dirty="0">
                <a:latin typeface="Times New Roman"/>
                <a:cs typeface="Times New Roman"/>
              </a:rPr>
              <a:t>l</a:t>
            </a:r>
            <a:r>
              <a:rPr sz="1200" spc="50" dirty="0">
                <a:latin typeface="Times New Roman"/>
                <a:cs typeface="Times New Roman"/>
              </a:rPr>
              <a:t>t</a:t>
            </a:r>
            <a:r>
              <a:rPr sz="1200" spc="-25"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 </a:t>
            </a:r>
            <a:r>
              <a:rPr sz="1200" spc="14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85"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35" dirty="0">
                <a:latin typeface="Times New Roman"/>
                <a:cs typeface="Times New Roman"/>
              </a:rPr>
              <a:t> </a:t>
            </a:r>
            <a:r>
              <a:rPr sz="1200" spc="-5" dirty="0">
                <a:latin typeface="Times New Roman"/>
                <a:cs typeface="Times New Roman"/>
              </a:rPr>
              <a:t>c</a:t>
            </a:r>
            <a:r>
              <a:rPr sz="1200" dirty="0">
                <a:latin typeface="Times New Roman"/>
                <a:cs typeface="Times New Roman"/>
              </a:rPr>
              <a:t>u</a:t>
            </a:r>
            <a:r>
              <a:rPr sz="1200" spc="5" dirty="0">
                <a:latin typeface="Times New Roman"/>
                <a:cs typeface="Times New Roman"/>
              </a:rPr>
              <a:t>r</a:t>
            </a:r>
            <a:r>
              <a:rPr sz="1200" spc="30" dirty="0">
                <a:latin typeface="Times New Roman"/>
                <a:cs typeface="Times New Roman"/>
              </a:rPr>
              <a:t>r</a:t>
            </a:r>
            <a:r>
              <a:rPr sz="1200" spc="-25"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25" dirty="0">
                <a:latin typeface="Times New Roman"/>
                <a:cs typeface="Times New Roman"/>
              </a:rPr>
              <a:t>l</a:t>
            </a:r>
            <a:r>
              <a:rPr sz="1200" spc="20" dirty="0">
                <a:latin typeface="Times New Roman"/>
                <a:cs typeface="Times New Roman"/>
              </a:rPr>
              <a:t>u</a:t>
            </a:r>
            <a:r>
              <a:rPr sz="1200" spc="-50" dirty="0">
                <a:latin typeface="Times New Roman"/>
                <a:cs typeface="Times New Roman"/>
              </a:rPr>
              <a:t>m</a:t>
            </a:r>
            <a:r>
              <a:rPr sz="1200" dirty="0">
                <a:latin typeface="Times New Roman"/>
                <a:cs typeface="Times New Roman"/>
              </a:rPr>
              <a:t>,  </a:t>
            </a:r>
            <a:r>
              <a:rPr sz="1200" spc="-75"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  </a:t>
            </a:r>
            <a:r>
              <a:rPr sz="1200" spc="-135"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5" dirty="0">
                <a:latin typeface="Times New Roman"/>
                <a:cs typeface="Times New Roman"/>
              </a:rPr>
              <a:t>a</a:t>
            </a:r>
            <a:r>
              <a:rPr sz="1200" dirty="0">
                <a:latin typeface="Times New Roman"/>
                <a:cs typeface="Times New Roman"/>
              </a:rPr>
              <a:t>n  </a:t>
            </a:r>
            <a:r>
              <a:rPr sz="1200" spc="-135"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50" dirty="0">
                <a:latin typeface="Times New Roman"/>
                <a:cs typeface="Times New Roman"/>
              </a:rPr>
              <a:t>l</a:t>
            </a:r>
            <a:r>
              <a:rPr sz="1200" spc="20" dirty="0">
                <a:latin typeface="Times New Roman"/>
                <a:cs typeface="Times New Roman"/>
              </a:rPr>
              <a:t>op</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  </a:t>
            </a:r>
            <a:r>
              <a:rPr sz="1200" spc="-10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85" dirty="0">
                <a:latin typeface="Times New Roman"/>
                <a:cs typeface="Times New Roman"/>
              </a:rPr>
              <a:t> </a:t>
            </a:r>
            <a:r>
              <a:rPr sz="1200" spc="-25" dirty="0">
                <a:latin typeface="Times New Roman"/>
                <a:cs typeface="Times New Roman"/>
              </a:rPr>
              <a:t>in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5"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a</a:t>
            </a:r>
            <a:r>
              <a:rPr sz="1200" dirty="0">
                <a:latin typeface="Times New Roman"/>
                <a:cs typeface="Times New Roman"/>
              </a:rPr>
              <a:t>l </a:t>
            </a:r>
            <a:r>
              <a:rPr sz="1200" spc="145" dirty="0">
                <a:latin typeface="Times New Roman"/>
                <a:cs typeface="Times New Roman"/>
              </a:rPr>
              <a:t> </a:t>
            </a:r>
            <a:r>
              <a:rPr sz="1200" spc="20" dirty="0">
                <a:latin typeface="Times New Roman"/>
                <a:cs typeface="Times New Roman"/>
              </a:rPr>
              <a:t>d</a:t>
            </a:r>
            <a:r>
              <a:rPr sz="1200" spc="15" dirty="0">
                <a:latin typeface="Times New Roman"/>
                <a:cs typeface="Times New Roman"/>
              </a:rPr>
              <a:t>e</a:t>
            </a:r>
            <a:r>
              <a:rPr sz="1200" spc="-25" dirty="0">
                <a:latin typeface="Times New Roman"/>
                <a:cs typeface="Times New Roman"/>
              </a:rPr>
              <a:t>li</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y</a:t>
            </a:r>
            <a:r>
              <a:rPr sz="1200" dirty="0">
                <a:latin typeface="Times New Roman"/>
                <a:cs typeface="Times New Roman"/>
              </a:rPr>
              <a:t>. </a:t>
            </a:r>
            <a:r>
              <a:rPr sz="1200" spc="-5" dirty="0">
                <a:latin typeface="Times New Roman"/>
                <a:cs typeface="Times New Roman"/>
              </a:rPr>
              <a:t>H</a:t>
            </a:r>
            <a:r>
              <a:rPr sz="1200" spc="20" dirty="0">
                <a:latin typeface="Times New Roman"/>
                <a:cs typeface="Times New Roman"/>
              </a:rPr>
              <a:t>o</a:t>
            </a:r>
            <a:r>
              <a:rPr sz="1200" spc="-5" dirty="0">
                <a:latin typeface="Times New Roman"/>
                <a:cs typeface="Times New Roman"/>
              </a:rPr>
              <a:t>we</a:t>
            </a:r>
            <a:r>
              <a:rPr sz="1200" spc="-25"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 </a:t>
            </a:r>
            <a:r>
              <a:rPr sz="1200" spc="-60"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ngs </a:t>
            </a:r>
            <a:r>
              <a:rPr sz="1200" spc="-60" dirty="0">
                <a:latin typeface="Times New Roman"/>
                <a:cs typeface="Times New Roman"/>
              </a:rPr>
              <a:t> </a:t>
            </a:r>
            <a:r>
              <a:rPr sz="1200" spc="-20" dirty="0">
                <a:latin typeface="Times New Roman"/>
                <a:cs typeface="Times New Roman"/>
              </a:rPr>
              <a:t>f</a:t>
            </a:r>
            <a:r>
              <a:rPr sz="1200" spc="5" dirty="0">
                <a:latin typeface="Times New Roman"/>
                <a:cs typeface="Times New Roman"/>
              </a:rPr>
              <a:t>r</a:t>
            </a:r>
            <a:r>
              <a:rPr sz="1200" spc="45" dirty="0">
                <a:latin typeface="Times New Roman"/>
                <a:cs typeface="Times New Roman"/>
              </a:rPr>
              <a:t>o</a:t>
            </a:r>
            <a:r>
              <a:rPr sz="1200" dirty="0">
                <a:latin typeface="Times New Roman"/>
                <a:cs typeface="Times New Roman"/>
              </a:rPr>
              <a:t>m </a:t>
            </a:r>
            <a:r>
              <a:rPr sz="1200" spc="-120"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s </a:t>
            </a:r>
            <a:r>
              <a:rPr sz="1200" spc="-8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a:t>
            </a:r>
            <a:r>
              <a:rPr sz="1200" spc="20" dirty="0">
                <a:latin typeface="Times New Roman"/>
                <a:cs typeface="Times New Roman"/>
              </a:rPr>
              <a:t>d</a:t>
            </a:r>
            <a:r>
              <a:rPr sz="1200" dirty="0">
                <a:latin typeface="Times New Roman"/>
                <a:cs typeface="Times New Roman"/>
              </a:rPr>
              <a:t>y </a:t>
            </a:r>
            <a:r>
              <a:rPr sz="1200" spc="-10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spc="-5" dirty="0">
                <a:latin typeface="Times New Roman"/>
                <a:cs typeface="Times New Roman"/>
              </a:rPr>
              <a:t>ca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7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 </a:t>
            </a:r>
            <a:r>
              <a:rPr sz="1200" spc="-50" dirty="0">
                <a:latin typeface="Times New Roman"/>
                <a:cs typeface="Times New Roman"/>
              </a:rPr>
              <a:t> </a:t>
            </a:r>
            <a:r>
              <a:rPr sz="1200" dirty="0">
                <a:latin typeface="Times New Roman"/>
                <a:cs typeface="Times New Roman"/>
              </a:rPr>
              <a:t>p</a:t>
            </a:r>
            <a:r>
              <a:rPr sz="1200" spc="-5" dirty="0">
                <a:latin typeface="Times New Roman"/>
                <a:cs typeface="Times New Roman"/>
              </a:rPr>
              <a:t>a</a:t>
            </a:r>
            <a:r>
              <a:rPr sz="1200" spc="-20" dirty="0">
                <a:latin typeface="Times New Roman"/>
                <a:cs typeface="Times New Roman"/>
              </a:rPr>
              <a:t>r</a:t>
            </a:r>
            <a:r>
              <a:rPr sz="1200" spc="25" dirty="0">
                <a:latin typeface="Times New Roman"/>
                <a:cs typeface="Times New Roman"/>
              </a:rPr>
              <a:t>t</a:t>
            </a:r>
            <a:r>
              <a:rPr sz="1200" spc="-50" dirty="0">
                <a:latin typeface="Times New Roman"/>
                <a:cs typeface="Times New Roman"/>
              </a:rPr>
              <a:t>i</a:t>
            </a:r>
            <a:r>
              <a:rPr sz="1200" spc="15" dirty="0">
                <a:latin typeface="Times New Roman"/>
                <a:cs typeface="Times New Roman"/>
              </a:rPr>
              <a:t>c</a:t>
            </a:r>
            <a:r>
              <a:rPr sz="1200" spc="-50" dirty="0">
                <a:latin typeface="Times New Roman"/>
                <a:cs typeface="Times New Roman"/>
              </a:rPr>
              <a:t>i</a:t>
            </a:r>
            <a:r>
              <a:rPr sz="1200" spc="20" dirty="0">
                <a:latin typeface="Times New Roman"/>
                <a:cs typeface="Times New Roman"/>
              </a:rPr>
              <a:t>p</a:t>
            </a:r>
            <a:r>
              <a:rPr sz="1200" spc="15" dirty="0">
                <a:latin typeface="Times New Roman"/>
                <a:cs typeface="Times New Roman"/>
              </a:rPr>
              <a:t>a</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85"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50" dirty="0">
                <a:latin typeface="Times New Roman"/>
                <a:cs typeface="Times New Roman"/>
              </a:rPr>
              <a:t>m</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75" dirty="0">
                <a:latin typeface="Times New Roman"/>
                <a:cs typeface="Times New Roman"/>
              </a:rPr>
              <a:t> </a:t>
            </a:r>
            <a:r>
              <a:rPr sz="1200" spc="-25" dirty="0">
                <a:latin typeface="Times New Roman"/>
                <a:cs typeface="Times New Roman"/>
              </a:rPr>
              <a:t>mi</a:t>
            </a:r>
            <a:r>
              <a:rPr sz="1200" spc="20" dirty="0">
                <a:latin typeface="Times New Roman"/>
                <a:cs typeface="Times New Roman"/>
              </a:rPr>
              <a:t>n</a:t>
            </a:r>
            <a:r>
              <a:rPr sz="1200" dirty="0">
                <a:latin typeface="Times New Roman"/>
                <a:cs typeface="Times New Roman"/>
              </a:rPr>
              <a:t>i</a:t>
            </a:r>
            <a:r>
              <a:rPr sz="1200" spc="-25" dirty="0">
                <a:latin typeface="Times New Roman"/>
                <a:cs typeface="Times New Roman"/>
              </a:rPr>
              <a:t>m</a:t>
            </a:r>
            <a:r>
              <a:rPr sz="1200" spc="15" dirty="0">
                <a:latin typeface="Times New Roman"/>
                <a:cs typeface="Times New Roman"/>
              </a:rPr>
              <a:t>a</a:t>
            </a:r>
            <a:r>
              <a:rPr sz="1200" dirty="0">
                <a:latin typeface="Times New Roman"/>
                <a:cs typeface="Times New Roman"/>
              </a:rPr>
              <a:t>l </a:t>
            </a:r>
            <a:r>
              <a:rPr sz="1200" spc="-95" dirty="0">
                <a:latin typeface="Times New Roman"/>
                <a:cs typeface="Times New Roman"/>
              </a:rPr>
              <a:t> </a:t>
            </a:r>
            <a:r>
              <a:rPr sz="1200" spc="-15" dirty="0">
                <a:latin typeface="Times New Roman"/>
                <a:cs typeface="Times New Roman"/>
              </a:rPr>
              <a:t>s</a:t>
            </a:r>
            <a:r>
              <a:rPr sz="1200" spc="20" dirty="0">
                <a:latin typeface="Times New Roman"/>
                <a:cs typeface="Times New Roman"/>
              </a:rPr>
              <a:t>k</a:t>
            </a:r>
            <a:r>
              <a:rPr sz="1200" dirty="0">
                <a:latin typeface="Times New Roman"/>
                <a:cs typeface="Times New Roman"/>
              </a:rPr>
              <a:t>il</a:t>
            </a:r>
            <a:r>
              <a:rPr sz="1200" spc="-25" dirty="0">
                <a:latin typeface="Times New Roman"/>
                <a:cs typeface="Times New Roman"/>
              </a:rPr>
              <a:t>l</a:t>
            </a:r>
            <a:r>
              <a:rPr sz="1200" dirty="0">
                <a:latin typeface="Times New Roman"/>
                <a:cs typeface="Times New Roman"/>
              </a:rPr>
              <a:t>s </a:t>
            </a:r>
            <a:r>
              <a:rPr sz="1200" spc="-60" dirty="0">
                <a:latin typeface="Times New Roman"/>
                <a:cs typeface="Times New Roman"/>
              </a:rPr>
              <a:t> </a:t>
            </a:r>
            <a:r>
              <a:rPr sz="1200" dirty="0">
                <a:latin typeface="Times New Roman"/>
                <a:cs typeface="Times New Roman"/>
              </a:rPr>
              <a:t>in p</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p</a:t>
            </a:r>
            <a:r>
              <a:rPr sz="1200" spc="-5" dirty="0">
                <a:latin typeface="Times New Roman"/>
                <a:cs typeface="Times New Roman"/>
              </a:rPr>
              <a:t>a</a:t>
            </a:r>
            <a:r>
              <a:rPr sz="1200" spc="30" dirty="0">
                <a:latin typeface="Times New Roman"/>
                <a:cs typeface="Times New Roman"/>
              </a:rPr>
              <a:t>r</a:t>
            </a:r>
            <a:r>
              <a:rPr sz="1200" spc="-25" dirty="0">
                <a:latin typeface="Times New Roman"/>
                <a:cs typeface="Times New Roman"/>
              </a:rPr>
              <a:t>in</a:t>
            </a:r>
            <a:r>
              <a:rPr sz="1200" dirty="0">
                <a:latin typeface="Times New Roman"/>
                <a:cs typeface="Times New Roman"/>
              </a:rPr>
              <a:t>g </a:t>
            </a:r>
            <a:r>
              <a:rPr sz="1200" spc="140" dirty="0">
                <a:latin typeface="Times New Roman"/>
                <a:cs typeface="Times New Roman"/>
              </a:rPr>
              <a:t> </a:t>
            </a:r>
            <a:r>
              <a:rPr sz="1200" spc="-50"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 </a:t>
            </a:r>
            <a:r>
              <a:rPr sz="1200" spc="95" dirty="0">
                <a:latin typeface="Times New Roman"/>
                <a:cs typeface="Times New Roman"/>
              </a:rPr>
              <a:t>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s </a:t>
            </a:r>
            <a:r>
              <a:rPr sz="1200" spc="10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 </a:t>
            </a:r>
            <a:r>
              <a:rPr sz="1200" spc="145" dirty="0">
                <a:latin typeface="Times New Roman"/>
                <a:cs typeface="Times New Roman"/>
              </a:rPr>
              <a:t> </a:t>
            </a:r>
            <a:r>
              <a:rPr sz="1200" spc="-15" dirty="0">
                <a:latin typeface="Times New Roman"/>
                <a:cs typeface="Times New Roman"/>
              </a:rPr>
              <a:t>s</a:t>
            </a:r>
            <a:r>
              <a:rPr sz="1200" dirty="0">
                <a:latin typeface="Times New Roman"/>
                <a:cs typeface="Times New Roman"/>
              </a:rPr>
              <a:t>u</a:t>
            </a:r>
            <a:r>
              <a:rPr sz="1200" spc="-5" dirty="0">
                <a:latin typeface="Times New Roman"/>
                <a:cs typeface="Times New Roman"/>
              </a:rPr>
              <a:t>cce</a:t>
            </a:r>
            <a:r>
              <a:rPr sz="1200" spc="-15" dirty="0">
                <a:latin typeface="Times New Roman"/>
                <a:cs typeface="Times New Roman"/>
              </a:rPr>
              <a:t>s</a:t>
            </a:r>
            <a:r>
              <a:rPr sz="1200" spc="10" dirty="0">
                <a:latin typeface="Times New Roman"/>
                <a:cs typeface="Times New Roman"/>
              </a:rPr>
              <a:t>s</a:t>
            </a:r>
            <a:r>
              <a:rPr sz="1200" spc="-40" dirty="0">
                <a:latin typeface="Times New Roman"/>
                <a:cs typeface="Times New Roman"/>
              </a:rPr>
              <a:t>f</a:t>
            </a:r>
            <a:r>
              <a:rPr sz="1200" spc="20" dirty="0">
                <a:latin typeface="Times New Roman"/>
                <a:cs typeface="Times New Roman"/>
              </a:rPr>
              <a:t>u</a:t>
            </a:r>
            <a:r>
              <a:rPr sz="1200" dirty="0">
                <a:latin typeface="Times New Roman"/>
                <a:cs typeface="Times New Roman"/>
              </a:rPr>
              <a:t>lly </a:t>
            </a:r>
            <a:r>
              <a:rPr sz="1200" spc="95" dirty="0">
                <a:latin typeface="Times New Roman"/>
                <a:cs typeface="Times New Roman"/>
              </a:rPr>
              <a:t> </a:t>
            </a:r>
            <a:r>
              <a:rPr sz="1200" spc="-25" dirty="0">
                <a:latin typeface="Times New Roman"/>
                <a:cs typeface="Times New Roman"/>
              </a:rPr>
              <a:t>i</a:t>
            </a:r>
            <a:r>
              <a:rPr sz="1200" spc="20" dirty="0">
                <a:latin typeface="Times New Roman"/>
                <a:cs typeface="Times New Roman"/>
              </a:rPr>
              <a:t>n</a:t>
            </a:r>
            <a:r>
              <a:rPr sz="1200" spc="-20" dirty="0">
                <a:latin typeface="Times New Roman"/>
                <a:cs typeface="Times New Roman"/>
              </a:rPr>
              <a:t>f</a:t>
            </a:r>
            <a:r>
              <a:rPr sz="1200" dirty="0">
                <a:latin typeface="Times New Roman"/>
                <a:cs typeface="Times New Roman"/>
              </a:rPr>
              <a:t>u</a:t>
            </a:r>
            <a:r>
              <a:rPr sz="1200" spc="10" dirty="0">
                <a:latin typeface="Times New Roman"/>
                <a:cs typeface="Times New Roman"/>
              </a:rPr>
              <a:t>s</a:t>
            </a:r>
            <a:r>
              <a:rPr sz="1200" spc="15" dirty="0">
                <a:latin typeface="Times New Roman"/>
                <a:cs typeface="Times New Roman"/>
              </a:rPr>
              <a:t>e</a:t>
            </a:r>
            <a:r>
              <a:rPr sz="1200" dirty="0">
                <a:latin typeface="Times New Roman"/>
                <a:cs typeface="Times New Roman"/>
              </a:rPr>
              <a:t>d </a:t>
            </a:r>
            <a:r>
              <a:rPr sz="1200" spc="120" dirty="0">
                <a:latin typeface="Times New Roman"/>
                <a:cs typeface="Times New Roman"/>
              </a:rPr>
              <a:t> </a:t>
            </a:r>
            <a:r>
              <a:rPr sz="1200" spc="-10" dirty="0">
                <a:latin typeface="Times New Roman"/>
                <a:cs typeface="Times New Roman"/>
              </a:rPr>
              <a:t>CR</a:t>
            </a:r>
            <a:r>
              <a:rPr sz="1200" spc="10" dirty="0">
                <a:latin typeface="Times New Roman"/>
                <a:cs typeface="Times New Roman"/>
              </a:rPr>
              <a:t>T</a:t>
            </a:r>
            <a:r>
              <a:rPr sz="1200" dirty="0">
                <a:latin typeface="Times New Roman"/>
                <a:cs typeface="Times New Roman"/>
              </a:rPr>
              <a:t>, </a:t>
            </a:r>
            <a:r>
              <a:rPr sz="1200" spc="105" dirty="0">
                <a:latin typeface="Times New Roman"/>
                <a:cs typeface="Times New Roman"/>
              </a:rPr>
              <a:t> </a:t>
            </a:r>
            <a:r>
              <a:rPr sz="1200" spc="-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dirty="0">
                <a:latin typeface="Times New Roman"/>
                <a:cs typeface="Times New Roman"/>
              </a:rPr>
              <a:t>n </a:t>
            </a:r>
            <a:r>
              <a:rPr sz="1200" spc="9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ugh </a:t>
            </a:r>
            <a:r>
              <a:rPr sz="1200" spc="7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dirty="0">
                <a:latin typeface="Times New Roman"/>
                <a:cs typeface="Times New Roman"/>
              </a:rPr>
              <a:t>y </a:t>
            </a:r>
            <a:r>
              <a:rPr sz="1200" spc="70"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 </a:t>
            </a:r>
            <a:r>
              <a:rPr sz="1200" spc="114" dirty="0">
                <a:latin typeface="Times New Roman"/>
                <a:cs typeface="Times New Roman"/>
              </a:rPr>
              <a:t> </a:t>
            </a:r>
            <a:r>
              <a:rPr sz="1200" spc="-5" dirty="0">
                <a:latin typeface="Times New Roman"/>
                <a:cs typeface="Times New Roman"/>
              </a:rPr>
              <a:t>e</a:t>
            </a:r>
            <a:r>
              <a:rPr sz="1200" spc="-20" dirty="0">
                <a:latin typeface="Times New Roman"/>
                <a:cs typeface="Times New Roman"/>
              </a:rPr>
              <a:t>ff</a:t>
            </a:r>
            <a:r>
              <a:rPr sz="1200" spc="-5" dirty="0">
                <a:latin typeface="Times New Roman"/>
                <a:cs typeface="Times New Roman"/>
              </a:rPr>
              <a:t>ec</a:t>
            </a:r>
            <a:r>
              <a:rPr sz="1200" spc="50" dirty="0">
                <a:latin typeface="Times New Roman"/>
                <a:cs typeface="Times New Roman"/>
              </a:rPr>
              <a:t>t</a:t>
            </a:r>
            <a:r>
              <a:rPr sz="1200" spc="-25" dirty="0">
                <a:latin typeface="Times New Roman"/>
                <a:cs typeface="Times New Roman"/>
              </a:rPr>
              <a:t>iv</a:t>
            </a:r>
            <a:r>
              <a:rPr sz="1200" spc="15" dirty="0">
                <a:latin typeface="Times New Roman"/>
                <a:cs typeface="Times New Roman"/>
              </a:rPr>
              <a:t>e</a:t>
            </a:r>
            <a:r>
              <a:rPr sz="1200" dirty="0">
                <a:latin typeface="Times New Roman"/>
                <a:cs typeface="Times New Roman"/>
              </a:rPr>
              <a:t>ly d</a:t>
            </a:r>
            <a:r>
              <a:rPr sz="1200" spc="-5" dirty="0">
                <a:latin typeface="Times New Roman"/>
                <a:cs typeface="Times New Roman"/>
              </a:rPr>
              <a:t>e</a:t>
            </a:r>
            <a:r>
              <a:rPr sz="1200" spc="10" dirty="0">
                <a:latin typeface="Times New Roman"/>
                <a:cs typeface="Times New Roman"/>
              </a:rPr>
              <a:t>s</a:t>
            </a:r>
            <a:r>
              <a:rPr sz="1200" spc="-25" dirty="0">
                <a:latin typeface="Times New Roman"/>
                <a:cs typeface="Times New Roman"/>
              </a:rPr>
              <a:t>i</a:t>
            </a:r>
            <a:r>
              <a:rPr sz="1200" spc="20" dirty="0">
                <a:latin typeface="Times New Roman"/>
                <a:cs typeface="Times New Roman"/>
              </a:rPr>
              <a:t>g</a:t>
            </a:r>
            <a:r>
              <a:rPr sz="1200" spc="-25" dirty="0">
                <a:latin typeface="Times New Roman"/>
                <a:cs typeface="Times New Roman"/>
              </a:rPr>
              <a:t>n</a:t>
            </a:r>
            <a:r>
              <a:rPr sz="1200" spc="-5" dirty="0">
                <a:latin typeface="Times New Roman"/>
                <a:cs typeface="Times New Roman"/>
              </a:rPr>
              <a:t>e</a:t>
            </a:r>
            <a:r>
              <a:rPr sz="1200" dirty="0">
                <a:latin typeface="Times New Roman"/>
                <a:cs typeface="Times New Roman"/>
              </a:rPr>
              <a:t>d. </a:t>
            </a:r>
            <a:r>
              <a:rPr sz="1200" spc="80" dirty="0">
                <a:latin typeface="Times New Roman"/>
                <a:cs typeface="Times New Roman"/>
              </a:rPr>
              <a:t> </a:t>
            </a:r>
            <a:r>
              <a:rPr sz="1200" spc="-5" dirty="0">
                <a:latin typeface="Times New Roman"/>
                <a:cs typeface="Times New Roman"/>
              </a:rPr>
              <a:t>N</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e </a:t>
            </a:r>
            <a:r>
              <a:rPr sz="1200" spc="6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3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65" dirty="0">
                <a:latin typeface="Times New Roman"/>
                <a:cs typeface="Times New Roman"/>
              </a:rPr>
              <a:t> </a:t>
            </a:r>
            <a:r>
              <a:rPr sz="1200" dirty="0">
                <a:latin typeface="Times New Roman"/>
                <a:cs typeface="Times New Roman"/>
              </a:rPr>
              <a:t>p</a:t>
            </a:r>
            <a:r>
              <a:rPr sz="1200" spc="-5" dirty="0">
                <a:latin typeface="Times New Roman"/>
                <a:cs typeface="Times New Roman"/>
              </a:rPr>
              <a:t>a</a:t>
            </a:r>
            <a:r>
              <a:rPr sz="1200" spc="5" dirty="0">
                <a:latin typeface="Times New Roman"/>
                <a:cs typeface="Times New Roman"/>
              </a:rPr>
              <a:t>r</a:t>
            </a:r>
            <a:r>
              <a:rPr sz="1200" spc="25" dirty="0">
                <a:latin typeface="Times New Roman"/>
                <a:cs typeface="Times New Roman"/>
              </a:rPr>
              <a:t>t</a:t>
            </a:r>
            <a:r>
              <a:rPr sz="1200" spc="-25" dirty="0">
                <a:latin typeface="Times New Roman"/>
                <a:cs typeface="Times New Roman"/>
              </a:rPr>
              <a:t>i</a:t>
            </a:r>
            <a:r>
              <a:rPr sz="1200" spc="15" dirty="0">
                <a:latin typeface="Times New Roman"/>
                <a:cs typeface="Times New Roman"/>
              </a:rPr>
              <a:t>c</a:t>
            </a:r>
            <a:r>
              <a:rPr sz="1200" spc="-25" dirty="0">
                <a:latin typeface="Times New Roman"/>
                <a:cs typeface="Times New Roman"/>
              </a:rPr>
              <a:t>i</a:t>
            </a:r>
            <a:r>
              <a:rPr sz="1200" dirty="0">
                <a:latin typeface="Times New Roman"/>
                <a:cs typeface="Times New Roman"/>
              </a:rPr>
              <a:t>p</a:t>
            </a:r>
            <a:r>
              <a:rPr sz="1200" spc="15" dirty="0">
                <a:latin typeface="Times New Roman"/>
                <a:cs typeface="Times New Roman"/>
              </a:rPr>
              <a:t>a</a:t>
            </a:r>
            <a:r>
              <a:rPr sz="1200" spc="-25" dirty="0">
                <a:latin typeface="Times New Roman"/>
                <a:cs typeface="Times New Roman"/>
              </a:rPr>
              <a:t>n</a:t>
            </a:r>
            <a:r>
              <a:rPr sz="1200" spc="25" dirty="0">
                <a:latin typeface="Times New Roman"/>
                <a:cs typeface="Times New Roman"/>
              </a:rPr>
              <a:t>t</a:t>
            </a:r>
            <a:r>
              <a:rPr sz="1200" spc="-15" dirty="0">
                <a:latin typeface="Times New Roman"/>
                <a:cs typeface="Times New Roman"/>
              </a:rPr>
              <a:t>s</a:t>
            </a:r>
            <a:r>
              <a:rPr sz="1200" dirty="0">
                <a:latin typeface="Times New Roman"/>
                <a:cs typeface="Times New Roman"/>
              </a:rPr>
              <a:t>’ </a:t>
            </a:r>
            <a:r>
              <a:rPr sz="1200" spc="80"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 </a:t>
            </a:r>
            <a:r>
              <a:rPr sz="1200" spc="45"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s </a:t>
            </a:r>
            <a:r>
              <a:rPr sz="1200" spc="85" dirty="0">
                <a:latin typeface="Times New Roman"/>
                <a:cs typeface="Times New Roman"/>
              </a:rPr>
              <a:t> </a:t>
            </a:r>
            <a:r>
              <a:rPr sz="1200" spc="-25" dirty="0">
                <a:latin typeface="Times New Roman"/>
                <a:cs typeface="Times New Roman"/>
              </a:rPr>
              <a:t>i</a:t>
            </a:r>
            <a:r>
              <a:rPr sz="1200" spc="20" dirty="0">
                <a:latin typeface="Times New Roman"/>
                <a:cs typeface="Times New Roman"/>
              </a:rPr>
              <a:t>n</a:t>
            </a:r>
            <a:r>
              <a:rPr sz="1200" spc="-20" dirty="0">
                <a:latin typeface="Times New Roman"/>
                <a:cs typeface="Times New Roman"/>
              </a:rPr>
              <a:t>f</a:t>
            </a:r>
            <a:r>
              <a:rPr sz="1200" dirty="0">
                <a:latin typeface="Times New Roman"/>
                <a:cs typeface="Times New Roman"/>
              </a:rPr>
              <a:t>u</a:t>
            </a:r>
            <a:r>
              <a:rPr sz="1200" spc="10"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70"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 </a:t>
            </a:r>
            <a:r>
              <a:rPr sz="1200" spc="45" dirty="0">
                <a:latin typeface="Times New Roman"/>
                <a:cs typeface="Times New Roman"/>
              </a:rPr>
              <a:t> </a:t>
            </a:r>
            <a:r>
              <a:rPr sz="1200" spc="-5" dirty="0">
                <a:latin typeface="Times New Roman"/>
                <a:cs typeface="Times New Roman"/>
              </a:rPr>
              <a:t>a</a:t>
            </a:r>
            <a:r>
              <a:rPr sz="1200" dirty="0">
                <a:latin typeface="Times New Roman"/>
                <a:cs typeface="Times New Roman"/>
              </a:rPr>
              <a:t>t </a:t>
            </a:r>
            <a:r>
              <a:rPr sz="1200" spc="7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65" dirty="0">
                <a:latin typeface="Times New Roman"/>
                <a:cs typeface="Times New Roman"/>
              </a:rPr>
              <a:t> </a:t>
            </a:r>
            <a:r>
              <a:rPr sz="1200" dirty="0">
                <a:latin typeface="Times New Roman"/>
                <a:cs typeface="Times New Roman"/>
              </a:rPr>
              <a:t>h</a:t>
            </a:r>
            <a:r>
              <a:rPr sz="1200" spc="-25" dirty="0">
                <a:latin typeface="Times New Roman"/>
                <a:cs typeface="Times New Roman"/>
              </a:rPr>
              <a:t>i</a:t>
            </a:r>
            <a:r>
              <a:rPr sz="1200" spc="20" dirty="0">
                <a:latin typeface="Times New Roman"/>
                <a:cs typeface="Times New Roman"/>
              </a:rPr>
              <a:t>g</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100"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s </a:t>
            </a:r>
            <a:r>
              <a:rPr sz="1200" spc="60" dirty="0">
                <a:latin typeface="Times New Roman"/>
                <a:cs typeface="Times New Roman"/>
              </a:rPr>
              <a:t> </a:t>
            </a:r>
            <a:r>
              <a:rPr sz="1200" spc="45" dirty="0">
                <a:latin typeface="Times New Roman"/>
                <a:cs typeface="Times New Roman"/>
              </a:rPr>
              <a:t>o</a:t>
            </a:r>
            <a:r>
              <a:rPr sz="1200" dirty="0">
                <a:latin typeface="Times New Roman"/>
                <a:cs typeface="Times New Roman"/>
              </a:rPr>
              <a:t>f </a:t>
            </a:r>
            <a:r>
              <a:rPr sz="1200" spc="25" dirty="0">
                <a:latin typeface="Times New Roman"/>
                <a:cs typeface="Times New Roman"/>
              </a:rPr>
              <a:t>t</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n</a:t>
            </a:r>
            <a:r>
              <a:rPr sz="1200" spc="10" dirty="0">
                <a:latin typeface="Times New Roman"/>
                <a:cs typeface="Times New Roman"/>
              </a:rPr>
              <a:t>s</a:t>
            </a:r>
            <a:r>
              <a:rPr sz="1200" spc="-40" dirty="0">
                <a:latin typeface="Times New Roman"/>
                <a:cs typeface="Times New Roman"/>
              </a:rPr>
              <a:t>f</a:t>
            </a:r>
            <a:r>
              <a:rPr sz="1200" spc="20" dirty="0">
                <a:latin typeface="Times New Roman"/>
                <a:cs typeface="Times New Roman"/>
              </a:rPr>
              <a:t>o</a:t>
            </a:r>
            <a:r>
              <a:rPr sz="1200" spc="5" dirty="0">
                <a:latin typeface="Times New Roman"/>
                <a:cs typeface="Times New Roman"/>
              </a:rPr>
              <a:t>r</a:t>
            </a:r>
            <a:r>
              <a:rPr sz="1200" spc="-25" dirty="0">
                <a:latin typeface="Times New Roman"/>
                <a:cs typeface="Times New Roman"/>
              </a:rPr>
              <a:t>m</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spc="20" dirty="0">
                <a:latin typeface="Times New Roman"/>
                <a:cs typeface="Times New Roman"/>
              </a:rPr>
              <a:t>o</a:t>
            </a:r>
            <a:r>
              <a:rPr sz="1200" dirty="0">
                <a:latin typeface="Times New Roman"/>
                <a:cs typeface="Times New Roman"/>
              </a:rPr>
              <a:t>r</a:t>
            </a:r>
            <a:r>
              <a:rPr sz="1200" spc="90" dirty="0">
                <a:latin typeface="Times New Roman"/>
                <a:cs typeface="Times New Roman"/>
              </a:rPr>
              <a:t> </a:t>
            </a:r>
            <a:r>
              <a:rPr sz="1200" spc="-35" dirty="0">
                <a:latin typeface="Times New Roman"/>
                <a:cs typeface="Times New Roman"/>
              </a:rPr>
              <a:t>s</a:t>
            </a:r>
            <a:r>
              <a:rPr sz="1200" spc="20" dirty="0">
                <a:latin typeface="Times New Roman"/>
                <a:cs typeface="Times New Roman"/>
              </a:rPr>
              <a:t>o</a:t>
            </a:r>
            <a:r>
              <a:rPr sz="1200" spc="-5" dirty="0">
                <a:latin typeface="Times New Roman"/>
                <a:cs typeface="Times New Roman"/>
              </a:rPr>
              <a:t>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a:t>
            </a:r>
            <a:r>
              <a:rPr sz="1200" spc="35" dirty="0">
                <a:latin typeface="Times New Roman"/>
                <a:cs typeface="Times New Roman"/>
              </a:rPr>
              <a:t> </a:t>
            </a:r>
            <a:r>
              <a:rPr sz="1200" spc="-5" dirty="0">
                <a:latin typeface="Times New Roman"/>
                <a:cs typeface="Times New Roman"/>
              </a:rPr>
              <a:t>ac</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120" dirty="0">
                <a:latin typeface="Times New Roman"/>
                <a:cs typeface="Times New Roman"/>
              </a:rPr>
              <a:t> </a:t>
            </a:r>
            <a:r>
              <a:rPr sz="1200" spc="-15" dirty="0">
                <a:latin typeface="Times New Roman"/>
                <a:cs typeface="Times New Roman"/>
              </a:rPr>
              <a:t>M</a:t>
            </a:r>
            <a:r>
              <a:rPr sz="1200" dirty="0">
                <a:latin typeface="Times New Roman"/>
                <a:cs typeface="Times New Roman"/>
              </a:rPr>
              <a:t>o</a:t>
            </a:r>
            <a:r>
              <a:rPr sz="1200" spc="5" dirty="0">
                <a:latin typeface="Times New Roman"/>
                <a:cs typeface="Times New Roman"/>
              </a:rPr>
              <a:t>r</a:t>
            </a:r>
            <a:r>
              <a:rPr sz="1200" spc="-5" dirty="0">
                <a:latin typeface="Times New Roman"/>
                <a:cs typeface="Times New Roman"/>
              </a:rPr>
              <a:t>e</a:t>
            </a:r>
            <a:r>
              <a:rPr sz="1200" spc="20" dirty="0">
                <a:latin typeface="Times New Roman"/>
                <a:cs typeface="Times New Roman"/>
              </a:rPr>
              <a:t>o</a:t>
            </a:r>
            <a:r>
              <a:rPr sz="1200" spc="-25"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a:t>
            </a:r>
            <a:r>
              <a:rPr sz="1200" spc="70"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s</a:t>
            </a:r>
            <a:r>
              <a:rPr sz="1200" spc="70"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5" dirty="0">
                <a:latin typeface="Times New Roman"/>
                <a:cs typeface="Times New Roman"/>
              </a:rPr>
              <a:t>a</a:t>
            </a:r>
            <a:r>
              <a:rPr sz="1200" dirty="0">
                <a:latin typeface="Times New Roman"/>
                <a:cs typeface="Times New Roman"/>
              </a:rPr>
              <a:t>n</a:t>
            </a:r>
            <a:r>
              <a:rPr sz="1200" spc="60" dirty="0">
                <a:latin typeface="Times New Roman"/>
                <a:cs typeface="Times New Roman"/>
              </a:rPr>
              <a:t> </a:t>
            </a:r>
            <a:r>
              <a:rPr sz="1200" dirty="0">
                <a:latin typeface="Times New Roman"/>
                <a:cs typeface="Times New Roman"/>
              </a:rPr>
              <a:t>a</a:t>
            </a:r>
            <a:r>
              <a:rPr sz="1200" spc="75"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50" dirty="0">
                <a:latin typeface="Times New Roman"/>
                <a:cs typeface="Times New Roman"/>
              </a:rPr>
              <a:t>i</a:t>
            </a:r>
            <a:r>
              <a:rPr sz="1200" spc="5" dirty="0">
                <a:latin typeface="Times New Roman"/>
                <a:cs typeface="Times New Roman"/>
              </a:rPr>
              <a:t>r</a:t>
            </a:r>
            <a:r>
              <a:rPr sz="1200" dirty="0">
                <a:latin typeface="Times New Roman"/>
                <a:cs typeface="Times New Roman"/>
              </a:rPr>
              <a:t>d</a:t>
            </a:r>
            <a:r>
              <a:rPr sz="1200" spc="10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20" dirty="0">
                <a:latin typeface="Times New Roman"/>
                <a:cs typeface="Times New Roman"/>
              </a:rPr>
              <a:t>f</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80"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35" dirty="0">
                <a:latin typeface="Times New Roman"/>
                <a:cs typeface="Times New Roman"/>
              </a:rPr>
              <a:t> </a:t>
            </a:r>
            <a:r>
              <a:rPr sz="1200" dirty="0">
                <a:latin typeface="Times New Roman"/>
                <a:cs typeface="Times New Roman"/>
              </a:rPr>
              <a:t>du</a:t>
            </a:r>
            <a:r>
              <a:rPr sz="1200" spc="30" dirty="0">
                <a:latin typeface="Times New Roman"/>
                <a:cs typeface="Times New Roman"/>
              </a:rPr>
              <a:t>r</a:t>
            </a:r>
            <a:r>
              <a:rPr sz="1200" spc="-25" dirty="0">
                <a:latin typeface="Times New Roman"/>
                <a:cs typeface="Times New Roman"/>
              </a:rPr>
              <a:t>i</a:t>
            </a:r>
            <a:r>
              <a:rPr sz="1200" dirty="0">
                <a:latin typeface="Times New Roman"/>
                <a:cs typeface="Times New Roman"/>
              </a:rPr>
              <a:t>ng</a:t>
            </a:r>
            <a:r>
              <a:rPr sz="1200" spc="105"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5" dirty="0">
                <a:latin typeface="Times New Roman"/>
                <a:cs typeface="Times New Roman"/>
              </a:rPr>
              <a:t>-</a:t>
            </a:r>
            <a:r>
              <a:rPr sz="1200" spc="-25" dirty="0">
                <a:latin typeface="Times New Roman"/>
                <a:cs typeface="Times New Roman"/>
              </a:rPr>
              <a:t>b</a:t>
            </a:r>
            <a:r>
              <a:rPr sz="1200" spc="1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1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ng</a:t>
            </a:r>
            <a:r>
              <a:rPr sz="1200" spc="35"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20" dirty="0">
                <a:latin typeface="Times New Roman"/>
                <a:cs typeface="Times New Roman"/>
              </a:rPr>
              <a:t>o</a:t>
            </a:r>
            <a:r>
              <a:rPr sz="1200" spc="-25" dirty="0">
                <a:latin typeface="Times New Roman"/>
                <a:cs typeface="Times New Roman"/>
              </a:rPr>
              <a:t>b</a:t>
            </a:r>
            <a:r>
              <a:rPr sz="1200" spc="10"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s</a:t>
            </a:r>
            <a:r>
              <a:rPr sz="1200" dirty="0">
                <a:latin typeface="Times New Roman"/>
                <a:cs typeface="Times New Roman"/>
              </a:rPr>
              <a:t>.</a:t>
            </a:r>
            <a:endParaRPr sz="1200">
              <a:latin typeface="Times New Roman"/>
              <a:cs typeface="Times New Roman"/>
            </a:endParaRPr>
          </a:p>
          <a:p>
            <a:pPr>
              <a:lnSpc>
                <a:spcPct val="100000"/>
              </a:lnSpc>
              <a:spcBef>
                <a:spcPts val="0"/>
              </a:spcBef>
            </a:pPr>
            <a:endParaRPr sz="1200">
              <a:latin typeface="Times New Roman"/>
              <a:cs typeface="Times New Roman"/>
            </a:endParaRPr>
          </a:p>
          <a:p>
            <a:pPr marL="12700" marR="5080" algn="just">
              <a:lnSpc>
                <a:spcPct val="95800"/>
              </a:lnSpc>
            </a:pPr>
            <a:r>
              <a:rPr sz="1200" spc="-30" dirty="0">
                <a:latin typeface="Times New Roman"/>
                <a:cs typeface="Times New Roman"/>
              </a:rPr>
              <a:t>W</a:t>
            </a:r>
            <a:r>
              <a:rPr sz="1200" dirty="0">
                <a:latin typeface="Times New Roman"/>
                <a:cs typeface="Times New Roman"/>
              </a:rPr>
              <a:t>e</a:t>
            </a:r>
            <a:r>
              <a:rPr sz="1200" spc="12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c</a:t>
            </a:r>
            <a:r>
              <a:rPr sz="1200" spc="-25" dirty="0">
                <a:latin typeface="Times New Roman"/>
                <a:cs typeface="Times New Roman"/>
              </a:rPr>
              <a:t>l</a:t>
            </a:r>
            <a:r>
              <a:rPr sz="1200" dirty="0">
                <a:latin typeface="Times New Roman"/>
                <a:cs typeface="Times New Roman"/>
              </a:rPr>
              <a:t>u</a:t>
            </a:r>
            <a:r>
              <a:rPr sz="1200" spc="20" dirty="0">
                <a:latin typeface="Times New Roman"/>
                <a:cs typeface="Times New Roman"/>
              </a:rPr>
              <a:t>d</a:t>
            </a:r>
            <a:r>
              <a:rPr sz="1200" spc="-5" dirty="0">
                <a:latin typeface="Times New Roman"/>
                <a:cs typeface="Times New Roman"/>
              </a:rPr>
              <a:t>e</a:t>
            </a:r>
            <a:r>
              <a:rPr sz="1200" dirty="0">
                <a:latin typeface="Times New Roman"/>
                <a:cs typeface="Times New Roman"/>
              </a:rPr>
              <a:t>d</a:t>
            </a:r>
            <a:r>
              <a:rPr sz="1200" spc="13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a:t>
            </a:r>
            <a:r>
              <a:rPr sz="1200" spc="13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e</a:t>
            </a:r>
            <a:r>
              <a:rPr sz="1200" spc="12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s</a:t>
            </a:r>
            <a:r>
              <a:rPr sz="1200" spc="145" dirty="0">
                <a:latin typeface="Times New Roman"/>
                <a:cs typeface="Times New Roman"/>
              </a:rPr>
              <a:t> </a:t>
            </a:r>
            <a:r>
              <a:rPr sz="1200" spc="-25" dirty="0">
                <a:latin typeface="Times New Roman"/>
                <a:cs typeface="Times New Roman"/>
              </a:rPr>
              <a:t>mi</a:t>
            </a:r>
            <a:r>
              <a:rPr sz="1200" spc="20" dirty="0">
                <a:latin typeface="Times New Roman"/>
                <a:cs typeface="Times New Roman"/>
              </a:rPr>
              <a:t>g</a:t>
            </a:r>
            <a:r>
              <a:rPr sz="1200" spc="-25" dirty="0">
                <a:latin typeface="Times New Roman"/>
                <a:cs typeface="Times New Roman"/>
              </a:rPr>
              <a:t>h</a:t>
            </a:r>
            <a:r>
              <a:rPr sz="1200" dirty="0">
                <a:latin typeface="Times New Roman"/>
                <a:cs typeface="Times New Roman"/>
              </a:rPr>
              <a:t>t </a:t>
            </a:r>
            <a:r>
              <a:rPr sz="1200" spc="-145" dirty="0">
                <a:latin typeface="Times New Roman"/>
                <a:cs typeface="Times New Roman"/>
              </a:rPr>
              <a:t> </a:t>
            </a:r>
            <a:r>
              <a:rPr sz="1200" spc="-25" dirty="0">
                <a:latin typeface="Times New Roman"/>
                <a:cs typeface="Times New Roman"/>
              </a:rPr>
              <a:t>h</a:t>
            </a:r>
            <a:r>
              <a:rPr sz="1200" spc="15" dirty="0">
                <a:latin typeface="Times New Roman"/>
                <a:cs typeface="Times New Roman"/>
              </a:rPr>
              <a:t>a</a:t>
            </a:r>
            <a:r>
              <a:rPr sz="1200" spc="-25" dirty="0">
                <a:latin typeface="Times New Roman"/>
                <a:cs typeface="Times New Roman"/>
              </a:rPr>
              <a:t>v</a:t>
            </a:r>
            <a:r>
              <a:rPr sz="1200" dirty="0">
                <a:latin typeface="Times New Roman"/>
                <a:cs typeface="Times New Roman"/>
              </a:rPr>
              <a:t>e</a:t>
            </a:r>
            <a:r>
              <a:rPr sz="1200" spc="125" dirty="0">
                <a:latin typeface="Times New Roman"/>
                <a:cs typeface="Times New Roman"/>
              </a:rPr>
              <a:t> </a:t>
            </a:r>
            <a:r>
              <a:rPr sz="1200" spc="20" dirty="0">
                <a:latin typeface="Times New Roman"/>
                <a:cs typeface="Times New Roman"/>
              </a:rPr>
              <a:t>o</a:t>
            </a:r>
            <a:r>
              <a:rPr sz="1200" spc="-5" dirty="0">
                <a:latin typeface="Times New Roman"/>
                <a:cs typeface="Times New Roman"/>
              </a:rPr>
              <a:t>cc</a:t>
            </a:r>
            <a:r>
              <a:rPr sz="1200" dirty="0">
                <a:latin typeface="Times New Roman"/>
                <a:cs typeface="Times New Roman"/>
              </a:rPr>
              <a:t>u</a:t>
            </a:r>
            <a:r>
              <a:rPr sz="1200" spc="5" dirty="0">
                <a:latin typeface="Times New Roman"/>
                <a:cs typeface="Times New Roman"/>
              </a:rPr>
              <a:t>rr</a:t>
            </a:r>
            <a:r>
              <a:rPr sz="1200" spc="-5" dirty="0">
                <a:latin typeface="Times New Roman"/>
                <a:cs typeface="Times New Roman"/>
              </a:rPr>
              <a:t>e</a:t>
            </a:r>
            <a:r>
              <a:rPr sz="1200" dirty="0">
                <a:latin typeface="Times New Roman"/>
                <a:cs typeface="Times New Roman"/>
              </a:rPr>
              <a:t>d</a:t>
            </a:r>
            <a:r>
              <a:rPr sz="1200" spc="130" dirty="0">
                <a:latin typeface="Times New Roman"/>
                <a:cs typeface="Times New Roman"/>
              </a:rPr>
              <a:t> </a:t>
            </a:r>
            <a:r>
              <a:rPr sz="1200" spc="-25" dirty="0">
                <a:latin typeface="Times New Roman"/>
                <a:cs typeface="Times New Roman"/>
              </a:rPr>
              <a:t>b</a:t>
            </a:r>
            <a:r>
              <a:rPr sz="1200" spc="-5" dirty="0">
                <a:latin typeface="Times New Roman"/>
                <a:cs typeface="Times New Roman"/>
              </a:rPr>
              <a:t>eca</a:t>
            </a:r>
            <a:r>
              <a:rPr sz="1200" dirty="0">
                <a:latin typeface="Times New Roman"/>
                <a:cs typeface="Times New Roman"/>
              </a:rPr>
              <a:t>u</a:t>
            </a:r>
            <a:r>
              <a:rPr sz="1200" spc="-15" dirty="0">
                <a:latin typeface="Times New Roman"/>
                <a:cs typeface="Times New Roman"/>
              </a:rPr>
              <a:t>s</a:t>
            </a:r>
            <a:r>
              <a:rPr sz="1200" dirty="0">
                <a:latin typeface="Times New Roman"/>
                <a:cs typeface="Times New Roman"/>
              </a:rPr>
              <a:t>e </a:t>
            </a:r>
            <a:r>
              <a:rPr sz="1200" spc="-150" dirty="0">
                <a:latin typeface="Times New Roman"/>
                <a:cs typeface="Times New Roman"/>
              </a:rPr>
              <a:t> </a:t>
            </a:r>
            <a:r>
              <a:rPr sz="1200" spc="-25" dirty="0">
                <a:latin typeface="Times New Roman"/>
                <a:cs typeface="Times New Roman"/>
              </a:rPr>
              <a:t>n</a:t>
            </a:r>
            <a:r>
              <a:rPr sz="1200" spc="20" dirty="0">
                <a:latin typeface="Times New Roman"/>
                <a:cs typeface="Times New Roman"/>
              </a:rPr>
              <a:t>o</a:t>
            </a:r>
            <a:r>
              <a:rPr sz="1200" dirty="0">
                <a:latin typeface="Times New Roman"/>
                <a:cs typeface="Times New Roman"/>
              </a:rPr>
              <a:t>t </a:t>
            </a:r>
            <a:r>
              <a:rPr sz="1200" spc="-145" dirty="0">
                <a:latin typeface="Times New Roman"/>
                <a:cs typeface="Times New Roman"/>
              </a:rPr>
              <a:t> </a:t>
            </a:r>
            <a:r>
              <a:rPr sz="1200" spc="-5" dirty="0">
                <a:latin typeface="Times New Roman"/>
                <a:cs typeface="Times New Roman"/>
              </a:rPr>
              <a:t>e</a:t>
            </a:r>
            <a:r>
              <a:rPr sz="1200" spc="-25" dirty="0">
                <a:latin typeface="Times New Roman"/>
                <a:cs typeface="Times New Roman"/>
              </a:rPr>
              <a:t>n</a:t>
            </a:r>
            <a:r>
              <a:rPr sz="1200" spc="20" dirty="0">
                <a:latin typeface="Times New Roman"/>
                <a:cs typeface="Times New Roman"/>
              </a:rPr>
              <a:t>o</a:t>
            </a:r>
            <a:r>
              <a:rPr sz="1200" dirty="0">
                <a:latin typeface="Times New Roman"/>
                <a:cs typeface="Times New Roman"/>
              </a:rPr>
              <a:t>ugh</a:t>
            </a:r>
            <a:r>
              <a:rPr sz="1200" spc="80" dirty="0">
                <a:latin typeface="Times New Roman"/>
                <a:cs typeface="Times New Roman"/>
              </a:rPr>
              <a:t> </a:t>
            </a:r>
            <a:r>
              <a:rPr sz="1200" spc="25" dirty="0">
                <a:latin typeface="Times New Roman"/>
                <a:cs typeface="Times New Roman"/>
              </a:rPr>
              <a:t>t</a:t>
            </a:r>
            <a:r>
              <a:rPr sz="1200" spc="-25" dirty="0">
                <a:latin typeface="Times New Roman"/>
                <a:cs typeface="Times New Roman"/>
              </a:rPr>
              <a:t>im</a:t>
            </a:r>
            <a:r>
              <a:rPr sz="1200" dirty="0">
                <a:latin typeface="Times New Roman"/>
                <a:cs typeface="Times New Roman"/>
              </a:rPr>
              <a:t>e</a:t>
            </a:r>
            <a:r>
              <a:rPr sz="1200" spc="125" dirty="0">
                <a:latin typeface="Times New Roman"/>
                <a:cs typeface="Times New Roman"/>
              </a:rPr>
              <a:t> </a:t>
            </a:r>
            <a:r>
              <a:rPr sz="1200" spc="-5" dirty="0">
                <a:latin typeface="Times New Roman"/>
                <a:cs typeface="Times New Roman"/>
              </a:rPr>
              <a:t>w</a:t>
            </a:r>
            <a:r>
              <a:rPr sz="1200" spc="15" dirty="0">
                <a:latin typeface="Times New Roman"/>
                <a:cs typeface="Times New Roman"/>
              </a:rPr>
              <a:t>a</a:t>
            </a:r>
            <a:r>
              <a:rPr sz="1200" dirty="0">
                <a:latin typeface="Times New Roman"/>
                <a:cs typeface="Times New Roman"/>
              </a:rPr>
              <a:t>s</a:t>
            </a:r>
            <a:r>
              <a:rPr sz="1200" spc="120"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v</a:t>
            </a:r>
            <a:r>
              <a:rPr sz="1200" spc="20" dirty="0">
                <a:latin typeface="Times New Roman"/>
                <a:cs typeface="Times New Roman"/>
              </a:rPr>
              <a:t>o</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80" dirty="0">
                <a:latin typeface="Times New Roman"/>
                <a:cs typeface="Times New Roman"/>
              </a:rPr>
              <a:t> </a:t>
            </a:r>
            <a:r>
              <a:rPr sz="1200" dirty="0">
                <a:latin typeface="Times New Roman"/>
                <a:cs typeface="Times New Roman"/>
              </a:rPr>
              <a:t>to </a:t>
            </a:r>
            <a:r>
              <a:rPr sz="1200" spc="-5" dirty="0">
                <a:latin typeface="Times New Roman"/>
                <a:cs typeface="Times New Roman"/>
              </a:rPr>
              <a:t>e</a:t>
            </a:r>
            <a:r>
              <a:rPr sz="1200" spc="-25" dirty="0">
                <a:latin typeface="Times New Roman"/>
                <a:cs typeface="Times New Roman"/>
              </a:rPr>
              <a:t>x</a:t>
            </a:r>
            <a:r>
              <a:rPr sz="1200" dirty="0">
                <a:latin typeface="Times New Roman"/>
                <a:cs typeface="Times New Roman"/>
              </a:rPr>
              <a:t>p</a:t>
            </a:r>
            <a:r>
              <a:rPr sz="1200" spc="20" dirty="0">
                <a:latin typeface="Times New Roman"/>
                <a:cs typeface="Times New Roman"/>
              </a:rPr>
              <a:t>o</a:t>
            </a:r>
            <a:r>
              <a:rPr sz="1200" spc="-15" dirty="0">
                <a:latin typeface="Times New Roman"/>
                <a:cs typeface="Times New Roman"/>
              </a:rPr>
              <a:t>s</a:t>
            </a:r>
            <a:r>
              <a:rPr sz="1200" dirty="0">
                <a:latin typeface="Times New Roman"/>
                <a:cs typeface="Times New Roman"/>
              </a:rPr>
              <a:t>u</a:t>
            </a:r>
            <a:r>
              <a:rPr sz="1200" spc="5" dirty="0">
                <a:latin typeface="Times New Roman"/>
                <a:cs typeface="Times New Roman"/>
              </a:rPr>
              <a:t>r</a:t>
            </a:r>
            <a:r>
              <a:rPr sz="1200" dirty="0">
                <a:latin typeface="Times New Roman"/>
                <a:cs typeface="Times New Roman"/>
              </a:rPr>
              <a:t>e </a:t>
            </a:r>
            <a:r>
              <a:rPr sz="1200" spc="-10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140" dirty="0">
                <a:latin typeface="Times New Roman"/>
                <a:cs typeface="Times New Roman"/>
              </a:rPr>
              <a:t> </a:t>
            </a:r>
            <a:r>
              <a:rPr sz="1200" dirty="0">
                <a:latin typeface="Times New Roman"/>
                <a:cs typeface="Times New Roman"/>
              </a:rPr>
              <a:t>v</a:t>
            </a:r>
            <a:r>
              <a:rPr sz="1200" spc="-5" dirty="0">
                <a:latin typeface="Times New Roman"/>
                <a:cs typeface="Times New Roman"/>
              </a:rPr>
              <a:t>a</a:t>
            </a:r>
            <a:r>
              <a:rPr sz="1200" spc="30" dirty="0">
                <a:latin typeface="Times New Roman"/>
                <a:cs typeface="Times New Roman"/>
              </a:rPr>
              <a:t>r</a:t>
            </a:r>
            <a:r>
              <a:rPr sz="1200" spc="-50" dirty="0">
                <a:latin typeface="Times New Roman"/>
                <a:cs typeface="Times New Roman"/>
              </a:rPr>
              <a:t>i</a:t>
            </a:r>
            <a:r>
              <a:rPr sz="1200" spc="-5" dirty="0">
                <a:latin typeface="Times New Roman"/>
                <a:cs typeface="Times New Roman"/>
              </a:rPr>
              <a:t>e</a:t>
            </a:r>
            <a:r>
              <a:rPr sz="1200" dirty="0">
                <a:latin typeface="Times New Roman"/>
                <a:cs typeface="Times New Roman"/>
              </a:rPr>
              <a:t>d </a:t>
            </a:r>
            <a:r>
              <a:rPr sz="1200" spc="-100"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lly </a:t>
            </a:r>
            <a:r>
              <a:rPr sz="1200" spc="-14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ve </a:t>
            </a:r>
            <a:r>
              <a:rPr sz="1200" spc="-105" dirty="0">
                <a:latin typeface="Times New Roman"/>
                <a:cs typeface="Times New Roman"/>
              </a:rPr>
              <a:t> </a:t>
            </a:r>
            <a:r>
              <a:rPr sz="1200" spc="-5" dirty="0">
                <a:latin typeface="Times New Roman"/>
                <a:cs typeface="Times New Roman"/>
              </a:rPr>
              <a:t>ac</a:t>
            </a:r>
            <a:r>
              <a:rPr sz="1200" spc="50" dirty="0">
                <a:latin typeface="Times New Roman"/>
                <a:cs typeface="Times New Roman"/>
              </a:rPr>
              <a:t>t</a:t>
            </a:r>
            <a:r>
              <a:rPr sz="1200" spc="-25" dirty="0">
                <a:latin typeface="Times New Roman"/>
                <a:cs typeface="Times New Roman"/>
              </a:rPr>
              <a:t>i</a:t>
            </a:r>
            <a:r>
              <a:rPr sz="1200" dirty="0">
                <a:latin typeface="Times New Roman"/>
                <a:cs typeface="Times New Roman"/>
              </a:rPr>
              <a:t>v</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a:t>
            </a:r>
            <a:r>
              <a:rPr sz="1200" spc="15" dirty="0">
                <a:latin typeface="Times New Roman"/>
                <a:cs typeface="Times New Roman"/>
              </a:rPr>
              <a:t>e</a:t>
            </a:r>
            <a:r>
              <a:rPr sz="1200" dirty="0">
                <a:latin typeface="Times New Roman"/>
                <a:cs typeface="Times New Roman"/>
              </a:rPr>
              <a:t>s </a:t>
            </a:r>
            <a:r>
              <a:rPr sz="1200" spc="-11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75" dirty="0">
                <a:latin typeface="Times New Roman"/>
                <a:cs typeface="Times New Roman"/>
              </a:rPr>
              <a:t> </a:t>
            </a:r>
            <a:r>
              <a:rPr sz="1200" spc="-25" dirty="0">
                <a:latin typeface="Times New Roman"/>
                <a:cs typeface="Times New Roman"/>
              </a:rPr>
              <a:t>m</a:t>
            </a:r>
            <a:r>
              <a:rPr sz="1200" spc="20" dirty="0">
                <a:latin typeface="Times New Roman"/>
                <a:cs typeface="Times New Roman"/>
              </a:rPr>
              <a:t>u</a:t>
            </a:r>
            <a:r>
              <a:rPr sz="1200" spc="-50" dirty="0">
                <a:latin typeface="Times New Roman"/>
                <a:cs typeface="Times New Roman"/>
              </a:rPr>
              <a:t>l</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p</a:t>
            </a:r>
            <a:r>
              <a:rPr sz="1200" spc="-25" dirty="0">
                <a:latin typeface="Times New Roman"/>
                <a:cs typeface="Times New Roman"/>
              </a:rPr>
              <a:t>l</a:t>
            </a:r>
            <a:r>
              <a:rPr sz="1200" dirty="0">
                <a:latin typeface="Times New Roman"/>
                <a:cs typeface="Times New Roman"/>
              </a:rPr>
              <a:t>e </a:t>
            </a:r>
            <a:r>
              <a:rPr sz="1200" spc="-105" dirty="0">
                <a:latin typeface="Times New Roman"/>
                <a:cs typeface="Times New Roman"/>
              </a:rPr>
              <a:t> </a:t>
            </a:r>
            <a:r>
              <a:rPr sz="1200" spc="15" dirty="0">
                <a:latin typeface="Times New Roman"/>
                <a:cs typeface="Times New Roman"/>
              </a:rPr>
              <a:t>e</a:t>
            </a:r>
            <a:r>
              <a:rPr sz="1200" dirty="0">
                <a:latin typeface="Times New Roman"/>
                <a:cs typeface="Times New Roman"/>
              </a:rPr>
              <a:t>x</a:t>
            </a:r>
            <a:r>
              <a:rPr sz="1200" spc="15" dirty="0">
                <a:latin typeface="Times New Roman"/>
                <a:cs typeface="Times New Roman"/>
              </a:rPr>
              <a:t>a</a:t>
            </a:r>
            <a:r>
              <a:rPr sz="1200" spc="-50" dirty="0">
                <a:latin typeface="Times New Roman"/>
                <a:cs typeface="Times New Roman"/>
              </a:rPr>
              <a:t>m</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e</a:t>
            </a:r>
            <a:r>
              <a:rPr sz="1200" dirty="0">
                <a:latin typeface="Times New Roman"/>
                <a:cs typeface="Times New Roman"/>
              </a:rPr>
              <a:t>s </a:t>
            </a:r>
            <a:r>
              <a:rPr sz="1200" spc="-110"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114" dirty="0">
                <a:latin typeface="Times New Roman"/>
                <a:cs typeface="Times New Roman"/>
              </a:rPr>
              <a:t> </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w </a:t>
            </a:r>
            <a:r>
              <a:rPr sz="1200" spc="-100" dirty="0">
                <a:latin typeface="Times New Roman"/>
                <a:cs typeface="Times New Roman"/>
              </a:rPr>
              <a:t> </a:t>
            </a:r>
            <a:r>
              <a:rPr sz="1200" dirty="0">
                <a:latin typeface="Times New Roman"/>
                <a:cs typeface="Times New Roman"/>
              </a:rPr>
              <a:t>to </a:t>
            </a:r>
            <a:r>
              <a:rPr sz="1200" spc="-100"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e </a:t>
            </a:r>
            <a:r>
              <a:rPr sz="1200" spc="2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1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35" dirty="0">
                <a:latin typeface="Times New Roman"/>
                <a:cs typeface="Times New Roman"/>
              </a:rPr>
              <a:t> </a:t>
            </a:r>
            <a:r>
              <a:rPr sz="1200" spc="-15" dirty="0">
                <a:latin typeface="Times New Roman"/>
                <a:cs typeface="Times New Roman"/>
              </a:rPr>
              <a:t>s</a:t>
            </a:r>
            <a:r>
              <a:rPr sz="1200" spc="20" dirty="0">
                <a:latin typeface="Times New Roman"/>
                <a:cs typeface="Times New Roman"/>
              </a:rPr>
              <a:t>u</a:t>
            </a:r>
            <a:r>
              <a:rPr sz="1200" dirty="0">
                <a:latin typeface="Times New Roman"/>
                <a:cs typeface="Times New Roman"/>
              </a:rPr>
              <a:t>b</a:t>
            </a:r>
            <a:r>
              <a:rPr sz="1200" spc="-25" dirty="0">
                <a:latin typeface="Times New Roman"/>
                <a:cs typeface="Times New Roman"/>
              </a:rPr>
              <a:t>j</a:t>
            </a:r>
            <a:r>
              <a:rPr sz="1200" spc="-5" dirty="0">
                <a:latin typeface="Times New Roman"/>
                <a:cs typeface="Times New Roman"/>
              </a:rPr>
              <a:t>ec</a:t>
            </a:r>
            <a:r>
              <a:rPr sz="1200" dirty="0">
                <a:latin typeface="Times New Roman"/>
                <a:cs typeface="Times New Roman"/>
              </a:rPr>
              <a:t>t</a:t>
            </a:r>
            <a:r>
              <a:rPr sz="1200" spc="60" dirty="0">
                <a:latin typeface="Times New Roman"/>
                <a:cs typeface="Times New Roman"/>
              </a:rPr>
              <a:t> </a:t>
            </a:r>
            <a:r>
              <a:rPr sz="1200" spc="-50" dirty="0">
                <a:latin typeface="Times New Roman"/>
                <a:cs typeface="Times New Roman"/>
              </a:rPr>
              <a:t>m</a:t>
            </a:r>
            <a:r>
              <a:rPr sz="1200" spc="-5" dirty="0">
                <a:latin typeface="Times New Roman"/>
                <a:cs typeface="Times New Roman"/>
              </a:rPr>
              <a:t>a</a:t>
            </a:r>
            <a:r>
              <a:rPr sz="1200" spc="25" dirty="0">
                <a:latin typeface="Times New Roman"/>
                <a:cs typeface="Times New Roman"/>
              </a:rPr>
              <a:t>tt</a:t>
            </a:r>
            <a:r>
              <a:rPr sz="1200" spc="-5" dirty="0">
                <a:latin typeface="Times New Roman"/>
                <a:cs typeface="Times New Roman"/>
              </a:rPr>
              <a:t>e</a:t>
            </a:r>
            <a:r>
              <a:rPr sz="1200" dirty="0">
                <a:latin typeface="Times New Roman"/>
                <a:cs typeface="Times New Roman"/>
              </a:rPr>
              <a:t>r</a:t>
            </a:r>
            <a:r>
              <a:rPr sz="1200" spc="20" dirty="0">
                <a:latin typeface="Times New Roman"/>
                <a:cs typeface="Times New Roman"/>
              </a:rPr>
              <a:t> </a:t>
            </a:r>
            <a:r>
              <a:rPr sz="1200" spc="-30"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 </a:t>
            </a:r>
            <a:r>
              <a:rPr sz="1200" spc="35" dirty="0">
                <a:latin typeface="Times New Roman"/>
                <a:cs typeface="Times New Roman"/>
              </a:rPr>
              <a:t> </a:t>
            </a:r>
            <a:r>
              <a:rPr sz="1200" spc="-5" dirty="0">
                <a:latin typeface="Times New Roman"/>
                <a:cs typeface="Times New Roman"/>
              </a:rPr>
              <a:t>A</a:t>
            </a:r>
            <a:r>
              <a:rPr sz="1200" spc="-25" dirty="0">
                <a:latin typeface="Times New Roman"/>
                <a:cs typeface="Times New Roman"/>
              </a:rPr>
              <a:t>l</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a:t>
            </a:r>
            <a:r>
              <a:rPr sz="1200" spc="45" dirty="0">
                <a:latin typeface="Times New Roman"/>
                <a:cs typeface="Times New Roman"/>
              </a:rPr>
              <a:t> </a:t>
            </a:r>
            <a:r>
              <a:rPr sz="1200" spc="-5" dirty="0">
                <a:latin typeface="Times New Roman"/>
                <a:cs typeface="Times New Roman"/>
              </a:rPr>
              <a:t>w</a:t>
            </a:r>
            <a:r>
              <a:rPr sz="1200" dirty="0">
                <a:latin typeface="Times New Roman"/>
                <a:cs typeface="Times New Roman"/>
              </a:rPr>
              <a:t>e</a:t>
            </a:r>
            <a:r>
              <a:rPr sz="1200" spc="5" dirty="0">
                <a:latin typeface="Times New Roman"/>
                <a:cs typeface="Times New Roman"/>
              </a:rPr>
              <a:t> </a:t>
            </a:r>
            <a:r>
              <a:rPr sz="1200" spc="-30" dirty="0">
                <a:latin typeface="Times New Roman"/>
                <a:cs typeface="Times New Roman"/>
              </a:rPr>
              <a:t>w</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d</a:t>
            </a:r>
            <a:r>
              <a:rPr sz="1200" spc="-5" dirty="0">
                <a:latin typeface="Times New Roman"/>
                <a:cs typeface="Times New Roman"/>
              </a:rPr>
              <a:t>e</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d</a:t>
            </a:r>
            <a:r>
              <a:rPr sz="1200" spc="35" dirty="0">
                <a:latin typeface="Times New Roman"/>
                <a:cs typeface="Times New Roman"/>
              </a:rPr>
              <a:t> </a:t>
            </a:r>
            <a:r>
              <a:rPr sz="1200" spc="-25" dirty="0">
                <a:latin typeface="Times New Roman"/>
                <a:cs typeface="Times New Roman"/>
              </a:rPr>
              <a:t>i</a:t>
            </a:r>
            <a:r>
              <a:rPr sz="1200" dirty="0">
                <a:latin typeface="Times New Roman"/>
                <a:cs typeface="Times New Roman"/>
              </a:rPr>
              <a:t>f</a:t>
            </a:r>
            <a:r>
              <a:rPr sz="1200" spc="-5" dirty="0">
                <a:latin typeface="Times New Roman"/>
                <a:cs typeface="Times New Roman"/>
              </a:rPr>
              <a:t> </a:t>
            </a:r>
            <a:r>
              <a:rPr sz="1200" spc="15" dirty="0">
                <a:latin typeface="Times New Roman"/>
                <a:cs typeface="Times New Roman"/>
              </a:rPr>
              <a:t>c</a:t>
            </a:r>
            <a:r>
              <a:rPr sz="1200" spc="-25" dirty="0">
                <a:latin typeface="Times New Roman"/>
                <a:cs typeface="Times New Roman"/>
              </a:rPr>
              <a:t>h</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g</a:t>
            </a:r>
            <a:r>
              <a:rPr sz="1200" spc="-5" dirty="0">
                <a:latin typeface="Times New Roman"/>
                <a:cs typeface="Times New Roman"/>
              </a:rPr>
              <a:t>e</a:t>
            </a:r>
            <a:r>
              <a:rPr sz="1200" dirty="0">
                <a:latin typeface="Times New Roman"/>
                <a:cs typeface="Times New Roman"/>
              </a:rPr>
              <a:t>s</a:t>
            </a:r>
            <a:r>
              <a:rPr sz="1200" spc="4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60"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25" dirty="0">
                <a:latin typeface="Times New Roman"/>
                <a:cs typeface="Times New Roman"/>
              </a:rPr>
              <a:t>li</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y</a:t>
            </a:r>
            <a:r>
              <a:rPr sz="1200" spc="-15" dirty="0">
                <a:latin typeface="Times New Roman"/>
                <a:cs typeface="Times New Roman"/>
              </a:rPr>
              <a:t> </a:t>
            </a:r>
            <a:r>
              <a:rPr sz="1200" spc="5" dirty="0">
                <a:latin typeface="Times New Roman"/>
                <a:cs typeface="Times New Roman"/>
              </a:rPr>
              <a:t>(</a:t>
            </a:r>
            <a:r>
              <a:rPr sz="1200" spc="-5" dirty="0">
                <a:latin typeface="Times New Roman"/>
                <a:cs typeface="Times New Roman"/>
              </a:rPr>
              <a:t>e</a:t>
            </a:r>
            <a:r>
              <a:rPr sz="1200" spc="10" dirty="0">
                <a:latin typeface="Times New Roman"/>
                <a:cs typeface="Times New Roman"/>
              </a:rPr>
              <a:t>.</a:t>
            </a:r>
            <a:r>
              <a:rPr sz="1200" dirty="0">
                <a:latin typeface="Times New Roman"/>
                <a:cs typeface="Times New Roman"/>
              </a:rPr>
              <a:t>g</a:t>
            </a:r>
            <a:r>
              <a:rPr sz="1200" spc="10" dirty="0">
                <a:latin typeface="Times New Roman"/>
                <a:cs typeface="Times New Roman"/>
              </a:rPr>
              <a:t>.</a:t>
            </a:r>
            <a:r>
              <a:rPr sz="1200" dirty="0">
                <a:latin typeface="Times New Roman"/>
                <a:cs typeface="Times New Roman"/>
              </a:rPr>
              <a:t>,</a:t>
            </a:r>
            <a:r>
              <a:rPr sz="1200" spc="45" dirty="0">
                <a:latin typeface="Times New Roman"/>
                <a:cs typeface="Times New Roman"/>
              </a:rPr>
              <a:t> </a:t>
            </a:r>
            <a:r>
              <a:rPr sz="1200" spc="-50" dirty="0">
                <a:latin typeface="Times New Roman"/>
                <a:cs typeface="Times New Roman"/>
              </a:rPr>
              <a:t>m</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e </a:t>
            </a:r>
            <a:r>
              <a:rPr sz="1200" spc="25" dirty="0">
                <a:latin typeface="Times New Roman"/>
                <a:cs typeface="Times New Roman"/>
              </a:rPr>
              <a:t>t</a:t>
            </a:r>
            <a:r>
              <a:rPr sz="1200" spc="-25" dirty="0">
                <a:latin typeface="Times New Roman"/>
                <a:cs typeface="Times New Roman"/>
              </a:rPr>
              <a:t>im</a:t>
            </a:r>
            <a:r>
              <a:rPr sz="1200" spc="-5" dirty="0">
                <a:latin typeface="Times New Roman"/>
                <a:cs typeface="Times New Roman"/>
              </a:rPr>
              <a:t>e</a:t>
            </a:r>
            <a:r>
              <a:rPr sz="1200" dirty="0">
                <a:latin typeface="Times New Roman"/>
                <a:cs typeface="Times New Roman"/>
              </a:rPr>
              <a:t>,</a:t>
            </a:r>
            <a:r>
              <a:rPr sz="1200" spc="140" dirty="0">
                <a:latin typeface="Times New Roman"/>
                <a:cs typeface="Times New Roman"/>
              </a:rPr>
              <a:t> </a:t>
            </a:r>
            <a:r>
              <a:rPr sz="1200" spc="-50" dirty="0">
                <a:latin typeface="Times New Roman"/>
                <a:cs typeface="Times New Roman"/>
              </a:rPr>
              <a:t>m</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e</a:t>
            </a:r>
            <a:r>
              <a:rPr sz="1200" spc="100" dirty="0">
                <a:latin typeface="Times New Roman"/>
                <a:cs typeface="Times New Roman"/>
              </a:rPr>
              <a:t> </a:t>
            </a:r>
            <a:r>
              <a:rPr sz="1200" spc="-5" dirty="0">
                <a:latin typeface="Times New Roman"/>
                <a:cs typeface="Times New Roman"/>
              </a:rPr>
              <a:t>e</a:t>
            </a:r>
            <a:r>
              <a:rPr sz="1200" spc="-25" dirty="0">
                <a:latin typeface="Times New Roman"/>
                <a:cs typeface="Times New Roman"/>
              </a:rPr>
              <a:t>x</a:t>
            </a:r>
            <a:r>
              <a:rPr sz="1200" spc="20" dirty="0">
                <a:latin typeface="Times New Roman"/>
                <a:cs typeface="Times New Roman"/>
              </a:rPr>
              <a:t>p</a:t>
            </a:r>
            <a:r>
              <a:rPr sz="1200" spc="-25" dirty="0">
                <a:latin typeface="Times New Roman"/>
                <a:cs typeface="Times New Roman"/>
              </a:rPr>
              <a:t>li</a:t>
            </a:r>
            <a:r>
              <a:rPr sz="1200" spc="15" dirty="0">
                <a:latin typeface="Times New Roman"/>
                <a:cs typeface="Times New Roman"/>
              </a:rPr>
              <a:t>c</a:t>
            </a:r>
            <a:r>
              <a:rPr sz="1200" spc="-50" dirty="0">
                <a:latin typeface="Times New Roman"/>
                <a:cs typeface="Times New Roman"/>
              </a:rPr>
              <a:t>i</a:t>
            </a:r>
            <a:r>
              <a:rPr sz="1200" dirty="0">
                <a:latin typeface="Times New Roman"/>
                <a:cs typeface="Times New Roman"/>
              </a:rPr>
              <a:t>t</a:t>
            </a:r>
            <a:r>
              <a:rPr sz="1200" spc="13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nn</a:t>
            </a:r>
            <a:r>
              <a:rPr sz="1200" spc="-5" dirty="0">
                <a:latin typeface="Times New Roman"/>
                <a:cs typeface="Times New Roman"/>
              </a:rPr>
              <a:t>ec</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a:t>
            </a:r>
            <a:r>
              <a:rPr sz="1200" spc="95" dirty="0">
                <a:latin typeface="Times New Roman"/>
                <a:cs typeface="Times New Roman"/>
              </a:rPr>
              <a:t> </a:t>
            </a:r>
            <a:r>
              <a:rPr sz="1200" spc="-25" dirty="0">
                <a:latin typeface="Times New Roman"/>
                <a:cs typeface="Times New Roman"/>
              </a:rPr>
              <a:t>b</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we</a:t>
            </a:r>
            <a:r>
              <a:rPr sz="1200" spc="15" dirty="0">
                <a:latin typeface="Times New Roman"/>
                <a:cs typeface="Times New Roman"/>
              </a:rPr>
              <a:t>e</a:t>
            </a:r>
            <a:r>
              <a:rPr sz="1200" dirty="0">
                <a:latin typeface="Times New Roman"/>
                <a:cs typeface="Times New Roman"/>
              </a:rPr>
              <a:t>n</a:t>
            </a:r>
            <a:r>
              <a:rPr sz="1200" spc="80"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ll</a:t>
            </a:r>
            <a:r>
              <a:rPr sz="1200" dirty="0">
                <a:latin typeface="Times New Roman"/>
                <a:cs typeface="Times New Roman"/>
              </a:rPr>
              <a:t>y</a:t>
            </a:r>
            <a:r>
              <a:rPr sz="1200" spc="60" dirty="0">
                <a:latin typeface="Times New Roman"/>
                <a:cs typeface="Times New Roman"/>
              </a:rPr>
              <a:t> </a:t>
            </a:r>
            <a:r>
              <a:rPr sz="1200" spc="5" dirty="0">
                <a:latin typeface="Times New Roman"/>
                <a:cs typeface="Times New Roman"/>
              </a:rPr>
              <a:t>r</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20" dirty="0">
                <a:latin typeface="Times New Roman"/>
                <a:cs typeface="Times New Roman"/>
              </a:rPr>
              <a:t>o</a:t>
            </a:r>
            <a:r>
              <a:rPr sz="1200" spc="-25"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ve</a:t>
            </a:r>
            <a:r>
              <a:rPr sz="1200" spc="100" dirty="0">
                <a:latin typeface="Times New Roman"/>
                <a:cs typeface="Times New Roman"/>
              </a:rPr>
              <a:t> </a:t>
            </a:r>
            <a:r>
              <a:rPr sz="1200" dirty="0">
                <a:latin typeface="Times New Roman"/>
                <a:cs typeface="Times New Roman"/>
              </a:rPr>
              <a:t>p</a:t>
            </a:r>
            <a:r>
              <a:rPr sz="1200" spc="-5" dirty="0">
                <a:latin typeface="Times New Roman"/>
                <a:cs typeface="Times New Roman"/>
              </a:rPr>
              <a:t>e</a:t>
            </a:r>
            <a:r>
              <a:rPr sz="1200" dirty="0">
                <a:latin typeface="Times New Roman"/>
                <a:cs typeface="Times New Roman"/>
              </a:rPr>
              <a:t>d</a:t>
            </a:r>
            <a:r>
              <a:rPr sz="1200" spc="-5" dirty="0">
                <a:latin typeface="Times New Roman"/>
                <a:cs typeface="Times New Roman"/>
              </a:rPr>
              <a:t>a</a:t>
            </a:r>
            <a:r>
              <a:rPr sz="1200" dirty="0">
                <a:latin typeface="Times New Roman"/>
                <a:cs typeface="Times New Roman"/>
              </a:rPr>
              <a:t>g</a:t>
            </a:r>
            <a:r>
              <a:rPr sz="1200" spc="20" dirty="0">
                <a:latin typeface="Times New Roman"/>
                <a:cs typeface="Times New Roman"/>
              </a:rPr>
              <a:t>og</a:t>
            </a:r>
            <a:r>
              <a:rPr sz="1200" dirty="0">
                <a:latin typeface="Times New Roman"/>
                <a:cs typeface="Times New Roman"/>
              </a:rPr>
              <a:t>y</a:t>
            </a:r>
            <a:r>
              <a:rPr sz="1200" spc="6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3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30"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114" dirty="0">
                <a:latin typeface="Times New Roman"/>
                <a:cs typeface="Times New Roman"/>
              </a:rPr>
              <a:t> </a:t>
            </a:r>
            <a:r>
              <a:rPr sz="1200" spc="-5" dirty="0">
                <a:latin typeface="Times New Roman"/>
                <a:cs typeface="Times New Roman"/>
              </a:rPr>
              <a:t>w</a:t>
            </a:r>
            <a:r>
              <a:rPr sz="1200" spc="20" dirty="0">
                <a:latin typeface="Times New Roman"/>
                <a:cs typeface="Times New Roman"/>
              </a:rPr>
              <a:t>o</a:t>
            </a:r>
            <a:r>
              <a:rPr sz="1200" dirty="0">
                <a:latin typeface="Times New Roman"/>
                <a:cs typeface="Times New Roman"/>
              </a:rPr>
              <a:t>u</a:t>
            </a:r>
            <a:r>
              <a:rPr sz="1200" spc="-25" dirty="0">
                <a:latin typeface="Times New Roman"/>
                <a:cs typeface="Times New Roman"/>
              </a:rPr>
              <a:t>l</a:t>
            </a:r>
            <a:r>
              <a:rPr sz="1200" dirty="0">
                <a:latin typeface="Times New Roman"/>
                <a:cs typeface="Times New Roman"/>
              </a:rPr>
              <a:t>d </a:t>
            </a:r>
            <a:r>
              <a:rPr sz="1200" spc="-25" dirty="0">
                <a:latin typeface="Times New Roman"/>
                <a:cs typeface="Times New Roman"/>
              </a:rPr>
              <a:t>h</a:t>
            </a:r>
            <a:r>
              <a:rPr sz="1200" spc="15" dirty="0">
                <a:latin typeface="Times New Roman"/>
                <a:cs typeface="Times New Roman"/>
              </a:rPr>
              <a:t>a</a:t>
            </a:r>
            <a:r>
              <a:rPr sz="1200" spc="-25" dirty="0">
                <a:latin typeface="Times New Roman"/>
                <a:cs typeface="Times New Roman"/>
              </a:rPr>
              <a:t>v</a:t>
            </a:r>
            <a:r>
              <a:rPr sz="1200" dirty="0">
                <a:latin typeface="Times New Roman"/>
                <a:cs typeface="Times New Roman"/>
              </a:rPr>
              <a:t>e</a:t>
            </a:r>
            <a:r>
              <a:rPr sz="1200" spc="10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13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05" dirty="0">
                <a:latin typeface="Times New Roman"/>
                <a:cs typeface="Times New Roman"/>
              </a:rPr>
              <a:t> </a:t>
            </a:r>
            <a:r>
              <a:rPr sz="1200" spc="-25" dirty="0">
                <a:latin typeface="Times New Roman"/>
                <a:cs typeface="Times New Roman"/>
              </a:rPr>
              <a:t>in</a:t>
            </a:r>
            <a:r>
              <a:rPr sz="1200" spc="-5" dirty="0">
                <a:latin typeface="Times New Roman"/>
                <a:cs typeface="Times New Roman"/>
              </a:rPr>
              <a:t>c</a:t>
            </a:r>
            <a:r>
              <a:rPr sz="1200" spc="5" dirty="0">
                <a:latin typeface="Times New Roman"/>
                <a:cs typeface="Times New Roman"/>
              </a:rPr>
              <a:t>r</a:t>
            </a:r>
            <a:r>
              <a:rPr sz="1200" spc="-5" dirty="0">
                <a:latin typeface="Times New Roman"/>
                <a:cs typeface="Times New Roman"/>
              </a:rPr>
              <a:t>ea</a:t>
            </a:r>
            <a:r>
              <a:rPr sz="1200" spc="10"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105"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8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65" dirty="0">
                <a:latin typeface="Times New Roman"/>
                <a:cs typeface="Times New Roman"/>
              </a:rPr>
              <a:t> </a:t>
            </a:r>
            <a:r>
              <a:rPr sz="1200" spc="-10" dirty="0">
                <a:latin typeface="Times New Roman"/>
                <a:cs typeface="Times New Roman"/>
              </a:rPr>
              <a:t>CR</a:t>
            </a:r>
            <a:r>
              <a:rPr sz="1200" dirty="0">
                <a:latin typeface="Times New Roman"/>
                <a:cs typeface="Times New Roman"/>
              </a:rPr>
              <a:t>T</a:t>
            </a:r>
            <a:r>
              <a:rPr sz="1200" spc="114"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05"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80"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0" dirty="0">
                <a:latin typeface="Times New Roman"/>
                <a:cs typeface="Times New Roman"/>
              </a:rPr>
              <a:t>s</a:t>
            </a:r>
            <a:r>
              <a:rPr sz="1200" spc="-25" dirty="0">
                <a:latin typeface="Times New Roman"/>
                <a:cs typeface="Times New Roman"/>
              </a:rPr>
              <a:t>i</a:t>
            </a:r>
            <a:r>
              <a:rPr sz="1200" spc="20" dirty="0">
                <a:latin typeface="Times New Roman"/>
                <a:cs typeface="Times New Roman"/>
              </a:rPr>
              <a:t>g</a:t>
            </a:r>
            <a:r>
              <a:rPr sz="1200" dirty="0">
                <a:latin typeface="Times New Roman"/>
                <a:cs typeface="Times New Roman"/>
              </a:rPr>
              <a:t>n</a:t>
            </a:r>
            <a:r>
              <a:rPr sz="1200" spc="8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5"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li</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spc="-50" dirty="0">
                <a:latin typeface="Times New Roman"/>
                <a:cs typeface="Times New Roman"/>
              </a:rPr>
              <a:t>y</a:t>
            </a:r>
            <a:r>
              <a:rPr sz="1200" dirty="0">
                <a:latin typeface="Times New Roman"/>
                <a:cs typeface="Times New Roman"/>
              </a:rPr>
              <a:t>.  </a:t>
            </a:r>
            <a:r>
              <a:rPr sz="1200" spc="-75" dirty="0">
                <a:latin typeface="Times New Roman"/>
                <a:cs typeface="Times New Roman"/>
              </a:rPr>
              <a:t> </a:t>
            </a:r>
            <a:r>
              <a:rPr sz="1200" spc="10" dirty="0">
                <a:latin typeface="Times New Roman"/>
                <a:cs typeface="Times New Roman"/>
              </a:rPr>
              <a:t>T</a:t>
            </a:r>
            <a:r>
              <a:rPr sz="1200" dirty="0">
                <a:latin typeface="Times New Roman"/>
                <a:cs typeface="Times New Roman"/>
              </a:rPr>
              <a:t>h</a:t>
            </a:r>
            <a:r>
              <a:rPr sz="1200" spc="-50" dirty="0">
                <a:latin typeface="Times New Roman"/>
                <a:cs typeface="Times New Roman"/>
              </a:rPr>
              <a:t>i</a:t>
            </a:r>
            <a:r>
              <a:rPr sz="1200" dirty="0">
                <a:latin typeface="Times New Roman"/>
                <a:cs typeface="Times New Roman"/>
              </a:rPr>
              <a:t>s</a:t>
            </a:r>
            <a:r>
              <a:rPr sz="1200" spc="9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a:t>
            </a:r>
            <a:r>
              <a:rPr sz="1200" spc="100" dirty="0">
                <a:latin typeface="Times New Roman"/>
                <a:cs typeface="Times New Roman"/>
              </a:rPr>
              <a:t> </a:t>
            </a:r>
            <a:r>
              <a:rPr sz="1200" spc="-50" dirty="0">
                <a:latin typeface="Times New Roman"/>
                <a:cs typeface="Times New Roman"/>
              </a:rPr>
              <a:t>i</a:t>
            </a:r>
            <a:r>
              <a:rPr sz="1200" dirty="0">
                <a:latin typeface="Times New Roman"/>
                <a:cs typeface="Times New Roman"/>
              </a:rPr>
              <a:t>s</a:t>
            </a:r>
            <a:r>
              <a:rPr sz="1200" spc="9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25" dirty="0">
                <a:latin typeface="Times New Roman"/>
                <a:cs typeface="Times New Roman"/>
              </a:rPr>
              <a:t>l</a:t>
            </a:r>
            <a:r>
              <a:rPr sz="1200" spc="15" dirty="0">
                <a:latin typeface="Times New Roman"/>
                <a:cs typeface="Times New Roman"/>
              </a:rPr>
              <a:t>a</a:t>
            </a:r>
            <a:r>
              <a:rPr sz="1200" spc="-15" dirty="0">
                <a:latin typeface="Times New Roman"/>
                <a:cs typeface="Times New Roman"/>
              </a:rPr>
              <a:t>s</a:t>
            </a:r>
            <a:r>
              <a:rPr sz="1200" dirty="0">
                <a:latin typeface="Times New Roman"/>
                <a:cs typeface="Times New Roman"/>
              </a:rPr>
              <a:t>t</a:t>
            </a:r>
            <a:r>
              <a:rPr sz="1200" spc="130" dirty="0">
                <a:latin typeface="Times New Roman"/>
                <a:cs typeface="Times New Roman"/>
              </a:rPr>
              <a:t> </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e</a:t>
            </a:r>
            <a:r>
              <a:rPr sz="1200" spc="100" dirty="0">
                <a:latin typeface="Times New Roman"/>
                <a:cs typeface="Times New Roman"/>
              </a:rPr>
              <a:t> </a:t>
            </a:r>
            <a:r>
              <a:rPr sz="1200" spc="25" dirty="0">
                <a:latin typeface="Times New Roman"/>
                <a:cs typeface="Times New Roman"/>
              </a:rPr>
              <a:t>t</a:t>
            </a:r>
            <a:r>
              <a:rPr sz="1200" spc="-5" dirty="0">
                <a:latin typeface="Times New Roman"/>
                <a:cs typeface="Times New Roman"/>
              </a:rPr>
              <a:t>a</a:t>
            </a:r>
            <a:r>
              <a:rPr sz="1200" dirty="0">
                <a:latin typeface="Times New Roman"/>
                <a:cs typeface="Times New Roman"/>
              </a:rPr>
              <a:t>k</a:t>
            </a:r>
            <a:r>
              <a:rPr sz="1200" spc="-5" dirty="0">
                <a:latin typeface="Times New Roman"/>
                <a:cs typeface="Times New Roman"/>
              </a:rPr>
              <a:t>e</a:t>
            </a:r>
            <a:r>
              <a:rPr sz="1200" dirty="0">
                <a:latin typeface="Times New Roman"/>
                <a:cs typeface="Times New Roman"/>
              </a:rPr>
              <a:t>n</a:t>
            </a:r>
            <a:r>
              <a:rPr sz="1200" spc="13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0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0" dirty="0">
                <a:latin typeface="Times New Roman"/>
                <a:cs typeface="Times New Roman"/>
              </a:rPr>
              <a:t> </a:t>
            </a:r>
            <a:r>
              <a:rPr sz="1200" spc="-50" dirty="0">
                <a:latin typeface="Times New Roman"/>
                <a:cs typeface="Times New Roman"/>
              </a:rPr>
              <a:t>m</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ds</a:t>
            </a:r>
            <a:r>
              <a:rPr sz="1200" spc="120" dirty="0">
                <a:latin typeface="Times New Roman"/>
                <a:cs typeface="Times New Roman"/>
              </a:rPr>
              <a:t> </a:t>
            </a:r>
            <a:r>
              <a:rPr sz="1200" dirty="0">
                <a:latin typeface="Times New Roman"/>
                <a:cs typeface="Times New Roman"/>
              </a:rPr>
              <a:t>b</a:t>
            </a:r>
            <a:r>
              <a:rPr sz="1200" spc="-50" dirty="0">
                <a:latin typeface="Times New Roman"/>
                <a:cs typeface="Times New Roman"/>
              </a:rPr>
              <a:t>l</a:t>
            </a:r>
            <a:r>
              <a:rPr sz="1200" spc="20" dirty="0">
                <a:latin typeface="Times New Roman"/>
                <a:cs typeface="Times New Roman"/>
              </a:rPr>
              <a:t>o</a:t>
            </a:r>
            <a:r>
              <a:rPr sz="1200" spc="-5" dirty="0">
                <a:latin typeface="Times New Roman"/>
                <a:cs typeface="Times New Roman"/>
              </a:rPr>
              <a:t>c</a:t>
            </a:r>
            <a:r>
              <a:rPr sz="1200" dirty="0">
                <a:latin typeface="Times New Roman"/>
                <a:cs typeface="Times New Roman"/>
              </a:rPr>
              <a:t>k</a:t>
            </a:r>
            <a:r>
              <a:rPr sz="1200" spc="130" dirty="0">
                <a:latin typeface="Times New Roman"/>
                <a:cs typeface="Times New Roman"/>
              </a:rPr>
              <a:t> </a:t>
            </a:r>
            <a:r>
              <a:rPr sz="1200" dirty="0">
                <a:latin typeface="Times New Roman"/>
                <a:cs typeface="Times New Roman"/>
              </a:rPr>
              <a:t>by</a:t>
            </a:r>
            <a:r>
              <a:rPr sz="1200" spc="80" dirty="0">
                <a:latin typeface="Times New Roman"/>
                <a:cs typeface="Times New Roman"/>
              </a:rPr>
              <a:t> </a:t>
            </a:r>
            <a:r>
              <a:rPr sz="1200" spc="25" dirty="0">
                <a:latin typeface="Times New Roman"/>
                <a:cs typeface="Times New Roman"/>
              </a:rPr>
              <a:t>t</a:t>
            </a:r>
            <a:r>
              <a:rPr sz="1200" spc="-5" dirty="0">
                <a:latin typeface="Times New Roman"/>
                <a:cs typeface="Times New Roman"/>
              </a:rPr>
              <a:t>ea</a:t>
            </a:r>
            <a:r>
              <a:rPr sz="1200" spc="15" dirty="0">
                <a:latin typeface="Times New Roman"/>
                <a:cs typeface="Times New Roman"/>
              </a:rPr>
              <a:t>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140"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a:t>
            </a:r>
            <a:r>
              <a:rPr sz="1200" spc="120" dirty="0">
                <a:latin typeface="Times New Roman"/>
                <a:cs typeface="Times New Roman"/>
              </a:rPr>
              <a:t> </a:t>
            </a:r>
            <a:r>
              <a:rPr sz="1200" spc="-15" dirty="0">
                <a:latin typeface="Times New Roman"/>
                <a:cs typeface="Times New Roman"/>
              </a:rPr>
              <a:t>s</a:t>
            </a:r>
            <a:r>
              <a:rPr sz="1200" spc="-5" dirty="0">
                <a:latin typeface="Times New Roman"/>
                <a:cs typeface="Times New Roman"/>
              </a:rPr>
              <a:t>ee</a:t>
            </a:r>
            <a:r>
              <a:rPr sz="1200" spc="20" dirty="0">
                <a:latin typeface="Times New Roman"/>
                <a:cs typeface="Times New Roman"/>
              </a:rPr>
              <a:t>k</a:t>
            </a:r>
            <a:r>
              <a:rPr sz="1200" spc="-25" dirty="0">
                <a:latin typeface="Times New Roman"/>
                <a:cs typeface="Times New Roman"/>
              </a:rPr>
              <a:t>i</a:t>
            </a:r>
            <a:r>
              <a:rPr sz="1200" dirty="0">
                <a:latin typeface="Times New Roman"/>
                <a:cs typeface="Times New Roman"/>
              </a:rPr>
              <a:t>ng</a:t>
            </a:r>
            <a:r>
              <a:rPr sz="1200" spc="130" dirty="0">
                <a:latin typeface="Times New Roman"/>
                <a:cs typeface="Times New Roman"/>
              </a:rPr>
              <a:t> </a:t>
            </a:r>
            <a:r>
              <a:rPr sz="1200" dirty="0">
                <a:latin typeface="Times New Roman"/>
                <a:cs typeface="Times New Roman"/>
              </a:rPr>
              <a:t>du</a:t>
            </a:r>
            <a:r>
              <a:rPr sz="1200" spc="15" dirty="0">
                <a:latin typeface="Times New Roman"/>
                <a:cs typeface="Times New Roman"/>
              </a:rPr>
              <a:t>a</a:t>
            </a:r>
            <a:r>
              <a:rPr sz="1200" dirty="0">
                <a:latin typeface="Times New Roman"/>
                <a:cs typeface="Times New Roman"/>
              </a:rPr>
              <a:t>l</a:t>
            </a:r>
            <a:r>
              <a:rPr sz="1200" spc="110" dirty="0">
                <a:latin typeface="Times New Roman"/>
                <a:cs typeface="Times New Roman"/>
              </a:rPr>
              <a:t> </a:t>
            </a:r>
            <a:r>
              <a:rPr sz="1200" dirty="0">
                <a:latin typeface="Times New Roman"/>
                <a:cs typeface="Times New Roman"/>
              </a:rPr>
              <a:t>l</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e</a:t>
            </a:r>
            <a:r>
              <a:rPr sz="1200" spc="-25" dirty="0">
                <a:latin typeface="Times New Roman"/>
                <a:cs typeface="Times New Roman"/>
              </a:rPr>
              <a:t>n</a:t>
            </a:r>
            <a:r>
              <a:rPr sz="1200" spc="-15" dirty="0">
                <a:latin typeface="Times New Roman"/>
                <a:cs typeface="Times New Roman"/>
              </a:rPr>
              <a:t>s</a:t>
            </a:r>
            <a:r>
              <a:rPr sz="1200" dirty="0">
                <a:latin typeface="Times New Roman"/>
                <a:cs typeface="Times New Roman"/>
              </a:rPr>
              <a:t>u</a:t>
            </a:r>
            <a:r>
              <a:rPr sz="1200" spc="5" dirty="0">
                <a:latin typeface="Times New Roman"/>
                <a:cs typeface="Times New Roman"/>
              </a:rPr>
              <a:t>r</a:t>
            </a:r>
            <a:r>
              <a:rPr sz="1200" dirty="0">
                <a:latin typeface="Times New Roman"/>
                <a:cs typeface="Times New Roman"/>
              </a:rPr>
              <a:t>e</a:t>
            </a:r>
            <a:r>
              <a:rPr sz="1200" spc="12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45" dirty="0">
                <a:latin typeface="Times New Roman"/>
                <a:cs typeface="Times New Roman"/>
              </a:rPr>
              <a:t> </a:t>
            </a:r>
            <a:r>
              <a:rPr sz="1200" spc="-50" dirty="0">
                <a:latin typeface="Times New Roman"/>
                <a:cs typeface="Times New Roman"/>
              </a:rPr>
              <a:t>i</a:t>
            </a:r>
            <a:r>
              <a:rPr sz="1200" dirty="0">
                <a:latin typeface="Times New Roman"/>
                <a:cs typeface="Times New Roman"/>
              </a:rPr>
              <a:t>t </a:t>
            </a:r>
            <a:r>
              <a:rPr sz="1200" spc="-145" dirty="0">
                <a:latin typeface="Times New Roman"/>
                <a:cs typeface="Times New Roman"/>
              </a:rPr>
              <a:t> </a:t>
            </a:r>
            <a:r>
              <a:rPr sz="1200" spc="-5" dirty="0">
                <a:latin typeface="Times New Roman"/>
                <a:cs typeface="Times New Roman"/>
              </a:rPr>
              <a:t>ca</a:t>
            </a:r>
            <a:r>
              <a:rPr sz="1200" dirty="0">
                <a:latin typeface="Times New Roman"/>
                <a:cs typeface="Times New Roman"/>
              </a:rPr>
              <a:t>n</a:t>
            </a:r>
            <a:r>
              <a:rPr sz="1200" spc="105" dirty="0">
                <a:latin typeface="Times New Roman"/>
                <a:cs typeface="Times New Roman"/>
              </a:rPr>
              <a:t> </a:t>
            </a:r>
            <a:r>
              <a:rPr sz="1200" dirty="0">
                <a:latin typeface="Times New Roman"/>
                <a:cs typeface="Times New Roman"/>
              </a:rPr>
              <a:t>be </a:t>
            </a:r>
            <a:r>
              <a:rPr sz="1200" spc="20" dirty="0">
                <a:latin typeface="Times New Roman"/>
                <a:cs typeface="Times New Roman"/>
              </a:rPr>
              <a:t>o</a:t>
            </a:r>
            <a:r>
              <a:rPr sz="1200" spc="-25"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5" dirty="0">
                <a:latin typeface="Times New Roman"/>
                <a:cs typeface="Times New Roman"/>
              </a:rPr>
              <a:t>w</a:t>
            </a:r>
            <a:r>
              <a:rPr sz="1200" spc="-25" dirty="0">
                <a:latin typeface="Times New Roman"/>
                <a:cs typeface="Times New Roman"/>
              </a:rPr>
              <a:t>h</a:t>
            </a:r>
            <a:r>
              <a:rPr sz="1200" spc="15" dirty="0">
                <a:latin typeface="Times New Roman"/>
                <a:cs typeface="Times New Roman"/>
              </a:rPr>
              <a:t>e</a:t>
            </a:r>
            <a:r>
              <a:rPr sz="1200" dirty="0">
                <a:latin typeface="Times New Roman"/>
                <a:cs typeface="Times New Roman"/>
              </a:rPr>
              <a:t>lm</a:t>
            </a:r>
            <a:r>
              <a:rPr sz="1200" spc="-25" dirty="0">
                <a:latin typeface="Times New Roman"/>
                <a:cs typeface="Times New Roman"/>
              </a:rPr>
              <a:t>i</a:t>
            </a:r>
            <a:r>
              <a:rPr sz="1200" dirty="0">
                <a:latin typeface="Times New Roman"/>
                <a:cs typeface="Times New Roman"/>
              </a:rPr>
              <a:t>ng </a:t>
            </a:r>
            <a:r>
              <a:rPr sz="1200" spc="-50" dirty="0">
                <a:latin typeface="Times New Roman"/>
                <a:cs typeface="Times New Roman"/>
              </a:rPr>
              <a:t> </a:t>
            </a:r>
            <a:r>
              <a:rPr sz="1200" spc="-25" dirty="0">
                <a:latin typeface="Times New Roman"/>
                <a:cs typeface="Times New Roman"/>
              </a:rPr>
              <a:t>b</a:t>
            </a:r>
            <a:r>
              <a:rPr sz="1200" spc="-5" dirty="0">
                <a:latin typeface="Times New Roman"/>
                <a:cs typeface="Times New Roman"/>
              </a:rPr>
              <a:t>e</a:t>
            </a:r>
            <a:r>
              <a:rPr sz="1200" spc="15" dirty="0">
                <a:latin typeface="Times New Roman"/>
                <a:cs typeface="Times New Roman"/>
              </a:rPr>
              <a:t>c</a:t>
            </a:r>
            <a:r>
              <a:rPr sz="1200" spc="-5" dirty="0">
                <a:latin typeface="Times New Roman"/>
                <a:cs typeface="Times New Roman"/>
              </a:rPr>
              <a:t>a</a:t>
            </a:r>
            <a:r>
              <a:rPr sz="1200" dirty="0">
                <a:latin typeface="Times New Roman"/>
                <a:cs typeface="Times New Roman"/>
              </a:rPr>
              <a:t>u</a:t>
            </a:r>
            <a:r>
              <a:rPr sz="1200" spc="-15" dirty="0">
                <a:latin typeface="Times New Roman"/>
                <a:cs typeface="Times New Roman"/>
              </a:rPr>
              <a:t>s</a:t>
            </a:r>
            <a:r>
              <a:rPr sz="1200" dirty="0">
                <a:latin typeface="Times New Roman"/>
                <a:cs typeface="Times New Roman"/>
              </a:rPr>
              <a:t>e </a:t>
            </a:r>
            <a:r>
              <a:rPr sz="1200" spc="-5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5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 </a:t>
            </a:r>
            <a:r>
              <a:rPr sz="1200" spc="-55" dirty="0">
                <a:latin typeface="Times New Roman"/>
                <a:cs typeface="Times New Roman"/>
              </a:rPr>
              <a:t> </a:t>
            </a:r>
            <a:r>
              <a:rPr sz="1200" spc="-25" dirty="0">
                <a:latin typeface="Times New Roman"/>
                <a:cs typeface="Times New Roman"/>
              </a:rPr>
              <a:t>in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5" dirty="0">
                <a:latin typeface="Times New Roman"/>
                <a:cs typeface="Times New Roman"/>
              </a:rPr>
              <a:t>c</a:t>
            </a:r>
            <a:r>
              <a:rPr sz="1200" dirty="0">
                <a:latin typeface="Times New Roman"/>
                <a:cs typeface="Times New Roman"/>
              </a:rPr>
              <a:t>tor </a:t>
            </a:r>
            <a:r>
              <a:rPr sz="1200" spc="-40" dirty="0">
                <a:latin typeface="Times New Roman"/>
                <a:cs typeface="Times New Roman"/>
              </a:rPr>
              <a:t> f</a:t>
            </a:r>
            <a:r>
              <a:rPr sz="1200" spc="20" dirty="0">
                <a:latin typeface="Times New Roman"/>
                <a:cs typeface="Times New Roman"/>
              </a:rPr>
              <a:t>o</a:t>
            </a:r>
            <a:r>
              <a:rPr sz="1200" spc="-30" dirty="0">
                <a:latin typeface="Times New Roman"/>
                <a:cs typeface="Times New Roman"/>
              </a:rPr>
              <a:t>c</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s </a:t>
            </a:r>
            <a:r>
              <a:rPr sz="1200" spc="-60" dirty="0">
                <a:latin typeface="Times New Roman"/>
                <a:cs typeface="Times New Roman"/>
              </a:rPr>
              <a:t> </a:t>
            </a:r>
            <a:r>
              <a:rPr sz="1200" dirty="0">
                <a:latin typeface="Times New Roman"/>
                <a:cs typeface="Times New Roman"/>
              </a:rPr>
              <a:t>h</a:t>
            </a:r>
            <a:r>
              <a:rPr sz="1200" spc="-5" dirty="0">
                <a:latin typeface="Times New Roman"/>
                <a:cs typeface="Times New Roman"/>
              </a:rPr>
              <a:t>e</a:t>
            </a:r>
            <a:r>
              <a:rPr sz="1200" spc="15" dirty="0">
                <a:latin typeface="Times New Roman"/>
                <a:cs typeface="Times New Roman"/>
              </a:rPr>
              <a:t>a</a:t>
            </a:r>
            <a:r>
              <a:rPr sz="1200" dirty="0">
                <a:latin typeface="Times New Roman"/>
                <a:cs typeface="Times New Roman"/>
              </a:rPr>
              <a:t>vily </a:t>
            </a:r>
            <a:r>
              <a:rPr sz="1200" spc="-100" dirty="0">
                <a:latin typeface="Times New Roman"/>
                <a:cs typeface="Times New Roman"/>
              </a:rPr>
              <a:t> </a:t>
            </a:r>
            <a:r>
              <a:rPr sz="1200" spc="20" dirty="0">
                <a:latin typeface="Times New Roman"/>
                <a:cs typeface="Times New Roman"/>
              </a:rPr>
              <a:t>o</a:t>
            </a:r>
            <a:r>
              <a:rPr sz="1200" dirty="0">
                <a:latin typeface="Times New Roman"/>
                <a:cs typeface="Times New Roman"/>
              </a:rPr>
              <a:t>n </a:t>
            </a:r>
            <a:r>
              <a:rPr sz="1200" spc="-50" dirty="0">
                <a:latin typeface="Times New Roman"/>
                <a:cs typeface="Times New Roman"/>
              </a:rPr>
              <a:t> m</a:t>
            </a:r>
            <a:r>
              <a:rPr sz="1200" spc="20" dirty="0">
                <a:latin typeface="Times New Roman"/>
                <a:cs typeface="Times New Roman"/>
              </a:rPr>
              <a:t>u</a:t>
            </a:r>
            <a:r>
              <a:rPr sz="1200" spc="-50" dirty="0">
                <a:latin typeface="Times New Roman"/>
                <a:cs typeface="Times New Roman"/>
              </a:rPr>
              <a:t>l</a:t>
            </a:r>
            <a:r>
              <a:rPr sz="1200" spc="50" dirty="0">
                <a:latin typeface="Times New Roman"/>
                <a:cs typeface="Times New Roman"/>
              </a:rPr>
              <a:t>t</a:t>
            </a:r>
            <a:r>
              <a:rPr sz="1200" spc="-25" dirty="0">
                <a:latin typeface="Times New Roman"/>
                <a:cs typeface="Times New Roman"/>
              </a:rPr>
              <a:t>i</a:t>
            </a:r>
            <a:r>
              <a:rPr sz="1200" spc="20" dirty="0">
                <a:latin typeface="Times New Roman"/>
                <a:cs typeface="Times New Roman"/>
              </a:rPr>
              <a:t>p</a:t>
            </a:r>
            <a:r>
              <a:rPr sz="1200" spc="-25" dirty="0">
                <a:latin typeface="Times New Roman"/>
                <a:cs typeface="Times New Roman"/>
              </a:rPr>
              <a:t>l</a:t>
            </a:r>
            <a:r>
              <a:rPr sz="1200" dirty="0">
                <a:latin typeface="Times New Roman"/>
                <a:cs typeface="Times New Roman"/>
              </a:rPr>
              <a:t>e </a:t>
            </a:r>
            <a:r>
              <a:rPr sz="1200" spc="-55" dirty="0">
                <a:latin typeface="Times New Roman"/>
                <a:cs typeface="Times New Roman"/>
              </a:rPr>
              <a:t> </a:t>
            </a:r>
            <a:r>
              <a:rPr sz="1200" spc="-5" dirty="0">
                <a:latin typeface="Times New Roman"/>
                <a:cs typeface="Times New Roman"/>
              </a:rPr>
              <a:t>a</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ec</a:t>
            </a:r>
            <a:r>
              <a:rPr sz="1200" spc="25" dirty="0">
                <a:latin typeface="Times New Roman"/>
                <a:cs typeface="Times New Roman"/>
              </a:rPr>
              <a:t>t</a:t>
            </a:r>
            <a:r>
              <a:rPr sz="1200" dirty="0">
                <a:latin typeface="Times New Roman"/>
                <a:cs typeface="Times New Roman"/>
              </a:rPr>
              <a:t>s </a:t>
            </a:r>
            <a:r>
              <a:rPr sz="1200" spc="-60"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90" dirty="0">
                <a:latin typeface="Times New Roman"/>
                <a:cs typeface="Times New Roman"/>
              </a:rPr>
              <a:t> </a:t>
            </a:r>
            <a:r>
              <a:rPr sz="1200" spc="-5" dirty="0">
                <a:latin typeface="Times New Roman"/>
                <a:cs typeface="Times New Roman"/>
              </a:rPr>
              <a:t>e</a:t>
            </a:r>
            <a:r>
              <a:rPr sz="1200" spc="-20" dirty="0">
                <a:latin typeface="Times New Roman"/>
                <a:cs typeface="Times New Roman"/>
              </a:rPr>
              <a:t>ff</a:t>
            </a:r>
            <a:r>
              <a:rPr sz="1200" spc="-5" dirty="0">
                <a:latin typeface="Times New Roman"/>
                <a:cs typeface="Times New Roman"/>
              </a:rPr>
              <a:t>ec</a:t>
            </a:r>
            <a:r>
              <a:rPr sz="1200" spc="50" dirty="0">
                <a:latin typeface="Times New Roman"/>
                <a:cs typeface="Times New Roman"/>
              </a:rPr>
              <a:t>t</a:t>
            </a:r>
            <a:r>
              <a:rPr sz="1200" spc="-25" dirty="0">
                <a:latin typeface="Times New Roman"/>
                <a:cs typeface="Times New Roman"/>
              </a:rPr>
              <a:t>i</a:t>
            </a:r>
            <a:r>
              <a:rPr sz="1200" dirty="0">
                <a:latin typeface="Times New Roman"/>
                <a:cs typeface="Times New Roman"/>
              </a:rPr>
              <a:t>ve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in</a:t>
            </a:r>
            <a:r>
              <a:rPr sz="1200" dirty="0">
                <a:latin typeface="Times New Roman"/>
                <a:cs typeface="Times New Roman"/>
              </a:rPr>
              <a:t>g </a:t>
            </a:r>
            <a:r>
              <a:rPr sz="1200" spc="95" dirty="0">
                <a:latin typeface="Times New Roman"/>
                <a:cs typeface="Times New Roman"/>
              </a:rPr>
              <a:t> </a:t>
            </a:r>
            <a:r>
              <a:rPr sz="1200" spc="30" dirty="0">
                <a:latin typeface="Times New Roman"/>
                <a:cs typeface="Times New Roman"/>
              </a:rPr>
              <a:t>(</a:t>
            </a:r>
            <a:r>
              <a:rPr sz="1200" spc="-50" dirty="0">
                <a:latin typeface="Times New Roman"/>
                <a:cs typeface="Times New Roman"/>
              </a:rPr>
              <a:t>i</a:t>
            </a:r>
            <a:r>
              <a:rPr sz="1200" spc="10" dirty="0">
                <a:latin typeface="Times New Roman"/>
                <a:cs typeface="Times New Roman"/>
              </a:rPr>
              <a:t>.</a:t>
            </a:r>
            <a:r>
              <a:rPr sz="1200" spc="-5" dirty="0">
                <a:latin typeface="Times New Roman"/>
                <a:cs typeface="Times New Roman"/>
              </a:rPr>
              <a:t>e</a:t>
            </a:r>
            <a:r>
              <a:rPr sz="1200" spc="10" dirty="0">
                <a:latin typeface="Times New Roman"/>
                <a:cs typeface="Times New Roman"/>
              </a:rPr>
              <a:t>.</a:t>
            </a:r>
            <a:r>
              <a:rPr sz="1200" dirty="0">
                <a:latin typeface="Times New Roman"/>
                <a:cs typeface="Times New Roman"/>
              </a:rPr>
              <a:t>, </a:t>
            </a:r>
            <a:r>
              <a:rPr sz="1200" spc="105"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70"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dirty="0">
                <a:latin typeface="Times New Roman"/>
                <a:cs typeface="Times New Roman"/>
              </a:rPr>
              <a:t>n </a:t>
            </a:r>
            <a:r>
              <a:rPr sz="1200" spc="70"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0" dirty="0">
                <a:latin typeface="Times New Roman"/>
                <a:cs typeface="Times New Roman"/>
              </a:rPr>
              <a:t>s</a:t>
            </a:r>
            <a:r>
              <a:rPr sz="1200" spc="-25" dirty="0">
                <a:latin typeface="Times New Roman"/>
                <a:cs typeface="Times New Roman"/>
              </a:rPr>
              <a:t>i</a:t>
            </a:r>
            <a:r>
              <a:rPr sz="1200" spc="20" dirty="0">
                <a:latin typeface="Times New Roman"/>
                <a:cs typeface="Times New Roman"/>
              </a:rPr>
              <a:t>g</a:t>
            </a:r>
            <a:r>
              <a:rPr sz="1200" spc="-25" dirty="0">
                <a:latin typeface="Times New Roman"/>
                <a:cs typeface="Times New Roman"/>
              </a:rPr>
              <a:t>n</a:t>
            </a:r>
            <a:r>
              <a:rPr sz="1200" dirty="0">
                <a:latin typeface="Times New Roman"/>
                <a:cs typeface="Times New Roman"/>
              </a:rPr>
              <a:t>, </a:t>
            </a:r>
            <a:r>
              <a:rPr sz="1200" spc="130" dirty="0">
                <a:latin typeface="Times New Roman"/>
                <a:cs typeface="Times New Roman"/>
              </a:rPr>
              <a:t> </a:t>
            </a:r>
            <a:r>
              <a:rPr sz="1200" spc="-50" dirty="0">
                <a:latin typeface="Times New Roman"/>
                <a:cs typeface="Times New Roman"/>
              </a:rPr>
              <a:t>m</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ac</a:t>
            </a:r>
            <a:r>
              <a:rPr sz="1200" spc="20" dirty="0">
                <a:latin typeface="Times New Roman"/>
                <a:cs typeface="Times New Roman"/>
              </a:rPr>
              <a:t>o</a:t>
            </a:r>
            <a:r>
              <a:rPr sz="1200" dirty="0">
                <a:latin typeface="Times New Roman"/>
                <a:cs typeface="Times New Roman"/>
              </a:rPr>
              <a:t>gn</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a:t>
            </a:r>
            <a:r>
              <a:rPr sz="1200" dirty="0">
                <a:latin typeface="Times New Roman"/>
                <a:cs typeface="Times New Roman"/>
              </a:rPr>
              <a:t>ve </a:t>
            </a:r>
            <a:r>
              <a:rPr sz="1200" spc="9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g</a:t>
            </a:r>
            <a:r>
              <a:rPr sz="1200" spc="-50" dirty="0">
                <a:latin typeface="Times New Roman"/>
                <a:cs typeface="Times New Roman"/>
              </a:rPr>
              <a:t>i</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 </a:t>
            </a:r>
            <a:r>
              <a:rPr sz="1200" spc="105" dirty="0">
                <a:latin typeface="Times New Roman"/>
                <a:cs typeface="Times New Roman"/>
              </a:rPr>
              <a:t> </a:t>
            </a:r>
            <a:r>
              <a:rPr sz="1200" spc="15" dirty="0">
                <a:latin typeface="Times New Roman"/>
                <a:cs typeface="Times New Roman"/>
              </a:rPr>
              <a:t>e</a:t>
            </a:r>
            <a:r>
              <a:rPr sz="1200" dirty="0">
                <a:latin typeface="Times New Roman"/>
                <a:cs typeface="Times New Roman"/>
              </a:rPr>
              <a:t>v</a:t>
            </a:r>
            <a:r>
              <a:rPr sz="1200" spc="-50" dirty="0">
                <a:latin typeface="Times New Roman"/>
                <a:cs typeface="Times New Roman"/>
              </a:rPr>
              <a:t>i</a:t>
            </a:r>
            <a:r>
              <a:rPr sz="1200" spc="20" dirty="0">
                <a:latin typeface="Times New Roman"/>
                <a:cs typeface="Times New Roman"/>
              </a:rPr>
              <a:t>d</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ce</a:t>
            </a:r>
            <a:r>
              <a:rPr sz="1200" spc="30" dirty="0">
                <a:latin typeface="Times New Roman"/>
                <a:cs typeface="Times New Roman"/>
              </a:rPr>
              <a:t>-</a:t>
            </a:r>
            <a:r>
              <a:rPr sz="1200" spc="-25" dirty="0">
                <a:latin typeface="Times New Roman"/>
                <a:cs typeface="Times New Roman"/>
              </a:rPr>
              <a:t>b</a:t>
            </a:r>
            <a:r>
              <a:rPr sz="1200" spc="-5" dirty="0">
                <a:latin typeface="Times New Roman"/>
                <a:cs typeface="Times New Roman"/>
              </a:rPr>
              <a:t>a</a:t>
            </a:r>
            <a:r>
              <a:rPr sz="1200" spc="10"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9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ac</a:t>
            </a:r>
            <a:r>
              <a:rPr sz="1200" spc="25" dirty="0">
                <a:latin typeface="Times New Roman"/>
                <a:cs typeface="Times New Roman"/>
              </a:rPr>
              <a:t>t</a:t>
            </a:r>
            <a:r>
              <a:rPr sz="1200" spc="-50" dirty="0">
                <a:latin typeface="Times New Roman"/>
                <a:cs typeface="Times New Roman"/>
              </a:rPr>
              <a:t>i</a:t>
            </a:r>
            <a:r>
              <a:rPr sz="1200" spc="-5" dirty="0">
                <a:latin typeface="Times New Roman"/>
                <a:cs typeface="Times New Roman"/>
              </a:rPr>
              <a:t>c</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 </a:t>
            </a:r>
            <a:r>
              <a:rPr sz="1200" spc="105" dirty="0">
                <a:latin typeface="Times New Roman"/>
                <a:cs typeface="Times New Roman"/>
              </a:rPr>
              <a:t> </a:t>
            </a:r>
            <a:r>
              <a:rPr sz="1200" spc="-10" dirty="0">
                <a:latin typeface="Times New Roman"/>
                <a:cs typeface="Times New Roman"/>
              </a:rPr>
              <a:t>CR</a:t>
            </a:r>
            <a:r>
              <a:rPr sz="1200" dirty="0">
                <a:latin typeface="Times New Roman"/>
                <a:cs typeface="Times New Roman"/>
              </a:rPr>
              <a:t>T </a:t>
            </a:r>
            <a:r>
              <a:rPr sz="1200" spc="-25" dirty="0">
                <a:latin typeface="Times New Roman"/>
                <a:cs typeface="Times New Roman"/>
              </a:rPr>
              <a:t>i</a:t>
            </a:r>
            <a:r>
              <a:rPr sz="1200" spc="20" dirty="0">
                <a:latin typeface="Times New Roman"/>
                <a:cs typeface="Times New Roman"/>
              </a:rPr>
              <a:t>n</a:t>
            </a:r>
            <a:r>
              <a:rPr sz="1200" spc="-20" dirty="0">
                <a:latin typeface="Times New Roman"/>
                <a:cs typeface="Times New Roman"/>
              </a:rPr>
              <a:t>f</a:t>
            </a:r>
            <a:r>
              <a:rPr sz="1200" dirty="0">
                <a:latin typeface="Times New Roman"/>
                <a:cs typeface="Times New Roman"/>
              </a:rPr>
              <a:t>u</a:t>
            </a:r>
            <a:r>
              <a:rPr sz="1200" spc="10" dirty="0">
                <a:latin typeface="Times New Roman"/>
                <a:cs typeface="Times New Roman"/>
              </a:rPr>
              <a:t>s</a:t>
            </a:r>
            <a:r>
              <a:rPr sz="1200" spc="-50" dirty="0">
                <a:latin typeface="Times New Roman"/>
                <a:cs typeface="Times New Roman"/>
              </a:rPr>
              <a:t>i</a:t>
            </a:r>
            <a:r>
              <a:rPr sz="1200" spc="45" dirty="0">
                <a:latin typeface="Times New Roman"/>
                <a:cs typeface="Times New Roman"/>
              </a:rPr>
              <a:t>o</a:t>
            </a:r>
            <a:r>
              <a:rPr sz="1200" dirty="0">
                <a:latin typeface="Times New Roman"/>
                <a:cs typeface="Times New Roman"/>
              </a:rPr>
              <a:t>n</a:t>
            </a:r>
            <a:r>
              <a:rPr sz="1200" spc="13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30"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dirty="0">
                <a:latin typeface="Times New Roman"/>
                <a:cs typeface="Times New Roman"/>
              </a:rPr>
              <a:t>ve</a:t>
            </a:r>
            <a:r>
              <a:rPr sz="1200" spc="12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145" dirty="0">
                <a:latin typeface="Times New Roman"/>
                <a:cs typeface="Times New Roman"/>
              </a:rPr>
              <a:t> </a:t>
            </a:r>
            <a:r>
              <a:rPr sz="1200" spc="-5" dirty="0">
                <a:latin typeface="Times New Roman"/>
                <a:cs typeface="Times New Roman"/>
              </a:rPr>
              <a:t>a</a:t>
            </a:r>
            <a:r>
              <a:rPr sz="1200" spc="5" dirty="0">
                <a:latin typeface="Times New Roman"/>
                <a:cs typeface="Times New Roman"/>
              </a:rPr>
              <a:t>r</a:t>
            </a:r>
            <a:r>
              <a:rPr sz="1200" spc="-5" dirty="0">
                <a:latin typeface="Times New Roman"/>
                <a:cs typeface="Times New Roman"/>
              </a:rPr>
              <a:t>ea</a:t>
            </a:r>
            <a:r>
              <a:rPr sz="1200" spc="-15" dirty="0">
                <a:latin typeface="Times New Roman"/>
                <a:cs typeface="Times New Roman"/>
              </a:rPr>
              <a:t>s</a:t>
            </a:r>
            <a:r>
              <a:rPr sz="1200" spc="5" dirty="0">
                <a:latin typeface="Times New Roman"/>
                <a:cs typeface="Times New Roman"/>
              </a:rPr>
              <a:t>)</a:t>
            </a:r>
            <a:r>
              <a:rPr sz="1200" dirty="0">
                <a:latin typeface="Times New Roman"/>
                <a:cs typeface="Times New Roman"/>
              </a:rPr>
              <a:t>.  </a:t>
            </a:r>
            <a:r>
              <a:rPr sz="1200" spc="-50" dirty="0">
                <a:latin typeface="Times New Roman"/>
                <a:cs typeface="Times New Roman"/>
              </a:rPr>
              <a:t> </a:t>
            </a:r>
            <a:r>
              <a:rPr sz="1200" spc="-20" dirty="0">
                <a:latin typeface="Times New Roman"/>
                <a:cs typeface="Times New Roman"/>
              </a:rPr>
              <a:t>F</a:t>
            </a:r>
            <a:r>
              <a:rPr sz="1200" dirty="0">
                <a:latin typeface="Times New Roman"/>
                <a:cs typeface="Times New Roman"/>
              </a:rPr>
              <a:t>u</a:t>
            </a:r>
            <a:r>
              <a:rPr sz="1200" spc="-20" dirty="0">
                <a:latin typeface="Times New Roman"/>
                <a:cs typeface="Times New Roman"/>
              </a:rPr>
              <a:t>r</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spc="30" dirty="0">
                <a:latin typeface="Times New Roman"/>
                <a:cs typeface="Times New Roman"/>
              </a:rPr>
              <a:t>r</a:t>
            </a:r>
            <a:r>
              <a:rPr sz="1200" spc="-50" dirty="0">
                <a:latin typeface="Times New Roman"/>
                <a:cs typeface="Times New Roman"/>
              </a:rPr>
              <a:t>m</a:t>
            </a:r>
            <a:r>
              <a:rPr sz="1200" spc="20" dirty="0">
                <a:latin typeface="Times New Roman"/>
                <a:cs typeface="Times New Roman"/>
              </a:rPr>
              <a:t>o</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a:t>
            </a:r>
            <a:r>
              <a:rPr sz="1200" spc="9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q</a:t>
            </a:r>
            <a:r>
              <a:rPr sz="1200" spc="20" dirty="0">
                <a:latin typeface="Times New Roman"/>
                <a:cs typeface="Times New Roman"/>
              </a:rPr>
              <a:t>u</a:t>
            </a:r>
            <a:r>
              <a:rPr sz="1200" spc="-50" dirty="0">
                <a:latin typeface="Times New Roman"/>
                <a:cs typeface="Times New Roman"/>
              </a:rPr>
              <a:t>i</a:t>
            </a:r>
            <a:r>
              <a:rPr sz="1200" spc="5" dirty="0">
                <a:latin typeface="Times New Roman"/>
                <a:cs typeface="Times New Roman"/>
              </a:rPr>
              <a:t>r</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13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9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dirty="0">
                <a:latin typeface="Times New Roman"/>
                <a:cs typeface="Times New Roman"/>
              </a:rPr>
              <a:t>p</a:t>
            </a:r>
            <a:r>
              <a:rPr sz="1200" spc="20" dirty="0">
                <a:latin typeface="Times New Roman"/>
                <a:cs typeface="Times New Roman"/>
              </a:rPr>
              <a:t>o</a:t>
            </a:r>
            <a:r>
              <a:rPr sz="1200" spc="10" dirty="0">
                <a:latin typeface="Times New Roman"/>
                <a:cs typeface="Times New Roman"/>
              </a:rPr>
              <a:t>s</a:t>
            </a:r>
            <a:r>
              <a:rPr sz="1200" spc="-25" dirty="0">
                <a:latin typeface="Times New Roman"/>
                <a:cs typeface="Times New Roman"/>
              </a:rPr>
              <a:t>in</a:t>
            </a:r>
            <a:r>
              <a:rPr sz="1200" dirty="0">
                <a:latin typeface="Times New Roman"/>
                <a:cs typeface="Times New Roman"/>
              </a:rPr>
              <a:t>g</a:t>
            </a:r>
            <a:r>
              <a:rPr sz="1200" spc="130" dirty="0">
                <a:latin typeface="Times New Roman"/>
                <a:cs typeface="Times New Roman"/>
              </a:rPr>
              <a:t> </a:t>
            </a:r>
            <a:r>
              <a:rPr sz="1200" dirty="0">
                <a:latin typeface="Times New Roman"/>
                <a:cs typeface="Times New Roman"/>
              </a:rPr>
              <a:t>a</a:t>
            </a:r>
            <a:r>
              <a:rPr sz="1200" spc="12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il</a:t>
            </a:r>
            <a:r>
              <a:rPr sz="1200" spc="-5" dirty="0">
                <a:latin typeface="Times New Roman"/>
                <a:cs typeface="Times New Roman"/>
              </a:rPr>
              <a:t>e</a:t>
            </a:r>
            <a:r>
              <a:rPr sz="1200" dirty="0">
                <a:latin typeface="Times New Roman"/>
                <a:cs typeface="Times New Roman"/>
              </a:rPr>
              <a:t>d</a:t>
            </a:r>
            <a:r>
              <a:rPr sz="1200" spc="130" dirty="0">
                <a:latin typeface="Times New Roman"/>
                <a:cs typeface="Times New Roman"/>
              </a:rPr>
              <a:t> </a:t>
            </a:r>
            <a:r>
              <a:rPr sz="1200" spc="-15" dirty="0">
                <a:latin typeface="Times New Roman"/>
                <a:cs typeface="Times New Roman"/>
              </a:rPr>
              <a:t>s</a:t>
            </a:r>
            <a:r>
              <a:rPr sz="1200" spc="-5" dirty="0">
                <a:latin typeface="Times New Roman"/>
                <a:cs typeface="Times New Roman"/>
              </a:rPr>
              <a:t>c</a:t>
            </a:r>
            <a:r>
              <a:rPr sz="1200" spc="30" dirty="0">
                <a:latin typeface="Times New Roman"/>
                <a:cs typeface="Times New Roman"/>
              </a:rPr>
              <a:t>r</a:t>
            </a:r>
            <a:r>
              <a:rPr sz="1200" spc="-25" dirty="0">
                <a:latin typeface="Times New Roman"/>
                <a:cs typeface="Times New Roman"/>
              </a:rPr>
              <a:t>i</a:t>
            </a:r>
            <a:r>
              <a:rPr sz="1200" dirty="0">
                <a:latin typeface="Times New Roman"/>
                <a:cs typeface="Times New Roman"/>
              </a:rPr>
              <a:t>p</a:t>
            </a:r>
            <a:r>
              <a:rPr sz="1200" spc="25" dirty="0">
                <a:latin typeface="Times New Roman"/>
                <a:cs typeface="Times New Roman"/>
              </a:rPr>
              <a:t>t</a:t>
            </a:r>
            <a:r>
              <a:rPr sz="1200" spc="-5" dirty="0">
                <a:latin typeface="Times New Roman"/>
                <a:cs typeface="Times New Roman"/>
              </a:rPr>
              <a:t>ed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dirty="0">
                <a:latin typeface="Times New Roman"/>
                <a:cs typeface="Times New Roman"/>
              </a:rPr>
              <a:t>n</a:t>
            </a:r>
            <a:r>
              <a:rPr sz="1200" spc="10" dirty="0">
                <a:latin typeface="Times New Roman"/>
                <a:cs typeface="Times New Roman"/>
              </a:rPr>
              <a:t> </a:t>
            </a:r>
            <a:r>
              <a:rPr sz="1200" spc="-25" dirty="0">
                <a:latin typeface="Times New Roman"/>
                <a:cs typeface="Times New Roman"/>
              </a:rPr>
              <a:t>i</a:t>
            </a:r>
            <a:r>
              <a:rPr sz="1200" dirty="0">
                <a:latin typeface="Times New Roman"/>
                <a:cs typeface="Times New Roman"/>
              </a:rPr>
              <a:t>s</a:t>
            </a:r>
            <a:r>
              <a:rPr sz="1200" spc="25" dirty="0">
                <a:latin typeface="Times New Roman"/>
                <a:cs typeface="Times New Roman"/>
              </a:rPr>
              <a:t> </a:t>
            </a:r>
            <a:r>
              <a:rPr sz="1200" spc="-25" dirty="0">
                <a:latin typeface="Times New Roman"/>
                <a:cs typeface="Times New Roman"/>
              </a:rPr>
              <a:t>l</a:t>
            </a:r>
            <a:r>
              <a:rPr sz="1200" spc="15" dirty="0">
                <a:latin typeface="Times New Roman"/>
                <a:cs typeface="Times New Roman"/>
              </a:rPr>
              <a:t>a</a:t>
            </a:r>
            <a:r>
              <a:rPr sz="1200" spc="-25" dirty="0">
                <a:latin typeface="Times New Roman"/>
                <a:cs typeface="Times New Roman"/>
              </a:rPr>
              <a:t>b</a:t>
            </a:r>
            <a:r>
              <a:rPr sz="1200" spc="20" dirty="0">
                <a:latin typeface="Times New Roman"/>
                <a:cs typeface="Times New Roman"/>
              </a:rPr>
              <a:t>o</a:t>
            </a:r>
            <a:r>
              <a:rPr sz="1200" spc="5" dirty="0">
                <a:latin typeface="Times New Roman"/>
                <a:cs typeface="Times New Roman"/>
              </a:rPr>
              <a:t>r</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us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q</a:t>
            </a:r>
            <a:r>
              <a:rPr sz="1200" spc="20" dirty="0">
                <a:latin typeface="Times New Roman"/>
                <a:cs typeface="Times New Roman"/>
              </a:rPr>
              <a:t>u</a:t>
            </a:r>
            <a:r>
              <a:rPr sz="1200" spc="-50" dirty="0">
                <a:latin typeface="Times New Roman"/>
                <a:cs typeface="Times New Roman"/>
              </a:rPr>
              <a:t>i</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s </a:t>
            </a:r>
            <a:r>
              <a:rPr sz="1200" spc="15" dirty="0">
                <a:latin typeface="Times New Roman"/>
                <a:cs typeface="Times New Roman"/>
              </a:rPr>
              <a:t>a</a:t>
            </a:r>
            <a:r>
              <a:rPr sz="1200" spc="-25" dirty="0">
                <a:latin typeface="Times New Roman"/>
                <a:cs typeface="Times New Roman"/>
              </a:rPr>
              <a:t>n</a:t>
            </a:r>
            <a:r>
              <a:rPr sz="1200" spc="50" dirty="0">
                <a:latin typeface="Times New Roman"/>
                <a:cs typeface="Times New Roman"/>
              </a:rPr>
              <a:t>t</a:t>
            </a:r>
            <a:r>
              <a:rPr sz="1200" spc="-50" dirty="0">
                <a:latin typeface="Times New Roman"/>
                <a:cs typeface="Times New Roman"/>
              </a:rPr>
              <a:t>i</a:t>
            </a:r>
            <a:r>
              <a:rPr sz="1200" spc="15" dirty="0">
                <a:latin typeface="Times New Roman"/>
                <a:cs typeface="Times New Roman"/>
              </a:rPr>
              <a:t>c</a:t>
            </a:r>
            <a:r>
              <a:rPr sz="1200" spc="-25" dirty="0">
                <a:latin typeface="Times New Roman"/>
                <a:cs typeface="Times New Roman"/>
              </a:rPr>
              <a:t>i</a:t>
            </a:r>
            <a:r>
              <a:rPr sz="1200" dirty="0">
                <a:latin typeface="Times New Roman"/>
                <a:cs typeface="Times New Roman"/>
              </a:rPr>
              <a:t>p</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spc="-5" dirty="0">
                <a:latin typeface="Times New Roman"/>
                <a:cs typeface="Times New Roman"/>
              </a:rPr>
              <a:t>c</a:t>
            </a:r>
            <a:r>
              <a:rPr sz="1200" spc="30" dirty="0">
                <a:latin typeface="Times New Roman"/>
                <a:cs typeface="Times New Roman"/>
              </a:rPr>
              <a:t>r</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i</a:t>
            </a:r>
            <a:r>
              <a:rPr sz="1200" spc="15" dirty="0">
                <a:latin typeface="Times New Roman"/>
                <a:cs typeface="Times New Roman"/>
              </a:rPr>
              <a:t>ca</a:t>
            </a:r>
            <a:r>
              <a:rPr sz="1200" dirty="0">
                <a:latin typeface="Times New Roman"/>
                <a:cs typeface="Times New Roman"/>
              </a:rPr>
              <a:t>l</a:t>
            </a:r>
            <a:r>
              <a:rPr sz="1200" spc="-35"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a:t>
            </a:r>
            <a:r>
              <a:rPr sz="1200" spc="20" dirty="0">
                <a:latin typeface="Times New Roman"/>
                <a:cs typeface="Times New Roman"/>
              </a:rPr>
              <a:t>k</a:t>
            </a:r>
            <a:r>
              <a:rPr sz="1200" spc="-25" dirty="0">
                <a:latin typeface="Times New Roman"/>
                <a:cs typeface="Times New Roman"/>
              </a:rPr>
              <a:t>i</a:t>
            </a:r>
            <a:r>
              <a:rPr sz="1200" dirty="0">
                <a:latin typeface="Times New Roman"/>
                <a:cs typeface="Times New Roman"/>
              </a:rPr>
              <a:t>ng</a:t>
            </a:r>
            <a:r>
              <a:rPr sz="1200" spc="3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20" dirty="0">
                <a:latin typeface="Times New Roman"/>
                <a:cs typeface="Times New Roman"/>
              </a:rPr>
              <a:t> </a:t>
            </a:r>
            <a:r>
              <a:rPr sz="1200" spc="-5" dirty="0">
                <a:latin typeface="Times New Roman"/>
                <a:cs typeface="Times New Roman"/>
              </a:rPr>
              <a:t>eac</a:t>
            </a:r>
            <a:r>
              <a:rPr sz="1200" dirty="0">
                <a:latin typeface="Times New Roman"/>
                <a:cs typeface="Times New Roman"/>
              </a:rPr>
              <a:t>h</a:t>
            </a:r>
            <a:r>
              <a:rPr sz="1200" spc="-15" dirty="0">
                <a:latin typeface="Times New Roman"/>
                <a:cs typeface="Times New Roman"/>
              </a:rPr>
              <a:t> s</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p.</a:t>
            </a:r>
            <a:r>
              <a:rPr sz="1200" spc="20" dirty="0">
                <a:latin typeface="Times New Roman"/>
                <a:cs typeface="Times New Roman"/>
              </a:rPr>
              <a:t> </a:t>
            </a:r>
            <a:r>
              <a:rPr sz="1200" spc="-2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20" dirty="0">
                <a:latin typeface="Times New Roman"/>
                <a:cs typeface="Times New Roman"/>
              </a:rPr>
              <a:t> </a:t>
            </a:r>
            <a:r>
              <a:rPr sz="1200" spc="-5" dirty="0">
                <a:latin typeface="Times New Roman"/>
                <a:cs typeface="Times New Roman"/>
              </a:rPr>
              <a:t>e</a:t>
            </a:r>
            <a:r>
              <a:rPr sz="1200" spc="-25" dirty="0">
                <a:latin typeface="Times New Roman"/>
                <a:cs typeface="Times New Roman"/>
              </a:rPr>
              <a:t>x</a:t>
            </a:r>
            <a:r>
              <a:rPr sz="1200" spc="15" dirty="0">
                <a:latin typeface="Times New Roman"/>
                <a:cs typeface="Times New Roman"/>
              </a:rPr>
              <a:t>a</a:t>
            </a:r>
            <a:r>
              <a:rPr sz="1200" spc="-50" dirty="0">
                <a:latin typeface="Times New Roman"/>
                <a:cs typeface="Times New Roman"/>
              </a:rPr>
              <a:t>m</a:t>
            </a:r>
            <a:r>
              <a:rPr sz="1200" spc="20" dirty="0">
                <a:latin typeface="Times New Roman"/>
                <a:cs typeface="Times New Roman"/>
              </a:rPr>
              <a:t>p</a:t>
            </a:r>
            <a:r>
              <a:rPr sz="1200" spc="-25" dirty="0">
                <a:latin typeface="Times New Roman"/>
                <a:cs typeface="Times New Roman"/>
              </a:rPr>
              <a:t>l</a:t>
            </a:r>
            <a:r>
              <a:rPr sz="1200" spc="-5" dirty="0">
                <a:latin typeface="Times New Roman"/>
                <a:cs typeface="Times New Roman"/>
              </a:rPr>
              <a:t>e,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45" dirty="0">
                <a:latin typeface="Times New Roman"/>
                <a:cs typeface="Times New Roman"/>
              </a:rPr>
              <a:t> </a:t>
            </a:r>
            <a:r>
              <a:rPr sz="1200" spc="-20" dirty="0">
                <a:latin typeface="Times New Roman"/>
                <a:cs typeface="Times New Roman"/>
              </a:rPr>
              <a:t>f</a:t>
            </a:r>
            <a:r>
              <a:rPr sz="1200" spc="-50" dirty="0">
                <a:latin typeface="Times New Roman"/>
                <a:cs typeface="Times New Roman"/>
              </a:rPr>
              <a:t>i</a:t>
            </a:r>
            <a:r>
              <a:rPr sz="1200" spc="30" dirty="0">
                <a:latin typeface="Times New Roman"/>
                <a:cs typeface="Times New Roman"/>
              </a:rPr>
              <a:t>r</a:t>
            </a:r>
            <a:r>
              <a:rPr sz="1200" spc="-15" dirty="0">
                <a:latin typeface="Times New Roman"/>
                <a:cs typeface="Times New Roman"/>
              </a:rPr>
              <a:t>s</a:t>
            </a:r>
            <a:r>
              <a:rPr sz="1200" dirty="0">
                <a:latin typeface="Times New Roman"/>
                <a:cs typeface="Times New Roman"/>
              </a:rPr>
              <a:t>t  </a:t>
            </a:r>
            <a:r>
              <a:rPr sz="1200" spc="-35" dirty="0">
                <a:latin typeface="Times New Roman"/>
                <a:cs typeface="Times New Roman"/>
              </a:rPr>
              <a:t> </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x  </a:t>
            </a:r>
            <a:r>
              <a:rPr sz="1200" spc="-8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p</a:t>
            </a:r>
            <a:r>
              <a:rPr sz="1200" spc="-15" dirty="0">
                <a:latin typeface="Times New Roman"/>
                <a:cs typeface="Times New Roman"/>
              </a:rPr>
              <a:t>s</a:t>
            </a:r>
            <a:r>
              <a:rPr sz="1200" spc="20" dirty="0">
                <a:latin typeface="Times New Roman"/>
                <a:cs typeface="Times New Roman"/>
              </a:rPr>
              <a:t>—</a:t>
            </a:r>
            <a:r>
              <a:rPr sz="1200" spc="-40" dirty="0">
                <a:latin typeface="Times New Roman"/>
                <a:cs typeface="Times New Roman"/>
              </a:rPr>
              <a:t>f</a:t>
            </a:r>
            <a:r>
              <a:rPr sz="1200" spc="20" dirty="0">
                <a:latin typeface="Times New Roman"/>
                <a:cs typeface="Times New Roman"/>
              </a:rPr>
              <a:t>o</a:t>
            </a:r>
            <a:r>
              <a:rPr sz="1200" spc="-5" dirty="0">
                <a:latin typeface="Times New Roman"/>
                <a:cs typeface="Times New Roman"/>
              </a:rPr>
              <a:t>c</a:t>
            </a:r>
            <a:r>
              <a:rPr sz="1200" dirty="0">
                <a:latin typeface="Times New Roman"/>
                <a:cs typeface="Times New Roman"/>
              </a:rPr>
              <a:t>us  </a:t>
            </a:r>
            <a:r>
              <a:rPr sz="1200" spc="-7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60" dirty="0">
                <a:latin typeface="Times New Roman"/>
                <a:cs typeface="Times New Roman"/>
              </a:rPr>
              <a:t> </a:t>
            </a:r>
            <a:r>
              <a:rPr sz="1200" spc="5" dirty="0">
                <a:latin typeface="Times New Roman"/>
                <a:cs typeface="Times New Roman"/>
              </a:rPr>
              <a:t>r</a:t>
            </a:r>
            <a:r>
              <a:rPr sz="1200" spc="15" dirty="0">
                <a:latin typeface="Times New Roman"/>
                <a:cs typeface="Times New Roman"/>
              </a:rPr>
              <a:t>e</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ew</a:t>
            </a:r>
            <a:r>
              <a:rPr sz="1200" dirty="0">
                <a:latin typeface="Times New Roman"/>
                <a:cs typeface="Times New Roman"/>
              </a:rPr>
              <a:t>,  </a:t>
            </a:r>
            <a:r>
              <a:rPr sz="1200" spc="-25"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60" dirty="0">
                <a:latin typeface="Times New Roman"/>
                <a:cs typeface="Times New Roman"/>
              </a:rPr>
              <a:t> </a:t>
            </a:r>
            <a:r>
              <a:rPr sz="1200" spc="20" dirty="0">
                <a:latin typeface="Times New Roman"/>
                <a:cs typeface="Times New Roman"/>
              </a:rPr>
              <a:t>o</a:t>
            </a:r>
            <a:r>
              <a:rPr sz="1200" dirty="0">
                <a:latin typeface="Times New Roman"/>
                <a:cs typeface="Times New Roman"/>
              </a:rPr>
              <a:t>b</a:t>
            </a:r>
            <a:r>
              <a:rPr sz="1200" spc="-50" dirty="0">
                <a:latin typeface="Times New Roman"/>
                <a:cs typeface="Times New Roman"/>
              </a:rPr>
              <a:t>j</a:t>
            </a:r>
            <a:r>
              <a:rPr sz="1200" spc="-5" dirty="0">
                <a:latin typeface="Times New Roman"/>
                <a:cs typeface="Times New Roman"/>
              </a:rPr>
              <a:t>ec</a:t>
            </a:r>
            <a:r>
              <a:rPr sz="1200" spc="50" dirty="0">
                <a:latin typeface="Times New Roman"/>
                <a:cs typeface="Times New Roman"/>
              </a:rPr>
              <a:t>t</a:t>
            </a:r>
            <a:r>
              <a:rPr sz="1200" spc="-25" dirty="0">
                <a:latin typeface="Times New Roman"/>
                <a:cs typeface="Times New Roman"/>
              </a:rPr>
              <a:t>iv</a:t>
            </a:r>
            <a:r>
              <a:rPr sz="1200" spc="-5" dirty="0">
                <a:latin typeface="Times New Roman"/>
                <a:cs typeface="Times New Roman"/>
              </a:rPr>
              <a:t>e</a:t>
            </a:r>
            <a:r>
              <a:rPr sz="1200" dirty="0">
                <a:latin typeface="Times New Roman"/>
                <a:cs typeface="Times New Roman"/>
              </a:rPr>
              <a:t>,  </a:t>
            </a:r>
            <a:r>
              <a:rPr sz="1200" spc="-5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30" dirty="0">
                <a:latin typeface="Times New Roman"/>
                <a:cs typeface="Times New Roman"/>
              </a:rPr>
              <a:t> </a:t>
            </a:r>
            <a:r>
              <a:rPr sz="1200" spc="-25" dirty="0">
                <a:latin typeface="Times New Roman"/>
                <a:cs typeface="Times New Roman"/>
              </a:rPr>
              <a:t>i</a:t>
            </a:r>
            <a:r>
              <a:rPr sz="1200" dirty="0">
                <a:latin typeface="Times New Roman"/>
                <a:cs typeface="Times New Roman"/>
              </a:rPr>
              <a:t>npu</a:t>
            </a:r>
            <a:r>
              <a:rPr sz="1200" spc="25" dirty="0">
                <a:latin typeface="Times New Roman"/>
                <a:cs typeface="Times New Roman"/>
              </a:rPr>
              <a:t>t</a:t>
            </a:r>
            <a:r>
              <a:rPr sz="1200" dirty="0">
                <a:latin typeface="Times New Roman"/>
                <a:cs typeface="Times New Roman"/>
              </a:rPr>
              <a:t>,  </a:t>
            </a:r>
            <a:r>
              <a:rPr sz="1200" spc="-50" dirty="0">
                <a:latin typeface="Times New Roman"/>
                <a:cs typeface="Times New Roman"/>
              </a:rPr>
              <a:t> </a:t>
            </a:r>
            <a:r>
              <a:rPr sz="1200" dirty="0">
                <a:latin typeface="Times New Roman"/>
                <a:cs typeface="Times New Roman"/>
              </a:rPr>
              <a:t>gu</a:t>
            </a:r>
            <a:r>
              <a:rPr sz="1200" spc="-50" dirty="0">
                <a:latin typeface="Times New Roman"/>
                <a:cs typeface="Times New Roman"/>
              </a:rPr>
              <a:t>i</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d  </a:t>
            </a:r>
            <a:r>
              <a:rPr sz="1200" spc="-6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ac</a:t>
            </a:r>
            <a:r>
              <a:rPr sz="1200" spc="50" dirty="0">
                <a:latin typeface="Times New Roman"/>
                <a:cs typeface="Times New Roman"/>
              </a:rPr>
              <a:t>t</a:t>
            </a:r>
            <a:r>
              <a:rPr sz="1200" spc="-50" dirty="0">
                <a:latin typeface="Times New Roman"/>
                <a:cs typeface="Times New Roman"/>
              </a:rPr>
              <a:t>i</a:t>
            </a:r>
            <a:r>
              <a:rPr sz="1200" spc="-5" dirty="0">
                <a:latin typeface="Times New Roman"/>
                <a:cs typeface="Times New Roman"/>
              </a:rPr>
              <a:t>ce, </a:t>
            </a:r>
            <a:r>
              <a:rPr sz="1200" spc="-25" dirty="0">
                <a:latin typeface="Times New Roman"/>
                <a:cs typeface="Times New Roman"/>
              </a:rPr>
              <a:t>i</a:t>
            </a:r>
            <a:r>
              <a:rPr sz="1200" dirty="0">
                <a:latin typeface="Times New Roman"/>
                <a:cs typeface="Times New Roman"/>
              </a:rPr>
              <a:t>nd</a:t>
            </a:r>
            <a:r>
              <a:rPr sz="1200" spc="-5" dirty="0">
                <a:latin typeface="Times New Roman"/>
                <a:cs typeface="Times New Roman"/>
              </a:rPr>
              <a:t>e</a:t>
            </a:r>
            <a:r>
              <a:rPr sz="1200" dirty="0">
                <a:latin typeface="Times New Roman"/>
                <a:cs typeface="Times New Roman"/>
              </a:rPr>
              <a:t>p</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11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ac</a:t>
            </a:r>
            <a:r>
              <a:rPr sz="1200" spc="25" dirty="0">
                <a:latin typeface="Times New Roman"/>
                <a:cs typeface="Times New Roman"/>
              </a:rPr>
              <a:t>t</a:t>
            </a:r>
            <a:r>
              <a:rPr sz="1200" spc="-50" dirty="0">
                <a:latin typeface="Times New Roman"/>
                <a:cs typeface="Times New Roman"/>
              </a:rPr>
              <a:t>i</a:t>
            </a:r>
            <a:r>
              <a:rPr sz="1200" spc="-5" dirty="0">
                <a:latin typeface="Times New Roman"/>
                <a:cs typeface="Times New Roman"/>
              </a:rPr>
              <a:t>c</a:t>
            </a:r>
            <a:r>
              <a:rPr sz="1200" dirty="0">
                <a:latin typeface="Times New Roman"/>
                <a:cs typeface="Times New Roman"/>
              </a:rPr>
              <a:t>e</a:t>
            </a:r>
            <a:r>
              <a:rPr sz="1200" spc="7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80" dirty="0">
                <a:latin typeface="Times New Roman"/>
                <a:cs typeface="Times New Roman"/>
              </a:rPr>
              <a:t> </a:t>
            </a:r>
            <a:r>
              <a:rPr sz="1200" spc="15" dirty="0">
                <a:latin typeface="Times New Roman"/>
                <a:cs typeface="Times New Roman"/>
              </a:rPr>
              <a:t>c</a:t>
            </a:r>
            <a:r>
              <a:rPr sz="1200" spc="-50" dirty="0">
                <a:latin typeface="Times New Roman"/>
                <a:cs typeface="Times New Roman"/>
              </a:rPr>
              <a:t>l</a:t>
            </a:r>
            <a:r>
              <a:rPr sz="1200" spc="20" dirty="0">
                <a:latin typeface="Times New Roman"/>
                <a:cs typeface="Times New Roman"/>
              </a:rPr>
              <a:t>o</a:t>
            </a:r>
            <a:r>
              <a:rPr sz="1200" spc="-15" dirty="0">
                <a:latin typeface="Times New Roman"/>
                <a:cs typeface="Times New Roman"/>
              </a:rPr>
              <a:t>s</a:t>
            </a:r>
            <a:r>
              <a:rPr sz="1200" dirty="0">
                <a:latin typeface="Times New Roman"/>
                <a:cs typeface="Times New Roman"/>
              </a:rPr>
              <a:t>u</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n</a:t>
            </a:r>
            <a:r>
              <a:rPr sz="1200" spc="20" dirty="0">
                <a:latin typeface="Times New Roman"/>
                <a:cs typeface="Times New Roman"/>
              </a:rPr>
              <a:t>o</a:t>
            </a:r>
            <a:r>
              <a:rPr sz="1200" spc="25" dirty="0">
                <a:latin typeface="Times New Roman"/>
                <a:cs typeface="Times New Roman"/>
              </a:rPr>
              <a:t>t</a:t>
            </a:r>
            <a:r>
              <a:rPr sz="1200" dirty="0">
                <a:latin typeface="Times New Roman"/>
                <a:cs typeface="Times New Roman"/>
              </a:rPr>
              <a:t>e</a:t>
            </a:r>
            <a:r>
              <a:rPr sz="1200" spc="75" dirty="0">
                <a:latin typeface="Times New Roman"/>
                <a:cs typeface="Times New Roman"/>
              </a:rPr>
              <a:t> </a:t>
            </a:r>
            <a:r>
              <a:rPr sz="1200" spc="-25" dirty="0">
                <a:latin typeface="Times New Roman"/>
                <a:cs typeface="Times New Roman"/>
              </a:rPr>
              <a:t>in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5" dirty="0">
                <a:latin typeface="Times New Roman"/>
                <a:cs typeface="Times New Roman"/>
              </a:rPr>
              <a:t>c</a:t>
            </a:r>
            <a:r>
              <a:rPr sz="1200" dirty="0">
                <a:latin typeface="Times New Roman"/>
                <a:cs typeface="Times New Roman"/>
              </a:rPr>
              <a:t>t</a:t>
            </a:r>
            <a:r>
              <a:rPr sz="1200" spc="-50" dirty="0">
                <a:latin typeface="Times New Roman"/>
                <a:cs typeface="Times New Roman"/>
              </a:rPr>
              <a:t>i</a:t>
            </a:r>
            <a:r>
              <a:rPr sz="1200" spc="45" dirty="0">
                <a:latin typeface="Times New Roman"/>
                <a:cs typeface="Times New Roman"/>
              </a:rPr>
              <a:t>o</a:t>
            </a:r>
            <a:r>
              <a:rPr sz="1200" spc="-25" dirty="0">
                <a:latin typeface="Times New Roman"/>
                <a:cs typeface="Times New Roman"/>
              </a:rPr>
              <a:t>n</a:t>
            </a:r>
            <a:r>
              <a:rPr sz="1200" spc="15" dirty="0">
                <a:latin typeface="Times New Roman"/>
                <a:cs typeface="Times New Roman"/>
              </a:rPr>
              <a:t>a</a:t>
            </a:r>
            <a:r>
              <a:rPr sz="1200" dirty="0">
                <a:latin typeface="Times New Roman"/>
                <a:cs typeface="Times New Roman"/>
              </a:rPr>
              <a:t>l</a:t>
            </a:r>
            <a:r>
              <a:rPr sz="1200" spc="3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15" dirty="0">
                <a:latin typeface="Times New Roman"/>
                <a:cs typeface="Times New Roman"/>
              </a:rPr>
              <a:t>e</a:t>
            </a:r>
            <a:r>
              <a:rPr sz="1200" spc="-15" dirty="0">
                <a:latin typeface="Times New Roman"/>
                <a:cs typeface="Times New Roman"/>
              </a:rPr>
              <a:t>s</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80" dirty="0">
                <a:latin typeface="Times New Roman"/>
                <a:cs typeface="Times New Roman"/>
              </a:rPr>
              <a:t> </a:t>
            </a:r>
            <a:r>
              <a:rPr sz="1200" spc="15" dirty="0">
                <a:latin typeface="Times New Roman"/>
                <a:cs typeface="Times New Roman"/>
              </a:rPr>
              <a:t>e</a:t>
            </a:r>
            <a:r>
              <a:rPr sz="1200" spc="-20" dirty="0">
                <a:latin typeface="Times New Roman"/>
                <a:cs typeface="Times New Roman"/>
              </a:rPr>
              <a:t>ff</a:t>
            </a:r>
            <a:r>
              <a:rPr sz="1200" spc="-5" dirty="0">
                <a:latin typeface="Times New Roman"/>
                <a:cs typeface="Times New Roman"/>
              </a:rPr>
              <a:t>ec</a:t>
            </a:r>
            <a:r>
              <a:rPr sz="1200" spc="50" dirty="0">
                <a:latin typeface="Times New Roman"/>
                <a:cs typeface="Times New Roman"/>
              </a:rPr>
              <a:t>t</a:t>
            </a:r>
            <a:r>
              <a:rPr sz="1200" spc="-25" dirty="0">
                <a:latin typeface="Times New Roman"/>
                <a:cs typeface="Times New Roman"/>
              </a:rPr>
              <a:t>iv</a:t>
            </a:r>
            <a:r>
              <a:rPr sz="1200" dirty="0">
                <a:latin typeface="Times New Roman"/>
                <a:cs typeface="Times New Roman"/>
              </a:rPr>
              <a:t>e</a:t>
            </a:r>
            <a:r>
              <a:rPr sz="1200" spc="100"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0" dirty="0">
                <a:latin typeface="Times New Roman"/>
                <a:cs typeface="Times New Roman"/>
              </a:rPr>
              <a:t>s</a:t>
            </a:r>
            <a:r>
              <a:rPr sz="1200" spc="-25" dirty="0">
                <a:latin typeface="Times New Roman"/>
                <a:cs typeface="Times New Roman"/>
              </a:rPr>
              <a:t>i</a:t>
            </a:r>
            <a:r>
              <a:rPr sz="1200" spc="20" dirty="0">
                <a:latin typeface="Times New Roman"/>
                <a:cs typeface="Times New Roman"/>
              </a:rPr>
              <a:t>g</a:t>
            </a:r>
            <a:r>
              <a:rPr sz="1200" spc="-25" dirty="0">
                <a:latin typeface="Times New Roman"/>
                <a:cs typeface="Times New Roman"/>
              </a:rPr>
              <a:t>n</a:t>
            </a:r>
            <a:r>
              <a:rPr sz="1200"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dirty="0">
                <a:latin typeface="Times New Roman"/>
                <a:cs typeface="Times New Roman"/>
              </a:rPr>
              <a:t>n</a:t>
            </a:r>
            <a:r>
              <a:rPr sz="1200" spc="-1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20" dirty="0">
                <a:latin typeface="Times New Roman"/>
                <a:cs typeface="Times New Roman"/>
              </a:rPr>
              <a:t> </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 </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e</a:t>
            </a:r>
            <a:r>
              <a:rPr sz="1200" spc="5" dirty="0">
                <a:latin typeface="Times New Roman"/>
                <a:cs typeface="Times New Roman"/>
              </a:rPr>
              <a:t> r</a:t>
            </a:r>
            <a:r>
              <a:rPr sz="1200" spc="-5" dirty="0">
                <a:latin typeface="Times New Roman"/>
                <a:cs typeface="Times New Roman"/>
              </a:rPr>
              <a:t>e</a:t>
            </a:r>
            <a:r>
              <a:rPr sz="1200" dirty="0">
                <a:latin typeface="Times New Roman"/>
                <a:cs typeface="Times New Roman"/>
              </a:rPr>
              <a:t>q</a:t>
            </a:r>
            <a:r>
              <a:rPr sz="1200" spc="20" dirty="0">
                <a:latin typeface="Times New Roman"/>
                <a:cs typeface="Times New Roman"/>
              </a:rPr>
              <a:t>u</a:t>
            </a:r>
            <a:r>
              <a:rPr sz="1200" spc="-50" dirty="0">
                <a:latin typeface="Times New Roman"/>
                <a:cs typeface="Times New Roman"/>
              </a:rPr>
              <a:t>i</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d</a:t>
            </a:r>
            <a:r>
              <a:rPr sz="1200" spc="10" dirty="0">
                <a:latin typeface="Times New Roman"/>
                <a:cs typeface="Times New Roman"/>
              </a:rPr>
              <a:t> </a:t>
            </a:r>
            <a:r>
              <a:rPr sz="1200" spc="25" dirty="0">
                <a:latin typeface="Times New Roman"/>
                <a:cs typeface="Times New Roman"/>
              </a:rPr>
              <a:t>t</a:t>
            </a:r>
            <a:r>
              <a:rPr sz="1200" dirty="0">
                <a:latin typeface="Times New Roman"/>
                <a:cs typeface="Times New Roman"/>
              </a:rPr>
              <a:t>o</a:t>
            </a:r>
            <a:r>
              <a:rPr sz="1200" spc="35" dirty="0">
                <a:latin typeface="Times New Roman"/>
                <a:cs typeface="Times New Roman"/>
              </a:rPr>
              <a:t> </a:t>
            </a:r>
            <a:r>
              <a:rPr sz="1200" spc="-25" dirty="0">
                <a:latin typeface="Times New Roman"/>
                <a:cs typeface="Times New Roman"/>
              </a:rPr>
              <a:t>in</a:t>
            </a:r>
            <a:r>
              <a:rPr sz="1200" spc="-5" dirty="0">
                <a:latin typeface="Times New Roman"/>
                <a:cs typeface="Times New Roman"/>
              </a:rPr>
              <a:t>c</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p</a:t>
            </a:r>
            <a:r>
              <a:rPr sz="1200" spc="20" dirty="0">
                <a:latin typeface="Times New Roman"/>
                <a:cs typeface="Times New Roman"/>
              </a:rPr>
              <a:t>o</a:t>
            </a:r>
            <a:r>
              <a:rPr sz="1200" spc="5" dirty="0">
                <a:latin typeface="Times New Roman"/>
                <a:cs typeface="Times New Roman"/>
              </a:rPr>
              <a:t>r</a:t>
            </a:r>
            <a:r>
              <a:rPr sz="1200" spc="-30" dirty="0">
                <a:latin typeface="Times New Roman"/>
                <a:cs typeface="Times New Roman"/>
              </a:rPr>
              <a:t>a</a:t>
            </a:r>
            <a:r>
              <a:rPr sz="1200" dirty="0">
                <a:latin typeface="Times New Roman"/>
                <a:cs typeface="Times New Roman"/>
              </a:rPr>
              <a:t>te</a:t>
            </a:r>
            <a:r>
              <a:rPr sz="1200" spc="5"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a:t>
            </a:r>
            <a:r>
              <a:rPr sz="1200" spc="-35"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15" dirty="0">
                <a:latin typeface="Times New Roman"/>
                <a:cs typeface="Times New Roman"/>
              </a:rPr>
              <a:t> </a:t>
            </a:r>
            <a:r>
              <a:rPr sz="1200" spc="-5" dirty="0">
                <a:latin typeface="Times New Roman"/>
                <a:cs typeface="Times New Roman"/>
              </a:rPr>
              <a:t>ac</a:t>
            </a:r>
            <a:r>
              <a:rPr sz="1200" spc="5" dirty="0">
                <a:latin typeface="Times New Roman"/>
                <a:cs typeface="Times New Roman"/>
              </a:rPr>
              <a:t>r</a:t>
            </a:r>
            <a:r>
              <a:rPr sz="1200" spc="20" dirty="0">
                <a:latin typeface="Times New Roman"/>
                <a:cs typeface="Times New Roman"/>
              </a:rPr>
              <a:t>o</a:t>
            </a:r>
            <a:r>
              <a:rPr sz="1200" spc="-15" dirty="0">
                <a:latin typeface="Times New Roman"/>
                <a:cs typeface="Times New Roman"/>
              </a:rPr>
              <a:t>s</a:t>
            </a:r>
            <a:r>
              <a:rPr sz="1200" dirty="0">
                <a:latin typeface="Times New Roman"/>
                <a:cs typeface="Times New Roman"/>
              </a:rPr>
              <a:t>s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e</a:t>
            </a:r>
            <a:r>
              <a:rPr sz="1200" spc="30" dirty="0">
                <a:latin typeface="Times New Roman"/>
                <a:cs typeface="Times New Roman"/>
              </a:rPr>
              <a:t> </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x</a:t>
            </a:r>
            <a:r>
              <a:rPr sz="1200" spc="1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ps </a:t>
            </a:r>
            <a:r>
              <a:rPr sz="1200" spc="20" dirty="0">
                <a:latin typeface="Times New Roman"/>
                <a:cs typeface="Times New Roman"/>
              </a:rPr>
              <a:t>o</a:t>
            </a:r>
            <a:r>
              <a:rPr sz="1200" dirty="0">
                <a:latin typeface="Times New Roman"/>
                <a:cs typeface="Times New Roman"/>
              </a:rPr>
              <a:t>f</a:t>
            </a:r>
            <a:r>
              <a:rPr sz="1200" spc="-3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5"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a</a:t>
            </a:r>
            <a:r>
              <a:rPr sz="1200" dirty="0">
                <a:latin typeface="Times New Roman"/>
                <a:cs typeface="Times New Roman"/>
              </a:rPr>
              <a:t>l</a:t>
            </a:r>
            <a:r>
              <a:rPr sz="1200" spc="3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30"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ce</a:t>
            </a:r>
            <a:r>
              <a:rPr sz="1200" spc="-15" dirty="0">
                <a:latin typeface="Times New Roman"/>
                <a:cs typeface="Times New Roman"/>
              </a:rPr>
              <a:t>ss</a:t>
            </a:r>
            <a:r>
              <a:rPr sz="1200" dirty="0">
                <a:latin typeface="Times New Roman"/>
                <a:cs typeface="Times New Roman"/>
              </a:rPr>
              <a:t>.</a:t>
            </a:r>
            <a:r>
              <a:rPr sz="1200" spc="95" dirty="0">
                <a:latin typeface="Times New Roman"/>
                <a:cs typeface="Times New Roman"/>
              </a:rPr>
              <a:t> </a:t>
            </a:r>
            <a:r>
              <a:rPr sz="1200" spc="10" dirty="0">
                <a:latin typeface="Times New Roman"/>
                <a:cs typeface="Times New Roman"/>
              </a:rPr>
              <a:t>T</a:t>
            </a:r>
            <a:r>
              <a:rPr sz="1200" spc="-25" dirty="0">
                <a:latin typeface="Times New Roman"/>
                <a:cs typeface="Times New Roman"/>
              </a:rPr>
              <a:t>hi</a:t>
            </a:r>
            <a:r>
              <a:rPr sz="1200" dirty="0">
                <a:latin typeface="Times New Roman"/>
                <a:cs typeface="Times New Roman"/>
              </a:rPr>
              <a:t>s</a:t>
            </a:r>
            <a:r>
              <a:rPr sz="1200" spc="70" dirty="0">
                <a:latin typeface="Times New Roman"/>
                <a:cs typeface="Times New Roman"/>
              </a:rPr>
              <a:t> </a:t>
            </a:r>
            <a:r>
              <a:rPr sz="1200" spc="-5" dirty="0">
                <a:latin typeface="Times New Roman"/>
                <a:cs typeface="Times New Roman"/>
              </a:rPr>
              <a:t>wa</a:t>
            </a:r>
            <a:r>
              <a:rPr sz="1200" dirty="0">
                <a:latin typeface="Times New Roman"/>
                <a:cs typeface="Times New Roman"/>
              </a:rPr>
              <a:t>s</a:t>
            </a:r>
            <a:r>
              <a:rPr sz="1200" spc="70" dirty="0">
                <a:latin typeface="Times New Roman"/>
                <a:cs typeface="Times New Roman"/>
              </a:rPr>
              <a:t> </a:t>
            </a:r>
            <a:r>
              <a:rPr sz="1200" spc="-25" dirty="0">
                <a:latin typeface="Times New Roman"/>
                <a:cs typeface="Times New Roman"/>
              </a:rPr>
              <a:t>n</a:t>
            </a:r>
            <a:r>
              <a:rPr sz="1200" spc="20" dirty="0">
                <a:latin typeface="Times New Roman"/>
                <a:cs typeface="Times New Roman"/>
              </a:rPr>
              <a:t>o</a:t>
            </a:r>
            <a:r>
              <a:rPr sz="1200" dirty="0">
                <a:latin typeface="Times New Roman"/>
                <a:cs typeface="Times New Roman"/>
              </a:rPr>
              <a:t>t</a:t>
            </a:r>
            <a:r>
              <a:rPr sz="1200" spc="85" dirty="0">
                <a:latin typeface="Times New Roman"/>
                <a:cs typeface="Times New Roman"/>
              </a:rPr>
              <a:t> </a:t>
            </a:r>
            <a:r>
              <a:rPr sz="1200" spc="-30" dirty="0">
                <a:latin typeface="Times New Roman"/>
                <a:cs typeface="Times New Roman"/>
              </a:rPr>
              <a:t>a</a:t>
            </a:r>
            <a:r>
              <a:rPr sz="1200" dirty="0">
                <a:latin typeface="Times New Roman"/>
                <a:cs typeface="Times New Roman"/>
              </a:rPr>
              <a:t>n</a:t>
            </a:r>
            <a:r>
              <a:rPr sz="1200" spc="60" dirty="0">
                <a:latin typeface="Times New Roman"/>
                <a:cs typeface="Times New Roman"/>
              </a:rPr>
              <a:t> </a:t>
            </a:r>
            <a:r>
              <a:rPr sz="1200" spc="-5" dirty="0">
                <a:latin typeface="Times New Roman"/>
                <a:cs typeface="Times New Roman"/>
              </a:rPr>
              <a:t>ea</a:t>
            </a:r>
            <a:r>
              <a:rPr sz="1200" spc="10" dirty="0">
                <a:latin typeface="Times New Roman"/>
                <a:cs typeface="Times New Roman"/>
              </a:rPr>
              <a:t>s</a:t>
            </a:r>
            <a:r>
              <a:rPr sz="1200" dirty="0">
                <a:latin typeface="Times New Roman"/>
                <a:cs typeface="Times New Roman"/>
              </a:rPr>
              <a:t>y</a:t>
            </a:r>
            <a:r>
              <a:rPr sz="1200" spc="35" dirty="0">
                <a:latin typeface="Times New Roman"/>
                <a:cs typeface="Times New Roman"/>
              </a:rPr>
              <a:t> </a:t>
            </a:r>
            <a:r>
              <a:rPr sz="1200" spc="25" dirty="0">
                <a:latin typeface="Times New Roman"/>
                <a:cs typeface="Times New Roman"/>
              </a:rPr>
              <a:t>t</a:t>
            </a:r>
            <a:r>
              <a:rPr sz="1200" spc="-5" dirty="0">
                <a:latin typeface="Times New Roman"/>
                <a:cs typeface="Times New Roman"/>
              </a:rPr>
              <a:t>a</a:t>
            </a:r>
            <a:r>
              <a:rPr sz="1200" spc="-15" dirty="0">
                <a:latin typeface="Times New Roman"/>
                <a:cs typeface="Times New Roman"/>
              </a:rPr>
              <a:t>s</a:t>
            </a:r>
            <a:r>
              <a:rPr sz="1200" dirty="0">
                <a:latin typeface="Times New Roman"/>
                <a:cs typeface="Times New Roman"/>
              </a:rPr>
              <a:t>k</a:t>
            </a:r>
            <a:r>
              <a:rPr sz="1200" spc="8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90" dirty="0">
                <a:latin typeface="Times New Roman"/>
                <a:cs typeface="Times New Roman"/>
              </a:rPr>
              <a:t> </a:t>
            </a:r>
            <a:r>
              <a:rPr sz="1200" spc="-50" dirty="0">
                <a:latin typeface="Times New Roman"/>
                <a:cs typeface="Times New Roman"/>
              </a:rPr>
              <a:t>m</a:t>
            </a:r>
            <a:r>
              <a:rPr sz="1200" spc="15" dirty="0">
                <a:latin typeface="Times New Roman"/>
                <a:cs typeface="Times New Roman"/>
              </a:rPr>
              <a:t>a</a:t>
            </a:r>
            <a:r>
              <a:rPr sz="1200" dirty="0">
                <a:latin typeface="Times New Roman"/>
                <a:cs typeface="Times New Roman"/>
              </a:rPr>
              <a:t>ny</a:t>
            </a:r>
            <a:r>
              <a:rPr sz="1200" spc="35" dirty="0">
                <a:latin typeface="Times New Roman"/>
                <a:cs typeface="Times New Roman"/>
              </a:rPr>
              <a:t> </a:t>
            </a:r>
            <a:r>
              <a:rPr sz="1200" spc="45" dirty="0">
                <a:latin typeface="Times New Roman"/>
                <a:cs typeface="Times New Roman"/>
              </a:rPr>
              <a:t>o</a:t>
            </a:r>
            <a:r>
              <a:rPr sz="1200" dirty="0">
                <a:latin typeface="Times New Roman"/>
                <a:cs typeface="Times New Roman"/>
              </a:rPr>
              <a:t>f</a:t>
            </a:r>
            <a:r>
              <a:rPr sz="1200" spc="4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a:t>
            </a:r>
            <a:r>
              <a:rPr sz="1200" spc="7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80" dirty="0">
                <a:latin typeface="Times New Roman"/>
                <a:cs typeface="Times New Roman"/>
              </a:rPr>
              <a:t> </a:t>
            </a:r>
            <a:r>
              <a:rPr sz="1200" spc="-25" dirty="0">
                <a:latin typeface="Times New Roman"/>
                <a:cs typeface="Times New Roman"/>
              </a:rPr>
              <a:t>n</a:t>
            </a:r>
            <a:r>
              <a:rPr sz="1200" spc="20" dirty="0">
                <a:latin typeface="Times New Roman"/>
                <a:cs typeface="Times New Roman"/>
              </a:rPr>
              <a:t>o</a:t>
            </a:r>
            <a:r>
              <a:rPr sz="1200" dirty="0">
                <a:latin typeface="Times New Roman"/>
                <a:cs typeface="Times New Roman"/>
              </a:rPr>
              <a:t>t </a:t>
            </a:r>
            <a:r>
              <a:rPr sz="1200" spc="-15" dirty="0">
                <a:latin typeface="Times New Roman"/>
                <a:cs typeface="Times New Roman"/>
              </a:rPr>
              <a:t>s</a:t>
            </a:r>
            <a:r>
              <a:rPr sz="1200" dirty="0">
                <a:latin typeface="Times New Roman"/>
                <a:cs typeface="Times New Roman"/>
              </a:rPr>
              <a:t>u</a:t>
            </a:r>
            <a:r>
              <a:rPr sz="1200" spc="5" dirty="0">
                <a:latin typeface="Times New Roman"/>
                <a:cs typeface="Times New Roman"/>
              </a:rPr>
              <a:t>r</a:t>
            </a:r>
            <a:r>
              <a:rPr sz="1200" dirty="0">
                <a:latin typeface="Times New Roman"/>
                <a:cs typeface="Times New Roman"/>
              </a:rPr>
              <a:t>p</a:t>
            </a:r>
            <a:r>
              <a:rPr sz="1200" spc="30" dirty="0">
                <a:latin typeface="Times New Roman"/>
                <a:cs typeface="Times New Roman"/>
              </a:rPr>
              <a:t>r</a:t>
            </a:r>
            <a:r>
              <a:rPr sz="1200" spc="-50" dirty="0">
                <a:latin typeface="Times New Roman"/>
                <a:cs typeface="Times New Roman"/>
              </a:rPr>
              <a:t>i</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ng</a:t>
            </a:r>
            <a:r>
              <a:rPr sz="1200" spc="13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i</a:t>
            </a:r>
            <a:r>
              <a:rPr sz="1200" dirty="0">
                <a:latin typeface="Times New Roman"/>
                <a:cs typeface="Times New Roman"/>
              </a:rPr>
              <a:t>ng</a:t>
            </a:r>
            <a:r>
              <a:rPr sz="1200" spc="13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ce</a:t>
            </a:r>
            <a:r>
              <a:rPr sz="1200" dirty="0">
                <a:latin typeface="Times New Roman"/>
                <a:cs typeface="Times New Roman"/>
              </a:rPr>
              <a:t>pt </a:t>
            </a:r>
            <a:r>
              <a:rPr sz="1200" spc="-14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114"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40" dirty="0">
                <a:latin typeface="Times New Roman"/>
                <a:cs typeface="Times New Roman"/>
              </a:rPr>
              <a:t>f</a:t>
            </a:r>
            <a:r>
              <a:rPr sz="1200" spc="20" dirty="0">
                <a:latin typeface="Times New Roman"/>
                <a:cs typeface="Times New Roman"/>
              </a:rPr>
              <a:t>u</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ng</a:t>
            </a:r>
            <a:r>
              <a:rPr sz="1200" spc="130" dirty="0">
                <a:latin typeface="Times New Roman"/>
                <a:cs typeface="Times New Roman"/>
              </a:rPr>
              <a:t> </a:t>
            </a:r>
            <a:r>
              <a:rPr sz="1200" spc="2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130" dirty="0">
                <a:latin typeface="Times New Roman"/>
                <a:cs typeface="Times New Roman"/>
              </a:rPr>
              <a:t> </a:t>
            </a:r>
            <a:r>
              <a:rPr sz="1200" spc="-25" dirty="0">
                <a:latin typeface="Times New Roman"/>
                <a:cs typeface="Times New Roman"/>
              </a:rPr>
              <a:t>i</a:t>
            </a:r>
            <a:r>
              <a:rPr sz="1200" dirty="0">
                <a:latin typeface="Times New Roman"/>
                <a:cs typeface="Times New Roman"/>
              </a:rPr>
              <a:t>s</a:t>
            </a:r>
            <a:r>
              <a:rPr sz="1200" spc="145" dirty="0">
                <a:latin typeface="Times New Roman"/>
                <a:cs typeface="Times New Roman"/>
              </a:rPr>
              <a:t> </a:t>
            </a:r>
            <a:r>
              <a:rPr sz="1200" spc="-25" dirty="0">
                <a:latin typeface="Times New Roman"/>
                <a:cs typeface="Times New Roman"/>
              </a:rPr>
              <a:t>b</a:t>
            </a:r>
            <a:r>
              <a:rPr sz="1200" spc="20" dirty="0">
                <a:latin typeface="Times New Roman"/>
                <a:cs typeface="Times New Roman"/>
              </a:rPr>
              <a:t>o</a:t>
            </a:r>
            <a:r>
              <a:rPr sz="1200" spc="25" dirty="0">
                <a:latin typeface="Times New Roman"/>
                <a:cs typeface="Times New Roman"/>
              </a:rPr>
              <a:t>t</a:t>
            </a:r>
            <a:r>
              <a:rPr sz="1200" dirty="0">
                <a:latin typeface="Times New Roman"/>
                <a:cs typeface="Times New Roman"/>
              </a:rPr>
              <a:t>h</a:t>
            </a:r>
            <a:r>
              <a:rPr sz="1200" spc="10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50" dirty="0">
                <a:latin typeface="Times New Roman"/>
                <a:cs typeface="Times New Roman"/>
              </a:rPr>
              <a:t>l</a:t>
            </a:r>
            <a:r>
              <a:rPr sz="1200" spc="20" dirty="0">
                <a:latin typeface="Times New Roman"/>
                <a:cs typeface="Times New Roman"/>
              </a:rPr>
              <a:t>op</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15" dirty="0">
                <a:latin typeface="Times New Roman"/>
                <a:cs typeface="Times New Roman"/>
              </a:rPr>
              <a:t>a</a:t>
            </a:r>
            <a:r>
              <a:rPr sz="1200" dirty="0">
                <a:latin typeface="Times New Roman"/>
                <a:cs typeface="Times New Roman"/>
              </a:rPr>
              <a:t>l</a:t>
            </a:r>
            <a:r>
              <a:rPr sz="1200" spc="8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30" dirty="0">
                <a:latin typeface="Times New Roman"/>
                <a:cs typeface="Times New Roman"/>
              </a:rPr>
              <a:t> </a:t>
            </a:r>
            <a:r>
              <a:rPr sz="1200" spc="15" dirty="0">
                <a:latin typeface="Times New Roman"/>
                <a:cs typeface="Times New Roman"/>
              </a:rPr>
              <a:t>e</a:t>
            </a:r>
            <a:r>
              <a:rPr sz="1200" spc="-25" dirty="0">
                <a:latin typeface="Times New Roman"/>
                <a:cs typeface="Times New Roman"/>
              </a:rPr>
              <a:t>x</a:t>
            </a:r>
            <a:r>
              <a:rPr sz="1200" dirty="0">
                <a:latin typeface="Times New Roman"/>
                <a:cs typeface="Times New Roman"/>
              </a:rPr>
              <a:t>p</a:t>
            </a:r>
            <a:r>
              <a:rPr sz="1200" spc="-5" dirty="0">
                <a:latin typeface="Times New Roman"/>
                <a:cs typeface="Times New Roman"/>
              </a:rPr>
              <a:t>e</a:t>
            </a:r>
            <a:r>
              <a:rPr sz="1200" spc="30" dirty="0">
                <a:latin typeface="Times New Roman"/>
                <a:cs typeface="Times New Roman"/>
              </a:rPr>
              <a:t>r</a:t>
            </a:r>
            <a:r>
              <a:rPr sz="1200" spc="-50"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50" dirty="0">
                <a:latin typeface="Times New Roman"/>
                <a:cs typeface="Times New Roman"/>
              </a:rPr>
              <a:t>t</a:t>
            </a:r>
            <a:r>
              <a:rPr sz="1200" spc="-50" dirty="0">
                <a:latin typeface="Times New Roman"/>
                <a:cs typeface="Times New Roman"/>
              </a:rPr>
              <a:t>i</a:t>
            </a:r>
            <a:r>
              <a:rPr sz="1200" spc="40" dirty="0">
                <a:latin typeface="Times New Roman"/>
                <a:cs typeface="Times New Roman"/>
              </a:rPr>
              <a:t>a</a:t>
            </a:r>
            <a:r>
              <a:rPr sz="1200" dirty="0">
                <a:latin typeface="Times New Roman"/>
                <a:cs typeface="Times New Roman"/>
              </a:rPr>
              <a:t>l </a:t>
            </a:r>
            <a:r>
              <a:rPr sz="1200" spc="5" dirty="0">
                <a:latin typeface="Times New Roman"/>
                <a:cs typeface="Times New Roman"/>
              </a:rPr>
              <a:t>(</a:t>
            </a:r>
            <a:r>
              <a:rPr sz="1200" spc="-5" dirty="0">
                <a:latin typeface="Times New Roman"/>
                <a:cs typeface="Times New Roman"/>
              </a:rPr>
              <a:t>A</a:t>
            </a:r>
            <a:r>
              <a:rPr sz="1200" spc="-25" dirty="0">
                <a:latin typeface="Times New Roman"/>
                <a:cs typeface="Times New Roman"/>
              </a:rPr>
              <a:t>l</a:t>
            </a:r>
            <a:r>
              <a:rPr sz="1200" dirty="0">
                <a:latin typeface="Times New Roman"/>
                <a:cs typeface="Times New Roman"/>
              </a:rPr>
              <a:t>v</a:t>
            </a:r>
            <a:r>
              <a:rPr sz="1200" spc="-5" dirty="0">
                <a:latin typeface="Times New Roman"/>
                <a:cs typeface="Times New Roman"/>
              </a:rPr>
              <a:t>a</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z</a:t>
            </a:r>
            <a:r>
              <a:rPr sz="1200" spc="75" dirty="0">
                <a:latin typeface="Times New Roman"/>
                <a:cs typeface="Times New Roman"/>
              </a:rPr>
              <a:t> </a:t>
            </a:r>
            <a:r>
              <a:rPr sz="1200" spc="-15" dirty="0">
                <a:latin typeface="Times New Roman"/>
                <a:cs typeface="Times New Roman"/>
              </a:rPr>
              <a:t>M</a:t>
            </a:r>
            <a:r>
              <a:rPr sz="1200" spc="15" dirty="0">
                <a:latin typeface="Times New Roman"/>
                <a:cs typeface="Times New Roman"/>
              </a:rPr>
              <a:t>c</a:t>
            </a:r>
            <a:r>
              <a:rPr sz="1200" spc="-5" dirty="0">
                <a:latin typeface="Times New Roman"/>
                <a:cs typeface="Times New Roman"/>
              </a:rPr>
              <a:t>Ha</a:t>
            </a:r>
            <a:r>
              <a:rPr sz="1200" spc="25" dirty="0">
                <a:latin typeface="Times New Roman"/>
                <a:cs typeface="Times New Roman"/>
              </a:rPr>
              <a:t>t</a:t>
            </a:r>
            <a:r>
              <a:rPr sz="1200" dirty="0">
                <a:latin typeface="Times New Roman"/>
                <a:cs typeface="Times New Roman"/>
              </a:rPr>
              <a:t>t</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95" dirty="0">
                <a:latin typeface="Times New Roman"/>
                <a:cs typeface="Times New Roman"/>
              </a:rPr>
              <a:t> </a:t>
            </a:r>
            <a:r>
              <a:rPr sz="1200" spc="-30" dirty="0">
                <a:latin typeface="Times New Roman"/>
                <a:cs typeface="Times New Roman"/>
              </a:rPr>
              <a:t>e</a:t>
            </a:r>
            <a:r>
              <a:rPr sz="1200" dirty="0">
                <a:latin typeface="Times New Roman"/>
                <a:cs typeface="Times New Roman"/>
              </a:rPr>
              <a:t>t</a:t>
            </a:r>
            <a:r>
              <a:rPr sz="1200" spc="110" dirty="0">
                <a:latin typeface="Times New Roman"/>
                <a:cs typeface="Times New Roman"/>
              </a:rPr>
              <a:t> </a:t>
            </a:r>
            <a:r>
              <a:rPr sz="1200" spc="-5" dirty="0">
                <a:latin typeface="Times New Roman"/>
                <a:cs typeface="Times New Roman"/>
              </a:rPr>
              <a:t>a</a:t>
            </a:r>
            <a:r>
              <a:rPr sz="1200" spc="-50" dirty="0">
                <a:latin typeface="Times New Roman"/>
                <a:cs typeface="Times New Roman"/>
              </a:rPr>
              <a:t>l</a:t>
            </a:r>
            <a:r>
              <a:rPr sz="1200" spc="10" dirty="0">
                <a:latin typeface="Times New Roman"/>
                <a:cs typeface="Times New Roman"/>
              </a:rPr>
              <a:t>.</a:t>
            </a:r>
            <a:r>
              <a:rPr sz="1200" dirty="0">
                <a:latin typeface="Times New Roman"/>
                <a:cs typeface="Times New Roman"/>
              </a:rPr>
              <a:t>,</a:t>
            </a:r>
            <a:r>
              <a:rPr sz="1200" spc="95" dirty="0">
                <a:latin typeface="Times New Roman"/>
                <a:cs typeface="Times New Roman"/>
              </a:rPr>
              <a:t> </a:t>
            </a:r>
            <a:r>
              <a:rPr sz="1200" dirty="0">
                <a:latin typeface="Times New Roman"/>
                <a:cs typeface="Times New Roman"/>
              </a:rPr>
              <a:t>2011</a:t>
            </a:r>
            <a:r>
              <a:rPr sz="1200" spc="5" dirty="0">
                <a:latin typeface="Times New Roman"/>
                <a:cs typeface="Times New Roman"/>
              </a:rPr>
              <a:t>)</a:t>
            </a:r>
            <a:r>
              <a:rPr sz="1200" dirty="0">
                <a:latin typeface="Times New Roman"/>
                <a:cs typeface="Times New Roman"/>
              </a:rPr>
              <a:t>.  </a:t>
            </a:r>
            <a:r>
              <a:rPr sz="1200" spc="-120" dirty="0">
                <a:latin typeface="Times New Roman"/>
                <a:cs typeface="Times New Roman"/>
              </a:rPr>
              <a:t> </a:t>
            </a:r>
            <a:r>
              <a:rPr sz="1200" spc="10"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90"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spc="2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a:t>
            </a:r>
            <a:r>
              <a:rPr sz="1200" spc="70" dirty="0">
                <a:latin typeface="Times New Roman"/>
                <a:cs typeface="Times New Roman"/>
              </a:rPr>
              <a:t> </a:t>
            </a:r>
            <a:r>
              <a:rPr sz="1200" spc="20" dirty="0">
                <a:latin typeface="Times New Roman"/>
                <a:cs typeface="Times New Roman"/>
              </a:rPr>
              <a:t>o</a:t>
            </a:r>
            <a:r>
              <a:rPr sz="1200" spc="-40" dirty="0">
                <a:latin typeface="Times New Roman"/>
                <a:cs typeface="Times New Roman"/>
              </a:rPr>
              <a:t>f</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n</a:t>
            </a:r>
            <a:r>
              <a:rPr sz="1200" spc="6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mm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95" dirty="0">
                <a:latin typeface="Times New Roman"/>
                <a:cs typeface="Times New Roman"/>
              </a:rPr>
              <a:t> </a:t>
            </a:r>
            <a:r>
              <a:rPr sz="1200" spc="-30" dirty="0">
                <a:latin typeface="Times New Roman"/>
                <a:cs typeface="Times New Roman"/>
              </a:rPr>
              <a:t>“</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s</a:t>
            </a:r>
            <a:r>
              <a:rPr sz="1200" spc="9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a:t>
            </a:r>
            <a:r>
              <a:rPr sz="1200" spc="75" dirty="0">
                <a:latin typeface="Times New Roman"/>
                <a:cs typeface="Times New Roman"/>
              </a:rPr>
              <a:t> </a:t>
            </a:r>
            <a:r>
              <a:rPr sz="1200" spc="-15" dirty="0">
                <a:latin typeface="Times New Roman"/>
                <a:cs typeface="Times New Roman"/>
              </a:rPr>
              <a:t>s</a:t>
            </a:r>
            <a:r>
              <a:rPr sz="1200" spc="-25" dirty="0">
                <a:latin typeface="Times New Roman"/>
                <a:cs typeface="Times New Roman"/>
              </a:rPr>
              <a:t>h</a:t>
            </a:r>
            <a:r>
              <a:rPr sz="1200" spc="20" dirty="0">
                <a:latin typeface="Times New Roman"/>
                <a:cs typeface="Times New Roman"/>
              </a:rPr>
              <a:t>ou</a:t>
            </a:r>
            <a:r>
              <a:rPr sz="1200" spc="-50" dirty="0">
                <a:latin typeface="Times New Roman"/>
                <a:cs typeface="Times New Roman"/>
              </a:rPr>
              <a:t>l</a:t>
            </a:r>
            <a:r>
              <a:rPr sz="1200" dirty="0">
                <a:latin typeface="Times New Roman"/>
                <a:cs typeface="Times New Roman"/>
              </a:rPr>
              <a:t>d</a:t>
            </a:r>
            <a:r>
              <a:rPr sz="1200" spc="105" dirty="0">
                <a:latin typeface="Times New Roman"/>
                <a:cs typeface="Times New Roman"/>
              </a:rPr>
              <a:t> </a:t>
            </a:r>
            <a:r>
              <a:rPr sz="1200" dirty="0">
                <a:latin typeface="Times New Roman"/>
                <a:cs typeface="Times New Roman"/>
              </a:rPr>
              <a:t>be</a:t>
            </a:r>
            <a:endParaRPr sz="1200">
              <a:latin typeface="Times New Roman"/>
              <a:cs typeface="Times New Roman"/>
            </a:endParaRPr>
          </a:p>
        </p:txBody>
      </p:sp>
      <p:sp>
        <p:nvSpPr>
          <p:cNvPr id="3" name="object 3"/>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z="1050" spc="-20" dirty="0"/>
              <a:t>I</a:t>
            </a:r>
            <a:r>
              <a:rPr sz="1050" dirty="0"/>
              <a:t>n</a:t>
            </a:r>
            <a:r>
              <a:rPr sz="1050" spc="-10" dirty="0"/>
              <a:t>t</a:t>
            </a:r>
            <a:r>
              <a:rPr sz="1050" spc="-15" dirty="0"/>
              <a:t>e</a:t>
            </a:r>
            <a:r>
              <a:rPr sz="1050" spc="5" dirty="0"/>
              <a:t>r</a:t>
            </a:r>
            <a:r>
              <a:rPr sz="1050" dirty="0"/>
              <a:t>d</a:t>
            </a:r>
            <a:r>
              <a:rPr sz="1050" spc="-10" dirty="0"/>
              <a:t>i</a:t>
            </a:r>
            <a:r>
              <a:rPr sz="1050" spc="-5" dirty="0"/>
              <a:t>s</a:t>
            </a:r>
            <a:r>
              <a:rPr sz="1050" spc="-15" dirty="0"/>
              <a:t>c</a:t>
            </a:r>
            <a:r>
              <a:rPr sz="1050" spc="15" dirty="0"/>
              <a:t>i</a:t>
            </a:r>
            <a:r>
              <a:rPr sz="1050" spc="-25" dirty="0"/>
              <a:t>p</a:t>
            </a:r>
            <a:r>
              <a:rPr sz="1050" spc="-10" dirty="0"/>
              <a:t>l</a:t>
            </a:r>
            <a:r>
              <a:rPr sz="1050" spc="15" dirty="0"/>
              <a:t>i</a:t>
            </a:r>
            <a:r>
              <a:rPr sz="1050" spc="-25" dirty="0"/>
              <a:t>n</a:t>
            </a:r>
            <a:r>
              <a:rPr sz="1050" spc="10" dirty="0"/>
              <a:t>a</a:t>
            </a:r>
            <a:r>
              <a:rPr sz="1050" spc="5" dirty="0"/>
              <a:t>r</a:t>
            </a:r>
            <a:r>
              <a:rPr sz="1050" dirty="0"/>
              <a:t>y</a:t>
            </a:r>
            <a:r>
              <a:rPr sz="1050" spc="-25" dirty="0"/>
              <a:t> </a:t>
            </a:r>
            <a:r>
              <a:rPr sz="1050" spc="20" dirty="0"/>
              <a:t>J</a:t>
            </a:r>
            <a:r>
              <a:rPr sz="1050" dirty="0"/>
              <a:t>o</a:t>
            </a:r>
            <a:r>
              <a:rPr sz="1050" spc="-25" dirty="0"/>
              <a:t>u</a:t>
            </a:r>
            <a:r>
              <a:rPr sz="1050" spc="5" dirty="0"/>
              <a:t>r</a:t>
            </a:r>
            <a:r>
              <a:rPr sz="1050" spc="-25" dirty="0"/>
              <a:t>n</a:t>
            </a:r>
            <a:r>
              <a:rPr sz="1050" spc="10" dirty="0"/>
              <a:t>a</a:t>
            </a:r>
            <a:r>
              <a:rPr sz="1050" dirty="0"/>
              <a:t>l</a:t>
            </a:r>
            <a:r>
              <a:rPr sz="1050" spc="20" dirty="0"/>
              <a:t> </a:t>
            </a:r>
            <a:r>
              <a:rPr sz="1050" spc="-25" dirty="0"/>
              <a:t>o</a:t>
            </a:r>
            <a:r>
              <a:rPr sz="1050" dirty="0"/>
              <a:t>f</a:t>
            </a:r>
            <a:r>
              <a:rPr sz="1050" spc="10" dirty="0"/>
              <a:t> </a:t>
            </a:r>
            <a:r>
              <a:rPr sz="1050" spc="-25" dirty="0"/>
              <a:t>T</a:t>
            </a:r>
            <a:r>
              <a:rPr sz="1050" spc="-15" dirty="0"/>
              <a:t>e</a:t>
            </a:r>
            <a:r>
              <a:rPr sz="1050" spc="10" dirty="0"/>
              <a:t>ac</a:t>
            </a:r>
            <a:r>
              <a:rPr sz="1050" spc="-25" dirty="0"/>
              <a:t>h</a:t>
            </a:r>
            <a:r>
              <a:rPr sz="1050" spc="15" dirty="0"/>
              <a:t>i</a:t>
            </a:r>
            <a:r>
              <a:rPr sz="1050" dirty="0"/>
              <a:t>ng</a:t>
            </a:r>
            <a:r>
              <a:rPr sz="1050" spc="-25" dirty="0"/>
              <a:t> </a:t>
            </a:r>
            <a:r>
              <a:rPr sz="1050" spc="10" dirty="0"/>
              <a:t>a</a:t>
            </a:r>
            <a:r>
              <a:rPr sz="1050" dirty="0"/>
              <a:t>nd </a:t>
            </a:r>
            <a:r>
              <a:rPr sz="1050" spc="-25" dirty="0"/>
              <a:t>L</a:t>
            </a:r>
            <a:r>
              <a:rPr sz="1050" spc="-15" dirty="0"/>
              <a:t>e</a:t>
            </a:r>
            <a:r>
              <a:rPr sz="1050" spc="10" dirty="0"/>
              <a:t>a</a:t>
            </a:r>
            <a:r>
              <a:rPr sz="1050" spc="5" dirty="0"/>
              <a:t>r</a:t>
            </a:r>
            <a:r>
              <a:rPr sz="1050" spc="-25" dirty="0"/>
              <a:t>n</a:t>
            </a:r>
            <a:r>
              <a:rPr sz="1050" spc="15" dirty="0"/>
              <a:t>i</a:t>
            </a:r>
            <a:r>
              <a:rPr sz="1050" dirty="0"/>
              <a:t>ng</a:t>
            </a:r>
            <a:endParaRPr sz="1050"/>
          </a:p>
        </p:txBody>
      </p:sp>
      <p:sp>
        <p:nvSpPr>
          <p:cNvPr id="4" name="object 4"/>
          <p:cNvSpPr txBox="1"/>
          <p:nvPr/>
        </p:nvSpPr>
        <p:spPr>
          <a:xfrm>
            <a:off x="3921902" y="9355615"/>
            <a:ext cx="553085" cy="160020"/>
          </a:xfrm>
          <a:prstGeom prst="rect">
            <a:avLst/>
          </a:prstGeom>
        </p:spPr>
        <p:txBody>
          <a:bodyPr vert="horz" wrap="square" lIns="0" tIns="0" rIns="0" bIns="0" rtlCol="0">
            <a:spAutoFit/>
          </a:bodyPr>
          <a:lstStyle/>
          <a:p>
            <a:pPr marL="12700">
              <a:lnSpc>
                <a:spcPct val="100000"/>
              </a:lnSpc>
            </a:pPr>
            <a:r>
              <a:rPr sz="1050" spc="5" dirty="0">
                <a:latin typeface="Times New Roman"/>
                <a:cs typeface="Times New Roman"/>
              </a:rPr>
              <a:t>V</a:t>
            </a:r>
            <a:r>
              <a:rPr sz="1050" spc="-25" dirty="0">
                <a:latin typeface="Times New Roman"/>
                <a:cs typeface="Times New Roman"/>
              </a:rPr>
              <a:t>o</a:t>
            </a:r>
            <a:r>
              <a:rPr sz="1050" spc="15" dirty="0">
                <a:latin typeface="Times New Roman"/>
                <a:cs typeface="Times New Roman"/>
              </a:rPr>
              <a:t>l</a:t>
            </a:r>
            <a:r>
              <a:rPr sz="1050" dirty="0">
                <a:latin typeface="Times New Roman"/>
                <a:cs typeface="Times New Roman"/>
              </a:rPr>
              <a:t>u</a:t>
            </a:r>
            <a:r>
              <a:rPr sz="1050" spc="-30" dirty="0">
                <a:latin typeface="Times New Roman"/>
                <a:cs typeface="Times New Roman"/>
              </a:rPr>
              <a:t>m</a:t>
            </a:r>
            <a:r>
              <a:rPr sz="1050" dirty="0">
                <a:latin typeface="Times New Roman"/>
                <a:cs typeface="Times New Roman"/>
              </a:rPr>
              <a:t>e</a:t>
            </a:r>
            <a:r>
              <a:rPr sz="1050" spc="-15" dirty="0">
                <a:latin typeface="Times New Roman"/>
                <a:cs typeface="Times New Roman"/>
              </a:rPr>
              <a:t> </a:t>
            </a:r>
            <a:r>
              <a:rPr sz="1050" dirty="0">
                <a:latin typeface="Times New Roman"/>
                <a:cs typeface="Times New Roman"/>
              </a:rPr>
              <a:t>3</a:t>
            </a:r>
            <a:endParaRPr sz="1050">
              <a:latin typeface="Times New Roman"/>
              <a:cs typeface="Times New Roman"/>
            </a:endParaRPr>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z="1050" spc="5" dirty="0"/>
              <a:t>N</a:t>
            </a:r>
            <a:r>
              <a:rPr sz="1050" dirty="0"/>
              <a:t>u</a:t>
            </a:r>
            <a:r>
              <a:rPr sz="1050" spc="-30" dirty="0"/>
              <a:t>m</a:t>
            </a:r>
            <a:r>
              <a:rPr sz="1050" dirty="0"/>
              <a:t>b</a:t>
            </a:r>
            <a:r>
              <a:rPr sz="1050" spc="-15" dirty="0"/>
              <a:t>e</a:t>
            </a:r>
            <a:r>
              <a:rPr sz="1050" dirty="0"/>
              <a:t>r</a:t>
            </a:r>
            <a:r>
              <a:rPr sz="1050" spc="10" dirty="0"/>
              <a:t> </a:t>
            </a:r>
            <a:r>
              <a:rPr sz="1050" dirty="0"/>
              <a:t>2</a:t>
            </a:r>
            <a:endParaRPr sz="1050"/>
          </a:p>
        </p:txBody>
      </p:sp>
      <p:sp>
        <p:nvSpPr>
          <p:cNvPr id="6" name="object 6"/>
          <p:cNvSpPr txBox="1"/>
          <p:nvPr/>
        </p:nvSpPr>
        <p:spPr>
          <a:xfrm>
            <a:off x="5555520" y="9355615"/>
            <a:ext cx="775970" cy="160020"/>
          </a:xfrm>
          <a:prstGeom prst="rect">
            <a:avLst/>
          </a:prstGeom>
        </p:spPr>
        <p:txBody>
          <a:bodyPr vert="horz" wrap="square" lIns="0" tIns="0" rIns="0" bIns="0" rtlCol="0">
            <a:spAutoFit/>
          </a:bodyPr>
          <a:lstStyle/>
          <a:p>
            <a:pPr marL="12700">
              <a:lnSpc>
                <a:spcPct val="100000"/>
              </a:lnSpc>
            </a:pPr>
            <a:r>
              <a:rPr sz="1050" spc="-15" dirty="0">
                <a:latin typeface="Times New Roman"/>
                <a:cs typeface="Times New Roman"/>
              </a:rPr>
              <a:t>S</a:t>
            </a:r>
            <a:r>
              <a:rPr sz="1050" dirty="0">
                <a:latin typeface="Times New Roman"/>
                <a:cs typeface="Times New Roman"/>
              </a:rPr>
              <a:t>u</a:t>
            </a:r>
            <a:r>
              <a:rPr sz="1050" spc="-10" dirty="0">
                <a:latin typeface="Times New Roman"/>
                <a:cs typeface="Times New Roman"/>
              </a:rPr>
              <a:t>m</a:t>
            </a:r>
            <a:r>
              <a:rPr sz="1050" spc="-30" dirty="0">
                <a:latin typeface="Times New Roman"/>
                <a:cs typeface="Times New Roman"/>
              </a:rPr>
              <a:t>m</a:t>
            </a:r>
            <a:r>
              <a:rPr sz="1050" spc="-15" dirty="0">
                <a:latin typeface="Times New Roman"/>
                <a:cs typeface="Times New Roman"/>
              </a:rPr>
              <a:t>e</a:t>
            </a:r>
            <a:r>
              <a:rPr sz="1050" dirty="0">
                <a:latin typeface="Times New Roman"/>
                <a:cs typeface="Times New Roman"/>
              </a:rPr>
              <a:t>r</a:t>
            </a:r>
            <a:r>
              <a:rPr sz="1050" spc="10" dirty="0">
                <a:latin typeface="Times New Roman"/>
                <a:cs typeface="Times New Roman"/>
              </a:rPr>
              <a:t> </a:t>
            </a:r>
            <a:r>
              <a:rPr sz="1050" dirty="0">
                <a:latin typeface="Times New Roman"/>
                <a:cs typeface="Times New Roman"/>
              </a:rPr>
              <a:t>2013</a:t>
            </a:r>
            <a:endParaRPr sz="1050">
              <a:latin typeface="Times New Roman"/>
              <a:cs typeface="Times New Roman"/>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193040">
              <a:lnSpc>
                <a:spcPct val="100000"/>
              </a:lnSpc>
            </a:pPr>
            <a:r>
              <a:rPr dirty="0"/>
              <a:t>92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hidden="1"/>
          <p:cNvSpPr>
            <a:spLocks noGrp="1"/>
          </p:cNvSpPr>
          <p:nvPr>
            <p:ph type="title"/>
          </p:nvPr>
        </p:nvSpPr>
        <p:spPr>
          <a:xfrm>
            <a:off x="388620" y="402335"/>
            <a:ext cx="6995159" cy="553998"/>
          </a:xfrm>
        </p:spPr>
        <p:txBody>
          <a:bodyPr/>
          <a:lstStyle/>
          <a:p>
            <a:r>
              <a:rPr lang="en-US" dirty="0" smtClean="0"/>
              <a:t>Article “Providing Culturally Responsive Teaching” – Limitations and Implications</a:t>
            </a:r>
            <a:endParaRPr lang="en-US" dirty="0"/>
          </a:p>
        </p:txBody>
      </p:sp>
      <p:sp>
        <p:nvSpPr>
          <p:cNvPr id="2" name="object 2"/>
          <p:cNvSpPr txBox="1"/>
          <p:nvPr/>
        </p:nvSpPr>
        <p:spPr>
          <a:xfrm>
            <a:off x="901700" y="916227"/>
            <a:ext cx="5972175" cy="8063230"/>
          </a:xfrm>
          <a:prstGeom prst="rect">
            <a:avLst/>
          </a:prstGeom>
        </p:spPr>
        <p:txBody>
          <a:bodyPr vert="horz" wrap="square" lIns="0" tIns="0" rIns="0" bIns="0" rtlCol="0">
            <a:spAutoFit/>
          </a:bodyPr>
          <a:lstStyle/>
          <a:p>
            <a:pPr marL="12700" marR="8890" algn="just">
              <a:lnSpc>
                <a:spcPts val="1370"/>
              </a:lnSpc>
            </a:pPr>
            <a:r>
              <a:rPr sz="1200" spc="25" dirty="0">
                <a:latin typeface="Times New Roman"/>
                <a:cs typeface="Times New Roman"/>
              </a:rPr>
              <a:t>t</a:t>
            </a:r>
            <a:r>
              <a:rPr sz="1200" spc="-5" dirty="0">
                <a:latin typeface="Times New Roman"/>
                <a:cs typeface="Times New Roman"/>
              </a:rPr>
              <a:t>a</a:t>
            </a:r>
            <a:r>
              <a:rPr sz="1200" dirty="0">
                <a:latin typeface="Times New Roman"/>
                <a:cs typeface="Times New Roman"/>
              </a:rPr>
              <a:t>ug</a:t>
            </a:r>
            <a:r>
              <a:rPr sz="1200" spc="-25" dirty="0">
                <a:latin typeface="Times New Roman"/>
                <a:cs typeface="Times New Roman"/>
              </a:rPr>
              <a:t>h</a:t>
            </a:r>
            <a:r>
              <a:rPr sz="1200" dirty="0">
                <a:latin typeface="Times New Roman"/>
                <a:cs typeface="Times New Roman"/>
              </a:rPr>
              <a:t>t </a:t>
            </a:r>
            <a:r>
              <a:rPr sz="1200" spc="-145" dirty="0">
                <a:latin typeface="Times New Roman"/>
                <a:cs typeface="Times New Roman"/>
              </a:rPr>
              <a:t> </a:t>
            </a:r>
            <a:r>
              <a:rPr sz="1200" spc="-20" dirty="0">
                <a:latin typeface="Times New Roman"/>
                <a:cs typeface="Times New Roman"/>
              </a:rPr>
              <a:t>f</a:t>
            </a:r>
            <a:r>
              <a:rPr sz="1200" spc="-50" dirty="0">
                <a:latin typeface="Times New Roman"/>
                <a:cs typeface="Times New Roman"/>
              </a:rPr>
              <a:t>i</a:t>
            </a:r>
            <a:r>
              <a:rPr sz="1200" spc="30" dirty="0">
                <a:latin typeface="Times New Roman"/>
                <a:cs typeface="Times New Roman"/>
              </a:rPr>
              <a:t>r</a:t>
            </a:r>
            <a:r>
              <a:rPr sz="1200" spc="-15" dirty="0">
                <a:latin typeface="Times New Roman"/>
                <a:cs typeface="Times New Roman"/>
              </a:rPr>
              <a:t>s</a:t>
            </a:r>
            <a:r>
              <a:rPr sz="1200" dirty="0">
                <a:latin typeface="Times New Roman"/>
                <a:cs typeface="Times New Roman"/>
              </a:rPr>
              <a:t>t </a:t>
            </a:r>
            <a:r>
              <a:rPr sz="1200" spc="-12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3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0" dirty="0">
                <a:latin typeface="Times New Roman"/>
                <a:cs typeface="Times New Roman"/>
              </a:rPr>
              <a:t> </a:t>
            </a:r>
            <a:r>
              <a:rPr sz="1200" spc="-25" dirty="0">
                <a:latin typeface="Times New Roman"/>
                <a:cs typeface="Times New Roman"/>
              </a:rPr>
              <a:t>m</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ds</a:t>
            </a:r>
            <a:r>
              <a:rPr sz="1200" spc="145" dirty="0">
                <a:latin typeface="Times New Roman"/>
                <a:cs typeface="Times New Roman"/>
              </a:rPr>
              <a:t> </a:t>
            </a:r>
            <a:r>
              <a:rPr sz="1200" dirty="0">
                <a:latin typeface="Times New Roman"/>
                <a:cs typeface="Times New Roman"/>
              </a:rPr>
              <a:t>b</a:t>
            </a:r>
            <a:r>
              <a:rPr sz="1200" spc="-50" dirty="0">
                <a:latin typeface="Times New Roman"/>
                <a:cs typeface="Times New Roman"/>
              </a:rPr>
              <a:t>l</a:t>
            </a:r>
            <a:r>
              <a:rPr sz="1200" spc="20" dirty="0">
                <a:latin typeface="Times New Roman"/>
                <a:cs typeface="Times New Roman"/>
              </a:rPr>
              <a:t>o</a:t>
            </a:r>
            <a:r>
              <a:rPr sz="1200" spc="-5" dirty="0">
                <a:latin typeface="Times New Roman"/>
                <a:cs typeface="Times New Roman"/>
              </a:rPr>
              <a:t>c</a:t>
            </a:r>
            <a:r>
              <a:rPr sz="1200" dirty="0">
                <a:latin typeface="Times New Roman"/>
                <a:cs typeface="Times New Roman"/>
              </a:rPr>
              <a:t>k</a:t>
            </a:r>
            <a:r>
              <a:rPr sz="1200" spc="-5" dirty="0">
                <a:latin typeface="Times New Roman"/>
                <a:cs typeface="Times New Roman"/>
              </a:rPr>
              <a:t>”</a:t>
            </a:r>
            <a:r>
              <a:rPr sz="1200" dirty="0">
                <a:latin typeface="Times New Roman"/>
                <a:cs typeface="Times New Roman"/>
              </a:rPr>
              <a:t>, </a:t>
            </a:r>
            <a:r>
              <a:rPr sz="1200" spc="-135" dirty="0">
                <a:latin typeface="Times New Roman"/>
                <a:cs typeface="Times New Roman"/>
              </a:rPr>
              <a:t> </a:t>
            </a:r>
            <a:r>
              <a:rPr sz="1200" spc="-5" dirty="0">
                <a:latin typeface="Times New Roman"/>
                <a:cs typeface="Times New Roman"/>
              </a:rPr>
              <a:t>“</a:t>
            </a:r>
            <a:r>
              <a:rPr sz="1200" spc="-50" dirty="0">
                <a:latin typeface="Times New Roman"/>
                <a:cs typeface="Times New Roman"/>
              </a:rPr>
              <a:t>i</a:t>
            </a:r>
            <a:r>
              <a:rPr sz="1200" dirty="0">
                <a:latin typeface="Times New Roman"/>
                <a:cs typeface="Times New Roman"/>
              </a:rPr>
              <a:t>t </a:t>
            </a:r>
            <a:r>
              <a:rPr sz="1200" spc="-120" dirty="0">
                <a:latin typeface="Times New Roman"/>
                <a:cs typeface="Times New Roman"/>
              </a:rPr>
              <a:t> </a:t>
            </a:r>
            <a:r>
              <a:rPr sz="1200" dirty="0">
                <a:latin typeface="Times New Roman"/>
                <a:cs typeface="Times New Roman"/>
              </a:rPr>
              <a:t>p</a:t>
            </a:r>
            <a:r>
              <a:rPr sz="1200" spc="-20" dirty="0">
                <a:latin typeface="Times New Roman"/>
                <a:cs typeface="Times New Roman"/>
              </a:rPr>
              <a:t>r</a:t>
            </a:r>
            <a:r>
              <a:rPr sz="1200" spc="20" dirty="0">
                <a:latin typeface="Times New Roman"/>
                <a:cs typeface="Times New Roman"/>
              </a:rPr>
              <a:t>o</a:t>
            </a:r>
            <a:r>
              <a:rPr sz="1200" dirty="0">
                <a:latin typeface="Times New Roman"/>
                <a:cs typeface="Times New Roman"/>
              </a:rPr>
              <a:t>v</a:t>
            </a:r>
            <a:r>
              <a:rPr sz="1200" spc="-50" dirty="0">
                <a:latin typeface="Times New Roman"/>
                <a:cs typeface="Times New Roman"/>
              </a:rPr>
              <a:t>i</a:t>
            </a:r>
            <a:r>
              <a:rPr sz="1200" dirty="0">
                <a:latin typeface="Times New Roman"/>
                <a:cs typeface="Times New Roman"/>
              </a:rPr>
              <a:t>d</a:t>
            </a:r>
            <a:r>
              <a:rPr sz="1200" spc="15" dirty="0">
                <a:latin typeface="Times New Roman"/>
                <a:cs typeface="Times New Roman"/>
              </a:rPr>
              <a:t>e</a:t>
            </a:r>
            <a:r>
              <a:rPr sz="1200" dirty="0">
                <a:latin typeface="Times New Roman"/>
                <a:cs typeface="Times New Roman"/>
              </a:rPr>
              <a:t>s</a:t>
            </a:r>
            <a:r>
              <a:rPr sz="1200" spc="145" dirty="0">
                <a:latin typeface="Times New Roman"/>
                <a:cs typeface="Times New Roman"/>
              </a:rPr>
              <a:t> </a:t>
            </a:r>
            <a:r>
              <a:rPr sz="1200"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2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u</a:t>
            </a:r>
            <a:r>
              <a:rPr sz="1200" spc="-25" dirty="0">
                <a:latin typeface="Times New Roman"/>
                <a:cs typeface="Times New Roman"/>
              </a:rPr>
              <a:t>n</a:t>
            </a:r>
            <a:r>
              <a:rPr sz="1200" dirty="0">
                <a:latin typeface="Times New Roman"/>
                <a:cs typeface="Times New Roman"/>
              </a:rPr>
              <a:t>d</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3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20" dirty="0">
                <a:latin typeface="Times New Roman"/>
                <a:cs typeface="Times New Roman"/>
              </a:rPr>
              <a:t> </a:t>
            </a:r>
            <a:r>
              <a:rPr sz="1200" spc="-50" dirty="0">
                <a:latin typeface="Times New Roman"/>
                <a:cs typeface="Times New Roman"/>
              </a:rPr>
              <a:t>i</a:t>
            </a:r>
            <a:r>
              <a:rPr sz="1200" dirty="0">
                <a:latin typeface="Times New Roman"/>
                <a:cs typeface="Times New Roman"/>
              </a:rPr>
              <a:t>s</a:t>
            </a:r>
            <a:r>
              <a:rPr sz="1200" spc="145" dirty="0">
                <a:latin typeface="Times New Roman"/>
                <a:cs typeface="Times New Roman"/>
              </a:rPr>
              <a:t> </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 </a:t>
            </a:r>
            <a:r>
              <a:rPr sz="1200" spc="-14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c</a:t>
            </a:r>
            <a:r>
              <a:rPr sz="1200" spc="-25" dirty="0">
                <a:latin typeface="Times New Roman"/>
                <a:cs typeface="Times New Roman"/>
              </a:rPr>
              <a:t>l</a:t>
            </a:r>
            <a:r>
              <a:rPr sz="1200" dirty="0">
                <a:latin typeface="Times New Roman"/>
                <a:cs typeface="Times New Roman"/>
              </a:rPr>
              <a:t>u</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dirty="0">
                <a:latin typeface="Times New Roman"/>
                <a:cs typeface="Times New Roman"/>
              </a:rPr>
              <a:t>” </a:t>
            </a:r>
            <a:r>
              <a:rPr sz="1200" spc="-15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45" dirty="0">
                <a:latin typeface="Times New Roman"/>
                <a:cs typeface="Times New Roman"/>
              </a:rPr>
              <a:t> </a:t>
            </a:r>
            <a:r>
              <a:rPr sz="1200" spc="-30" dirty="0">
                <a:latin typeface="Times New Roman"/>
                <a:cs typeface="Times New Roman"/>
              </a:rPr>
              <a:t>“</a:t>
            </a:r>
            <a:r>
              <a:rPr sz="1200" spc="20" dirty="0">
                <a:latin typeface="Times New Roman"/>
                <a:cs typeface="Times New Roman"/>
              </a:rPr>
              <a:t>o</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25" dirty="0">
                <a:latin typeface="Times New Roman"/>
                <a:cs typeface="Times New Roman"/>
              </a:rPr>
              <a:t>m</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ds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s </a:t>
            </a:r>
            <a:r>
              <a:rPr sz="1200" spc="-15" dirty="0">
                <a:latin typeface="Times New Roman"/>
                <a:cs typeface="Times New Roman"/>
              </a:rPr>
              <a:t>s</a:t>
            </a:r>
            <a:r>
              <a:rPr sz="1200" spc="-25" dirty="0">
                <a:latin typeface="Times New Roman"/>
                <a:cs typeface="Times New Roman"/>
              </a:rPr>
              <a:t>h</a:t>
            </a:r>
            <a:r>
              <a:rPr sz="1200" spc="20" dirty="0">
                <a:latin typeface="Times New Roman"/>
                <a:cs typeface="Times New Roman"/>
              </a:rPr>
              <a:t>ou</a:t>
            </a:r>
            <a:r>
              <a:rPr sz="1200" spc="-50" dirty="0">
                <a:latin typeface="Times New Roman"/>
                <a:cs typeface="Times New Roman"/>
              </a:rPr>
              <a:t>l</a:t>
            </a:r>
            <a:r>
              <a:rPr sz="1200" dirty="0">
                <a:latin typeface="Times New Roman"/>
                <a:cs typeface="Times New Roman"/>
              </a:rPr>
              <a:t>d</a:t>
            </a:r>
            <a:r>
              <a:rPr sz="1200" spc="10" dirty="0">
                <a:latin typeface="Times New Roman"/>
                <a:cs typeface="Times New Roman"/>
              </a:rPr>
              <a:t> </a:t>
            </a:r>
            <a:r>
              <a:rPr sz="1200" dirty="0">
                <a:latin typeface="Times New Roman"/>
                <a:cs typeface="Times New Roman"/>
              </a:rPr>
              <a:t>u</a:t>
            </a:r>
            <a:r>
              <a:rPr sz="1200" spc="25" dirty="0">
                <a:latin typeface="Times New Roman"/>
                <a:cs typeface="Times New Roman"/>
              </a:rPr>
              <a:t>t</a:t>
            </a:r>
            <a:r>
              <a:rPr sz="1200" spc="-25" dirty="0">
                <a:latin typeface="Times New Roman"/>
                <a:cs typeface="Times New Roman"/>
              </a:rPr>
              <a:t>i</a:t>
            </a:r>
            <a:r>
              <a:rPr sz="1200" dirty="0">
                <a:latin typeface="Times New Roman"/>
                <a:cs typeface="Times New Roman"/>
              </a:rPr>
              <a:t>l</a:t>
            </a:r>
            <a:r>
              <a:rPr sz="1200" spc="-25" dirty="0">
                <a:latin typeface="Times New Roman"/>
                <a:cs typeface="Times New Roman"/>
              </a:rPr>
              <a:t>i</a:t>
            </a:r>
            <a:r>
              <a:rPr sz="1200" spc="-5" dirty="0">
                <a:latin typeface="Times New Roman"/>
                <a:cs typeface="Times New Roman"/>
              </a:rPr>
              <a:t>z</a:t>
            </a:r>
            <a:r>
              <a:rPr sz="1200" dirty="0">
                <a:latin typeface="Times New Roman"/>
                <a:cs typeface="Times New Roman"/>
              </a:rPr>
              <a:t>e</a:t>
            </a:r>
            <a:r>
              <a:rPr sz="1200" spc="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 dirty="0">
                <a:latin typeface="Times New Roman"/>
                <a:cs typeface="Times New Roman"/>
              </a:rPr>
              <a:t> </a:t>
            </a:r>
            <a:r>
              <a:rPr sz="1200" spc="-15" dirty="0">
                <a:latin typeface="Times New Roman"/>
                <a:cs typeface="Times New Roman"/>
              </a:rPr>
              <a:t>s</a:t>
            </a:r>
            <a:r>
              <a:rPr sz="1200" spc="15" dirty="0">
                <a:latin typeface="Times New Roman"/>
                <a:cs typeface="Times New Roman"/>
              </a:rPr>
              <a:t>a</a:t>
            </a:r>
            <a:r>
              <a:rPr sz="1200" spc="-25" dirty="0">
                <a:latin typeface="Times New Roman"/>
                <a:cs typeface="Times New Roman"/>
              </a:rPr>
              <a:t>m</a:t>
            </a:r>
            <a:r>
              <a:rPr sz="1200" dirty="0">
                <a:latin typeface="Times New Roman"/>
                <a:cs typeface="Times New Roman"/>
              </a:rPr>
              <a:t>e</a:t>
            </a:r>
            <a:r>
              <a:rPr sz="1200" spc="3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spc="30" dirty="0">
                <a:latin typeface="Times New Roman"/>
                <a:cs typeface="Times New Roman"/>
              </a:rPr>
              <a:t>r</a:t>
            </a:r>
            <a:r>
              <a:rPr sz="1200" spc="-50" dirty="0">
                <a:latin typeface="Times New Roman"/>
                <a:cs typeface="Times New Roman"/>
              </a:rPr>
              <a:t>m</a:t>
            </a:r>
            <a:r>
              <a:rPr sz="1200" spc="-5" dirty="0">
                <a:latin typeface="Times New Roman"/>
                <a:cs typeface="Times New Roman"/>
              </a:rPr>
              <a:t>a</a:t>
            </a:r>
            <a:r>
              <a:rPr sz="1200" dirty="0">
                <a:latin typeface="Times New Roman"/>
                <a:cs typeface="Times New Roman"/>
              </a:rPr>
              <a:t>t</a:t>
            </a:r>
            <a:r>
              <a:rPr sz="1200" spc="35" dirty="0">
                <a:latin typeface="Times New Roman"/>
                <a:cs typeface="Times New Roman"/>
              </a:rPr>
              <a:t> </a:t>
            </a:r>
            <a:r>
              <a:rPr sz="1200" spc="-5" dirty="0">
                <a:latin typeface="Times New Roman"/>
                <a:cs typeface="Times New Roman"/>
              </a:rPr>
              <a:t>a</a:t>
            </a:r>
            <a:r>
              <a:rPr sz="1200" dirty="0">
                <a:latin typeface="Times New Roman"/>
                <a:cs typeface="Times New Roman"/>
              </a:rPr>
              <a:t>s</a:t>
            </a:r>
            <a:r>
              <a:rPr sz="1200" spc="-2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 dirty="0">
                <a:latin typeface="Times New Roman"/>
                <a:cs typeface="Times New Roman"/>
              </a:rPr>
              <a:t> </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e</a:t>
            </a:r>
            <a:r>
              <a:rPr sz="1200" spc="-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a:t>
            </a:r>
            <a:r>
              <a:rPr sz="1200" spc="35" dirty="0">
                <a:latin typeface="Times New Roman"/>
                <a:cs typeface="Times New Roman"/>
              </a:rPr>
              <a:t> </a:t>
            </a:r>
            <a:r>
              <a:rPr sz="1200" spc="-50" dirty="0">
                <a:latin typeface="Times New Roman"/>
                <a:cs typeface="Times New Roman"/>
              </a:rPr>
              <a:t>y</a:t>
            </a:r>
            <a:r>
              <a:rPr sz="1200" spc="20" dirty="0">
                <a:latin typeface="Times New Roman"/>
                <a:cs typeface="Times New Roman"/>
              </a:rPr>
              <a:t>o</a:t>
            </a:r>
            <a:r>
              <a:rPr sz="1200" dirty="0">
                <a:latin typeface="Times New Roman"/>
                <a:cs typeface="Times New Roman"/>
              </a:rPr>
              <a:t>u</a:t>
            </a:r>
            <a:r>
              <a:rPr sz="1200" spc="10" dirty="0">
                <a:latin typeface="Times New Roman"/>
                <a:cs typeface="Times New Roman"/>
              </a:rPr>
              <a:t> </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ve</a:t>
            </a:r>
            <a:r>
              <a:rPr sz="1200" spc="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v</a:t>
            </a:r>
            <a:r>
              <a:rPr sz="1200" spc="-50" dirty="0">
                <a:latin typeface="Times New Roman"/>
                <a:cs typeface="Times New Roman"/>
              </a:rPr>
              <a:t>i</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d</a:t>
            </a:r>
            <a:r>
              <a:rPr sz="1200" spc="10" dirty="0">
                <a:latin typeface="Times New Roman"/>
                <a:cs typeface="Times New Roman"/>
              </a:rPr>
              <a:t> </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a:t>
            </a:r>
            <a:endParaRPr sz="1200">
              <a:latin typeface="Times New Roman"/>
              <a:cs typeface="Times New Roman"/>
            </a:endParaRPr>
          </a:p>
          <a:p>
            <a:pPr>
              <a:lnSpc>
                <a:spcPct val="100000"/>
              </a:lnSpc>
              <a:spcBef>
                <a:spcPts val="45"/>
              </a:spcBef>
            </a:pPr>
            <a:endParaRPr sz="1100">
              <a:latin typeface="Times New Roman"/>
              <a:cs typeface="Times New Roman"/>
            </a:endParaRPr>
          </a:p>
          <a:p>
            <a:pPr marL="12700" algn="just">
              <a:lnSpc>
                <a:spcPct val="100000"/>
              </a:lnSpc>
            </a:pPr>
            <a:r>
              <a:rPr sz="1200" b="1" spc="-10" dirty="0">
                <a:latin typeface="Times New Roman"/>
                <a:cs typeface="Times New Roman"/>
              </a:rPr>
              <a:t>L</a:t>
            </a:r>
            <a:r>
              <a:rPr sz="1200" b="1" dirty="0">
                <a:latin typeface="Times New Roman"/>
                <a:cs typeface="Times New Roman"/>
              </a:rPr>
              <a:t>i</a:t>
            </a:r>
            <a:r>
              <a:rPr sz="1200" b="1" spc="-20" dirty="0">
                <a:latin typeface="Times New Roman"/>
                <a:cs typeface="Times New Roman"/>
              </a:rPr>
              <a:t>m</a:t>
            </a:r>
            <a:r>
              <a:rPr sz="1200" b="1" dirty="0">
                <a:latin typeface="Times New Roman"/>
                <a:cs typeface="Times New Roman"/>
              </a:rPr>
              <a:t>i</a:t>
            </a:r>
            <a:r>
              <a:rPr sz="1200" b="1" spc="5" dirty="0">
                <a:latin typeface="Times New Roman"/>
                <a:cs typeface="Times New Roman"/>
              </a:rPr>
              <a:t>t</a:t>
            </a:r>
            <a:r>
              <a:rPr sz="1200" b="1" dirty="0">
                <a:latin typeface="Times New Roman"/>
                <a:cs typeface="Times New Roman"/>
              </a:rPr>
              <a:t>a</a:t>
            </a:r>
            <a:r>
              <a:rPr sz="1200" b="1" spc="5" dirty="0">
                <a:latin typeface="Times New Roman"/>
                <a:cs typeface="Times New Roman"/>
              </a:rPr>
              <a:t>t</a:t>
            </a:r>
            <a:r>
              <a:rPr sz="1200" b="1" dirty="0">
                <a:latin typeface="Times New Roman"/>
                <a:cs typeface="Times New Roman"/>
              </a:rPr>
              <a:t>ions</a:t>
            </a:r>
            <a:endParaRPr sz="1200">
              <a:latin typeface="Times New Roman"/>
              <a:cs typeface="Times New Roman"/>
            </a:endParaRPr>
          </a:p>
          <a:p>
            <a:pPr>
              <a:lnSpc>
                <a:spcPct val="100000"/>
              </a:lnSpc>
              <a:spcBef>
                <a:spcPts val="32"/>
              </a:spcBef>
            </a:pPr>
            <a:endParaRPr sz="1150">
              <a:latin typeface="Times New Roman"/>
              <a:cs typeface="Times New Roman"/>
            </a:endParaRPr>
          </a:p>
          <a:p>
            <a:pPr marL="12700" marR="5080" algn="just">
              <a:lnSpc>
                <a:spcPct val="95900"/>
              </a:lnSpc>
            </a:pPr>
            <a:r>
              <a:rPr sz="1200" spc="-15" dirty="0">
                <a:latin typeface="Times New Roman"/>
                <a:cs typeface="Times New Roman"/>
              </a:rPr>
              <a:t>J</a:t>
            </a:r>
            <a:r>
              <a:rPr sz="1200" dirty="0">
                <a:latin typeface="Times New Roman"/>
                <a:cs typeface="Times New Roman"/>
              </a:rPr>
              <a:t>u</a:t>
            </a:r>
            <a:r>
              <a:rPr sz="1200" spc="-15" dirty="0">
                <a:latin typeface="Times New Roman"/>
                <a:cs typeface="Times New Roman"/>
              </a:rPr>
              <a:t>s</a:t>
            </a:r>
            <a:r>
              <a:rPr sz="1200" dirty="0">
                <a:latin typeface="Times New Roman"/>
                <a:cs typeface="Times New Roman"/>
              </a:rPr>
              <a:t>t</a:t>
            </a:r>
            <a:r>
              <a:rPr sz="1200" spc="130" dirty="0">
                <a:latin typeface="Times New Roman"/>
                <a:cs typeface="Times New Roman"/>
              </a:rPr>
              <a:t> </a:t>
            </a:r>
            <a:r>
              <a:rPr sz="1200" spc="-5" dirty="0">
                <a:latin typeface="Times New Roman"/>
                <a:cs typeface="Times New Roman"/>
              </a:rPr>
              <a:t>a</a:t>
            </a:r>
            <a:r>
              <a:rPr sz="1200" dirty="0">
                <a:latin typeface="Times New Roman"/>
                <a:cs typeface="Times New Roman"/>
              </a:rPr>
              <a:t>s</a:t>
            </a:r>
            <a:r>
              <a:rPr sz="1200" spc="95" dirty="0">
                <a:latin typeface="Times New Roman"/>
                <a:cs typeface="Times New Roman"/>
              </a:rPr>
              <a:t> </a:t>
            </a:r>
            <a:r>
              <a:rPr sz="1200" spc="-5" dirty="0">
                <a:latin typeface="Times New Roman"/>
                <a:cs typeface="Times New Roman"/>
              </a:rPr>
              <a:t>w</a:t>
            </a:r>
            <a:r>
              <a:rPr sz="1200" spc="-50" dirty="0">
                <a:latin typeface="Times New Roman"/>
                <a:cs typeface="Times New Roman"/>
              </a:rPr>
              <a:t>i</a:t>
            </a:r>
            <a:r>
              <a:rPr sz="1200" spc="25" dirty="0">
                <a:latin typeface="Times New Roman"/>
                <a:cs typeface="Times New Roman"/>
              </a:rPr>
              <a:t>t</a:t>
            </a:r>
            <a:r>
              <a:rPr sz="1200" dirty="0">
                <a:latin typeface="Times New Roman"/>
                <a:cs typeface="Times New Roman"/>
              </a:rPr>
              <a:t>h</a:t>
            </a:r>
            <a:r>
              <a:rPr sz="1200" spc="80" dirty="0">
                <a:latin typeface="Times New Roman"/>
                <a:cs typeface="Times New Roman"/>
              </a:rPr>
              <a:t> </a:t>
            </a:r>
            <a:r>
              <a:rPr sz="1200" spc="-5" dirty="0">
                <a:latin typeface="Times New Roman"/>
                <a:cs typeface="Times New Roman"/>
              </a:rPr>
              <a:t>a</a:t>
            </a:r>
            <a:r>
              <a:rPr sz="1200" dirty="0">
                <a:latin typeface="Times New Roman"/>
                <a:cs typeface="Times New Roman"/>
              </a:rPr>
              <a:t>ny</a:t>
            </a:r>
            <a:r>
              <a:rPr sz="1200" spc="60" dirty="0">
                <a:latin typeface="Times New Roman"/>
                <a:cs typeface="Times New Roman"/>
              </a:rPr>
              <a:t> </a:t>
            </a:r>
            <a:r>
              <a:rPr sz="1200" spc="20" dirty="0">
                <a:latin typeface="Times New Roman"/>
                <a:cs typeface="Times New Roman"/>
              </a:rPr>
              <a:t>o</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114" dirty="0">
                <a:latin typeface="Times New Roman"/>
                <a:cs typeface="Times New Roman"/>
              </a:rPr>
              <a:t> </a:t>
            </a:r>
            <a:r>
              <a:rPr sz="1200" spc="-3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0" dirty="0">
                <a:latin typeface="Times New Roman"/>
                <a:cs typeface="Times New Roman"/>
              </a:rPr>
              <a:t>y</a:t>
            </a:r>
            <a:r>
              <a:rPr sz="1200" dirty="0">
                <a:latin typeface="Times New Roman"/>
                <a:cs typeface="Times New Roman"/>
              </a:rPr>
              <a:t>,</a:t>
            </a:r>
            <a:r>
              <a:rPr sz="1200" spc="1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e</a:t>
            </a:r>
            <a:r>
              <a:rPr sz="1200" spc="100" dirty="0">
                <a:latin typeface="Times New Roman"/>
                <a:cs typeface="Times New Roman"/>
              </a:rPr>
              <a:t> </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e</a:t>
            </a:r>
            <a:r>
              <a:rPr sz="1200" spc="75" dirty="0">
                <a:latin typeface="Times New Roman"/>
                <a:cs typeface="Times New Roman"/>
              </a:rPr>
              <a:t> </a:t>
            </a:r>
            <a:r>
              <a:rPr sz="1200" spc="-25" dirty="0">
                <a:latin typeface="Times New Roman"/>
                <a:cs typeface="Times New Roman"/>
              </a:rPr>
              <a:t>l</a:t>
            </a:r>
            <a:r>
              <a:rPr sz="1200" dirty="0">
                <a:latin typeface="Times New Roman"/>
                <a:cs typeface="Times New Roman"/>
              </a:rPr>
              <a:t>i</a:t>
            </a:r>
            <a:r>
              <a:rPr sz="1200" spc="-25" dirty="0">
                <a:latin typeface="Times New Roman"/>
                <a:cs typeface="Times New Roman"/>
              </a:rPr>
              <a:t>m</a:t>
            </a:r>
            <a:r>
              <a:rPr sz="1200" spc="-50" dirty="0">
                <a:latin typeface="Times New Roman"/>
                <a:cs typeface="Times New Roman"/>
              </a:rPr>
              <a:t>i</a:t>
            </a:r>
            <a:r>
              <a:rPr sz="1200" spc="50" dirty="0">
                <a:latin typeface="Times New Roman"/>
                <a:cs typeface="Times New Roman"/>
              </a:rPr>
              <a:t>t</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a:t>
            </a:r>
            <a:r>
              <a:rPr sz="1200" spc="95" dirty="0">
                <a:latin typeface="Times New Roman"/>
                <a:cs typeface="Times New Roman"/>
              </a:rPr>
              <a:t> </a:t>
            </a:r>
            <a:r>
              <a:rPr sz="1200" dirty="0">
                <a:latin typeface="Times New Roman"/>
                <a:cs typeface="Times New Roman"/>
              </a:rPr>
              <a:t>to</a:t>
            </a:r>
            <a:r>
              <a:rPr sz="1200" spc="80"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50" dirty="0">
                <a:latin typeface="Times New Roman"/>
                <a:cs typeface="Times New Roman"/>
              </a:rPr>
              <a:t>i</a:t>
            </a:r>
            <a:r>
              <a:rPr sz="1200" dirty="0">
                <a:latin typeface="Times New Roman"/>
                <a:cs typeface="Times New Roman"/>
              </a:rPr>
              <a:t>s</a:t>
            </a:r>
            <a:r>
              <a:rPr sz="1200" spc="95" dirty="0">
                <a:latin typeface="Times New Roman"/>
                <a:cs typeface="Times New Roman"/>
              </a:rPr>
              <a:t> </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e</a:t>
            </a:r>
            <a:r>
              <a:rPr sz="1200" dirty="0">
                <a:latin typeface="Times New Roman"/>
                <a:cs typeface="Times New Roman"/>
              </a:rPr>
              <a:t>.</a:t>
            </a:r>
            <a:r>
              <a:rPr sz="1200" spc="120" dirty="0">
                <a:latin typeface="Times New Roman"/>
                <a:cs typeface="Times New Roman"/>
              </a:rPr>
              <a:t> </a:t>
            </a:r>
            <a:r>
              <a:rPr sz="1200" dirty="0">
                <a:latin typeface="Times New Roman"/>
                <a:cs typeface="Times New Roman"/>
              </a:rPr>
              <a:t>F</a:t>
            </a:r>
            <a:r>
              <a:rPr sz="1200" spc="-50" dirty="0">
                <a:latin typeface="Times New Roman"/>
                <a:cs typeface="Times New Roman"/>
              </a:rPr>
              <a:t>i</a:t>
            </a:r>
            <a:r>
              <a:rPr sz="1200" spc="5" dirty="0">
                <a:latin typeface="Times New Roman"/>
                <a:cs typeface="Times New Roman"/>
              </a:rPr>
              <a:t>r</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a:t>
            </a:r>
            <a:r>
              <a:rPr sz="1200" spc="9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00" dirty="0">
                <a:latin typeface="Times New Roman"/>
                <a:cs typeface="Times New Roman"/>
              </a:rPr>
              <a:t> </a:t>
            </a:r>
            <a:r>
              <a:rPr sz="1200" dirty="0">
                <a:latin typeface="Times New Roman"/>
                <a:cs typeface="Times New Roman"/>
              </a:rPr>
              <a:t>d</a:t>
            </a:r>
            <a:r>
              <a:rPr sz="1200" spc="-30" dirty="0">
                <a:latin typeface="Times New Roman"/>
                <a:cs typeface="Times New Roman"/>
              </a:rPr>
              <a:t>a</a:t>
            </a:r>
            <a:r>
              <a:rPr sz="1200" spc="25" dirty="0">
                <a:latin typeface="Times New Roman"/>
                <a:cs typeface="Times New Roman"/>
              </a:rPr>
              <a:t>t</a:t>
            </a:r>
            <a:r>
              <a:rPr sz="1200" dirty="0">
                <a:latin typeface="Times New Roman"/>
                <a:cs typeface="Times New Roman"/>
              </a:rPr>
              <a:t>a</a:t>
            </a:r>
            <a:r>
              <a:rPr sz="1200" spc="75" dirty="0">
                <a:latin typeface="Times New Roman"/>
                <a:cs typeface="Times New Roman"/>
              </a:rPr>
              <a:t> </a:t>
            </a:r>
            <a:r>
              <a:rPr sz="1200" spc="-5" dirty="0">
                <a:latin typeface="Times New Roman"/>
                <a:cs typeface="Times New Roman"/>
              </a:rPr>
              <a:t>wa</a:t>
            </a:r>
            <a:r>
              <a:rPr sz="1200" dirty="0">
                <a:latin typeface="Times New Roman"/>
                <a:cs typeface="Times New Roman"/>
              </a:rPr>
              <a:t>s</a:t>
            </a:r>
            <a:r>
              <a:rPr sz="1200" spc="95" dirty="0">
                <a:latin typeface="Times New Roman"/>
                <a:cs typeface="Times New Roman"/>
              </a:rPr>
              <a:t> </a:t>
            </a:r>
            <a:r>
              <a:rPr sz="1200" spc="5" dirty="0">
                <a:latin typeface="Times New Roman"/>
                <a:cs typeface="Times New Roman"/>
              </a:rPr>
              <a:t>r</a:t>
            </a:r>
            <a:r>
              <a:rPr sz="1200" spc="-30" dirty="0">
                <a:latin typeface="Times New Roman"/>
                <a:cs typeface="Times New Roman"/>
              </a:rPr>
              <a:t>e</a:t>
            </a:r>
            <a:r>
              <a:rPr sz="1200" dirty="0">
                <a:latin typeface="Times New Roman"/>
                <a:cs typeface="Times New Roman"/>
              </a:rPr>
              <a:t>t</a:t>
            </a:r>
            <a:r>
              <a:rPr sz="1200" spc="5" dirty="0">
                <a:latin typeface="Times New Roman"/>
                <a:cs typeface="Times New Roman"/>
              </a:rPr>
              <a:t>r</a:t>
            </a:r>
            <a:r>
              <a:rPr sz="1200" spc="-50" dirty="0">
                <a:latin typeface="Times New Roman"/>
                <a:cs typeface="Times New Roman"/>
              </a:rPr>
              <a:t>i</a:t>
            </a:r>
            <a:r>
              <a:rPr sz="1200" spc="15" dirty="0">
                <a:latin typeface="Times New Roman"/>
                <a:cs typeface="Times New Roman"/>
              </a:rPr>
              <a:t>e</a:t>
            </a:r>
            <a:r>
              <a:rPr sz="1200" dirty="0">
                <a:latin typeface="Times New Roman"/>
                <a:cs typeface="Times New Roman"/>
              </a:rPr>
              <a:t>v</a:t>
            </a:r>
            <a:r>
              <a:rPr sz="1200" spc="-5" dirty="0">
                <a:latin typeface="Times New Roman"/>
                <a:cs typeface="Times New Roman"/>
              </a:rPr>
              <a:t>e</a:t>
            </a:r>
            <a:r>
              <a:rPr sz="1200" dirty="0">
                <a:latin typeface="Times New Roman"/>
                <a:cs typeface="Times New Roman"/>
              </a:rPr>
              <a:t>d</a:t>
            </a:r>
            <a:r>
              <a:rPr sz="1200" spc="105" dirty="0">
                <a:latin typeface="Times New Roman"/>
                <a:cs typeface="Times New Roman"/>
              </a:rPr>
              <a:t> </a:t>
            </a:r>
            <a:r>
              <a:rPr sz="1200" spc="-40" dirty="0">
                <a:latin typeface="Times New Roman"/>
                <a:cs typeface="Times New Roman"/>
              </a:rPr>
              <a:t>f</a:t>
            </a:r>
            <a:r>
              <a:rPr sz="1200" spc="5" dirty="0">
                <a:latin typeface="Times New Roman"/>
                <a:cs typeface="Times New Roman"/>
              </a:rPr>
              <a:t>r</a:t>
            </a:r>
            <a:r>
              <a:rPr sz="1200" spc="45" dirty="0">
                <a:latin typeface="Times New Roman"/>
                <a:cs typeface="Times New Roman"/>
              </a:rPr>
              <a:t>o</a:t>
            </a:r>
            <a:r>
              <a:rPr sz="1200" dirty="0">
                <a:latin typeface="Times New Roman"/>
                <a:cs typeface="Times New Roman"/>
              </a:rPr>
              <a:t>m </a:t>
            </a:r>
            <a:r>
              <a:rPr sz="1200" spc="-5" dirty="0">
                <a:latin typeface="Times New Roman"/>
                <a:cs typeface="Times New Roman"/>
              </a:rPr>
              <a:t>e</a:t>
            </a:r>
            <a:r>
              <a:rPr sz="1200" spc="-25" dirty="0">
                <a:latin typeface="Times New Roman"/>
                <a:cs typeface="Times New Roman"/>
              </a:rPr>
              <a:t>x</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t</a:t>
            </a:r>
            <a:r>
              <a:rPr sz="1200" spc="110" dirty="0">
                <a:latin typeface="Times New Roman"/>
                <a:cs typeface="Times New Roman"/>
              </a:rPr>
              <a:t> </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a</a:t>
            </a:r>
            <a:r>
              <a:rPr sz="1200" spc="75" dirty="0">
                <a:latin typeface="Times New Roman"/>
                <a:cs typeface="Times New Roman"/>
              </a:rPr>
              <a:t> </a:t>
            </a:r>
            <a:r>
              <a:rPr sz="1200" spc="-25" dirty="0">
                <a:latin typeface="Times New Roman"/>
                <a:cs typeface="Times New Roman"/>
              </a:rPr>
              <a:t>d</a:t>
            </a:r>
            <a:r>
              <a:rPr sz="1200" spc="20" dirty="0">
                <a:latin typeface="Times New Roman"/>
                <a:cs typeface="Times New Roman"/>
              </a:rPr>
              <a:t>o</a:t>
            </a:r>
            <a:r>
              <a:rPr sz="1200" spc="-5" dirty="0">
                <a:latin typeface="Times New Roman"/>
                <a:cs typeface="Times New Roman"/>
              </a:rPr>
              <a:t>c</a:t>
            </a:r>
            <a:r>
              <a:rPr sz="1200" dirty="0">
                <a:latin typeface="Times New Roman"/>
                <a:cs typeface="Times New Roman"/>
              </a:rPr>
              <a:t>u</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a:t>
            </a:r>
            <a:r>
              <a:rPr sz="1200" spc="7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80" dirty="0">
                <a:latin typeface="Times New Roman"/>
                <a:cs typeface="Times New Roman"/>
              </a:rPr>
              <a:t> </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a:t>
            </a:r>
            <a:r>
              <a:rPr sz="1200" spc="70"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a:t>
            </a:r>
            <a:r>
              <a:rPr sz="1200" spc="100" dirty="0">
                <a:latin typeface="Times New Roman"/>
                <a:cs typeface="Times New Roman"/>
              </a:rPr>
              <a:t> </a:t>
            </a:r>
            <a:r>
              <a:rPr sz="1200" spc="-25" dirty="0">
                <a:latin typeface="Times New Roman"/>
                <a:cs typeface="Times New Roman"/>
              </a:rPr>
              <a:t>n</a:t>
            </a:r>
            <a:r>
              <a:rPr sz="1200" spc="20" dirty="0">
                <a:latin typeface="Times New Roman"/>
                <a:cs typeface="Times New Roman"/>
              </a:rPr>
              <a:t>o</a:t>
            </a:r>
            <a:r>
              <a:rPr sz="1200" dirty="0">
                <a:latin typeface="Times New Roman"/>
                <a:cs typeface="Times New Roman"/>
              </a:rPr>
              <a:t>t</a:t>
            </a:r>
            <a:r>
              <a:rPr sz="1200" spc="11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50" dirty="0">
                <a:latin typeface="Times New Roman"/>
                <a:cs typeface="Times New Roman"/>
              </a:rPr>
              <a:t>i</a:t>
            </a:r>
            <a:r>
              <a:rPr sz="1200" spc="-5" dirty="0">
                <a:latin typeface="Times New Roman"/>
                <a:cs typeface="Times New Roman"/>
              </a:rPr>
              <a:t>ewe</a:t>
            </a:r>
            <a:r>
              <a:rPr sz="1200" dirty="0">
                <a:latin typeface="Times New Roman"/>
                <a:cs typeface="Times New Roman"/>
              </a:rPr>
              <a:t>d</a:t>
            </a:r>
            <a:r>
              <a:rPr sz="1200" spc="80" dirty="0">
                <a:latin typeface="Times New Roman"/>
                <a:cs typeface="Times New Roman"/>
              </a:rPr>
              <a:t> </a:t>
            </a:r>
            <a:r>
              <a:rPr sz="1200" spc="25" dirty="0">
                <a:latin typeface="Times New Roman"/>
                <a:cs typeface="Times New Roman"/>
              </a:rPr>
              <a:t>t</a:t>
            </a:r>
            <a:r>
              <a:rPr sz="1200" dirty="0">
                <a:latin typeface="Times New Roman"/>
                <a:cs typeface="Times New Roman"/>
              </a:rPr>
              <a:t>o</a:t>
            </a:r>
            <a:r>
              <a:rPr sz="1200" spc="105" dirty="0">
                <a:latin typeface="Times New Roman"/>
                <a:cs typeface="Times New Roman"/>
              </a:rPr>
              <a:t> </a:t>
            </a:r>
            <a:r>
              <a:rPr sz="1200" dirty="0">
                <a:latin typeface="Times New Roman"/>
                <a:cs typeface="Times New Roman"/>
              </a:rPr>
              <a:t>d</a:t>
            </a:r>
            <a:r>
              <a:rPr sz="1200" spc="-30" dirty="0">
                <a:latin typeface="Times New Roman"/>
                <a:cs typeface="Times New Roman"/>
              </a:rPr>
              <a:t>e</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mi</a:t>
            </a:r>
            <a:r>
              <a:rPr sz="1200" dirty="0">
                <a:latin typeface="Times New Roman"/>
                <a:cs typeface="Times New Roman"/>
              </a:rPr>
              <a:t>ne</a:t>
            </a:r>
            <a:r>
              <a:rPr sz="1200" spc="75" dirty="0">
                <a:latin typeface="Times New Roman"/>
                <a:cs typeface="Times New Roman"/>
              </a:rPr>
              <a:t> </a:t>
            </a:r>
            <a:r>
              <a:rPr sz="1200" spc="20" dirty="0">
                <a:latin typeface="Times New Roman"/>
                <a:cs typeface="Times New Roman"/>
              </a:rPr>
              <a:t>w</a:t>
            </a:r>
            <a:r>
              <a:rPr sz="1200" dirty="0">
                <a:latin typeface="Times New Roman"/>
                <a:cs typeface="Times New Roman"/>
              </a:rPr>
              <a:t>hy</a:t>
            </a:r>
            <a:r>
              <a:rPr sz="1200" spc="60" dirty="0">
                <a:latin typeface="Times New Roman"/>
                <a:cs typeface="Times New Roman"/>
              </a:rPr>
              <a:t> </a:t>
            </a:r>
            <a:r>
              <a:rPr sz="1200" spc="-15" dirty="0">
                <a:latin typeface="Times New Roman"/>
                <a:cs typeface="Times New Roman"/>
              </a:rPr>
              <a:t>s</a:t>
            </a:r>
            <a:r>
              <a:rPr sz="1200" dirty="0">
                <a:latin typeface="Times New Roman"/>
                <a:cs typeface="Times New Roman"/>
              </a:rPr>
              <a:t>o</a:t>
            </a:r>
            <a:r>
              <a:rPr sz="1200" spc="130" dirty="0">
                <a:latin typeface="Times New Roman"/>
                <a:cs typeface="Times New Roman"/>
              </a:rPr>
              <a:t> </a:t>
            </a:r>
            <a:r>
              <a:rPr sz="1200" spc="-40" dirty="0">
                <a:latin typeface="Times New Roman"/>
                <a:cs typeface="Times New Roman"/>
              </a:rPr>
              <a:t>f</a:t>
            </a:r>
            <a:r>
              <a:rPr sz="1200" spc="-5" dirty="0">
                <a:latin typeface="Times New Roman"/>
                <a:cs typeface="Times New Roman"/>
              </a:rPr>
              <a:t>e</a:t>
            </a:r>
            <a:r>
              <a:rPr sz="1200" dirty="0">
                <a:latin typeface="Times New Roman"/>
                <a:cs typeface="Times New Roman"/>
              </a:rPr>
              <a:t>w</a:t>
            </a:r>
            <a:r>
              <a:rPr sz="1200" spc="80"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a:t>
            </a:r>
            <a:r>
              <a:rPr sz="1200" spc="75" dirty="0">
                <a:latin typeface="Times New Roman"/>
                <a:cs typeface="Times New Roman"/>
              </a:rPr>
              <a:t> </a:t>
            </a:r>
            <a:r>
              <a:rPr sz="1200" spc="15" dirty="0">
                <a:latin typeface="Times New Roman"/>
                <a:cs typeface="Times New Roman"/>
              </a:rPr>
              <a:t>a</a:t>
            </a:r>
            <a:r>
              <a:rPr sz="1200" dirty="0">
                <a:latin typeface="Times New Roman"/>
                <a:cs typeface="Times New Roman"/>
              </a:rPr>
              <a:t>b</a:t>
            </a:r>
            <a:r>
              <a:rPr sz="1200" spc="-25" dirty="0">
                <a:latin typeface="Times New Roman"/>
                <a:cs typeface="Times New Roman"/>
              </a:rPr>
              <a:t>l</a:t>
            </a:r>
            <a:r>
              <a:rPr sz="1200" dirty="0">
                <a:latin typeface="Times New Roman"/>
                <a:cs typeface="Times New Roman"/>
              </a:rPr>
              <a:t>e to </a:t>
            </a:r>
            <a:r>
              <a:rPr sz="1200" spc="70" dirty="0">
                <a:latin typeface="Times New Roman"/>
                <a:cs typeface="Times New Roman"/>
              </a:rPr>
              <a:t> </a:t>
            </a:r>
            <a:r>
              <a:rPr sz="1200" spc="-25" dirty="0">
                <a:latin typeface="Times New Roman"/>
                <a:cs typeface="Times New Roman"/>
              </a:rPr>
              <a:t>in</a:t>
            </a:r>
            <a:r>
              <a:rPr sz="1200" spc="-5" dirty="0">
                <a:latin typeface="Times New Roman"/>
                <a:cs typeface="Times New Roman"/>
              </a:rPr>
              <a:t>c</a:t>
            </a:r>
            <a:r>
              <a:rPr sz="1200" spc="20" dirty="0">
                <a:latin typeface="Times New Roman"/>
                <a:cs typeface="Times New Roman"/>
              </a:rPr>
              <a:t>o</a:t>
            </a:r>
            <a:r>
              <a:rPr sz="1200" spc="5" dirty="0">
                <a:latin typeface="Times New Roman"/>
                <a:cs typeface="Times New Roman"/>
              </a:rPr>
              <a:t>r</a:t>
            </a:r>
            <a:r>
              <a:rPr sz="1200" spc="-25" dirty="0">
                <a:latin typeface="Times New Roman"/>
                <a:cs typeface="Times New Roman"/>
              </a:rPr>
              <a:t>p</a:t>
            </a:r>
            <a:r>
              <a:rPr sz="1200" spc="20" dirty="0">
                <a:latin typeface="Times New Roman"/>
                <a:cs typeface="Times New Roman"/>
              </a:rPr>
              <a:t>o</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dirty="0">
                <a:latin typeface="Times New Roman"/>
                <a:cs typeface="Times New Roman"/>
              </a:rPr>
              <a:t>e </a:t>
            </a:r>
            <a:r>
              <a:rPr sz="1200" spc="40" dirty="0">
                <a:latin typeface="Times New Roman"/>
                <a:cs typeface="Times New Roman"/>
              </a:rPr>
              <a:t> </a:t>
            </a:r>
            <a:r>
              <a:rPr sz="1200" spc="-10" dirty="0">
                <a:latin typeface="Times New Roman"/>
                <a:cs typeface="Times New Roman"/>
              </a:rPr>
              <a:t>B</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k</a:t>
            </a:r>
            <a:r>
              <a:rPr sz="1200" spc="10" dirty="0">
                <a:latin typeface="Times New Roman"/>
                <a:cs typeface="Times New Roman"/>
              </a:rPr>
              <a:t>s</a:t>
            </a:r>
            <a:r>
              <a:rPr sz="1200" dirty="0">
                <a:latin typeface="Times New Roman"/>
                <a:cs typeface="Times New Roman"/>
              </a:rPr>
              <a:t>’ </a:t>
            </a:r>
            <a:r>
              <a:rPr sz="1200" spc="30" dirty="0">
                <a:latin typeface="Times New Roman"/>
                <a:cs typeface="Times New Roman"/>
              </a:rPr>
              <a:t>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s </a:t>
            </a:r>
            <a:r>
              <a:rPr sz="1200" spc="60" dirty="0">
                <a:latin typeface="Times New Roman"/>
                <a:cs typeface="Times New Roman"/>
              </a:rPr>
              <a:t> </a:t>
            </a:r>
            <a:r>
              <a:rPr sz="1200" spc="-25" dirty="0">
                <a:latin typeface="Times New Roman"/>
                <a:cs typeface="Times New Roman"/>
              </a:rPr>
              <a:t>b</a:t>
            </a:r>
            <a:r>
              <a:rPr sz="1200" spc="15" dirty="0">
                <a:latin typeface="Times New Roman"/>
                <a:cs typeface="Times New Roman"/>
              </a:rPr>
              <a:t>e</a:t>
            </a:r>
            <a:r>
              <a:rPr sz="1200" spc="-50" dirty="0">
                <a:latin typeface="Times New Roman"/>
                <a:cs typeface="Times New Roman"/>
              </a:rPr>
              <a:t>y</a:t>
            </a:r>
            <a:r>
              <a:rPr sz="1200" spc="45" dirty="0">
                <a:latin typeface="Times New Roman"/>
                <a:cs typeface="Times New Roman"/>
              </a:rPr>
              <a:t>o</a:t>
            </a:r>
            <a:r>
              <a:rPr sz="1200" spc="-25" dirty="0">
                <a:latin typeface="Times New Roman"/>
                <a:cs typeface="Times New Roman"/>
              </a:rPr>
              <a:t>n</a:t>
            </a:r>
            <a:r>
              <a:rPr sz="1200" dirty="0">
                <a:latin typeface="Times New Roman"/>
                <a:cs typeface="Times New Roman"/>
              </a:rPr>
              <a:t>d </a:t>
            </a:r>
            <a:r>
              <a:rPr sz="1200" spc="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65" dirty="0">
                <a:latin typeface="Times New Roman"/>
                <a:cs typeface="Times New Roman"/>
              </a:rPr>
              <a:t> </a:t>
            </a:r>
            <a:r>
              <a:rPr sz="1200" spc="-5" dirty="0">
                <a:latin typeface="Times New Roman"/>
                <a:cs typeface="Times New Roman"/>
              </a:rPr>
              <a:t>a</a:t>
            </a:r>
            <a:r>
              <a:rPr sz="1200" dirty="0">
                <a:latin typeface="Times New Roman"/>
                <a:cs typeface="Times New Roman"/>
              </a:rPr>
              <a:t>d</a:t>
            </a:r>
            <a:r>
              <a:rPr sz="1200" spc="20" dirty="0">
                <a:latin typeface="Times New Roman"/>
                <a:cs typeface="Times New Roman"/>
              </a:rPr>
              <a:t>d</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iv</a:t>
            </a:r>
            <a:r>
              <a:rPr sz="1200" dirty="0">
                <a:latin typeface="Times New Roman"/>
                <a:cs typeface="Times New Roman"/>
              </a:rPr>
              <a:t>e </a:t>
            </a:r>
            <a:r>
              <a:rPr sz="1200" spc="65"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 </a:t>
            </a:r>
            <a:r>
              <a:rPr sz="1200" spc="60" dirty="0">
                <a:latin typeface="Times New Roman"/>
                <a:cs typeface="Times New Roman"/>
              </a:rPr>
              <a:t> </a:t>
            </a:r>
            <a:r>
              <a:rPr sz="1200" dirty="0">
                <a:latin typeface="Times New Roman"/>
                <a:cs typeface="Times New Roman"/>
              </a:rPr>
              <a:t>S</a:t>
            </a:r>
            <a:r>
              <a:rPr sz="1200" spc="-5" dirty="0">
                <a:latin typeface="Times New Roman"/>
                <a:cs typeface="Times New Roman"/>
              </a:rPr>
              <a:t>ec</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d, </a:t>
            </a:r>
            <a:r>
              <a:rPr sz="1200" spc="6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4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 </a:t>
            </a:r>
            <a:r>
              <a:rPr sz="1200" spc="40" dirty="0">
                <a:latin typeface="Times New Roman"/>
                <a:cs typeface="Times New Roman"/>
              </a:rPr>
              <a:t> </a:t>
            </a:r>
            <a:r>
              <a:rPr sz="1200" spc="-25" dirty="0">
                <a:latin typeface="Times New Roman"/>
                <a:cs typeface="Times New Roman"/>
              </a:rPr>
              <a:t>in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5" dirty="0">
                <a:latin typeface="Times New Roman"/>
                <a:cs typeface="Times New Roman"/>
              </a:rPr>
              <a:t>c</a:t>
            </a:r>
            <a:r>
              <a:rPr sz="1200" dirty="0">
                <a:latin typeface="Times New Roman"/>
                <a:cs typeface="Times New Roman"/>
              </a:rPr>
              <a:t>t</a:t>
            </a:r>
            <a:r>
              <a:rPr sz="1200" spc="20" dirty="0">
                <a:latin typeface="Times New Roman"/>
                <a:cs typeface="Times New Roman"/>
              </a:rPr>
              <a:t>o</a:t>
            </a:r>
            <a:r>
              <a:rPr sz="1200" dirty="0">
                <a:latin typeface="Times New Roman"/>
                <a:cs typeface="Times New Roman"/>
              </a:rPr>
              <a:t>r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ll</a:t>
            </a:r>
            <a:r>
              <a:rPr sz="1200" spc="-5" dirty="0">
                <a:latin typeface="Times New Roman"/>
                <a:cs typeface="Times New Roman"/>
              </a:rPr>
              <a:t>ec</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1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25" dirty="0">
                <a:latin typeface="Times New Roman"/>
                <a:cs typeface="Times New Roman"/>
              </a:rPr>
              <a:t> </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a</a:t>
            </a:r>
            <a:r>
              <a:rPr sz="1200" dirty="0">
                <a:latin typeface="Times New Roman"/>
                <a:cs typeface="Times New Roman"/>
              </a:rPr>
              <a:t>, </a:t>
            </a:r>
            <a:r>
              <a:rPr sz="1200" spc="-110" dirty="0">
                <a:latin typeface="Times New Roman"/>
                <a:cs typeface="Times New Roman"/>
              </a:rPr>
              <a:t> </a:t>
            </a:r>
            <a:r>
              <a:rPr sz="1200" spc="-5" dirty="0">
                <a:latin typeface="Times New Roman"/>
                <a:cs typeface="Times New Roman"/>
              </a:rPr>
              <a:t>w</a:t>
            </a:r>
            <a:r>
              <a:rPr sz="1200" dirty="0">
                <a:latin typeface="Times New Roman"/>
                <a:cs typeface="Times New Roman"/>
              </a:rPr>
              <a:t>h</a:t>
            </a:r>
            <a:r>
              <a:rPr sz="1200" spc="-50" dirty="0">
                <a:latin typeface="Times New Roman"/>
                <a:cs typeface="Times New Roman"/>
              </a:rPr>
              <a:t>i</a:t>
            </a:r>
            <a:r>
              <a:rPr sz="1200" spc="15" dirty="0">
                <a:latin typeface="Times New Roman"/>
                <a:cs typeface="Times New Roman"/>
              </a:rPr>
              <a:t>c</a:t>
            </a:r>
            <a:r>
              <a:rPr sz="1200" dirty="0">
                <a:latin typeface="Times New Roman"/>
                <a:cs typeface="Times New Roman"/>
              </a:rPr>
              <a:t>h </a:t>
            </a:r>
            <a:r>
              <a:rPr sz="1200" spc="-120" dirty="0">
                <a:latin typeface="Times New Roman"/>
                <a:cs typeface="Times New Roman"/>
              </a:rPr>
              <a:t> </a:t>
            </a:r>
            <a:r>
              <a:rPr sz="1200" spc="-25" dirty="0">
                <a:latin typeface="Times New Roman"/>
                <a:cs typeface="Times New Roman"/>
              </a:rPr>
              <a:t>m</a:t>
            </a:r>
            <a:r>
              <a:rPr sz="1200" spc="15" dirty="0">
                <a:latin typeface="Times New Roman"/>
                <a:cs typeface="Times New Roman"/>
              </a:rPr>
              <a:t>a</a:t>
            </a:r>
            <a:r>
              <a:rPr sz="1200" dirty="0">
                <a:latin typeface="Times New Roman"/>
                <a:cs typeface="Times New Roman"/>
              </a:rPr>
              <a:t>y </a:t>
            </a:r>
            <a:r>
              <a:rPr sz="1200" spc="-120" dirty="0">
                <a:latin typeface="Times New Roman"/>
                <a:cs typeface="Times New Roman"/>
              </a:rPr>
              <a:t> </a:t>
            </a:r>
            <a:r>
              <a:rPr sz="1200" dirty="0">
                <a:latin typeface="Times New Roman"/>
                <a:cs typeface="Times New Roman"/>
              </a:rPr>
              <a:t>h</a:t>
            </a:r>
            <a:r>
              <a:rPr sz="1200" spc="15" dirty="0">
                <a:latin typeface="Times New Roman"/>
                <a:cs typeface="Times New Roman"/>
              </a:rPr>
              <a:t>a</a:t>
            </a:r>
            <a:r>
              <a:rPr sz="1200" spc="-25" dirty="0">
                <a:latin typeface="Times New Roman"/>
                <a:cs typeface="Times New Roman"/>
              </a:rPr>
              <a:t>v</a:t>
            </a:r>
            <a:r>
              <a:rPr sz="1200" dirty="0">
                <a:latin typeface="Times New Roman"/>
                <a:cs typeface="Times New Roman"/>
              </a:rPr>
              <a:t>e </a:t>
            </a:r>
            <a:r>
              <a:rPr sz="1200" spc="-105"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du</a:t>
            </a:r>
            <a:r>
              <a:rPr sz="1200" spc="-5" dirty="0">
                <a:latin typeface="Times New Roman"/>
                <a:cs typeface="Times New Roman"/>
              </a:rPr>
              <a:t>ce</a:t>
            </a:r>
            <a:r>
              <a:rPr sz="1200" dirty="0">
                <a:latin typeface="Times New Roman"/>
                <a:cs typeface="Times New Roman"/>
              </a:rPr>
              <a:t>d </a:t>
            </a:r>
            <a:r>
              <a:rPr sz="1200" spc="-120" dirty="0">
                <a:latin typeface="Times New Roman"/>
                <a:cs typeface="Times New Roman"/>
              </a:rPr>
              <a:t> </a:t>
            </a:r>
            <a:r>
              <a:rPr sz="1200" dirty="0">
                <a:latin typeface="Times New Roman"/>
                <a:cs typeface="Times New Roman"/>
              </a:rPr>
              <a:t>b</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s </a:t>
            </a:r>
            <a:r>
              <a:rPr sz="1200" spc="-110"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dirty="0">
                <a:latin typeface="Times New Roman"/>
                <a:cs typeface="Times New Roman"/>
              </a:rPr>
              <a:t>o </a:t>
            </a:r>
            <a:r>
              <a:rPr sz="1200" spc="-1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25" dirty="0">
                <a:latin typeface="Times New Roman"/>
                <a:cs typeface="Times New Roman"/>
              </a:rPr>
              <a:t> </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a </a:t>
            </a:r>
            <a:r>
              <a:rPr sz="1200" spc="-12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ll</a:t>
            </a:r>
            <a:r>
              <a:rPr sz="1200" spc="-5" dirty="0">
                <a:latin typeface="Times New Roman"/>
                <a:cs typeface="Times New Roman"/>
              </a:rPr>
              <a:t>ec</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4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20" dirty="0">
                <a:latin typeface="Times New Roman"/>
                <a:cs typeface="Times New Roman"/>
              </a:rPr>
              <a:t> </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a </a:t>
            </a:r>
            <a:r>
              <a:rPr sz="1200" spc="-12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spc="15" dirty="0">
                <a:latin typeface="Times New Roman"/>
                <a:cs typeface="Times New Roman"/>
              </a:rPr>
              <a:t>a</a:t>
            </a:r>
            <a:r>
              <a:rPr sz="1200" dirty="0">
                <a:latin typeface="Times New Roman"/>
                <a:cs typeface="Times New Roman"/>
              </a:rPr>
              <a:t>l</a:t>
            </a:r>
            <a:r>
              <a:rPr sz="1200" spc="-25" dirty="0">
                <a:latin typeface="Times New Roman"/>
                <a:cs typeface="Times New Roman"/>
              </a:rPr>
              <a:t>y</a:t>
            </a:r>
            <a:r>
              <a:rPr sz="1200" spc="35" dirty="0">
                <a:latin typeface="Times New Roman"/>
                <a:cs typeface="Times New Roman"/>
              </a:rPr>
              <a:t>s</a:t>
            </a:r>
            <a:r>
              <a:rPr sz="1200" spc="-25" dirty="0">
                <a:latin typeface="Times New Roman"/>
                <a:cs typeface="Times New Roman"/>
              </a:rPr>
              <a:t>i</a:t>
            </a:r>
            <a:r>
              <a:rPr sz="1200" dirty="0">
                <a:latin typeface="Times New Roman"/>
                <a:cs typeface="Times New Roman"/>
              </a:rPr>
              <a:t>s 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ce</a:t>
            </a:r>
            <a:r>
              <a:rPr sz="1200" spc="-15" dirty="0">
                <a:latin typeface="Times New Roman"/>
                <a:cs typeface="Times New Roman"/>
              </a:rPr>
              <a:t>ss</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 </a:t>
            </a:r>
            <a:r>
              <a:rPr sz="1200" spc="-60" dirty="0">
                <a:latin typeface="Times New Roman"/>
                <a:cs typeface="Times New Roman"/>
              </a:rPr>
              <a:t> </a:t>
            </a:r>
            <a:r>
              <a:rPr sz="1200" spc="-30" dirty="0">
                <a:latin typeface="Times New Roman"/>
                <a:cs typeface="Times New Roman"/>
              </a:rPr>
              <a:t>N</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dirty="0">
                <a:latin typeface="Times New Roman"/>
                <a:cs typeface="Times New Roman"/>
              </a:rPr>
              <a:t>, </a:t>
            </a:r>
            <a:r>
              <a:rPr sz="1200" spc="-85"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s </a:t>
            </a:r>
            <a:r>
              <a:rPr sz="1200" spc="-85" dirty="0">
                <a:latin typeface="Times New Roman"/>
                <a:cs typeface="Times New Roman"/>
              </a:rPr>
              <a:t>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dirty="0">
                <a:latin typeface="Times New Roman"/>
                <a:cs typeface="Times New Roman"/>
              </a:rPr>
              <a:t>h </a:t>
            </a:r>
            <a:r>
              <a:rPr sz="1200" spc="-100" dirty="0">
                <a:latin typeface="Times New Roman"/>
                <a:cs typeface="Times New Roman"/>
              </a:rPr>
              <a:t> </a:t>
            </a:r>
            <a:r>
              <a:rPr sz="1200" spc="-5" dirty="0">
                <a:latin typeface="Times New Roman"/>
                <a:cs typeface="Times New Roman"/>
              </a:rPr>
              <a:t>a</a:t>
            </a:r>
            <a:r>
              <a:rPr sz="1200" spc="-20" dirty="0">
                <a:latin typeface="Times New Roman"/>
                <a:cs typeface="Times New Roman"/>
              </a:rPr>
              <a:t>f</a:t>
            </a:r>
            <a:r>
              <a:rPr sz="1200" spc="-40" dirty="0">
                <a:latin typeface="Times New Roman"/>
                <a:cs typeface="Times New Roman"/>
              </a:rPr>
              <a:t>f</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d </a:t>
            </a:r>
            <a:r>
              <a:rPr sz="1200" spc="-75" dirty="0">
                <a:latin typeface="Times New Roman"/>
                <a:cs typeface="Times New Roman"/>
              </a:rPr>
              <a:t> </a:t>
            </a:r>
            <a:r>
              <a:rPr sz="1200"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80" dirty="0">
                <a:latin typeface="Times New Roman"/>
                <a:cs typeface="Times New Roman"/>
              </a:rPr>
              <a:t> </a:t>
            </a:r>
            <a:r>
              <a:rPr sz="1200" spc="20" dirty="0">
                <a:latin typeface="Times New Roman"/>
                <a:cs typeface="Times New Roman"/>
              </a:rPr>
              <a:t>o</a:t>
            </a:r>
            <a:r>
              <a:rPr sz="1200" dirty="0">
                <a:latin typeface="Times New Roman"/>
                <a:cs typeface="Times New Roman"/>
              </a:rPr>
              <a:t>p</a:t>
            </a:r>
            <a:r>
              <a:rPr sz="1200" spc="-25" dirty="0">
                <a:latin typeface="Times New Roman"/>
                <a:cs typeface="Times New Roman"/>
              </a:rPr>
              <a:t>p</a:t>
            </a:r>
            <a:r>
              <a:rPr sz="1200" spc="20" dirty="0">
                <a:latin typeface="Times New Roman"/>
                <a:cs typeface="Times New Roman"/>
              </a:rPr>
              <a:t>o</a:t>
            </a:r>
            <a:r>
              <a:rPr sz="1200" spc="-20" dirty="0">
                <a:latin typeface="Times New Roman"/>
                <a:cs typeface="Times New Roman"/>
              </a:rPr>
              <a:t>r</a:t>
            </a:r>
            <a:r>
              <a:rPr sz="1200" spc="25" dirty="0">
                <a:latin typeface="Times New Roman"/>
                <a:cs typeface="Times New Roman"/>
              </a:rPr>
              <a:t>t</a:t>
            </a:r>
            <a:r>
              <a:rPr sz="1200" dirty="0">
                <a:latin typeface="Times New Roman"/>
                <a:cs typeface="Times New Roman"/>
              </a:rPr>
              <a:t>un</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 </a:t>
            </a:r>
            <a:r>
              <a:rPr sz="1200" spc="-120" dirty="0">
                <a:latin typeface="Times New Roman"/>
                <a:cs typeface="Times New Roman"/>
              </a:rPr>
              <a:t> </a:t>
            </a:r>
            <a:r>
              <a:rPr sz="1200" dirty="0">
                <a:latin typeface="Times New Roman"/>
                <a:cs typeface="Times New Roman"/>
              </a:rPr>
              <a:t>to </a:t>
            </a:r>
            <a:r>
              <a:rPr sz="1200" spc="-100" dirty="0">
                <a:latin typeface="Times New Roman"/>
                <a:cs typeface="Times New Roman"/>
              </a:rPr>
              <a:t>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ve </a:t>
            </a:r>
            <a:r>
              <a:rPr sz="1200" spc="-80"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5" dirty="0">
                <a:latin typeface="Times New Roman"/>
                <a:cs typeface="Times New Roman"/>
              </a:rPr>
              <a:t>r</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a:t>
            </a:r>
            <a:r>
              <a:rPr sz="1200" spc="-25" dirty="0">
                <a:latin typeface="Times New Roman"/>
                <a:cs typeface="Times New Roman"/>
              </a:rPr>
              <a:t>h</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75" dirty="0">
                <a:latin typeface="Times New Roman"/>
                <a:cs typeface="Times New Roman"/>
              </a:rPr>
              <a:t> </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w </a:t>
            </a:r>
            <a:r>
              <a:rPr sz="1200" spc="-75" dirty="0">
                <a:latin typeface="Times New Roman"/>
                <a:cs typeface="Times New Roman"/>
              </a:rPr>
              <a:t> </a:t>
            </a:r>
            <a:r>
              <a:rPr sz="1200" spc="25" dirty="0">
                <a:latin typeface="Times New Roman"/>
                <a:cs typeface="Times New Roman"/>
              </a:rPr>
              <a:t>t</a:t>
            </a:r>
            <a:r>
              <a:rPr sz="1200" spc="-25" dirty="0">
                <a:latin typeface="Times New Roman"/>
                <a:cs typeface="Times New Roman"/>
              </a:rPr>
              <a:t>he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a:t>
            </a:r>
            <a:r>
              <a:rPr sz="1200" spc="95"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a:t>
            </a:r>
            <a:r>
              <a:rPr sz="1200" spc="100" dirty="0">
                <a:latin typeface="Times New Roman"/>
                <a:cs typeface="Times New Roman"/>
              </a:rPr>
              <a:t> </a:t>
            </a:r>
            <a:r>
              <a:rPr sz="1200" spc="-5" dirty="0">
                <a:latin typeface="Times New Roman"/>
                <a:cs typeface="Times New Roman"/>
              </a:rPr>
              <a:t>a</a:t>
            </a:r>
            <a:r>
              <a:rPr sz="1200" dirty="0">
                <a:latin typeface="Times New Roman"/>
                <a:cs typeface="Times New Roman"/>
              </a:rPr>
              <a:t>p</a:t>
            </a:r>
            <a:r>
              <a:rPr sz="1200" spc="20" dirty="0">
                <a:latin typeface="Times New Roman"/>
                <a:cs typeface="Times New Roman"/>
              </a:rPr>
              <a:t>p</a:t>
            </a:r>
            <a:r>
              <a:rPr sz="1200" dirty="0">
                <a:latin typeface="Times New Roman"/>
                <a:cs typeface="Times New Roman"/>
              </a:rPr>
              <a:t>ly</a:t>
            </a:r>
            <a:r>
              <a:rPr sz="1200" spc="-25" dirty="0">
                <a:latin typeface="Times New Roman"/>
                <a:cs typeface="Times New Roman"/>
              </a:rPr>
              <a:t>i</a:t>
            </a:r>
            <a:r>
              <a:rPr sz="1200" dirty="0">
                <a:latin typeface="Times New Roman"/>
                <a:cs typeface="Times New Roman"/>
              </a:rPr>
              <a:t>ng</a:t>
            </a:r>
            <a:r>
              <a:rPr sz="1200" spc="10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0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13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13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0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spc="-50" dirty="0">
                <a:latin typeface="Times New Roman"/>
                <a:cs typeface="Times New Roman"/>
              </a:rPr>
              <a:t>m</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ds</a:t>
            </a:r>
            <a:r>
              <a:rPr sz="1200" spc="9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a:t>
            </a:r>
            <a:r>
              <a:rPr sz="1200" spc="120" dirty="0">
                <a:latin typeface="Times New Roman"/>
                <a:cs typeface="Times New Roman"/>
              </a:rPr>
              <a:t> </a:t>
            </a:r>
            <a:r>
              <a:rPr sz="1200" spc="10" dirty="0">
                <a:latin typeface="Times New Roman"/>
                <a:cs typeface="Times New Roman"/>
              </a:rPr>
              <a:t>T</a:t>
            </a:r>
            <a:r>
              <a:rPr sz="1200" dirty="0">
                <a:latin typeface="Times New Roman"/>
                <a:cs typeface="Times New Roman"/>
              </a:rPr>
              <a:t>h</a:t>
            </a:r>
            <a:r>
              <a:rPr sz="1200" spc="-50" dirty="0">
                <a:latin typeface="Times New Roman"/>
                <a:cs typeface="Times New Roman"/>
              </a:rPr>
              <a:t>i</a:t>
            </a:r>
            <a:r>
              <a:rPr sz="1200" spc="5" dirty="0">
                <a:latin typeface="Times New Roman"/>
                <a:cs typeface="Times New Roman"/>
              </a:rPr>
              <a:t>r</a:t>
            </a:r>
            <a:r>
              <a:rPr sz="1200" dirty="0">
                <a:latin typeface="Times New Roman"/>
                <a:cs typeface="Times New Roman"/>
              </a:rPr>
              <a:t>d,</a:t>
            </a:r>
            <a:r>
              <a:rPr sz="1200" spc="1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00" dirty="0">
                <a:latin typeface="Times New Roman"/>
                <a:cs typeface="Times New Roman"/>
              </a:rPr>
              <a:t> </a:t>
            </a:r>
            <a:r>
              <a:rPr sz="1200" spc="10" dirty="0">
                <a:latin typeface="Times New Roman"/>
                <a:cs typeface="Times New Roman"/>
              </a:rPr>
              <a:t>s</a:t>
            </a:r>
            <a:r>
              <a:rPr sz="1200" spc="-50" dirty="0">
                <a:latin typeface="Times New Roman"/>
                <a:cs typeface="Times New Roman"/>
              </a:rPr>
              <a:t>m</a:t>
            </a:r>
            <a:r>
              <a:rPr sz="1200" spc="15" dirty="0">
                <a:latin typeface="Times New Roman"/>
                <a:cs typeface="Times New Roman"/>
              </a:rPr>
              <a:t>a</a:t>
            </a:r>
            <a:r>
              <a:rPr sz="1200" dirty="0">
                <a:latin typeface="Times New Roman"/>
                <a:cs typeface="Times New Roman"/>
              </a:rPr>
              <a:t>ll</a:t>
            </a:r>
            <a:r>
              <a:rPr sz="1200" spc="85" dirty="0">
                <a:latin typeface="Times New Roman"/>
                <a:cs typeface="Times New Roman"/>
              </a:rPr>
              <a:t> </a:t>
            </a:r>
            <a:r>
              <a:rPr sz="1200" spc="10" dirty="0">
                <a:latin typeface="Times New Roman"/>
                <a:cs typeface="Times New Roman"/>
              </a:rPr>
              <a:t>s</a:t>
            </a:r>
            <a:r>
              <a:rPr sz="1200" spc="15" dirty="0">
                <a:latin typeface="Times New Roman"/>
                <a:cs typeface="Times New Roman"/>
              </a:rPr>
              <a:t>a</a:t>
            </a:r>
            <a:r>
              <a:rPr sz="1200" spc="-50" dirty="0">
                <a:latin typeface="Times New Roman"/>
                <a:cs typeface="Times New Roman"/>
              </a:rPr>
              <a:t>m</a:t>
            </a:r>
            <a:r>
              <a:rPr sz="1200" spc="20" dirty="0">
                <a:latin typeface="Times New Roman"/>
                <a:cs typeface="Times New Roman"/>
              </a:rPr>
              <a:t>p</a:t>
            </a:r>
            <a:r>
              <a:rPr sz="1200" dirty="0">
                <a:latin typeface="Times New Roman"/>
                <a:cs typeface="Times New Roman"/>
              </a:rPr>
              <a:t>le </a:t>
            </a:r>
            <a:r>
              <a:rPr sz="1200" spc="10" dirty="0">
                <a:latin typeface="Times New Roman"/>
                <a:cs typeface="Times New Roman"/>
              </a:rPr>
              <a:t>s</a:t>
            </a:r>
            <a:r>
              <a:rPr sz="1200" spc="-25" dirty="0">
                <a:latin typeface="Times New Roman"/>
                <a:cs typeface="Times New Roman"/>
              </a:rPr>
              <a:t>i</a:t>
            </a:r>
            <a:r>
              <a:rPr sz="1200" spc="-5" dirty="0">
                <a:latin typeface="Times New Roman"/>
                <a:cs typeface="Times New Roman"/>
              </a:rPr>
              <a:t>z</a:t>
            </a:r>
            <a:r>
              <a:rPr sz="1200" dirty="0">
                <a:latin typeface="Times New Roman"/>
                <a:cs typeface="Times New Roman"/>
              </a:rPr>
              <a:t>e </a:t>
            </a:r>
            <a:r>
              <a:rPr sz="1200" spc="-125" dirty="0">
                <a:latin typeface="Times New Roman"/>
                <a:cs typeface="Times New Roman"/>
              </a:rPr>
              <a:t> </a:t>
            </a:r>
            <a:r>
              <a:rPr sz="1200" spc="-25" dirty="0">
                <a:latin typeface="Times New Roman"/>
                <a:cs typeface="Times New Roman"/>
              </a:rPr>
              <a:t>m</a:t>
            </a:r>
            <a:r>
              <a:rPr sz="1200" spc="-5" dirty="0">
                <a:latin typeface="Times New Roman"/>
                <a:cs typeface="Times New Roman"/>
              </a:rPr>
              <a:t>a</a:t>
            </a:r>
            <a:r>
              <a:rPr sz="1200" dirty="0">
                <a:latin typeface="Times New Roman"/>
                <a:cs typeface="Times New Roman"/>
              </a:rPr>
              <a:t>k</a:t>
            </a:r>
            <a:r>
              <a:rPr sz="1200" spc="-5" dirty="0">
                <a:latin typeface="Times New Roman"/>
                <a:cs typeface="Times New Roman"/>
              </a:rPr>
              <a:t>e</a:t>
            </a:r>
            <a:r>
              <a:rPr sz="1200" dirty="0">
                <a:latin typeface="Times New Roman"/>
                <a:cs typeface="Times New Roman"/>
              </a:rPr>
              <a:t>s </a:t>
            </a:r>
            <a:r>
              <a:rPr sz="1200" spc="-135" dirty="0">
                <a:latin typeface="Times New Roman"/>
                <a:cs typeface="Times New Roman"/>
              </a:rPr>
              <a:t> </a:t>
            </a:r>
            <a:r>
              <a:rPr sz="1200" spc="-50" dirty="0">
                <a:latin typeface="Times New Roman"/>
                <a:cs typeface="Times New Roman"/>
              </a:rPr>
              <a:t>i</a:t>
            </a:r>
            <a:r>
              <a:rPr sz="1200" dirty="0">
                <a:latin typeface="Times New Roman"/>
                <a:cs typeface="Times New Roman"/>
              </a:rPr>
              <a:t>t </a:t>
            </a:r>
            <a:r>
              <a:rPr sz="1200" spc="-120" dirty="0">
                <a:latin typeface="Times New Roman"/>
                <a:cs typeface="Times New Roman"/>
              </a:rPr>
              <a:t> </a:t>
            </a:r>
            <a:r>
              <a:rPr sz="1200" spc="20" dirty="0">
                <a:latin typeface="Times New Roman"/>
                <a:cs typeface="Times New Roman"/>
              </a:rPr>
              <a:t>d</a:t>
            </a:r>
            <a:r>
              <a:rPr sz="1200" dirty="0">
                <a:latin typeface="Times New Roman"/>
                <a:cs typeface="Times New Roman"/>
              </a:rPr>
              <a:t>i</a:t>
            </a:r>
            <a:r>
              <a:rPr sz="1200" spc="-20" dirty="0">
                <a:latin typeface="Times New Roman"/>
                <a:cs typeface="Times New Roman"/>
              </a:rPr>
              <a:t>f</a:t>
            </a:r>
            <a:r>
              <a:rPr sz="1200" spc="5" dirty="0">
                <a:latin typeface="Times New Roman"/>
                <a:cs typeface="Times New Roman"/>
              </a:rPr>
              <a:t>f</a:t>
            </a:r>
            <a:r>
              <a:rPr sz="1200" spc="-25"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dirty="0">
                <a:latin typeface="Times New Roman"/>
                <a:cs typeface="Times New Roman"/>
              </a:rPr>
              <a:t>t </a:t>
            </a:r>
            <a:r>
              <a:rPr sz="1200" spc="-120"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120" dirty="0">
                <a:latin typeface="Times New Roman"/>
                <a:cs typeface="Times New Roman"/>
              </a:rPr>
              <a:t> </a:t>
            </a:r>
            <a:r>
              <a:rPr sz="1200" dirty="0">
                <a:latin typeface="Times New Roman"/>
                <a:cs typeface="Times New Roman"/>
              </a:rPr>
              <a:t>g</a:t>
            </a:r>
            <a:r>
              <a:rPr sz="1200" spc="-5" dirty="0">
                <a:latin typeface="Times New Roman"/>
                <a:cs typeface="Times New Roman"/>
              </a:rPr>
              <a:t>e</a:t>
            </a:r>
            <a:r>
              <a:rPr sz="1200" spc="-25" dirty="0">
                <a:latin typeface="Times New Roman"/>
                <a:cs typeface="Times New Roman"/>
              </a:rPr>
              <a:t>n</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li</a:t>
            </a:r>
            <a:r>
              <a:rPr sz="1200" spc="-5" dirty="0">
                <a:latin typeface="Times New Roman"/>
                <a:cs typeface="Times New Roman"/>
              </a:rPr>
              <a:t>z</a:t>
            </a:r>
            <a:r>
              <a:rPr sz="1200" dirty="0">
                <a:latin typeface="Times New Roman"/>
                <a:cs typeface="Times New Roman"/>
              </a:rPr>
              <a:t>e </a:t>
            </a:r>
            <a:r>
              <a:rPr sz="1200" spc="-15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25" dirty="0">
                <a:latin typeface="Times New Roman"/>
                <a:cs typeface="Times New Roman"/>
              </a:rPr>
              <a:t> </a:t>
            </a:r>
            <a:r>
              <a:rPr sz="1200" spc="5" dirty="0">
                <a:latin typeface="Times New Roman"/>
                <a:cs typeface="Times New Roman"/>
              </a:rPr>
              <a:t>f</a:t>
            </a:r>
            <a:r>
              <a:rPr sz="1200" spc="-25" dirty="0">
                <a:latin typeface="Times New Roman"/>
                <a:cs typeface="Times New Roman"/>
              </a:rPr>
              <a:t>i</a:t>
            </a:r>
            <a:r>
              <a:rPr sz="1200" dirty="0">
                <a:latin typeface="Times New Roman"/>
                <a:cs typeface="Times New Roman"/>
              </a:rPr>
              <a:t>n</a:t>
            </a:r>
            <a:r>
              <a:rPr sz="1200" spc="20" dirty="0">
                <a:latin typeface="Times New Roman"/>
                <a:cs typeface="Times New Roman"/>
              </a:rPr>
              <a:t>d</a:t>
            </a:r>
            <a:r>
              <a:rPr sz="1200" spc="-25" dirty="0">
                <a:latin typeface="Times New Roman"/>
                <a:cs typeface="Times New Roman"/>
              </a:rPr>
              <a:t>in</a:t>
            </a:r>
            <a:r>
              <a:rPr sz="1200" spc="20" dirty="0">
                <a:latin typeface="Times New Roman"/>
                <a:cs typeface="Times New Roman"/>
              </a:rPr>
              <a:t>g</a:t>
            </a:r>
            <a:r>
              <a:rPr sz="1200" dirty="0">
                <a:latin typeface="Times New Roman"/>
                <a:cs typeface="Times New Roman"/>
              </a:rPr>
              <a:t>s </a:t>
            </a:r>
            <a:r>
              <a:rPr sz="1200" spc="-135" dirty="0">
                <a:latin typeface="Times New Roman"/>
                <a:cs typeface="Times New Roman"/>
              </a:rPr>
              <a:t> </a:t>
            </a:r>
            <a:r>
              <a:rPr sz="1200" dirty="0">
                <a:latin typeface="Times New Roman"/>
                <a:cs typeface="Times New Roman"/>
              </a:rPr>
              <a:t>to </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0" dirty="0">
                <a:latin typeface="Times New Roman"/>
                <a:cs typeface="Times New Roman"/>
              </a:rPr>
              <a:t> </a:t>
            </a:r>
            <a:r>
              <a:rPr sz="1200" dirty="0">
                <a:latin typeface="Times New Roman"/>
                <a:cs typeface="Times New Roman"/>
              </a:rPr>
              <a:t>p</a:t>
            </a:r>
            <a:r>
              <a:rPr sz="1200" spc="20" dirty="0">
                <a:latin typeface="Times New Roman"/>
                <a:cs typeface="Times New Roman"/>
              </a:rPr>
              <a:t>o</a:t>
            </a:r>
            <a:r>
              <a:rPr sz="1200" dirty="0">
                <a:latin typeface="Times New Roman"/>
                <a:cs typeface="Times New Roman"/>
              </a:rPr>
              <a:t>pu</a:t>
            </a:r>
            <a:r>
              <a:rPr sz="1200" spc="-50" dirty="0">
                <a:latin typeface="Times New Roman"/>
                <a:cs typeface="Times New Roman"/>
              </a:rPr>
              <a:t>l</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30" dirty="0">
                <a:latin typeface="Times New Roman"/>
                <a:cs typeface="Times New Roman"/>
              </a:rPr>
              <a:t> </a:t>
            </a:r>
            <a:r>
              <a:rPr sz="1200" spc="-5" dirty="0">
                <a:latin typeface="Times New Roman"/>
                <a:cs typeface="Times New Roman"/>
              </a:rPr>
              <a:t>a</a:t>
            </a:r>
            <a:r>
              <a:rPr sz="1200" dirty="0">
                <a:latin typeface="Times New Roman"/>
                <a:cs typeface="Times New Roman"/>
              </a:rPr>
              <a:t>t </a:t>
            </a:r>
            <a:r>
              <a:rPr sz="1200" spc="-120" dirty="0">
                <a:latin typeface="Times New Roman"/>
                <a:cs typeface="Times New Roman"/>
              </a:rPr>
              <a:t> </a:t>
            </a:r>
            <a:r>
              <a:rPr sz="1200" spc="-25" dirty="0">
                <a:latin typeface="Times New Roman"/>
                <a:cs typeface="Times New Roman"/>
              </a:rPr>
              <a:t>l</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g</a:t>
            </a:r>
            <a:r>
              <a:rPr sz="1200" spc="-5" dirty="0">
                <a:latin typeface="Times New Roman"/>
                <a:cs typeface="Times New Roman"/>
              </a:rPr>
              <a:t>e</a:t>
            </a:r>
            <a:r>
              <a:rPr sz="1200" dirty="0">
                <a:latin typeface="Times New Roman"/>
                <a:cs typeface="Times New Roman"/>
              </a:rPr>
              <a:t>. </a:t>
            </a:r>
            <a:r>
              <a:rPr sz="1200" spc="-135" dirty="0">
                <a:latin typeface="Times New Roman"/>
                <a:cs typeface="Times New Roman"/>
              </a:rPr>
              <a:t> </a:t>
            </a:r>
            <a:r>
              <a:rPr sz="1200" spc="-5" dirty="0">
                <a:latin typeface="Times New Roman"/>
                <a:cs typeface="Times New Roman"/>
              </a:rPr>
              <a:t>H</a:t>
            </a:r>
            <a:r>
              <a:rPr sz="1200" spc="20" dirty="0">
                <a:latin typeface="Times New Roman"/>
                <a:cs typeface="Times New Roman"/>
              </a:rPr>
              <a:t>o</a:t>
            </a:r>
            <a:r>
              <a:rPr sz="1200" spc="-5" dirty="0">
                <a:latin typeface="Times New Roman"/>
                <a:cs typeface="Times New Roman"/>
              </a:rPr>
              <a:t>we</a:t>
            </a:r>
            <a:r>
              <a:rPr sz="1200" spc="-25"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 </a:t>
            </a:r>
            <a:r>
              <a:rPr sz="1200" spc="-135"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45" dirty="0">
                <a:latin typeface="Times New Roman"/>
                <a:cs typeface="Times New Roman"/>
              </a:rPr>
              <a:t> </a:t>
            </a:r>
            <a:r>
              <a:rPr sz="1200" spc="-15" dirty="0">
                <a:latin typeface="Times New Roman"/>
                <a:cs typeface="Times New Roman"/>
              </a:rPr>
              <a:t>s</a:t>
            </a:r>
            <a:r>
              <a:rPr sz="1200" spc="45" dirty="0">
                <a:latin typeface="Times New Roman"/>
                <a:cs typeface="Times New Roman"/>
              </a:rPr>
              <a:t>o</a:t>
            </a:r>
            <a:r>
              <a:rPr sz="1200" spc="-50" dirty="0">
                <a:latin typeface="Times New Roman"/>
                <a:cs typeface="Times New Roman"/>
              </a:rPr>
              <a:t>m</a:t>
            </a:r>
            <a:r>
              <a:rPr sz="1200" dirty="0">
                <a:latin typeface="Times New Roman"/>
                <a:cs typeface="Times New Roman"/>
              </a:rPr>
              <a:t>e </a:t>
            </a:r>
            <a:r>
              <a:rPr sz="1200" spc="-5" dirty="0">
                <a:latin typeface="Times New Roman"/>
                <a:cs typeface="Times New Roman"/>
              </a:rPr>
              <a:t>ca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s </a:t>
            </a:r>
            <a:r>
              <a:rPr sz="1200" spc="-1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25" dirty="0">
                <a:latin typeface="Times New Roman"/>
                <a:cs typeface="Times New Roman"/>
              </a:rPr>
              <a:t> </a:t>
            </a:r>
            <a:r>
              <a:rPr sz="1200" dirty="0">
                <a:latin typeface="Times New Roman"/>
                <a:cs typeface="Times New Roman"/>
              </a:rPr>
              <a:t>pu</a:t>
            </a:r>
            <a:r>
              <a:rPr sz="1200" spc="5" dirty="0">
                <a:latin typeface="Times New Roman"/>
                <a:cs typeface="Times New Roman"/>
              </a:rPr>
              <a:t>r</a:t>
            </a:r>
            <a:r>
              <a:rPr sz="1200" dirty="0">
                <a:latin typeface="Times New Roman"/>
                <a:cs typeface="Times New Roman"/>
              </a:rPr>
              <a:t>p</a:t>
            </a:r>
            <a:r>
              <a:rPr sz="1200" spc="20" dirty="0">
                <a:latin typeface="Times New Roman"/>
                <a:cs typeface="Times New Roman"/>
              </a:rPr>
              <a:t>o</a:t>
            </a:r>
            <a:r>
              <a:rPr sz="1200" spc="-15" dirty="0">
                <a:latin typeface="Times New Roman"/>
                <a:cs typeface="Times New Roman"/>
              </a:rPr>
              <a:t>s</a:t>
            </a:r>
            <a:r>
              <a:rPr sz="1200" dirty="0">
                <a:latin typeface="Times New Roman"/>
                <a:cs typeface="Times New Roman"/>
              </a:rPr>
              <a:t>e </a:t>
            </a:r>
            <a:r>
              <a:rPr sz="1200" spc="-12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140" dirty="0">
                <a:latin typeface="Times New Roman"/>
                <a:cs typeface="Times New Roman"/>
              </a:rPr>
              <a:t> </a:t>
            </a:r>
            <a:r>
              <a:rPr sz="1200" spc="-25" dirty="0">
                <a:latin typeface="Times New Roman"/>
                <a:cs typeface="Times New Roman"/>
              </a:rPr>
              <a:t>i</a:t>
            </a:r>
            <a:r>
              <a:rPr sz="1200" dirty="0">
                <a:latin typeface="Times New Roman"/>
                <a:cs typeface="Times New Roman"/>
              </a:rPr>
              <a:t>nq</a:t>
            </a:r>
            <a:r>
              <a:rPr sz="1200" spc="20" dirty="0">
                <a:latin typeface="Times New Roman"/>
                <a:cs typeface="Times New Roman"/>
              </a:rPr>
              <a:t>u</a:t>
            </a:r>
            <a:r>
              <a:rPr sz="1200" spc="-25" dirty="0">
                <a:latin typeface="Times New Roman"/>
                <a:cs typeface="Times New Roman"/>
              </a:rPr>
              <a:t>i</a:t>
            </a:r>
            <a:r>
              <a:rPr sz="1200" spc="30" dirty="0">
                <a:latin typeface="Times New Roman"/>
                <a:cs typeface="Times New Roman"/>
              </a:rPr>
              <a:t>r</a:t>
            </a:r>
            <a:r>
              <a:rPr sz="1200" dirty="0">
                <a:latin typeface="Times New Roman"/>
                <a:cs typeface="Times New Roman"/>
              </a:rPr>
              <a:t>y </a:t>
            </a:r>
            <a:r>
              <a:rPr sz="1200" spc="-120" dirty="0">
                <a:latin typeface="Times New Roman"/>
                <a:cs typeface="Times New Roman"/>
              </a:rPr>
              <a:t> </a:t>
            </a:r>
            <a:r>
              <a:rPr sz="1200" spc="-25" dirty="0">
                <a:latin typeface="Times New Roman"/>
                <a:cs typeface="Times New Roman"/>
              </a:rPr>
              <a:t>m</a:t>
            </a:r>
            <a:r>
              <a:rPr sz="1200" spc="15" dirty="0">
                <a:latin typeface="Times New Roman"/>
                <a:cs typeface="Times New Roman"/>
              </a:rPr>
              <a:t>a</a:t>
            </a:r>
            <a:r>
              <a:rPr sz="1200" dirty="0">
                <a:latin typeface="Times New Roman"/>
                <a:cs typeface="Times New Roman"/>
              </a:rPr>
              <a:t>y </a:t>
            </a:r>
            <a:r>
              <a:rPr sz="1200" spc="-120" dirty="0">
                <a:latin typeface="Times New Roman"/>
                <a:cs typeface="Times New Roman"/>
              </a:rPr>
              <a:t> </a:t>
            </a:r>
            <a:r>
              <a:rPr sz="1200" spc="-25" dirty="0">
                <a:latin typeface="Times New Roman"/>
                <a:cs typeface="Times New Roman"/>
              </a:rPr>
              <a:t>b</a:t>
            </a:r>
            <a:r>
              <a:rPr sz="1200" dirty="0">
                <a:latin typeface="Times New Roman"/>
                <a:cs typeface="Times New Roman"/>
              </a:rPr>
              <a:t>e </a:t>
            </a:r>
            <a:r>
              <a:rPr sz="1200" spc="-125"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100" dirty="0">
                <a:latin typeface="Times New Roman"/>
                <a:cs typeface="Times New Roman"/>
              </a:rPr>
              <a:t> </a:t>
            </a:r>
            <a:r>
              <a:rPr sz="1200" spc="-5" dirty="0">
                <a:latin typeface="Times New Roman"/>
                <a:cs typeface="Times New Roman"/>
              </a:rPr>
              <a:t>e</a:t>
            </a:r>
            <a:r>
              <a:rPr sz="1200" spc="-25" dirty="0">
                <a:latin typeface="Times New Roman"/>
                <a:cs typeface="Times New Roman"/>
              </a:rPr>
              <a:t>nh</a:t>
            </a:r>
            <a:r>
              <a:rPr sz="1200" spc="15" dirty="0">
                <a:latin typeface="Times New Roman"/>
                <a:cs typeface="Times New Roman"/>
              </a:rPr>
              <a:t>a</a:t>
            </a:r>
            <a:r>
              <a:rPr sz="1200" spc="-25" dirty="0">
                <a:latin typeface="Times New Roman"/>
                <a:cs typeface="Times New Roman"/>
              </a:rPr>
              <a:t>n</a:t>
            </a:r>
            <a:r>
              <a:rPr sz="1200" spc="-5" dirty="0">
                <a:latin typeface="Times New Roman"/>
                <a:cs typeface="Times New Roman"/>
              </a:rPr>
              <a:t>c</a:t>
            </a:r>
            <a:r>
              <a:rPr sz="1200" dirty="0">
                <a:latin typeface="Times New Roman"/>
                <a:cs typeface="Times New Roman"/>
              </a:rPr>
              <a:t>e </a:t>
            </a:r>
            <a:r>
              <a:rPr sz="1200" spc="-105" dirty="0">
                <a:latin typeface="Times New Roman"/>
                <a:cs typeface="Times New Roman"/>
              </a:rPr>
              <a:t> </a:t>
            </a:r>
            <a:r>
              <a:rPr sz="1200" dirty="0">
                <a:latin typeface="Times New Roman"/>
                <a:cs typeface="Times New Roman"/>
              </a:rPr>
              <a:t>u</a:t>
            </a:r>
            <a:r>
              <a:rPr sz="1200" spc="-25" dirty="0">
                <a:latin typeface="Times New Roman"/>
                <a:cs typeface="Times New Roman"/>
              </a:rPr>
              <a:t>n</a:t>
            </a:r>
            <a:r>
              <a:rPr sz="1200" dirty="0">
                <a:latin typeface="Times New Roman"/>
                <a:cs typeface="Times New Roman"/>
              </a:rPr>
              <a:t>d</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ng </a:t>
            </a:r>
            <a:r>
              <a:rPr sz="1200" spc="-120" dirty="0">
                <a:latin typeface="Times New Roman"/>
                <a:cs typeface="Times New Roman"/>
              </a:rPr>
              <a:t> </a:t>
            </a:r>
            <a:r>
              <a:rPr sz="1200" spc="45" dirty="0">
                <a:latin typeface="Times New Roman"/>
                <a:cs typeface="Times New Roman"/>
              </a:rPr>
              <a:t>o</a:t>
            </a:r>
            <a:r>
              <a:rPr sz="1200" dirty="0">
                <a:latin typeface="Times New Roman"/>
                <a:cs typeface="Times New Roman"/>
              </a:rPr>
              <a:t>f</a:t>
            </a:r>
            <a:r>
              <a:rPr sz="1200" spc="140" dirty="0">
                <a:latin typeface="Times New Roman"/>
                <a:cs typeface="Times New Roman"/>
              </a:rPr>
              <a:t> </a:t>
            </a:r>
            <a:r>
              <a:rPr sz="1200" dirty="0">
                <a:latin typeface="Times New Roman"/>
                <a:cs typeface="Times New Roman"/>
              </a:rPr>
              <a:t>a </a:t>
            </a:r>
            <a:r>
              <a:rPr sz="1200" spc="-125"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15" dirty="0">
                <a:latin typeface="Times New Roman"/>
                <a:cs typeface="Times New Roman"/>
              </a:rPr>
              <a:t>ec</a:t>
            </a:r>
            <a:r>
              <a:rPr sz="1200" spc="-25" dirty="0">
                <a:latin typeface="Times New Roman"/>
                <a:cs typeface="Times New Roman"/>
              </a:rPr>
              <a:t>i</a:t>
            </a:r>
            <a:r>
              <a:rPr sz="1200" spc="5" dirty="0">
                <a:latin typeface="Times New Roman"/>
                <a:cs typeface="Times New Roman"/>
              </a:rPr>
              <a:t>f</a:t>
            </a:r>
            <a:r>
              <a:rPr sz="1200" spc="-25" dirty="0">
                <a:latin typeface="Times New Roman"/>
                <a:cs typeface="Times New Roman"/>
              </a:rPr>
              <a:t>i</a:t>
            </a:r>
            <a:r>
              <a:rPr sz="1200" dirty="0">
                <a:latin typeface="Times New Roman"/>
                <a:cs typeface="Times New Roman"/>
              </a:rPr>
              <a:t>c </a:t>
            </a:r>
            <a:r>
              <a:rPr sz="1200" spc="-105" dirty="0">
                <a:latin typeface="Times New Roman"/>
                <a:cs typeface="Times New Roman"/>
              </a:rPr>
              <a:t> </a:t>
            </a:r>
            <a:r>
              <a:rPr sz="1200" spc="-25" dirty="0">
                <a:latin typeface="Times New Roman"/>
                <a:cs typeface="Times New Roman"/>
              </a:rPr>
              <a:t>i</a:t>
            </a:r>
            <a:r>
              <a:rPr sz="1200" spc="10" dirty="0">
                <a:latin typeface="Times New Roman"/>
                <a:cs typeface="Times New Roman"/>
              </a:rPr>
              <a:t>s</a:t>
            </a:r>
            <a:r>
              <a:rPr sz="1200" spc="-15" dirty="0">
                <a:latin typeface="Times New Roman"/>
                <a:cs typeface="Times New Roman"/>
              </a:rPr>
              <a:t>s</a:t>
            </a:r>
            <a:r>
              <a:rPr sz="1200" dirty="0">
                <a:latin typeface="Times New Roman"/>
                <a:cs typeface="Times New Roman"/>
              </a:rPr>
              <a:t>u</a:t>
            </a:r>
            <a:r>
              <a:rPr sz="1200" spc="-5" dirty="0">
                <a:latin typeface="Times New Roman"/>
                <a:cs typeface="Times New Roman"/>
              </a:rPr>
              <a:t>e</a:t>
            </a:r>
            <a:r>
              <a:rPr sz="1200" dirty="0">
                <a:latin typeface="Times New Roman"/>
                <a:cs typeface="Times New Roman"/>
              </a:rPr>
              <a:t>, </a:t>
            </a:r>
            <a:r>
              <a:rPr sz="1200" spc="-85" dirty="0">
                <a:latin typeface="Times New Roman"/>
                <a:cs typeface="Times New Roman"/>
              </a:rPr>
              <a:t> </a:t>
            </a:r>
            <a:r>
              <a:rPr sz="1200" spc="-25" dirty="0">
                <a:latin typeface="Times New Roman"/>
                <a:cs typeface="Times New Roman"/>
              </a:rPr>
              <a:t>im</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spc="-25" dirty="0">
                <a:latin typeface="Times New Roman"/>
                <a:cs typeface="Times New Roman"/>
              </a:rPr>
              <a:t>v</a:t>
            </a:r>
            <a:r>
              <a:rPr sz="1200" dirty="0">
                <a:latin typeface="Times New Roman"/>
                <a:cs typeface="Times New Roman"/>
              </a:rPr>
              <a:t>e </a:t>
            </a:r>
            <a:r>
              <a:rPr sz="1200" spc="-105" dirty="0">
                <a:latin typeface="Times New Roman"/>
                <a:cs typeface="Times New Roman"/>
              </a:rPr>
              <a:t> </a:t>
            </a:r>
            <a:r>
              <a:rPr sz="1200" dirty="0">
                <a:latin typeface="Times New Roman"/>
                <a:cs typeface="Times New Roman"/>
              </a:rPr>
              <a:t>a p</a:t>
            </a:r>
            <a:r>
              <a:rPr sz="1200" spc="5" dirty="0">
                <a:latin typeface="Times New Roman"/>
                <a:cs typeface="Times New Roman"/>
              </a:rPr>
              <a:t>r</a:t>
            </a:r>
            <a:r>
              <a:rPr sz="1200" spc="20" dirty="0">
                <a:latin typeface="Times New Roman"/>
                <a:cs typeface="Times New Roman"/>
              </a:rPr>
              <a:t>o</a:t>
            </a:r>
            <a:r>
              <a:rPr sz="1200" spc="-25"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m</a:t>
            </a:r>
            <a:r>
              <a:rPr sz="1200" spc="110" dirty="0">
                <a:latin typeface="Times New Roman"/>
                <a:cs typeface="Times New Roman"/>
              </a:rPr>
              <a:t> </a:t>
            </a:r>
            <a:r>
              <a:rPr sz="1200" spc="20" dirty="0">
                <a:latin typeface="Times New Roman"/>
                <a:cs typeface="Times New Roman"/>
              </a:rPr>
              <a:t>o</a:t>
            </a:r>
            <a:r>
              <a:rPr sz="1200" dirty="0">
                <a:latin typeface="Times New Roman"/>
                <a:cs typeface="Times New Roman"/>
              </a:rPr>
              <a:t>r </a:t>
            </a:r>
            <a:r>
              <a:rPr sz="1200" spc="-140" dirty="0">
                <a:latin typeface="Times New Roman"/>
                <a:cs typeface="Times New Roman"/>
              </a:rPr>
              <a:t> </a:t>
            </a:r>
            <a:r>
              <a:rPr sz="1200" spc="-5" dirty="0">
                <a:latin typeface="Times New Roman"/>
                <a:cs typeface="Times New Roman"/>
              </a:rPr>
              <a:t>e</a:t>
            </a:r>
            <a:r>
              <a:rPr sz="1200" spc="-25" dirty="0">
                <a:latin typeface="Times New Roman"/>
                <a:cs typeface="Times New Roman"/>
              </a:rPr>
              <a:t>x</a:t>
            </a:r>
            <a:r>
              <a:rPr sz="1200" dirty="0">
                <a:latin typeface="Times New Roman"/>
                <a:cs typeface="Times New Roman"/>
              </a:rPr>
              <a:t>p</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45" dirty="0">
                <a:latin typeface="Times New Roman"/>
                <a:cs typeface="Times New Roman"/>
              </a:rPr>
              <a:t> </a:t>
            </a:r>
            <a:r>
              <a:rPr sz="1200" spc="20" dirty="0">
                <a:latin typeface="Times New Roman"/>
                <a:cs typeface="Times New Roman"/>
              </a:rPr>
              <a:t>k</a:t>
            </a:r>
            <a:r>
              <a:rPr sz="1200" spc="-25" dirty="0">
                <a:latin typeface="Times New Roman"/>
                <a:cs typeface="Times New Roman"/>
              </a:rPr>
              <a:t>n</a:t>
            </a:r>
            <a:r>
              <a:rPr sz="1200" spc="20" dirty="0">
                <a:latin typeface="Times New Roman"/>
                <a:cs typeface="Times New Roman"/>
              </a:rPr>
              <a:t>ow</a:t>
            </a:r>
            <a:r>
              <a:rPr sz="1200" spc="-50" dirty="0">
                <a:latin typeface="Times New Roman"/>
                <a:cs typeface="Times New Roman"/>
              </a:rPr>
              <a:t>l</a:t>
            </a:r>
            <a:r>
              <a:rPr sz="1200" spc="-5" dirty="0">
                <a:latin typeface="Times New Roman"/>
                <a:cs typeface="Times New Roman"/>
              </a:rPr>
              <a:t>e</a:t>
            </a:r>
            <a:r>
              <a:rPr sz="1200" dirty="0">
                <a:latin typeface="Times New Roman"/>
                <a:cs typeface="Times New Roman"/>
              </a:rPr>
              <a:t>d</a:t>
            </a:r>
            <a:r>
              <a:rPr sz="1200" spc="20" dirty="0">
                <a:latin typeface="Times New Roman"/>
                <a:cs typeface="Times New Roman"/>
              </a:rPr>
              <a:t>g</a:t>
            </a:r>
            <a:r>
              <a:rPr sz="1200" spc="-5" dirty="0">
                <a:latin typeface="Times New Roman"/>
                <a:cs typeface="Times New Roman"/>
              </a:rPr>
              <a:t>e</a:t>
            </a:r>
            <a:r>
              <a:rPr sz="1200" spc="5" dirty="0">
                <a:latin typeface="Times New Roman"/>
                <a:cs typeface="Times New Roman"/>
              </a:rPr>
              <a:t>-</a:t>
            </a:r>
            <a:r>
              <a:rPr sz="1200" spc="-25" dirty="0">
                <a:latin typeface="Times New Roman"/>
                <a:cs typeface="Times New Roman"/>
              </a:rPr>
              <a:t>b</a:t>
            </a:r>
            <a:r>
              <a:rPr sz="1200" spc="15" dirty="0">
                <a:latin typeface="Times New Roman"/>
                <a:cs typeface="Times New Roman"/>
              </a:rPr>
              <a:t>a</a:t>
            </a:r>
            <a:r>
              <a:rPr sz="1200" spc="-15" dirty="0">
                <a:latin typeface="Times New Roman"/>
                <a:cs typeface="Times New Roman"/>
              </a:rPr>
              <a:t>s</a:t>
            </a:r>
            <a:r>
              <a:rPr sz="1200" dirty="0">
                <a:latin typeface="Times New Roman"/>
                <a:cs typeface="Times New Roman"/>
              </a:rPr>
              <a:t>e </a:t>
            </a:r>
            <a:r>
              <a:rPr sz="1200" spc="-125"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25"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 </a:t>
            </a:r>
            <a:r>
              <a:rPr sz="1200" spc="-12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114"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a:t>
            </a:r>
            <a:r>
              <a:rPr sz="1200" spc="20" dirty="0">
                <a:latin typeface="Times New Roman"/>
                <a:cs typeface="Times New Roman"/>
              </a:rPr>
              <a:t>d</a:t>
            </a:r>
            <a:r>
              <a:rPr sz="1200" dirty="0">
                <a:latin typeface="Times New Roman"/>
                <a:cs typeface="Times New Roman"/>
              </a:rPr>
              <a:t>y</a:t>
            </a:r>
            <a:r>
              <a:rPr sz="1200" spc="105" dirty="0">
                <a:latin typeface="Times New Roman"/>
                <a:cs typeface="Times New Roman"/>
              </a:rPr>
              <a:t> </a:t>
            </a:r>
            <a:r>
              <a:rPr sz="1200" spc="5" dirty="0">
                <a:latin typeface="Times New Roman"/>
                <a:cs typeface="Times New Roman"/>
              </a:rPr>
              <a:t>(</a:t>
            </a:r>
            <a:r>
              <a:rPr sz="1200" spc="15" dirty="0">
                <a:latin typeface="Times New Roman"/>
                <a:cs typeface="Times New Roman"/>
              </a:rPr>
              <a:t>R</a:t>
            </a:r>
            <a:r>
              <a:rPr sz="1200" spc="-25" dirty="0">
                <a:latin typeface="Times New Roman"/>
                <a:cs typeface="Times New Roman"/>
              </a:rPr>
              <a:t>i</a:t>
            </a:r>
            <a:r>
              <a:rPr sz="1200" spc="15" dirty="0">
                <a:latin typeface="Times New Roman"/>
                <a:cs typeface="Times New Roman"/>
              </a:rPr>
              <a:t>c</a:t>
            </a:r>
            <a:r>
              <a:rPr sz="1200" spc="-25" dirty="0">
                <a:latin typeface="Times New Roman"/>
                <a:cs typeface="Times New Roman"/>
              </a:rPr>
              <a:t>h</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d</a:t>
            </a:r>
            <a:r>
              <a:rPr sz="1200" spc="-15" dirty="0">
                <a:latin typeface="Times New Roman"/>
                <a:cs typeface="Times New Roman"/>
              </a:rPr>
              <a:t>s</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135" dirty="0">
                <a:latin typeface="Times New Roman"/>
                <a:cs typeface="Times New Roman"/>
              </a:rPr>
              <a:t> </a:t>
            </a:r>
            <a:r>
              <a:rPr sz="1200" dirty="0">
                <a:latin typeface="Times New Roman"/>
                <a:cs typeface="Times New Roman"/>
              </a:rPr>
              <a:t>1994</a:t>
            </a:r>
            <a:r>
              <a:rPr sz="1200" spc="5" dirty="0">
                <a:latin typeface="Times New Roman"/>
                <a:cs typeface="Times New Roman"/>
              </a:rPr>
              <a:t>)</a:t>
            </a:r>
            <a:r>
              <a:rPr sz="1200" dirty="0">
                <a:latin typeface="Times New Roman"/>
                <a:cs typeface="Times New Roman"/>
              </a:rPr>
              <a:t>. </a:t>
            </a:r>
            <a:r>
              <a:rPr sz="1200" spc="-135" dirty="0">
                <a:latin typeface="Times New Roman"/>
                <a:cs typeface="Times New Roman"/>
              </a:rPr>
              <a:t> </a:t>
            </a:r>
            <a:r>
              <a:rPr sz="1200" spc="-5" dirty="0">
                <a:latin typeface="Times New Roman"/>
                <a:cs typeface="Times New Roman"/>
              </a:rPr>
              <a:t>A</a:t>
            </a:r>
            <a:r>
              <a:rPr sz="1200" spc="-25" dirty="0">
                <a:latin typeface="Times New Roman"/>
                <a:cs typeface="Times New Roman"/>
              </a:rPr>
              <a:t>l</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 </a:t>
            </a:r>
            <a:r>
              <a:rPr sz="1200" spc="-135" dirty="0">
                <a:latin typeface="Times New Roman"/>
                <a:cs typeface="Times New Roman"/>
              </a:rPr>
              <a:t> </a:t>
            </a:r>
            <a:r>
              <a:rPr sz="1200" spc="20" dirty="0">
                <a:latin typeface="Times New Roman"/>
                <a:cs typeface="Times New Roman"/>
              </a:rPr>
              <a:t>w</a:t>
            </a:r>
            <a:r>
              <a:rPr sz="1200" spc="-50" dirty="0">
                <a:latin typeface="Times New Roman"/>
                <a:cs typeface="Times New Roman"/>
              </a:rPr>
              <a:t>i</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a:t>
            </a:r>
            <a:r>
              <a:rPr sz="1200" spc="130" dirty="0">
                <a:latin typeface="Times New Roman"/>
                <a:cs typeface="Times New Roman"/>
              </a:rPr>
              <a:t> </a:t>
            </a:r>
            <a:r>
              <a:rPr sz="1200" spc="25" dirty="0">
                <a:latin typeface="Times New Roman"/>
                <a:cs typeface="Times New Roman"/>
              </a:rPr>
              <a:t>t</a:t>
            </a:r>
            <a:r>
              <a:rPr sz="1200" dirty="0">
                <a:latin typeface="Times New Roman"/>
                <a:cs typeface="Times New Roman"/>
              </a:rPr>
              <a:t>he </a:t>
            </a:r>
            <a:r>
              <a:rPr sz="1200" spc="-40" dirty="0">
                <a:latin typeface="Times New Roman"/>
                <a:cs typeface="Times New Roman"/>
              </a:rPr>
              <a:t>f</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m</a:t>
            </a:r>
            <a:r>
              <a:rPr sz="1200" spc="15" dirty="0">
                <a:latin typeface="Times New Roman"/>
                <a:cs typeface="Times New Roman"/>
              </a:rPr>
              <a:t>e</a:t>
            </a:r>
            <a:r>
              <a:rPr sz="1200" spc="-5" dirty="0">
                <a:latin typeface="Times New Roman"/>
                <a:cs typeface="Times New Roman"/>
              </a:rPr>
              <a:t>w</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k </a:t>
            </a:r>
            <a:r>
              <a:rPr sz="1200" spc="9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80" dirty="0">
                <a:latin typeface="Times New Roman"/>
                <a:cs typeface="Times New Roman"/>
              </a:rPr>
              <a:t> </a:t>
            </a:r>
            <a:r>
              <a:rPr sz="1200" spc="-5" dirty="0">
                <a:latin typeface="Times New Roman"/>
                <a:cs typeface="Times New Roman"/>
              </a:rPr>
              <a:t>ca</a:t>
            </a:r>
            <a:r>
              <a:rPr sz="1200" spc="-15" dirty="0">
                <a:latin typeface="Times New Roman"/>
                <a:cs typeface="Times New Roman"/>
              </a:rPr>
              <a:t>s</a:t>
            </a:r>
            <a:r>
              <a:rPr sz="1200" dirty="0">
                <a:latin typeface="Times New Roman"/>
                <a:cs typeface="Times New Roman"/>
              </a:rPr>
              <a:t>e </a:t>
            </a:r>
            <a:r>
              <a:rPr sz="1200" spc="114"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a:t>
            </a:r>
            <a:r>
              <a:rPr sz="1200" spc="20" dirty="0">
                <a:latin typeface="Times New Roman"/>
                <a:cs typeface="Times New Roman"/>
              </a:rPr>
              <a:t>d</a:t>
            </a:r>
            <a:r>
              <a:rPr sz="1200" dirty="0">
                <a:latin typeface="Times New Roman"/>
                <a:cs typeface="Times New Roman"/>
              </a:rPr>
              <a:t>y </a:t>
            </a:r>
            <a:r>
              <a:rPr sz="1200" spc="7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a:t>
            </a:r>
            <a:r>
              <a:rPr sz="1200" spc="5" dirty="0">
                <a:latin typeface="Times New Roman"/>
                <a:cs typeface="Times New Roman"/>
              </a:rPr>
              <a:t>r</a:t>
            </a:r>
            <a:r>
              <a:rPr sz="1200" spc="15" dirty="0">
                <a:latin typeface="Times New Roman"/>
                <a:cs typeface="Times New Roman"/>
              </a:rPr>
              <a:t>c</a:t>
            </a:r>
            <a:r>
              <a:rPr sz="1200" spc="-25" dirty="0">
                <a:latin typeface="Times New Roman"/>
                <a:cs typeface="Times New Roman"/>
              </a:rPr>
              <a:t>h</a:t>
            </a:r>
            <a:r>
              <a:rPr sz="1200" dirty="0">
                <a:latin typeface="Times New Roman"/>
                <a:cs typeface="Times New Roman"/>
              </a:rPr>
              <a:t>, </a:t>
            </a:r>
            <a:r>
              <a:rPr sz="1200" spc="130" dirty="0">
                <a:latin typeface="Times New Roman"/>
                <a:cs typeface="Times New Roman"/>
              </a:rPr>
              <a:t> </a:t>
            </a:r>
            <a:r>
              <a:rPr sz="1200" dirty="0">
                <a:latin typeface="Times New Roman"/>
                <a:cs typeface="Times New Roman"/>
              </a:rPr>
              <a:t>t</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n</a:t>
            </a:r>
            <a:r>
              <a:rPr sz="1200" spc="10" dirty="0">
                <a:latin typeface="Times New Roman"/>
                <a:cs typeface="Times New Roman"/>
              </a:rPr>
              <a:t>s</a:t>
            </a:r>
            <a:r>
              <a:rPr sz="1200" spc="-20" dirty="0">
                <a:latin typeface="Times New Roman"/>
                <a:cs typeface="Times New Roman"/>
              </a:rPr>
              <a:t>f</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b</a:t>
            </a:r>
            <a:r>
              <a:rPr sz="1200" spc="-25" dirty="0">
                <a:latin typeface="Times New Roman"/>
                <a:cs typeface="Times New Roman"/>
              </a:rPr>
              <a:t>i</a:t>
            </a:r>
            <a:r>
              <a:rPr sz="1200" dirty="0">
                <a:latin typeface="Times New Roman"/>
                <a:cs typeface="Times New Roman"/>
              </a:rPr>
              <a:t>li</a:t>
            </a:r>
            <a:r>
              <a:rPr sz="1200" spc="25" dirty="0">
                <a:latin typeface="Times New Roman"/>
                <a:cs typeface="Times New Roman"/>
              </a:rPr>
              <a:t>t</a:t>
            </a:r>
            <a:r>
              <a:rPr sz="1200" dirty="0">
                <a:latin typeface="Times New Roman"/>
                <a:cs typeface="Times New Roman"/>
              </a:rPr>
              <a:t>y </a:t>
            </a:r>
            <a:r>
              <a:rPr sz="1200" spc="95" dirty="0">
                <a:latin typeface="Times New Roman"/>
                <a:cs typeface="Times New Roman"/>
              </a:rPr>
              <a:t> </a:t>
            </a:r>
            <a:r>
              <a:rPr sz="1200" spc="-25" dirty="0">
                <a:latin typeface="Times New Roman"/>
                <a:cs typeface="Times New Roman"/>
              </a:rPr>
              <a:t>i</a:t>
            </a:r>
            <a:r>
              <a:rPr sz="1200" dirty="0">
                <a:latin typeface="Times New Roman"/>
                <a:cs typeface="Times New Roman"/>
              </a:rPr>
              <a:t>s </a:t>
            </a:r>
            <a:r>
              <a:rPr sz="1200" spc="130" dirty="0">
                <a:latin typeface="Times New Roman"/>
                <a:cs typeface="Times New Roman"/>
              </a:rPr>
              <a:t> </a:t>
            </a:r>
            <a:r>
              <a:rPr sz="1200" spc="-50" dirty="0">
                <a:latin typeface="Times New Roman"/>
                <a:cs typeface="Times New Roman"/>
              </a:rPr>
              <a:t>m</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e </a:t>
            </a:r>
            <a:r>
              <a:rPr sz="1200" spc="114" dirty="0">
                <a:latin typeface="Times New Roman"/>
                <a:cs typeface="Times New Roman"/>
              </a:rPr>
              <a:t> </a:t>
            </a:r>
            <a:r>
              <a:rPr sz="1200" spc="-25" dirty="0">
                <a:latin typeface="Times New Roman"/>
                <a:cs typeface="Times New Roman"/>
              </a:rPr>
              <a:t>im</a:t>
            </a:r>
            <a:r>
              <a:rPr sz="1200" dirty="0">
                <a:latin typeface="Times New Roman"/>
                <a:cs typeface="Times New Roman"/>
              </a:rPr>
              <a:t>p</a:t>
            </a:r>
            <a:r>
              <a:rPr sz="1200" spc="20" dirty="0">
                <a:latin typeface="Times New Roman"/>
                <a:cs typeface="Times New Roman"/>
              </a:rPr>
              <a:t>o</a:t>
            </a:r>
            <a:r>
              <a:rPr sz="1200" spc="5" dirty="0">
                <a:latin typeface="Times New Roman"/>
                <a:cs typeface="Times New Roman"/>
              </a:rPr>
              <a:t>r</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t </a:t>
            </a:r>
            <a:r>
              <a:rPr sz="1200" spc="9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n </a:t>
            </a:r>
            <a:r>
              <a:rPr sz="1200" spc="95" dirty="0">
                <a:latin typeface="Times New Roman"/>
                <a:cs typeface="Times New Roman"/>
              </a:rPr>
              <a:t> </a:t>
            </a:r>
            <a:r>
              <a:rPr sz="1200" dirty="0">
                <a:latin typeface="Times New Roman"/>
                <a:cs typeface="Times New Roman"/>
              </a:rPr>
              <a:t>g</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a:t>
            </a:r>
            <a:r>
              <a:rPr sz="1200" spc="-25" dirty="0">
                <a:latin typeface="Times New Roman"/>
                <a:cs typeface="Times New Roman"/>
              </a:rPr>
              <a:t>i</a:t>
            </a:r>
            <a:r>
              <a:rPr sz="1200" spc="-5" dirty="0">
                <a:latin typeface="Times New Roman"/>
                <a:cs typeface="Times New Roman"/>
              </a:rPr>
              <a:t>z</a:t>
            </a:r>
            <a:r>
              <a:rPr sz="1200" spc="15" dirty="0">
                <a:latin typeface="Times New Roman"/>
                <a:cs typeface="Times New Roman"/>
              </a:rPr>
              <a:t>a</a:t>
            </a:r>
            <a:r>
              <a:rPr sz="1200" dirty="0">
                <a:latin typeface="Times New Roman"/>
                <a:cs typeface="Times New Roman"/>
              </a:rPr>
              <a:t>bil</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y</a:t>
            </a:r>
            <a:r>
              <a:rPr sz="1200" dirty="0">
                <a:latin typeface="Times New Roman"/>
                <a:cs typeface="Times New Roman"/>
              </a:rPr>
              <a:t>. Sp</a:t>
            </a:r>
            <a:r>
              <a:rPr sz="1200" spc="-5" dirty="0">
                <a:latin typeface="Times New Roman"/>
                <a:cs typeface="Times New Roman"/>
              </a:rPr>
              <a:t>e</a:t>
            </a:r>
            <a:r>
              <a:rPr sz="1200" spc="15" dirty="0">
                <a:latin typeface="Times New Roman"/>
                <a:cs typeface="Times New Roman"/>
              </a:rPr>
              <a:t>c</a:t>
            </a:r>
            <a:r>
              <a:rPr sz="1200" spc="-25" dirty="0">
                <a:latin typeface="Times New Roman"/>
                <a:cs typeface="Times New Roman"/>
              </a:rPr>
              <a:t>i</a:t>
            </a:r>
            <a:r>
              <a:rPr sz="1200" spc="5" dirty="0">
                <a:latin typeface="Times New Roman"/>
                <a:cs typeface="Times New Roman"/>
              </a:rPr>
              <a:t>f</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ll</a:t>
            </a:r>
            <a:r>
              <a:rPr sz="1200" spc="-50" dirty="0">
                <a:latin typeface="Times New Roman"/>
                <a:cs typeface="Times New Roman"/>
              </a:rPr>
              <a:t>y</a:t>
            </a:r>
            <a:r>
              <a:rPr sz="1200" dirty="0">
                <a:latin typeface="Times New Roman"/>
                <a:cs typeface="Times New Roman"/>
              </a:rPr>
              <a:t>,</a:t>
            </a:r>
            <a:r>
              <a:rPr sz="1200" spc="70" dirty="0">
                <a:latin typeface="Times New Roman"/>
                <a:cs typeface="Times New Roman"/>
              </a:rPr>
              <a:t> </a:t>
            </a:r>
            <a:r>
              <a:rPr sz="1200" spc="-50" dirty="0">
                <a:latin typeface="Times New Roman"/>
                <a:cs typeface="Times New Roman"/>
              </a:rPr>
              <a:t>i</a:t>
            </a:r>
            <a:r>
              <a:rPr sz="1200" dirty="0">
                <a:latin typeface="Times New Roman"/>
                <a:cs typeface="Times New Roman"/>
              </a:rPr>
              <a:t>t</a:t>
            </a:r>
            <a:r>
              <a:rPr sz="1200" spc="85" dirty="0">
                <a:latin typeface="Times New Roman"/>
                <a:cs typeface="Times New Roman"/>
              </a:rPr>
              <a:t> </a:t>
            </a:r>
            <a:r>
              <a:rPr sz="1200" spc="-50" dirty="0">
                <a:latin typeface="Times New Roman"/>
                <a:cs typeface="Times New Roman"/>
              </a:rPr>
              <a:t>i</a:t>
            </a:r>
            <a:r>
              <a:rPr sz="1200" dirty="0">
                <a:latin typeface="Times New Roman"/>
                <a:cs typeface="Times New Roman"/>
              </a:rPr>
              <a:t>s</a:t>
            </a:r>
            <a:r>
              <a:rPr sz="1200" spc="25" dirty="0">
                <a:latin typeface="Times New Roman"/>
                <a:cs typeface="Times New Roman"/>
              </a:rPr>
              <a:t> t</a:t>
            </a:r>
            <a:r>
              <a:rPr sz="1200" spc="-25" dirty="0">
                <a:latin typeface="Times New Roman"/>
                <a:cs typeface="Times New Roman"/>
              </a:rPr>
              <a:t>h</a:t>
            </a:r>
            <a:r>
              <a:rPr sz="1200" dirty="0">
                <a:latin typeface="Times New Roman"/>
                <a:cs typeface="Times New Roman"/>
              </a:rPr>
              <a:t>e</a:t>
            </a:r>
            <a:r>
              <a:rPr sz="1200" spc="30" dirty="0">
                <a:latin typeface="Times New Roman"/>
                <a:cs typeface="Times New Roman"/>
              </a:rPr>
              <a:t> </a:t>
            </a:r>
            <a:r>
              <a:rPr sz="1200" spc="-5" dirty="0">
                <a:latin typeface="Times New Roman"/>
                <a:cs typeface="Times New Roman"/>
              </a:rPr>
              <a:t>a</a:t>
            </a:r>
            <a:r>
              <a:rPr sz="1200" dirty="0">
                <a:latin typeface="Times New Roman"/>
                <a:cs typeface="Times New Roman"/>
              </a:rPr>
              <a:t>u</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o</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20" dirty="0">
                <a:latin typeface="Times New Roman"/>
                <a:cs typeface="Times New Roman"/>
              </a:rPr>
              <a:t>o</a:t>
            </a:r>
            <a:r>
              <a:rPr sz="1200" spc="-25"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bil</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15" dirty="0">
                <a:latin typeface="Times New Roman"/>
                <a:cs typeface="Times New Roman"/>
              </a:rPr>
              <a:t> </a:t>
            </a:r>
            <a:r>
              <a:rPr sz="1200" spc="25" dirty="0">
                <a:latin typeface="Times New Roman"/>
                <a:cs typeface="Times New Roman"/>
              </a:rPr>
              <a:t>t</a:t>
            </a:r>
            <a:r>
              <a:rPr sz="1200" dirty="0">
                <a:latin typeface="Times New Roman"/>
                <a:cs typeface="Times New Roman"/>
              </a:rPr>
              <a:t>o</a:t>
            </a:r>
            <a:r>
              <a:rPr sz="1200" spc="60" dirty="0">
                <a:latin typeface="Times New Roman"/>
                <a:cs typeface="Times New Roman"/>
              </a:rPr>
              <a:t> </a:t>
            </a:r>
            <a:r>
              <a:rPr sz="1200" spc="-25" dirty="0">
                <a:latin typeface="Times New Roman"/>
                <a:cs typeface="Times New Roman"/>
              </a:rPr>
              <a:t>p</a:t>
            </a:r>
            <a:r>
              <a:rPr sz="1200" spc="-20" dirty="0">
                <a:latin typeface="Times New Roman"/>
                <a:cs typeface="Times New Roman"/>
              </a:rPr>
              <a:t>r</a:t>
            </a:r>
            <a:r>
              <a:rPr sz="1200" dirty="0">
                <a:latin typeface="Times New Roman"/>
                <a:cs typeface="Times New Roman"/>
              </a:rPr>
              <a:t>ov</a:t>
            </a:r>
            <a:r>
              <a:rPr sz="1200" spc="-25" dirty="0">
                <a:latin typeface="Times New Roman"/>
                <a:cs typeface="Times New Roman"/>
              </a:rPr>
              <a:t>i</a:t>
            </a:r>
            <a:r>
              <a:rPr sz="1200" dirty="0">
                <a:latin typeface="Times New Roman"/>
                <a:cs typeface="Times New Roman"/>
              </a:rPr>
              <a:t>de</a:t>
            </a:r>
            <a:r>
              <a:rPr sz="1200" spc="30" dirty="0">
                <a:latin typeface="Times New Roman"/>
                <a:cs typeface="Times New Roman"/>
              </a:rPr>
              <a:t> </a:t>
            </a:r>
            <a:r>
              <a:rPr sz="1200" dirty="0">
                <a:latin typeface="Times New Roman"/>
                <a:cs typeface="Times New Roman"/>
              </a:rPr>
              <a:t>a</a:t>
            </a:r>
            <a:r>
              <a:rPr sz="1200" spc="30" dirty="0">
                <a:latin typeface="Times New Roman"/>
                <a:cs typeface="Times New Roman"/>
              </a:rPr>
              <a:t> </a:t>
            </a:r>
            <a:r>
              <a:rPr sz="1200" spc="5" dirty="0">
                <a:latin typeface="Times New Roman"/>
                <a:cs typeface="Times New Roman"/>
              </a:rPr>
              <a:t>r</a:t>
            </a:r>
            <a:r>
              <a:rPr sz="1200" spc="-25" dirty="0">
                <a:latin typeface="Times New Roman"/>
                <a:cs typeface="Times New Roman"/>
              </a:rPr>
              <a:t>i</a:t>
            </a:r>
            <a:r>
              <a:rPr sz="1200" spc="15" dirty="0">
                <a:latin typeface="Times New Roman"/>
                <a:cs typeface="Times New Roman"/>
              </a:rPr>
              <a:t>c</a:t>
            </a:r>
            <a:r>
              <a:rPr sz="1200" spc="-25" dirty="0">
                <a:latin typeface="Times New Roman"/>
                <a:cs typeface="Times New Roman"/>
              </a:rPr>
              <a:t>h</a:t>
            </a:r>
            <a:r>
              <a:rPr sz="1200" dirty="0">
                <a:latin typeface="Times New Roman"/>
                <a:cs typeface="Times New Roman"/>
              </a:rPr>
              <a:t>,</a:t>
            </a:r>
            <a:r>
              <a:rPr sz="1200" spc="4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il</a:t>
            </a:r>
            <a:r>
              <a:rPr sz="1200" spc="-5" dirty="0">
                <a:latin typeface="Times New Roman"/>
                <a:cs typeface="Times New Roman"/>
              </a:rPr>
              <a:t>e</a:t>
            </a:r>
            <a:r>
              <a:rPr sz="1200" dirty="0">
                <a:latin typeface="Times New Roman"/>
                <a:cs typeface="Times New Roman"/>
              </a:rPr>
              <a:t>d</a:t>
            </a:r>
            <a:r>
              <a:rPr sz="1200" spc="3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c</a:t>
            </a:r>
            <a:r>
              <a:rPr sz="1200" spc="30" dirty="0">
                <a:latin typeface="Times New Roman"/>
                <a:cs typeface="Times New Roman"/>
              </a:rPr>
              <a:t>r</a:t>
            </a:r>
            <a:r>
              <a:rPr sz="1200" spc="-50" dirty="0">
                <a:latin typeface="Times New Roman"/>
                <a:cs typeface="Times New Roman"/>
              </a:rPr>
              <a:t>i</a:t>
            </a:r>
            <a:r>
              <a:rPr sz="1200" dirty="0">
                <a:latin typeface="Times New Roman"/>
                <a:cs typeface="Times New Roman"/>
              </a:rPr>
              <a:t>p</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3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a:t>
            </a:r>
            <a:r>
              <a:rPr sz="1200" spc="5" dirty="0">
                <a:latin typeface="Times New Roman"/>
                <a:cs typeface="Times New Roman"/>
              </a:rPr>
              <a:t>r</a:t>
            </a:r>
            <a:r>
              <a:rPr sz="1200" spc="15" dirty="0">
                <a:latin typeface="Times New Roman"/>
                <a:cs typeface="Times New Roman"/>
              </a:rPr>
              <a:t>c</a:t>
            </a:r>
            <a:r>
              <a:rPr sz="1200" dirty="0">
                <a:latin typeface="Times New Roman"/>
                <a:cs typeface="Times New Roman"/>
              </a:rPr>
              <a:t>h </a:t>
            </a:r>
            <a:r>
              <a:rPr sz="1200" spc="-15" dirty="0">
                <a:latin typeface="Times New Roman"/>
                <a:cs typeface="Times New Roman"/>
              </a:rPr>
              <a:t>s</a:t>
            </a:r>
            <a:r>
              <a:rPr sz="1200" dirty="0">
                <a:latin typeface="Times New Roman"/>
                <a:cs typeface="Times New Roman"/>
              </a:rPr>
              <a:t>o</a:t>
            </a:r>
            <a:r>
              <a:rPr sz="1200" spc="6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spc="-15" dirty="0">
                <a:latin typeface="Times New Roman"/>
                <a:cs typeface="Times New Roman"/>
              </a:rPr>
              <a:t>s</a:t>
            </a:r>
            <a:r>
              <a:rPr sz="1200" dirty="0">
                <a:latin typeface="Times New Roman"/>
                <a:cs typeface="Times New Roman"/>
              </a:rPr>
              <a:t>e</a:t>
            </a:r>
            <a:r>
              <a:rPr sz="1200" spc="55"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6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3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20" dirty="0">
                <a:latin typeface="Times New Roman"/>
                <a:cs typeface="Times New Roman"/>
              </a:rPr>
              <a:t>p</a:t>
            </a:r>
            <a:r>
              <a:rPr sz="1200" spc="-25" dirty="0">
                <a:latin typeface="Times New Roman"/>
                <a:cs typeface="Times New Roman"/>
              </a:rPr>
              <a:t>li</a:t>
            </a:r>
            <a:r>
              <a:rPr sz="1200" spc="-5" dirty="0">
                <a:latin typeface="Times New Roman"/>
                <a:cs typeface="Times New Roman"/>
              </a:rPr>
              <a:t>ca</a:t>
            </a:r>
            <a:r>
              <a:rPr sz="1200" spc="50" dirty="0">
                <a:latin typeface="Times New Roman"/>
                <a:cs typeface="Times New Roman"/>
              </a:rPr>
              <a:t>t</a:t>
            </a:r>
            <a:r>
              <a:rPr sz="1200" spc="-25" dirty="0">
                <a:latin typeface="Times New Roman"/>
                <a:cs typeface="Times New Roman"/>
              </a:rPr>
              <a:t>in</a:t>
            </a:r>
            <a:r>
              <a:rPr sz="1200" dirty="0">
                <a:latin typeface="Times New Roman"/>
                <a:cs typeface="Times New Roman"/>
              </a:rPr>
              <a:t>g</a:t>
            </a:r>
            <a:r>
              <a:rPr sz="1200" spc="6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udy</a:t>
            </a:r>
            <a:r>
              <a:rPr sz="1200" spc="10" dirty="0">
                <a:latin typeface="Times New Roman"/>
                <a:cs typeface="Times New Roman"/>
              </a:rPr>
              <a:t> </a:t>
            </a:r>
            <a:r>
              <a:rPr sz="1200" spc="20" dirty="0">
                <a:latin typeface="Times New Roman"/>
                <a:cs typeface="Times New Roman"/>
              </a:rPr>
              <a:t>w</a:t>
            </a:r>
            <a:r>
              <a:rPr sz="1200" spc="-25" dirty="0">
                <a:latin typeface="Times New Roman"/>
                <a:cs typeface="Times New Roman"/>
              </a:rPr>
              <a:t>i</a:t>
            </a:r>
            <a:r>
              <a:rPr sz="1200" dirty="0">
                <a:latin typeface="Times New Roman"/>
                <a:cs typeface="Times New Roman"/>
              </a:rPr>
              <a:t>ll</a:t>
            </a:r>
            <a:r>
              <a:rPr sz="1200" spc="35" dirty="0">
                <a:latin typeface="Times New Roman"/>
                <a:cs typeface="Times New Roman"/>
              </a:rPr>
              <a:t> </a:t>
            </a:r>
            <a:r>
              <a:rPr sz="1200" spc="-25" dirty="0">
                <a:latin typeface="Times New Roman"/>
                <a:cs typeface="Times New Roman"/>
              </a:rPr>
              <a:t>b</a:t>
            </a:r>
            <a:r>
              <a:rPr sz="1200" dirty="0">
                <a:latin typeface="Times New Roman"/>
                <a:cs typeface="Times New Roman"/>
              </a:rPr>
              <a:t>e</a:t>
            </a:r>
            <a:r>
              <a:rPr sz="1200" spc="55" dirty="0">
                <a:latin typeface="Times New Roman"/>
                <a:cs typeface="Times New Roman"/>
              </a:rPr>
              <a:t> </a:t>
            </a:r>
            <a:r>
              <a:rPr sz="1200" spc="15" dirty="0">
                <a:latin typeface="Times New Roman"/>
                <a:cs typeface="Times New Roman"/>
              </a:rPr>
              <a:t>a</a:t>
            </a:r>
            <a:r>
              <a:rPr sz="1200" dirty="0">
                <a:latin typeface="Times New Roman"/>
                <a:cs typeface="Times New Roman"/>
              </a:rPr>
              <a:t>b</a:t>
            </a:r>
            <a:r>
              <a:rPr sz="1200" spc="-25" dirty="0">
                <a:latin typeface="Times New Roman"/>
                <a:cs typeface="Times New Roman"/>
              </a:rPr>
              <a:t>l</a:t>
            </a:r>
            <a:r>
              <a:rPr sz="1200" dirty="0">
                <a:latin typeface="Times New Roman"/>
                <a:cs typeface="Times New Roman"/>
              </a:rPr>
              <a:t>e</a:t>
            </a:r>
            <a:r>
              <a:rPr sz="1200" spc="55" dirty="0">
                <a:latin typeface="Times New Roman"/>
                <a:cs typeface="Times New Roman"/>
              </a:rPr>
              <a:t> </a:t>
            </a:r>
            <a:r>
              <a:rPr sz="1200" dirty="0">
                <a:latin typeface="Times New Roman"/>
                <a:cs typeface="Times New Roman"/>
              </a:rPr>
              <a:t>to</a:t>
            </a:r>
            <a:r>
              <a:rPr sz="1200" spc="80" dirty="0">
                <a:latin typeface="Times New Roman"/>
                <a:cs typeface="Times New Roman"/>
              </a:rPr>
              <a:t> </a:t>
            </a:r>
            <a:r>
              <a:rPr sz="1200" spc="-50" dirty="0">
                <a:latin typeface="Times New Roman"/>
                <a:cs typeface="Times New Roman"/>
              </a:rPr>
              <a:t>m</a:t>
            </a:r>
            <a:r>
              <a:rPr sz="1200" spc="20" dirty="0">
                <a:latin typeface="Times New Roman"/>
                <a:cs typeface="Times New Roman"/>
              </a:rPr>
              <a:t>od</a:t>
            </a:r>
            <a:r>
              <a:rPr sz="1200" spc="-25" dirty="0">
                <a:latin typeface="Times New Roman"/>
                <a:cs typeface="Times New Roman"/>
              </a:rPr>
              <a:t>i</a:t>
            </a:r>
            <a:r>
              <a:rPr sz="1200" spc="-20" dirty="0">
                <a:latin typeface="Times New Roman"/>
                <a:cs typeface="Times New Roman"/>
              </a:rPr>
              <a:t>f</a:t>
            </a:r>
            <a:r>
              <a:rPr sz="1200" dirty="0">
                <a:latin typeface="Times New Roman"/>
                <a:cs typeface="Times New Roman"/>
              </a:rPr>
              <a:t>y</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0" dirty="0">
                <a:latin typeface="Times New Roman"/>
                <a:cs typeface="Times New Roman"/>
              </a:rPr>
              <a:t>s</a:t>
            </a:r>
            <a:r>
              <a:rPr sz="1200" spc="-25" dirty="0">
                <a:latin typeface="Times New Roman"/>
                <a:cs typeface="Times New Roman"/>
              </a:rPr>
              <a:t>i</a:t>
            </a:r>
            <a:r>
              <a:rPr sz="1200" spc="20" dirty="0">
                <a:latin typeface="Times New Roman"/>
                <a:cs typeface="Times New Roman"/>
              </a:rPr>
              <a:t>g</a:t>
            </a:r>
            <a:r>
              <a:rPr sz="1200" dirty="0">
                <a:latin typeface="Times New Roman"/>
                <a:cs typeface="Times New Roman"/>
              </a:rPr>
              <a:t>n</a:t>
            </a:r>
            <a:r>
              <a:rPr sz="1200" spc="3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80" dirty="0">
                <a:latin typeface="Times New Roman"/>
                <a:cs typeface="Times New Roman"/>
              </a:rPr>
              <a:t> </a:t>
            </a:r>
            <a:r>
              <a:rPr sz="1200" spc="-25" dirty="0">
                <a:latin typeface="Times New Roman"/>
                <a:cs typeface="Times New Roman"/>
              </a:rPr>
              <a:t>m</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ds</a:t>
            </a:r>
            <a:r>
              <a:rPr sz="1200" spc="25" dirty="0">
                <a:latin typeface="Times New Roman"/>
                <a:cs typeface="Times New Roman"/>
              </a:rPr>
              <a:t> </a:t>
            </a:r>
            <a:r>
              <a:rPr sz="1200" dirty="0">
                <a:latin typeface="Times New Roman"/>
                <a:cs typeface="Times New Roman"/>
              </a:rPr>
              <a:t>to </a:t>
            </a:r>
            <a:r>
              <a:rPr sz="1200" spc="5" dirty="0">
                <a:latin typeface="Times New Roman"/>
                <a:cs typeface="Times New Roman"/>
              </a:rPr>
              <a:t>f</a:t>
            </a:r>
            <a:r>
              <a:rPr sz="1200" spc="-50" dirty="0">
                <a:latin typeface="Times New Roman"/>
                <a:cs typeface="Times New Roman"/>
              </a:rPr>
              <a:t>i</a:t>
            </a:r>
            <a:r>
              <a:rPr sz="1200" dirty="0">
                <a:latin typeface="Times New Roman"/>
                <a:cs typeface="Times New Roman"/>
              </a:rPr>
              <a:t>t</a:t>
            </a:r>
            <a:r>
              <a:rPr sz="1200" spc="1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a:t>
            </a:r>
            <a:r>
              <a:rPr sz="1200" spc="90" dirty="0">
                <a:latin typeface="Times New Roman"/>
                <a:cs typeface="Times New Roman"/>
              </a:rPr>
              <a:t> </a:t>
            </a:r>
            <a:r>
              <a:rPr sz="1200" dirty="0">
                <a:latin typeface="Times New Roman"/>
                <a:cs typeface="Times New Roman"/>
              </a:rPr>
              <a:t>p</a:t>
            </a:r>
            <a:r>
              <a:rPr sz="1200" spc="-5" dirty="0">
                <a:latin typeface="Times New Roman"/>
                <a:cs typeface="Times New Roman"/>
              </a:rPr>
              <a:t>a</a:t>
            </a:r>
            <a:r>
              <a:rPr sz="1200" spc="5" dirty="0">
                <a:latin typeface="Times New Roman"/>
                <a:cs typeface="Times New Roman"/>
              </a:rPr>
              <a:t>r</a:t>
            </a:r>
            <a:r>
              <a:rPr sz="1200" spc="25" dirty="0">
                <a:latin typeface="Times New Roman"/>
                <a:cs typeface="Times New Roman"/>
              </a:rPr>
              <a:t>t</a:t>
            </a:r>
            <a:r>
              <a:rPr sz="1200" spc="-50"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25" dirty="0">
                <a:latin typeface="Times New Roman"/>
                <a:cs typeface="Times New Roman"/>
              </a:rPr>
              <a:t>l</a:t>
            </a:r>
            <a:r>
              <a:rPr sz="1200" spc="-5" dirty="0">
                <a:latin typeface="Times New Roman"/>
                <a:cs typeface="Times New Roman"/>
              </a:rPr>
              <a:t>a</a:t>
            </a:r>
            <a:r>
              <a:rPr sz="1200" dirty="0">
                <a:latin typeface="Times New Roman"/>
                <a:cs typeface="Times New Roman"/>
              </a:rPr>
              <a:t>r</a:t>
            </a:r>
            <a:r>
              <a:rPr sz="1200" spc="90" dirty="0">
                <a:latin typeface="Times New Roman"/>
                <a:cs typeface="Times New Roman"/>
              </a:rPr>
              <a:t> </a:t>
            </a:r>
            <a:r>
              <a:rPr sz="1200" spc="10" dirty="0">
                <a:latin typeface="Times New Roman"/>
                <a:cs typeface="Times New Roman"/>
              </a:rPr>
              <a:t>s</a:t>
            </a:r>
            <a:r>
              <a:rPr sz="1200" spc="-5" dirty="0">
                <a:latin typeface="Times New Roman"/>
                <a:cs typeface="Times New Roman"/>
              </a:rPr>
              <a:t>e</a:t>
            </a:r>
            <a:r>
              <a:rPr sz="1200" dirty="0">
                <a:latin typeface="Times New Roman"/>
                <a:cs typeface="Times New Roman"/>
              </a:rPr>
              <a:t>t</a:t>
            </a:r>
            <a:r>
              <a:rPr sz="1200" spc="25" dirty="0">
                <a:latin typeface="Times New Roman"/>
                <a:cs typeface="Times New Roman"/>
              </a:rPr>
              <a:t>t</a:t>
            </a:r>
            <a:r>
              <a:rPr sz="1200" spc="-25" dirty="0">
                <a:latin typeface="Times New Roman"/>
                <a:cs typeface="Times New Roman"/>
              </a:rPr>
              <a:t>in</a:t>
            </a:r>
            <a:r>
              <a:rPr sz="1200" spc="20" dirty="0">
                <a:latin typeface="Times New Roman"/>
                <a:cs typeface="Times New Roman"/>
              </a:rPr>
              <a:t>g</a:t>
            </a:r>
            <a:r>
              <a:rPr sz="1200" dirty="0">
                <a:latin typeface="Times New Roman"/>
                <a:cs typeface="Times New Roman"/>
              </a:rPr>
              <a:t>s</a:t>
            </a:r>
            <a:r>
              <a:rPr sz="1200" spc="7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8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x</a:t>
            </a:r>
            <a:r>
              <a:rPr sz="1200" spc="25" dirty="0">
                <a:latin typeface="Times New Roman"/>
                <a:cs typeface="Times New Roman"/>
              </a:rPr>
              <a:t>t</a:t>
            </a:r>
            <a:r>
              <a:rPr sz="1200" spc="-15" dirty="0">
                <a:latin typeface="Times New Roman"/>
                <a:cs typeface="Times New Roman"/>
              </a:rPr>
              <a:t>s</a:t>
            </a:r>
            <a:r>
              <a:rPr sz="1200" dirty="0">
                <a:latin typeface="Times New Roman"/>
                <a:cs typeface="Times New Roman"/>
              </a:rPr>
              <a:t>.</a:t>
            </a:r>
            <a:r>
              <a:rPr sz="1200" spc="95" dirty="0">
                <a:latin typeface="Times New Roman"/>
                <a:cs typeface="Times New Roman"/>
              </a:rPr>
              <a:t> </a:t>
            </a:r>
            <a:r>
              <a:rPr sz="1200" spc="-30" dirty="0">
                <a:latin typeface="Times New Roman"/>
                <a:cs typeface="Times New Roman"/>
              </a:rPr>
              <a:t>W</a:t>
            </a:r>
            <a:r>
              <a:rPr sz="1200" dirty="0">
                <a:latin typeface="Times New Roman"/>
                <a:cs typeface="Times New Roman"/>
              </a:rPr>
              <a:t>e</a:t>
            </a:r>
            <a:r>
              <a:rPr sz="1200" spc="100" dirty="0">
                <a:latin typeface="Times New Roman"/>
                <a:cs typeface="Times New Roman"/>
              </a:rPr>
              <a:t> </a:t>
            </a:r>
            <a:r>
              <a:rPr sz="1200" spc="-25" dirty="0">
                <a:latin typeface="Times New Roman"/>
                <a:cs typeface="Times New Roman"/>
              </a:rPr>
              <a:t>h</a:t>
            </a:r>
            <a:r>
              <a:rPr sz="1200" spc="15" dirty="0">
                <a:latin typeface="Times New Roman"/>
                <a:cs typeface="Times New Roman"/>
              </a:rPr>
              <a:t>a</a:t>
            </a:r>
            <a:r>
              <a:rPr sz="1200" spc="-25" dirty="0">
                <a:latin typeface="Times New Roman"/>
                <a:cs typeface="Times New Roman"/>
              </a:rPr>
              <a:t>v</a:t>
            </a:r>
            <a:r>
              <a:rPr sz="1200" dirty="0">
                <a:latin typeface="Times New Roman"/>
                <a:cs typeface="Times New Roman"/>
              </a:rPr>
              <a:t>e</a:t>
            </a:r>
            <a:r>
              <a:rPr sz="1200" spc="10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v</a:t>
            </a:r>
            <a:r>
              <a:rPr sz="1200" spc="-50" dirty="0">
                <a:latin typeface="Times New Roman"/>
                <a:cs typeface="Times New Roman"/>
              </a:rPr>
              <a:t>i</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d</a:t>
            </a:r>
            <a:r>
              <a:rPr sz="1200" spc="80" dirty="0">
                <a:latin typeface="Times New Roman"/>
                <a:cs typeface="Times New Roman"/>
              </a:rPr>
              <a:t> </a:t>
            </a:r>
            <a:r>
              <a:rPr sz="1200" spc="-15" dirty="0">
                <a:latin typeface="Times New Roman"/>
                <a:cs typeface="Times New Roman"/>
              </a:rPr>
              <a:t>s</a:t>
            </a:r>
            <a:r>
              <a:rPr sz="1200" dirty="0">
                <a:latin typeface="Times New Roman"/>
                <a:cs typeface="Times New Roman"/>
              </a:rPr>
              <a:t>u</a:t>
            </a:r>
            <a:r>
              <a:rPr sz="1200" spc="15" dirty="0">
                <a:latin typeface="Times New Roman"/>
                <a:cs typeface="Times New Roman"/>
              </a:rPr>
              <a:t>c</a:t>
            </a:r>
            <a:r>
              <a:rPr sz="1200" dirty="0">
                <a:latin typeface="Times New Roman"/>
                <a:cs typeface="Times New Roman"/>
              </a:rPr>
              <a:t>h</a:t>
            </a:r>
            <a:r>
              <a:rPr sz="1200" spc="60" dirty="0">
                <a:latin typeface="Times New Roman"/>
                <a:cs typeface="Times New Roman"/>
              </a:rPr>
              <a:t> </a:t>
            </a:r>
            <a:r>
              <a:rPr sz="1200" dirty="0">
                <a:latin typeface="Times New Roman"/>
                <a:cs typeface="Times New Roman"/>
              </a:rPr>
              <a:t>a</a:t>
            </a:r>
            <a:r>
              <a:rPr sz="1200" spc="75"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15" dirty="0">
                <a:latin typeface="Times New Roman"/>
                <a:cs typeface="Times New Roman"/>
              </a:rPr>
              <a:t>s</a:t>
            </a:r>
            <a:r>
              <a:rPr sz="1200" spc="-5" dirty="0">
                <a:latin typeface="Times New Roman"/>
                <a:cs typeface="Times New Roman"/>
              </a:rPr>
              <a:t>c</a:t>
            </a:r>
            <a:r>
              <a:rPr sz="1200" spc="30" dirty="0">
                <a:latin typeface="Times New Roman"/>
                <a:cs typeface="Times New Roman"/>
              </a:rPr>
              <a:t>r</a:t>
            </a:r>
            <a:r>
              <a:rPr sz="1200" spc="-50" dirty="0">
                <a:latin typeface="Times New Roman"/>
                <a:cs typeface="Times New Roman"/>
              </a:rPr>
              <a:t>i</a:t>
            </a:r>
            <a:r>
              <a:rPr sz="1200" dirty="0">
                <a:latin typeface="Times New Roman"/>
                <a:cs typeface="Times New Roman"/>
              </a:rPr>
              <a:t>p</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95" dirty="0">
                <a:latin typeface="Times New Roman"/>
                <a:cs typeface="Times New Roman"/>
              </a:rPr>
              <a:t> </a:t>
            </a:r>
            <a:r>
              <a:rPr sz="1200" spc="-5" dirty="0">
                <a:latin typeface="Times New Roman"/>
                <a:cs typeface="Times New Roman"/>
              </a:rPr>
              <a:t>H</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ce</a:t>
            </a:r>
            <a:r>
              <a:rPr sz="1200" dirty="0">
                <a:latin typeface="Times New Roman"/>
                <a:cs typeface="Times New Roman"/>
              </a:rPr>
              <a:t>,</a:t>
            </a:r>
            <a:r>
              <a:rPr sz="1200" spc="95" dirty="0">
                <a:latin typeface="Times New Roman"/>
                <a:cs typeface="Times New Roman"/>
              </a:rPr>
              <a:t> </a:t>
            </a:r>
            <a:r>
              <a:rPr sz="1200" spc="-5" dirty="0">
                <a:latin typeface="Times New Roman"/>
                <a:cs typeface="Times New Roman"/>
              </a:rPr>
              <a:t>w</a:t>
            </a:r>
            <a:r>
              <a:rPr sz="1200" dirty="0">
                <a:latin typeface="Times New Roman"/>
                <a:cs typeface="Times New Roman"/>
              </a:rPr>
              <a:t>e</a:t>
            </a:r>
            <a:r>
              <a:rPr sz="1200" spc="7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40" dirty="0">
                <a:latin typeface="Times New Roman"/>
                <a:cs typeface="Times New Roman"/>
              </a:rPr>
              <a:t>e</a:t>
            </a:r>
            <a:r>
              <a:rPr sz="1200" dirty="0">
                <a:latin typeface="Times New Roman"/>
                <a:cs typeface="Times New Roman"/>
              </a:rPr>
              <a:t>m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0" dirty="0">
                <a:latin typeface="Times New Roman"/>
                <a:cs typeface="Times New Roman"/>
              </a:rPr>
              <a:t> </a:t>
            </a:r>
            <a:r>
              <a:rPr sz="1200" spc="20" dirty="0">
                <a:latin typeface="Times New Roman"/>
                <a:cs typeface="Times New Roman"/>
              </a:rPr>
              <a:t>o</a:t>
            </a:r>
            <a:r>
              <a:rPr sz="1200" spc="-25" dirty="0">
                <a:latin typeface="Times New Roman"/>
                <a:cs typeface="Times New Roman"/>
              </a:rPr>
              <a:t>u</a:t>
            </a:r>
            <a:r>
              <a:rPr sz="1200" spc="25" dirty="0">
                <a:latin typeface="Times New Roman"/>
                <a:cs typeface="Times New Roman"/>
              </a:rPr>
              <a:t>t</a:t>
            </a:r>
            <a:r>
              <a:rPr sz="1200" spc="-30"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spc="15" dirty="0">
                <a:latin typeface="Times New Roman"/>
                <a:cs typeface="Times New Roman"/>
              </a:rPr>
              <a:t>e</a:t>
            </a:r>
            <a:r>
              <a:rPr sz="1200" dirty="0">
                <a:latin typeface="Times New Roman"/>
                <a:cs typeface="Times New Roman"/>
              </a:rPr>
              <a:t>s </a:t>
            </a:r>
            <a:r>
              <a:rPr sz="1200" spc="-13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140" dirty="0">
                <a:latin typeface="Times New Roman"/>
                <a:cs typeface="Times New Roman"/>
              </a:rPr>
              <a:t> </a:t>
            </a:r>
            <a:r>
              <a:rPr sz="1200" spc="20" dirty="0">
                <a:latin typeface="Times New Roman"/>
                <a:cs typeface="Times New Roman"/>
              </a:rPr>
              <a:t>o</a:t>
            </a:r>
            <a:r>
              <a:rPr sz="1200" spc="-25" dirty="0">
                <a:latin typeface="Times New Roman"/>
                <a:cs typeface="Times New Roman"/>
              </a:rPr>
              <a:t>u</a:t>
            </a:r>
            <a:r>
              <a:rPr sz="1200" dirty="0">
                <a:latin typeface="Times New Roman"/>
                <a:cs typeface="Times New Roman"/>
              </a:rPr>
              <a:t>r </a:t>
            </a:r>
            <a:r>
              <a:rPr sz="1200" spc="-14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a:t>
            </a:r>
            <a:r>
              <a:rPr sz="1200" spc="5" dirty="0">
                <a:latin typeface="Times New Roman"/>
                <a:cs typeface="Times New Roman"/>
              </a:rPr>
              <a:t>r</a:t>
            </a:r>
            <a:r>
              <a:rPr sz="1200" spc="-5" dirty="0">
                <a:latin typeface="Times New Roman"/>
                <a:cs typeface="Times New Roman"/>
              </a:rPr>
              <a:t>c</a:t>
            </a:r>
            <a:r>
              <a:rPr sz="1200" dirty="0">
                <a:latin typeface="Times New Roman"/>
                <a:cs typeface="Times New Roman"/>
              </a:rPr>
              <a:t>h </a:t>
            </a:r>
            <a:r>
              <a:rPr sz="1200" spc="-145" dirty="0">
                <a:latin typeface="Times New Roman"/>
                <a:cs typeface="Times New Roman"/>
              </a:rPr>
              <a:t> </a:t>
            </a:r>
            <a:r>
              <a:rPr sz="1200" dirty="0">
                <a:latin typeface="Times New Roman"/>
                <a:cs typeface="Times New Roman"/>
              </a:rPr>
              <a:t>to </a:t>
            </a:r>
            <a:r>
              <a:rPr sz="1200" spc="-120" dirty="0">
                <a:latin typeface="Times New Roman"/>
                <a:cs typeface="Times New Roman"/>
              </a:rPr>
              <a:t> </a:t>
            </a:r>
            <a:r>
              <a:rPr sz="1200" spc="-25" dirty="0">
                <a:latin typeface="Times New Roman"/>
                <a:cs typeface="Times New Roman"/>
              </a:rPr>
              <a:t>b</a:t>
            </a:r>
            <a:r>
              <a:rPr sz="1200" dirty="0">
                <a:latin typeface="Times New Roman"/>
                <a:cs typeface="Times New Roman"/>
              </a:rPr>
              <a:t>e </a:t>
            </a:r>
            <a:r>
              <a:rPr sz="1200" spc="-125" dirty="0">
                <a:latin typeface="Times New Roman"/>
                <a:cs typeface="Times New Roman"/>
              </a:rPr>
              <a:t> </a:t>
            </a:r>
            <a:r>
              <a:rPr sz="1200" spc="-25" dirty="0">
                <a:latin typeface="Times New Roman"/>
                <a:cs typeface="Times New Roman"/>
              </a:rPr>
              <a:t>v</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u</a:t>
            </a:r>
            <a:r>
              <a:rPr sz="1200" spc="15" dirty="0">
                <a:latin typeface="Times New Roman"/>
                <a:cs typeface="Times New Roman"/>
              </a:rPr>
              <a:t>a</a:t>
            </a:r>
            <a:r>
              <a:rPr sz="1200" dirty="0">
                <a:latin typeface="Times New Roman"/>
                <a:cs typeface="Times New Roman"/>
              </a:rPr>
              <a:t>b</a:t>
            </a:r>
            <a:r>
              <a:rPr sz="1200" spc="-25" dirty="0">
                <a:latin typeface="Times New Roman"/>
                <a:cs typeface="Times New Roman"/>
              </a:rPr>
              <a:t>l</a:t>
            </a:r>
            <a:r>
              <a:rPr sz="1200" dirty="0">
                <a:latin typeface="Times New Roman"/>
                <a:cs typeface="Times New Roman"/>
              </a:rPr>
              <a:t>e </a:t>
            </a:r>
            <a:r>
              <a:rPr sz="1200" spc="-12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00" dirty="0">
                <a:latin typeface="Times New Roman"/>
                <a:cs typeface="Times New Roman"/>
              </a:rPr>
              <a:t> </a:t>
            </a:r>
            <a:r>
              <a:rPr sz="1200" spc="-50" dirty="0">
                <a:latin typeface="Times New Roman"/>
                <a:cs typeface="Times New Roman"/>
              </a:rPr>
              <a:t>i</a:t>
            </a:r>
            <a:r>
              <a:rPr sz="1200" dirty="0">
                <a:latin typeface="Times New Roman"/>
                <a:cs typeface="Times New Roman"/>
              </a:rPr>
              <a:t>t </a:t>
            </a:r>
            <a:r>
              <a:rPr sz="1200" spc="-95" dirty="0">
                <a:latin typeface="Times New Roman"/>
                <a:cs typeface="Times New Roman"/>
              </a:rPr>
              <a:t> </a:t>
            </a:r>
            <a:r>
              <a:rPr sz="1200" spc="-50" dirty="0">
                <a:latin typeface="Times New Roman"/>
                <a:cs typeface="Times New Roman"/>
              </a:rPr>
              <a:t>m</a:t>
            </a:r>
            <a:r>
              <a:rPr sz="1200" spc="20" dirty="0">
                <a:latin typeface="Times New Roman"/>
                <a:cs typeface="Times New Roman"/>
              </a:rPr>
              <a:t>o</a:t>
            </a:r>
            <a:r>
              <a:rPr sz="1200" spc="-25" dirty="0">
                <a:latin typeface="Times New Roman"/>
                <a:cs typeface="Times New Roman"/>
              </a:rPr>
              <a:t>v</a:t>
            </a:r>
            <a:r>
              <a:rPr sz="1200" spc="15" dirty="0">
                <a:latin typeface="Times New Roman"/>
                <a:cs typeface="Times New Roman"/>
              </a:rPr>
              <a:t>e</a:t>
            </a:r>
            <a:r>
              <a:rPr sz="1200" dirty="0">
                <a:latin typeface="Times New Roman"/>
                <a:cs typeface="Times New Roman"/>
              </a:rPr>
              <a:t>s </a:t>
            </a:r>
            <a:r>
              <a:rPr sz="1200" spc="-135" dirty="0">
                <a:latin typeface="Times New Roman"/>
                <a:cs typeface="Times New Roman"/>
              </a:rPr>
              <a:t> </a:t>
            </a:r>
            <a:r>
              <a:rPr sz="1200" dirty="0">
                <a:latin typeface="Times New Roman"/>
                <a:cs typeface="Times New Roman"/>
              </a:rPr>
              <a:t>us </a:t>
            </a:r>
            <a:r>
              <a:rPr sz="1200" spc="-135" dirty="0">
                <a:latin typeface="Times New Roman"/>
                <a:cs typeface="Times New Roman"/>
              </a:rPr>
              <a:t> </a:t>
            </a:r>
            <a:r>
              <a:rPr sz="1200" spc="-5" dirty="0">
                <a:latin typeface="Times New Roman"/>
                <a:cs typeface="Times New Roman"/>
              </a:rPr>
              <a:t>c</a:t>
            </a:r>
            <a:r>
              <a:rPr sz="1200" spc="-50" dirty="0">
                <a:latin typeface="Times New Roman"/>
                <a:cs typeface="Times New Roman"/>
              </a:rPr>
              <a:t>l</a:t>
            </a:r>
            <a:r>
              <a:rPr sz="1200" spc="20" dirty="0">
                <a:latin typeface="Times New Roman"/>
                <a:cs typeface="Times New Roman"/>
              </a:rPr>
              <a:t>o</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r </a:t>
            </a:r>
            <a:r>
              <a:rPr sz="1200" spc="-114" dirty="0">
                <a:latin typeface="Times New Roman"/>
                <a:cs typeface="Times New Roman"/>
              </a:rPr>
              <a:t> </a:t>
            </a:r>
            <a:r>
              <a:rPr sz="1200" dirty="0">
                <a:latin typeface="Times New Roman"/>
                <a:cs typeface="Times New Roman"/>
              </a:rPr>
              <a:t>to </a:t>
            </a:r>
            <a:r>
              <a:rPr sz="1200" spc="-120" dirty="0">
                <a:latin typeface="Times New Roman"/>
                <a:cs typeface="Times New Roman"/>
              </a:rPr>
              <a:t> </a:t>
            </a:r>
            <a:r>
              <a:rPr sz="1200" dirty="0">
                <a:latin typeface="Times New Roman"/>
                <a:cs typeface="Times New Roman"/>
              </a:rPr>
              <a:t>a </a:t>
            </a:r>
            <a:r>
              <a:rPr sz="1200" spc="-150" dirty="0">
                <a:latin typeface="Times New Roman"/>
                <a:cs typeface="Times New Roman"/>
              </a:rPr>
              <a:t> </a:t>
            </a:r>
            <a:r>
              <a:rPr sz="1200" spc="-50" dirty="0">
                <a:latin typeface="Times New Roman"/>
                <a:cs typeface="Times New Roman"/>
              </a:rPr>
              <a:t>m</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e </a:t>
            </a:r>
            <a:r>
              <a:rPr sz="1200" spc="-125" dirty="0">
                <a:latin typeface="Times New Roman"/>
                <a:cs typeface="Times New Roman"/>
              </a:rPr>
              <a:t> </a:t>
            </a:r>
            <a:r>
              <a:rPr sz="1200" spc="-30"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dirty="0">
                <a:latin typeface="Times New Roman"/>
                <a:cs typeface="Times New Roman"/>
              </a:rPr>
              <a:t>p</a:t>
            </a:r>
            <a:r>
              <a:rPr sz="1200" spc="5" dirty="0">
                <a:latin typeface="Times New Roman"/>
                <a:cs typeface="Times New Roman"/>
              </a:rPr>
              <a:t>r</a:t>
            </a:r>
            <a:r>
              <a:rPr sz="1200" spc="15" dirty="0">
                <a:latin typeface="Times New Roman"/>
                <a:cs typeface="Times New Roman"/>
              </a:rPr>
              <a:t>e</a:t>
            </a:r>
            <a:r>
              <a:rPr sz="1200" spc="-25" dirty="0">
                <a:latin typeface="Times New Roman"/>
                <a:cs typeface="Times New Roman"/>
              </a:rPr>
              <a:t>h</a:t>
            </a:r>
            <a:r>
              <a:rPr sz="1200" spc="15" dirty="0">
                <a:latin typeface="Times New Roman"/>
                <a:cs typeface="Times New Roman"/>
              </a:rPr>
              <a:t>e</a:t>
            </a:r>
            <a:r>
              <a:rPr sz="1200"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ve </a:t>
            </a:r>
            <a:r>
              <a:rPr sz="1200" spc="-40" dirty="0">
                <a:latin typeface="Times New Roman"/>
                <a:cs typeface="Times New Roman"/>
              </a:rPr>
              <a:t>f</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m</a:t>
            </a:r>
            <a:r>
              <a:rPr sz="1200" spc="15" dirty="0">
                <a:latin typeface="Times New Roman"/>
                <a:cs typeface="Times New Roman"/>
              </a:rPr>
              <a:t>e</a:t>
            </a:r>
            <a:r>
              <a:rPr sz="1200" spc="-5" dirty="0">
                <a:latin typeface="Times New Roman"/>
                <a:cs typeface="Times New Roman"/>
              </a:rPr>
              <a:t>w</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k </a:t>
            </a:r>
            <a:r>
              <a:rPr sz="1200" spc="-10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 </a:t>
            </a:r>
            <a:r>
              <a:rPr sz="1200" spc="-9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p</a:t>
            </a:r>
            <a:r>
              <a:rPr sz="1200" spc="-5" dirty="0">
                <a:latin typeface="Times New Roman"/>
                <a:cs typeface="Times New Roman"/>
              </a:rPr>
              <a:t>a</a:t>
            </a:r>
            <a:r>
              <a:rPr sz="1200" spc="5" dirty="0">
                <a:latin typeface="Times New Roman"/>
                <a:cs typeface="Times New Roman"/>
              </a:rPr>
              <a:t>r</a:t>
            </a:r>
            <a:r>
              <a:rPr sz="1200" spc="-25" dirty="0">
                <a:latin typeface="Times New Roman"/>
                <a:cs typeface="Times New Roman"/>
              </a:rPr>
              <a:t>in</a:t>
            </a:r>
            <a:r>
              <a:rPr sz="1200" dirty="0">
                <a:latin typeface="Times New Roman"/>
                <a:cs typeface="Times New Roman"/>
              </a:rPr>
              <a:t>g </a:t>
            </a:r>
            <a:r>
              <a:rPr sz="1200" spc="-100"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 </a:t>
            </a:r>
            <a:r>
              <a:rPr sz="1200" spc="-120"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15" dirty="0">
                <a:latin typeface="Times New Roman"/>
                <a:cs typeface="Times New Roman"/>
              </a:rPr>
              <a:t>c</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20" dirty="0">
                <a:latin typeface="Times New Roman"/>
                <a:cs typeface="Times New Roman"/>
              </a:rPr>
              <a:t> </a:t>
            </a:r>
            <a:r>
              <a:rPr sz="1200" spc="25" dirty="0">
                <a:latin typeface="Times New Roman"/>
                <a:cs typeface="Times New Roman"/>
              </a:rPr>
              <a:t>t</a:t>
            </a:r>
            <a:r>
              <a:rPr sz="1200" spc="-5" dirty="0">
                <a:latin typeface="Times New Roman"/>
                <a:cs typeface="Times New Roman"/>
              </a:rPr>
              <a:t>ea</a:t>
            </a:r>
            <a:r>
              <a:rPr sz="1200" spc="15" dirty="0">
                <a:latin typeface="Times New Roman"/>
                <a:cs typeface="Times New Roman"/>
              </a:rPr>
              <a:t>c</a:t>
            </a:r>
            <a:r>
              <a:rPr sz="1200"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 </a:t>
            </a:r>
            <a:r>
              <a:rPr sz="1200" spc="-110" dirty="0">
                <a:latin typeface="Times New Roman"/>
                <a:cs typeface="Times New Roman"/>
              </a:rPr>
              <a:t> </a:t>
            </a:r>
            <a:r>
              <a:rPr sz="1200" dirty="0">
                <a:latin typeface="Times New Roman"/>
                <a:cs typeface="Times New Roman"/>
              </a:rPr>
              <a:t>to </a:t>
            </a:r>
            <a:r>
              <a:rPr sz="1200" spc="-75" dirty="0">
                <a:latin typeface="Times New Roman"/>
                <a:cs typeface="Times New Roman"/>
              </a:rPr>
              <a:t> </a:t>
            </a:r>
            <a:r>
              <a:rPr sz="1200" spc="-50" dirty="0">
                <a:latin typeface="Times New Roman"/>
                <a:cs typeface="Times New Roman"/>
              </a:rPr>
              <a:t>m</a:t>
            </a:r>
            <a:r>
              <a:rPr sz="1200" spc="-5" dirty="0">
                <a:latin typeface="Times New Roman"/>
                <a:cs typeface="Times New Roman"/>
              </a:rPr>
              <a:t>ee</a:t>
            </a:r>
            <a:r>
              <a:rPr sz="1200" dirty="0">
                <a:latin typeface="Times New Roman"/>
                <a:cs typeface="Times New Roman"/>
              </a:rPr>
              <a:t>t </a:t>
            </a:r>
            <a:r>
              <a:rPr sz="1200" spc="-7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05" dirty="0">
                <a:latin typeface="Times New Roman"/>
                <a:cs typeface="Times New Roman"/>
              </a:rPr>
              <a:t> </a:t>
            </a:r>
            <a:r>
              <a:rPr sz="1200" spc="-25" dirty="0">
                <a:latin typeface="Times New Roman"/>
                <a:cs typeface="Times New Roman"/>
              </a:rPr>
              <a:t>n</a:t>
            </a:r>
            <a:r>
              <a:rPr sz="1200" spc="-5" dirty="0">
                <a:latin typeface="Times New Roman"/>
                <a:cs typeface="Times New Roman"/>
              </a:rPr>
              <a:t>ee</a:t>
            </a:r>
            <a:r>
              <a:rPr sz="1200" dirty="0">
                <a:latin typeface="Times New Roman"/>
                <a:cs typeface="Times New Roman"/>
              </a:rPr>
              <a:t>ds </a:t>
            </a:r>
            <a:r>
              <a:rPr sz="1200" spc="-110" dirty="0">
                <a:latin typeface="Times New Roman"/>
                <a:cs typeface="Times New Roman"/>
              </a:rPr>
              <a:t> </a:t>
            </a:r>
            <a:r>
              <a:rPr sz="1200" spc="45" dirty="0">
                <a:latin typeface="Times New Roman"/>
                <a:cs typeface="Times New Roman"/>
              </a:rPr>
              <a:t>o</a:t>
            </a:r>
            <a:r>
              <a:rPr sz="1200" dirty="0">
                <a:latin typeface="Times New Roman"/>
                <a:cs typeface="Times New Roman"/>
              </a:rPr>
              <a:t>f </a:t>
            </a:r>
            <a:r>
              <a:rPr sz="1200" spc="-140" dirty="0">
                <a:latin typeface="Times New Roman"/>
                <a:cs typeface="Times New Roman"/>
              </a:rPr>
              <a:t> </a:t>
            </a:r>
            <a:r>
              <a:rPr sz="1200" spc="-10" dirty="0">
                <a:latin typeface="Times New Roman"/>
                <a:cs typeface="Times New Roman"/>
              </a:rPr>
              <a:t>C</a:t>
            </a:r>
            <a:r>
              <a:rPr sz="1200" spc="10" dirty="0">
                <a:latin typeface="Times New Roman"/>
                <a:cs typeface="Times New Roman"/>
              </a:rPr>
              <a:t>L</a:t>
            </a:r>
            <a:r>
              <a:rPr sz="1200" dirty="0">
                <a:latin typeface="Times New Roman"/>
                <a:cs typeface="Times New Roman"/>
              </a:rPr>
              <a:t>D </a:t>
            </a:r>
            <a:r>
              <a:rPr sz="1200" spc="-75"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5" dirty="0">
                <a:latin typeface="Times New Roman"/>
                <a:cs typeface="Times New Roman"/>
              </a:rPr>
              <a:t>a</a:t>
            </a:r>
            <a:r>
              <a:rPr sz="1200" spc="5" dirty="0">
                <a:latin typeface="Times New Roman"/>
                <a:cs typeface="Times New Roman"/>
              </a:rPr>
              <a:t>r</a:t>
            </a:r>
            <a:r>
              <a:rPr sz="1200" spc="-25" dirty="0">
                <a:latin typeface="Times New Roman"/>
                <a:cs typeface="Times New Roman"/>
              </a:rPr>
              <a:t>n</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s </a:t>
            </a:r>
            <a:r>
              <a:rPr sz="1200" spc="-85" dirty="0">
                <a:latin typeface="Times New Roman"/>
                <a:cs typeface="Times New Roman"/>
              </a:rPr>
              <a:t> </a:t>
            </a:r>
            <a:r>
              <a:rPr sz="1200" spc="-50" dirty="0">
                <a:latin typeface="Times New Roman"/>
                <a:cs typeface="Times New Roman"/>
              </a:rPr>
              <a:t>m</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e </a:t>
            </a:r>
            <a:r>
              <a:rPr sz="1200" spc="15" dirty="0">
                <a:latin typeface="Times New Roman"/>
                <a:cs typeface="Times New Roman"/>
              </a:rPr>
              <a:t>e</a:t>
            </a:r>
            <a:r>
              <a:rPr sz="1200" spc="-20" dirty="0">
                <a:latin typeface="Times New Roman"/>
                <a:cs typeface="Times New Roman"/>
              </a:rPr>
              <a:t>ff</a:t>
            </a:r>
            <a:r>
              <a:rPr sz="1200" spc="-5" dirty="0">
                <a:latin typeface="Times New Roman"/>
                <a:cs typeface="Times New Roman"/>
              </a:rPr>
              <a:t>ec</a:t>
            </a:r>
            <a:r>
              <a:rPr sz="1200" spc="50" dirty="0">
                <a:latin typeface="Times New Roman"/>
                <a:cs typeface="Times New Roman"/>
              </a:rPr>
              <a:t>t</a:t>
            </a:r>
            <a:r>
              <a:rPr sz="1200" spc="-25" dirty="0">
                <a:latin typeface="Times New Roman"/>
                <a:cs typeface="Times New Roman"/>
              </a:rPr>
              <a:t>iv</a:t>
            </a:r>
            <a:r>
              <a:rPr sz="1200" spc="15" dirty="0">
                <a:latin typeface="Times New Roman"/>
                <a:cs typeface="Times New Roman"/>
              </a:rPr>
              <a:t>e</a:t>
            </a:r>
            <a:r>
              <a:rPr sz="1200" dirty="0">
                <a:latin typeface="Times New Roman"/>
                <a:cs typeface="Times New Roman"/>
              </a:rPr>
              <a:t>l</a:t>
            </a:r>
            <a:r>
              <a:rPr sz="1200" spc="-50" dirty="0">
                <a:latin typeface="Times New Roman"/>
                <a:cs typeface="Times New Roman"/>
              </a:rPr>
              <a:t>y</a:t>
            </a:r>
            <a:r>
              <a:rPr sz="1200" dirty="0">
                <a:latin typeface="Times New Roman"/>
                <a:cs typeface="Times New Roman"/>
              </a:rPr>
              <a:t>.</a:t>
            </a:r>
            <a:endParaRPr sz="1200">
              <a:latin typeface="Times New Roman"/>
              <a:cs typeface="Times New Roman"/>
            </a:endParaRPr>
          </a:p>
          <a:p>
            <a:pPr>
              <a:lnSpc>
                <a:spcPct val="100000"/>
              </a:lnSpc>
              <a:spcBef>
                <a:spcPts val="21"/>
              </a:spcBef>
            </a:pPr>
            <a:endParaRPr sz="1150">
              <a:latin typeface="Times New Roman"/>
              <a:cs typeface="Times New Roman"/>
            </a:endParaRPr>
          </a:p>
          <a:p>
            <a:pPr marL="12700" algn="just">
              <a:lnSpc>
                <a:spcPct val="100000"/>
              </a:lnSpc>
            </a:pPr>
            <a:r>
              <a:rPr sz="1200" b="1" spc="-15" dirty="0">
                <a:latin typeface="Times New Roman"/>
                <a:cs typeface="Times New Roman"/>
              </a:rPr>
              <a:t>I</a:t>
            </a:r>
            <a:r>
              <a:rPr sz="1200" b="1" spc="-20" dirty="0">
                <a:latin typeface="Times New Roman"/>
                <a:cs typeface="Times New Roman"/>
              </a:rPr>
              <a:t>m</a:t>
            </a:r>
            <a:r>
              <a:rPr sz="1200" b="1" spc="25" dirty="0">
                <a:latin typeface="Times New Roman"/>
                <a:cs typeface="Times New Roman"/>
              </a:rPr>
              <a:t>p</a:t>
            </a:r>
            <a:r>
              <a:rPr sz="1200" b="1" spc="-25" dirty="0">
                <a:latin typeface="Times New Roman"/>
                <a:cs typeface="Times New Roman"/>
              </a:rPr>
              <a:t>l</a:t>
            </a:r>
            <a:r>
              <a:rPr sz="1200" b="1" dirty="0">
                <a:latin typeface="Times New Roman"/>
                <a:cs typeface="Times New Roman"/>
              </a:rPr>
              <a:t>i</a:t>
            </a:r>
            <a:r>
              <a:rPr sz="1200" b="1" spc="-5" dirty="0">
                <a:latin typeface="Times New Roman"/>
                <a:cs typeface="Times New Roman"/>
              </a:rPr>
              <a:t>c</a:t>
            </a:r>
            <a:r>
              <a:rPr sz="1200" b="1" dirty="0">
                <a:latin typeface="Times New Roman"/>
                <a:cs typeface="Times New Roman"/>
              </a:rPr>
              <a:t>a</a:t>
            </a:r>
            <a:r>
              <a:rPr sz="1200" b="1" spc="5" dirty="0">
                <a:latin typeface="Times New Roman"/>
                <a:cs typeface="Times New Roman"/>
              </a:rPr>
              <a:t>t</a:t>
            </a:r>
            <a:r>
              <a:rPr sz="1200" b="1" dirty="0">
                <a:latin typeface="Times New Roman"/>
                <a:cs typeface="Times New Roman"/>
              </a:rPr>
              <a:t>ions</a:t>
            </a:r>
            <a:endParaRPr sz="1200">
              <a:latin typeface="Times New Roman"/>
              <a:cs typeface="Times New Roman"/>
            </a:endParaRPr>
          </a:p>
          <a:p>
            <a:pPr>
              <a:lnSpc>
                <a:spcPct val="100000"/>
              </a:lnSpc>
              <a:spcBef>
                <a:spcPts val="34"/>
              </a:spcBef>
            </a:pPr>
            <a:endParaRPr sz="1150">
              <a:latin typeface="Times New Roman"/>
              <a:cs typeface="Times New Roman"/>
            </a:endParaRPr>
          </a:p>
          <a:p>
            <a:pPr marL="12700" marR="5080" algn="just">
              <a:lnSpc>
                <a:spcPct val="95800"/>
              </a:lnSpc>
            </a:pPr>
            <a:r>
              <a:rPr sz="1200" dirty="0">
                <a:latin typeface="Times New Roman"/>
                <a:cs typeface="Times New Roman"/>
              </a:rPr>
              <a:t>F</a:t>
            </a:r>
            <a:r>
              <a:rPr sz="1200" spc="-25" dirty="0">
                <a:latin typeface="Times New Roman"/>
                <a:cs typeface="Times New Roman"/>
              </a:rPr>
              <a:t>i</a:t>
            </a:r>
            <a:r>
              <a:rPr sz="1200"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ngs</a:t>
            </a:r>
            <a:r>
              <a:rPr sz="1200" spc="45" dirty="0">
                <a:latin typeface="Times New Roman"/>
                <a:cs typeface="Times New Roman"/>
              </a:rPr>
              <a:t> </a:t>
            </a:r>
            <a:r>
              <a:rPr sz="1200" spc="-40" dirty="0">
                <a:latin typeface="Times New Roman"/>
                <a:cs typeface="Times New Roman"/>
              </a:rPr>
              <a:t>f</a:t>
            </a:r>
            <a:r>
              <a:rPr sz="1200" spc="5" dirty="0">
                <a:latin typeface="Times New Roman"/>
                <a:cs typeface="Times New Roman"/>
              </a:rPr>
              <a:t>r</a:t>
            </a:r>
            <a:r>
              <a:rPr sz="1200" spc="45" dirty="0">
                <a:latin typeface="Times New Roman"/>
                <a:cs typeface="Times New Roman"/>
              </a:rPr>
              <a:t>o</a:t>
            </a:r>
            <a:r>
              <a:rPr sz="1200" dirty="0">
                <a:latin typeface="Times New Roman"/>
                <a:cs typeface="Times New Roman"/>
              </a:rPr>
              <a:t>m</a:t>
            </a:r>
            <a:r>
              <a:rPr sz="1200" spc="-10"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50" dirty="0">
                <a:latin typeface="Times New Roman"/>
                <a:cs typeface="Times New Roman"/>
              </a:rPr>
              <a:t>i</a:t>
            </a:r>
            <a:r>
              <a:rPr sz="1200" dirty="0">
                <a:latin typeface="Times New Roman"/>
                <a:cs typeface="Times New Roman"/>
              </a:rPr>
              <a:t>s</a:t>
            </a:r>
            <a:r>
              <a:rPr sz="1200" spc="2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a:t>
            </a:r>
            <a:r>
              <a:rPr sz="1200" spc="20" dirty="0">
                <a:latin typeface="Times New Roman"/>
                <a:cs typeface="Times New Roman"/>
              </a:rPr>
              <a:t>d</a:t>
            </a:r>
            <a:r>
              <a:rPr sz="1200" dirty="0">
                <a:latin typeface="Times New Roman"/>
                <a:cs typeface="Times New Roman"/>
              </a:rPr>
              <a:t>y</a:t>
            </a:r>
            <a:r>
              <a:rPr sz="1200" spc="-15" dirty="0">
                <a:latin typeface="Times New Roman"/>
                <a:cs typeface="Times New Roman"/>
              </a:rPr>
              <a:t> </a:t>
            </a:r>
            <a:r>
              <a:rPr sz="1200" spc="5" dirty="0">
                <a:latin typeface="Times New Roman"/>
                <a:cs typeface="Times New Roman"/>
              </a:rPr>
              <a:t>r</a:t>
            </a:r>
            <a:r>
              <a:rPr sz="1200" spc="15" dirty="0">
                <a:latin typeface="Times New Roman"/>
                <a:cs typeface="Times New Roman"/>
              </a:rPr>
              <a:t>e</a:t>
            </a:r>
            <a:r>
              <a:rPr sz="1200" spc="-25" dirty="0">
                <a:latin typeface="Times New Roman"/>
                <a:cs typeface="Times New Roman"/>
              </a:rPr>
              <a:t>v</a:t>
            </a:r>
            <a:r>
              <a:rPr sz="1200" spc="-5" dirty="0">
                <a:latin typeface="Times New Roman"/>
                <a:cs typeface="Times New Roman"/>
              </a:rPr>
              <a:t>e</a:t>
            </a:r>
            <a:r>
              <a:rPr sz="1200" spc="15" dirty="0">
                <a:latin typeface="Times New Roman"/>
                <a:cs typeface="Times New Roman"/>
              </a:rPr>
              <a:t>a</a:t>
            </a:r>
            <a:r>
              <a:rPr sz="1200" dirty="0">
                <a:latin typeface="Times New Roman"/>
                <a:cs typeface="Times New Roman"/>
              </a:rPr>
              <a:t>l</a:t>
            </a:r>
            <a:r>
              <a:rPr sz="1200" spc="-10"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5" dirty="0">
                <a:latin typeface="Times New Roman"/>
                <a:cs typeface="Times New Roman"/>
              </a:rPr>
              <a:t>a</a:t>
            </a:r>
            <a:r>
              <a:rPr sz="1200" dirty="0">
                <a:latin typeface="Times New Roman"/>
                <a:cs typeface="Times New Roman"/>
              </a:rPr>
              <a:t>t</a:t>
            </a:r>
            <a:r>
              <a:rPr sz="1200" spc="60" dirty="0">
                <a:latin typeface="Times New Roman"/>
                <a:cs typeface="Times New Roman"/>
              </a:rPr>
              <a:t> </a:t>
            </a:r>
            <a:r>
              <a:rPr sz="1200" spc="-50" dirty="0">
                <a:latin typeface="Times New Roman"/>
                <a:cs typeface="Times New Roman"/>
              </a:rPr>
              <a:t>m</a:t>
            </a:r>
            <a:r>
              <a:rPr sz="1200" spc="20" dirty="0">
                <a:latin typeface="Times New Roman"/>
                <a:cs typeface="Times New Roman"/>
              </a:rPr>
              <a:t>u</a:t>
            </a:r>
            <a:r>
              <a:rPr sz="1200" spc="-50" dirty="0">
                <a:latin typeface="Times New Roman"/>
                <a:cs typeface="Times New Roman"/>
              </a:rPr>
              <a:t>l</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p</a:t>
            </a:r>
            <a:r>
              <a:rPr sz="1200" spc="-25" dirty="0">
                <a:latin typeface="Times New Roman"/>
                <a:cs typeface="Times New Roman"/>
              </a:rPr>
              <a:t>l</a:t>
            </a:r>
            <a:r>
              <a:rPr sz="1200" dirty="0">
                <a:latin typeface="Times New Roman"/>
                <a:cs typeface="Times New Roman"/>
              </a:rPr>
              <a:t>e</a:t>
            </a:r>
            <a:r>
              <a:rPr sz="1200" spc="30" dirty="0">
                <a:latin typeface="Times New Roman"/>
                <a:cs typeface="Times New Roman"/>
              </a:rPr>
              <a:t> </a:t>
            </a:r>
            <a:r>
              <a:rPr sz="1200" spc="20" dirty="0">
                <a:latin typeface="Times New Roman"/>
                <a:cs typeface="Times New Roman"/>
              </a:rPr>
              <a:t>o</a:t>
            </a:r>
            <a:r>
              <a:rPr sz="1200" dirty="0">
                <a:latin typeface="Times New Roman"/>
                <a:cs typeface="Times New Roman"/>
              </a:rPr>
              <a:t>ppo</a:t>
            </a:r>
            <a:r>
              <a:rPr sz="1200" spc="5" dirty="0">
                <a:latin typeface="Times New Roman"/>
                <a:cs typeface="Times New Roman"/>
              </a:rPr>
              <a:t>r</a:t>
            </a:r>
            <a:r>
              <a:rPr sz="1200" spc="25" dirty="0">
                <a:latin typeface="Times New Roman"/>
                <a:cs typeface="Times New Roman"/>
              </a:rPr>
              <a:t>t</a:t>
            </a:r>
            <a:r>
              <a:rPr sz="1200" dirty="0">
                <a:latin typeface="Times New Roman"/>
                <a:cs typeface="Times New Roman"/>
              </a:rPr>
              <a:t>u</a:t>
            </a:r>
            <a:r>
              <a:rPr sz="1200" spc="-25" dirty="0">
                <a:latin typeface="Times New Roman"/>
                <a:cs typeface="Times New Roman"/>
              </a:rPr>
              <a:t>n</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i</a:t>
            </a:r>
            <a:r>
              <a:rPr sz="1200" spc="15" dirty="0">
                <a:latin typeface="Times New Roman"/>
                <a:cs typeface="Times New Roman"/>
              </a:rPr>
              <a:t>e</a:t>
            </a:r>
            <a:r>
              <a:rPr sz="1200" dirty="0">
                <a:latin typeface="Times New Roman"/>
                <a:cs typeface="Times New Roman"/>
              </a:rPr>
              <a:t>s</a:t>
            </a:r>
            <a:r>
              <a:rPr sz="1200" spc="25" dirty="0">
                <a:latin typeface="Times New Roman"/>
                <a:cs typeface="Times New Roman"/>
              </a:rPr>
              <a:t> </a:t>
            </a:r>
            <a:r>
              <a:rPr sz="1200" dirty="0">
                <a:latin typeface="Times New Roman"/>
                <a:cs typeface="Times New Roman"/>
              </a:rPr>
              <a:t>to</a:t>
            </a:r>
            <a:r>
              <a:rPr sz="1200" spc="60"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5" dirty="0">
                <a:latin typeface="Times New Roman"/>
                <a:cs typeface="Times New Roman"/>
              </a:rPr>
              <a:t>s</a:t>
            </a:r>
            <a:r>
              <a:rPr sz="1200" spc="-50" dirty="0">
                <a:latin typeface="Times New Roman"/>
                <a:cs typeface="Times New Roman"/>
              </a:rPr>
              <a:t>i</a:t>
            </a:r>
            <a:r>
              <a:rPr sz="1200" spc="20" dirty="0">
                <a:latin typeface="Times New Roman"/>
                <a:cs typeface="Times New Roman"/>
              </a:rPr>
              <a:t>g</a:t>
            </a:r>
            <a:r>
              <a:rPr sz="1200" dirty="0">
                <a:latin typeface="Times New Roman"/>
                <a:cs typeface="Times New Roman"/>
              </a:rPr>
              <a:t>n</a:t>
            </a:r>
            <a:r>
              <a:rPr sz="1200" spc="1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35"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li</a:t>
            </a:r>
            <a:r>
              <a:rPr sz="1200" dirty="0">
                <a:latin typeface="Times New Roman"/>
                <a:cs typeface="Times New Roman"/>
              </a:rPr>
              <a:t>v</a:t>
            </a:r>
            <a:r>
              <a:rPr sz="1200" spc="-5" dirty="0">
                <a:latin typeface="Times New Roman"/>
                <a:cs typeface="Times New Roman"/>
              </a:rPr>
              <a:t>e</a:t>
            </a:r>
            <a:r>
              <a:rPr sz="1200" dirty="0">
                <a:latin typeface="Times New Roman"/>
                <a:cs typeface="Times New Roman"/>
              </a:rPr>
              <a:t>r</a:t>
            </a:r>
            <a:r>
              <a:rPr sz="1200" spc="40" dirty="0">
                <a:latin typeface="Times New Roman"/>
                <a:cs typeface="Times New Roman"/>
              </a:rPr>
              <a:t> </a:t>
            </a:r>
            <a:r>
              <a:rPr sz="1200" spc="-10" dirty="0">
                <a:latin typeface="Times New Roman"/>
                <a:cs typeface="Times New Roman"/>
              </a:rPr>
              <a:t>CR</a:t>
            </a:r>
            <a:r>
              <a:rPr sz="1200" dirty="0">
                <a:latin typeface="Times New Roman"/>
                <a:cs typeface="Times New Roman"/>
              </a:rPr>
              <a:t>T</a:t>
            </a:r>
            <a:r>
              <a:rPr sz="1200" spc="45" dirty="0">
                <a:latin typeface="Times New Roman"/>
                <a:cs typeface="Times New Roman"/>
              </a:rPr>
              <a:t> </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e</a:t>
            </a:r>
            <a:r>
              <a:rPr sz="1200" spc="30" dirty="0">
                <a:latin typeface="Times New Roman"/>
                <a:cs typeface="Times New Roman"/>
              </a:rPr>
              <a:t> </a:t>
            </a:r>
            <a:r>
              <a:rPr sz="1200" spc="-25" dirty="0">
                <a:latin typeface="Times New Roman"/>
                <a:cs typeface="Times New Roman"/>
              </a:rPr>
              <a:t>n</a:t>
            </a:r>
            <a:r>
              <a:rPr sz="1200" spc="-5" dirty="0">
                <a:latin typeface="Times New Roman"/>
                <a:cs typeface="Times New Roman"/>
              </a:rPr>
              <a:t>ee</a:t>
            </a:r>
            <a:r>
              <a:rPr sz="1200" spc="20" dirty="0">
                <a:latin typeface="Times New Roman"/>
                <a:cs typeface="Times New Roman"/>
              </a:rPr>
              <a:t>d</a:t>
            </a:r>
            <a:r>
              <a:rPr sz="1200" spc="-5" dirty="0">
                <a:latin typeface="Times New Roman"/>
                <a:cs typeface="Times New Roman"/>
              </a:rPr>
              <a:t>e</a:t>
            </a:r>
            <a:r>
              <a:rPr sz="1200" dirty="0">
                <a:latin typeface="Times New Roman"/>
                <a:cs typeface="Times New Roman"/>
              </a:rPr>
              <a:t>d </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n</a:t>
            </a:r>
            <a:r>
              <a:rPr sz="1200" spc="-5" dirty="0">
                <a:latin typeface="Times New Roman"/>
                <a:cs typeface="Times New Roman"/>
              </a:rPr>
              <a:t>c</a:t>
            </a:r>
            <a:r>
              <a:rPr sz="1200" dirty="0">
                <a:latin typeface="Times New Roman"/>
                <a:cs typeface="Times New Roman"/>
              </a:rPr>
              <a:t>e </a:t>
            </a:r>
            <a:r>
              <a:rPr sz="1200" spc="-125" dirty="0">
                <a:latin typeface="Times New Roman"/>
                <a:cs typeface="Times New Roman"/>
              </a:rPr>
              <a:t> </a:t>
            </a:r>
            <a:r>
              <a:rPr sz="1200" spc="-50" dirty="0">
                <a:latin typeface="Times New Roman"/>
                <a:cs typeface="Times New Roman"/>
              </a:rPr>
              <a:t>m</a:t>
            </a:r>
            <a:r>
              <a:rPr sz="1200" spc="20" dirty="0">
                <a:latin typeface="Times New Roman"/>
                <a:cs typeface="Times New Roman"/>
              </a:rPr>
              <a:t>o</a:t>
            </a:r>
            <a:r>
              <a:rPr sz="1200" spc="-15" dirty="0">
                <a:latin typeface="Times New Roman"/>
                <a:cs typeface="Times New Roman"/>
              </a:rPr>
              <a:t>s</a:t>
            </a:r>
            <a:r>
              <a:rPr sz="1200" dirty="0">
                <a:latin typeface="Times New Roman"/>
                <a:cs typeface="Times New Roman"/>
              </a:rPr>
              <a:t>t </a:t>
            </a:r>
            <a:r>
              <a:rPr sz="1200" spc="-12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50" dirty="0">
                <a:latin typeface="Times New Roman"/>
                <a:cs typeface="Times New Roman"/>
              </a:rPr>
              <a:t>i</a:t>
            </a:r>
            <a:r>
              <a:rPr sz="1200" spc="15" dirty="0">
                <a:latin typeface="Times New Roman"/>
                <a:cs typeface="Times New Roman"/>
              </a:rPr>
              <a:t>c</a:t>
            </a:r>
            <a:r>
              <a:rPr sz="1200" dirty="0">
                <a:latin typeface="Times New Roman"/>
                <a:cs typeface="Times New Roman"/>
              </a:rPr>
              <a:t>e </a:t>
            </a:r>
            <a:r>
              <a:rPr sz="1200" spc="-15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140" dirty="0">
                <a:latin typeface="Times New Roman"/>
                <a:cs typeface="Times New Roman"/>
              </a:rPr>
              <a:t> </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50" dirty="0">
                <a:latin typeface="Times New Roman"/>
                <a:cs typeface="Times New Roman"/>
              </a:rPr>
              <a:t>i</a:t>
            </a:r>
            <a:r>
              <a:rPr sz="1200" spc="2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a:t>
            </a:r>
            <a:r>
              <a:rPr sz="1200" spc="145" dirty="0">
                <a:latin typeface="Times New Roman"/>
                <a:cs typeface="Times New Roman"/>
              </a:rPr>
              <a:t> </a:t>
            </a:r>
            <a:r>
              <a:rPr sz="1200" spc="-25" dirty="0">
                <a:latin typeface="Times New Roman"/>
                <a:cs typeface="Times New Roman"/>
              </a:rPr>
              <a:t>h</a:t>
            </a:r>
            <a:r>
              <a:rPr sz="1200" spc="15" dirty="0">
                <a:latin typeface="Times New Roman"/>
                <a:cs typeface="Times New Roman"/>
              </a:rPr>
              <a:t>a</a:t>
            </a:r>
            <a:r>
              <a:rPr sz="1200" spc="-25" dirty="0">
                <a:latin typeface="Times New Roman"/>
                <a:cs typeface="Times New Roman"/>
              </a:rPr>
              <a:t>v</a:t>
            </a:r>
            <a:r>
              <a:rPr sz="1200" dirty="0">
                <a:latin typeface="Times New Roman"/>
                <a:cs typeface="Times New Roman"/>
              </a:rPr>
              <a:t>e </a:t>
            </a:r>
            <a:r>
              <a:rPr sz="1200" spc="-125" dirty="0">
                <a:latin typeface="Times New Roman"/>
                <a:cs typeface="Times New Roman"/>
              </a:rPr>
              <a:t> </a:t>
            </a:r>
            <a:r>
              <a:rPr sz="1200" spc="-25" dirty="0">
                <a:latin typeface="Times New Roman"/>
                <a:cs typeface="Times New Roman"/>
              </a:rPr>
              <a:t>n</a:t>
            </a:r>
            <a:r>
              <a:rPr sz="1200" spc="20" dirty="0">
                <a:latin typeface="Times New Roman"/>
                <a:cs typeface="Times New Roman"/>
              </a:rPr>
              <a:t>o</a:t>
            </a:r>
            <a:r>
              <a:rPr sz="1200" dirty="0">
                <a:latin typeface="Times New Roman"/>
                <a:cs typeface="Times New Roman"/>
              </a:rPr>
              <a:t>t </a:t>
            </a:r>
            <a:r>
              <a:rPr sz="1200" spc="-120" dirty="0">
                <a:latin typeface="Times New Roman"/>
                <a:cs typeface="Times New Roman"/>
              </a:rPr>
              <a:t> </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d</a:t>
            </a:r>
            <a:r>
              <a:rPr sz="1200" spc="130"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s</a:t>
            </a:r>
            <a:r>
              <a:rPr sz="1200" spc="145" dirty="0">
                <a:latin typeface="Times New Roman"/>
                <a:cs typeface="Times New Roman"/>
              </a:rPr>
              <a:t> </a:t>
            </a:r>
            <a:r>
              <a:rPr sz="1200" spc="-5" dirty="0">
                <a:latin typeface="Times New Roman"/>
                <a:cs typeface="Times New Roman"/>
              </a:rPr>
              <a:t>e</a:t>
            </a:r>
            <a:r>
              <a:rPr sz="1200" spc="-25" dirty="0">
                <a:latin typeface="Times New Roman"/>
                <a:cs typeface="Times New Roman"/>
              </a:rPr>
              <a:t>x</a:t>
            </a:r>
            <a:r>
              <a:rPr sz="1200" spc="20" dirty="0">
                <a:latin typeface="Times New Roman"/>
                <a:cs typeface="Times New Roman"/>
              </a:rPr>
              <a:t>p</a:t>
            </a:r>
            <a:r>
              <a:rPr sz="1200" spc="-5" dirty="0">
                <a:latin typeface="Times New Roman"/>
                <a:cs typeface="Times New Roman"/>
              </a:rPr>
              <a:t>e</a:t>
            </a:r>
            <a:r>
              <a:rPr sz="1200" spc="30" dirty="0">
                <a:latin typeface="Times New Roman"/>
                <a:cs typeface="Times New Roman"/>
              </a:rPr>
              <a:t>r</a:t>
            </a:r>
            <a:r>
              <a:rPr sz="1200" spc="-50" dirty="0">
                <a:latin typeface="Times New Roman"/>
                <a:cs typeface="Times New Roman"/>
              </a:rPr>
              <a:t>i</a:t>
            </a:r>
            <a:r>
              <a:rPr sz="1200" spc="15" dirty="0">
                <a:latin typeface="Times New Roman"/>
                <a:cs typeface="Times New Roman"/>
              </a:rPr>
              <a:t>e</a:t>
            </a:r>
            <a:r>
              <a:rPr sz="1200" dirty="0">
                <a:latin typeface="Times New Roman"/>
                <a:cs typeface="Times New Roman"/>
              </a:rPr>
              <a:t>n</a:t>
            </a:r>
            <a:r>
              <a:rPr sz="1200" spc="-5" dirty="0">
                <a:latin typeface="Times New Roman"/>
                <a:cs typeface="Times New Roman"/>
              </a:rPr>
              <a:t>c</a:t>
            </a:r>
            <a:r>
              <a:rPr sz="1200" dirty="0">
                <a:latin typeface="Times New Roman"/>
                <a:cs typeface="Times New Roman"/>
              </a:rPr>
              <a:t>e </a:t>
            </a:r>
            <a:r>
              <a:rPr sz="1200" spc="-12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3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 </a:t>
            </a:r>
            <a:r>
              <a:rPr sz="1200" spc="-114" dirty="0">
                <a:latin typeface="Times New Roman"/>
                <a:cs typeface="Times New Roman"/>
              </a:rPr>
              <a:t> </a:t>
            </a:r>
            <a:r>
              <a:rPr sz="1200" spc="-30" dirty="0">
                <a:latin typeface="Times New Roman"/>
                <a:cs typeface="Times New Roman"/>
              </a:rPr>
              <a:t>K</a:t>
            </a:r>
            <a:r>
              <a:rPr sz="1200" spc="5" dirty="0">
                <a:latin typeface="Times New Roman"/>
                <a:cs typeface="Times New Roman"/>
              </a:rPr>
              <a:t>-</a:t>
            </a:r>
            <a:r>
              <a:rPr sz="1200" dirty="0">
                <a:latin typeface="Times New Roman"/>
                <a:cs typeface="Times New Roman"/>
              </a:rPr>
              <a:t>12 </a:t>
            </a:r>
            <a:r>
              <a:rPr sz="1200" spc="-145" dirty="0">
                <a:latin typeface="Times New Roman"/>
                <a:cs typeface="Times New Roman"/>
              </a:rPr>
              <a:t> </a:t>
            </a:r>
            <a:r>
              <a:rPr sz="1200" spc="-15" dirty="0">
                <a:latin typeface="Times New Roman"/>
                <a:cs typeface="Times New Roman"/>
              </a:rPr>
              <a:t>s</a:t>
            </a:r>
            <a:r>
              <a:rPr sz="1200" spc="15" dirty="0">
                <a:latin typeface="Times New Roman"/>
                <a:cs typeface="Times New Roman"/>
              </a:rPr>
              <a:t>c</a:t>
            </a:r>
            <a:r>
              <a:rPr sz="1200" spc="-25" dirty="0">
                <a:latin typeface="Times New Roman"/>
                <a:cs typeface="Times New Roman"/>
              </a:rPr>
              <a:t>h</a:t>
            </a:r>
            <a:r>
              <a:rPr sz="1200" spc="20" dirty="0">
                <a:latin typeface="Times New Roman"/>
                <a:cs typeface="Times New Roman"/>
              </a:rPr>
              <a:t>oo</a:t>
            </a:r>
            <a:r>
              <a:rPr sz="1200" spc="-25" dirty="0">
                <a:latin typeface="Times New Roman"/>
                <a:cs typeface="Times New Roman"/>
              </a:rPr>
              <a:t>li</a:t>
            </a:r>
            <a:r>
              <a:rPr sz="1200" dirty="0">
                <a:latin typeface="Times New Roman"/>
                <a:cs typeface="Times New Roman"/>
              </a:rPr>
              <a:t>ng </a:t>
            </a:r>
            <a:r>
              <a:rPr sz="1200" spc="5" dirty="0">
                <a:latin typeface="Times New Roman"/>
                <a:cs typeface="Times New Roman"/>
              </a:rPr>
              <a:t>(</a:t>
            </a:r>
            <a:r>
              <a:rPr sz="1200" spc="-15" dirty="0">
                <a:latin typeface="Times New Roman"/>
                <a:cs typeface="Times New Roman"/>
              </a:rPr>
              <a:t>J</a:t>
            </a:r>
            <a:r>
              <a:rPr sz="1200" spc="-5" dirty="0">
                <a:latin typeface="Times New Roman"/>
                <a:cs typeface="Times New Roman"/>
              </a:rPr>
              <a:t>ac</a:t>
            </a:r>
            <a:r>
              <a:rPr sz="1200" dirty="0">
                <a:latin typeface="Times New Roman"/>
                <a:cs typeface="Times New Roman"/>
              </a:rPr>
              <a:t>k</a:t>
            </a:r>
            <a:r>
              <a:rPr sz="1200" spc="-15" dirty="0">
                <a:latin typeface="Times New Roman"/>
                <a:cs typeface="Times New Roman"/>
              </a:rPr>
              <a:t>s</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70" dirty="0">
                <a:latin typeface="Times New Roman"/>
                <a:cs typeface="Times New Roman"/>
              </a:rPr>
              <a:t> </a:t>
            </a:r>
            <a:r>
              <a:rPr sz="1200" dirty="0">
                <a:latin typeface="Times New Roman"/>
                <a:cs typeface="Times New Roman"/>
              </a:rPr>
              <a:t>2009</a:t>
            </a:r>
            <a:r>
              <a:rPr sz="1200" spc="5" dirty="0">
                <a:latin typeface="Times New Roman"/>
                <a:cs typeface="Times New Roman"/>
              </a:rPr>
              <a:t>)</a:t>
            </a:r>
            <a:r>
              <a:rPr sz="1200" dirty="0">
                <a:latin typeface="Times New Roman"/>
                <a:cs typeface="Times New Roman"/>
              </a:rPr>
              <a:t>.</a:t>
            </a:r>
            <a:r>
              <a:rPr sz="1200" spc="70" dirty="0">
                <a:latin typeface="Times New Roman"/>
                <a:cs typeface="Times New Roman"/>
              </a:rPr>
              <a:t> </a:t>
            </a:r>
            <a:r>
              <a:rPr sz="1200" spc="5" dirty="0">
                <a:latin typeface="Times New Roman"/>
                <a:cs typeface="Times New Roman"/>
              </a:rPr>
              <a:t>I</a:t>
            </a:r>
            <a:r>
              <a:rPr sz="1200" dirty="0">
                <a:latin typeface="Times New Roman"/>
                <a:cs typeface="Times New Roman"/>
              </a:rPr>
              <a:t>n</a:t>
            </a:r>
            <a:r>
              <a:rPr sz="1200" spc="35" dirty="0">
                <a:latin typeface="Times New Roman"/>
                <a:cs typeface="Times New Roman"/>
              </a:rPr>
              <a:t> </a:t>
            </a:r>
            <a:r>
              <a:rPr sz="1200" spc="-15" dirty="0">
                <a:latin typeface="Times New Roman"/>
                <a:cs typeface="Times New Roman"/>
              </a:rPr>
              <a:t>s</a:t>
            </a:r>
            <a:r>
              <a:rPr sz="1200" dirty="0">
                <a:latin typeface="Times New Roman"/>
                <a:cs typeface="Times New Roman"/>
              </a:rPr>
              <a:t>o</a:t>
            </a:r>
            <a:r>
              <a:rPr sz="1200" spc="80" dirty="0">
                <a:latin typeface="Times New Roman"/>
                <a:cs typeface="Times New Roman"/>
              </a:rPr>
              <a:t> </a:t>
            </a:r>
            <a:r>
              <a:rPr sz="1200" spc="-25" dirty="0">
                <a:latin typeface="Times New Roman"/>
                <a:cs typeface="Times New Roman"/>
              </a:rPr>
              <a:t>d</a:t>
            </a:r>
            <a:r>
              <a:rPr sz="1200" spc="20" dirty="0">
                <a:latin typeface="Times New Roman"/>
                <a:cs typeface="Times New Roman"/>
              </a:rPr>
              <a:t>o</a:t>
            </a:r>
            <a:r>
              <a:rPr sz="1200" spc="-25" dirty="0">
                <a:latin typeface="Times New Roman"/>
                <a:cs typeface="Times New Roman"/>
              </a:rPr>
              <a:t>in</a:t>
            </a:r>
            <a:r>
              <a:rPr sz="1200" dirty="0">
                <a:latin typeface="Times New Roman"/>
                <a:cs typeface="Times New Roman"/>
              </a:rPr>
              <a:t>g,</a:t>
            </a:r>
            <a:r>
              <a:rPr sz="1200" spc="7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65"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35" dirty="0">
                <a:latin typeface="Times New Roman"/>
                <a:cs typeface="Times New Roman"/>
              </a:rPr>
              <a:t> </a:t>
            </a:r>
            <a:r>
              <a:rPr sz="1200" dirty="0">
                <a:latin typeface="Times New Roman"/>
                <a:cs typeface="Times New Roman"/>
              </a:rPr>
              <a:t>p</a:t>
            </a:r>
            <a:r>
              <a:rPr sz="1200" spc="30" dirty="0">
                <a:latin typeface="Times New Roman"/>
                <a:cs typeface="Times New Roman"/>
              </a:rPr>
              <a:t>r</a:t>
            </a:r>
            <a:r>
              <a:rPr sz="1200" spc="20" dirty="0">
                <a:latin typeface="Times New Roman"/>
                <a:cs typeface="Times New Roman"/>
              </a:rPr>
              <a:t>o</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spc="-50" dirty="0">
                <a:latin typeface="Times New Roman"/>
                <a:cs typeface="Times New Roman"/>
              </a:rPr>
              <a:t>m</a:t>
            </a:r>
            <a:r>
              <a:rPr sz="1200" dirty="0">
                <a:latin typeface="Times New Roman"/>
                <a:cs typeface="Times New Roman"/>
              </a:rPr>
              <a:t>s</a:t>
            </a:r>
            <a:r>
              <a:rPr sz="1200" spc="70" dirty="0">
                <a:latin typeface="Times New Roman"/>
                <a:cs typeface="Times New Roman"/>
              </a:rPr>
              <a:t> </a:t>
            </a:r>
            <a:r>
              <a:rPr sz="1200" spc="-25" dirty="0">
                <a:latin typeface="Times New Roman"/>
                <a:cs typeface="Times New Roman"/>
              </a:rPr>
              <a:t>m</a:t>
            </a:r>
            <a:r>
              <a:rPr sz="1200" dirty="0">
                <a:latin typeface="Times New Roman"/>
                <a:cs typeface="Times New Roman"/>
              </a:rPr>
              <a:t>u</a:t>
            </a:r>
            <a:r>
              <a:rPr sz="1200" spc="-15" dirty="0">
                <a:latin typeface="Times New Roman"/>
                <a:cs typeface="Times New Roman"/>
              </a:rPr>
              <a:t>s</a:t>
            </a:r>
            <a:r>
              <a:rPr sz="1200" dirty="0">
                <a:latin typeface="Times New Roman"/>
                <a:cs typeface="Times New Roman"/>
              </a:rPr>
              <a:t>t</a:t>
            </a:r>
            <a:r>
              <a:rPr sz="1200" spc="8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p</a:t>
            </a:r>
            <a:r>
              <a:rPr sz="1200" spc="20" dirty="0">
                <a:latin typeface="Times New Roman"/>
                <a:cs typeface="Times New Roman"/>
              </a:rPr>
              <a:t>o</a:t>
            </a:r>
            <a:r>
              <a:rPr sz="1200" spc="-15"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spc="-30" dirty="0">
                <a:latin typeface="Times New Roman"/>
                <a:cs typeface="Times New Roman"/>
              </a:rPr>
              <a:t>“</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a:t>
            </a:r>
            <a:r>
              <a:rPr sz="1200" spc="55" dirty="0">
                <a:latin typeface="Times New Roman"/>
                <a:cs typeface="Times New Roman"/>
              </a:rPr>
              <a:t> </a:t>
            </a:r>
            <a:r>
              <a:rPr sz="1200" spc="-5" dirty="0">
                <a:latin typeface="Times New Roman"/>
                <a:cs typeface="Times New Roman"/>
              </a:rPr>
              <a:t>a</a:t>
            </a:r>
            <a:r>
              <a:rPr sz="1200" dirty="0">
                <a:latin typeface="Times New Roman"/>
                <a:cs typeface="Times New Roman"/>
              </a:rPr>
              <a:t>t</a:t>
            </a:r>
            <a:r>
              <a:rPr sz="1200" spc="8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5" dirty="0">
                <a:latin typeface="Times New Roman"/>
                <a:cs typeface="Times New Roman"/>
              </a:rPr>
              <a:t> </a:t>
            </a:r>
            <a:r>
              <a:rPr sz="1200" spc="-5" dirty="0">
                <a:latin typeface="Times New Roman"/>
                <a:cs typeface="Times New Roman"/>
              </a:rPr>
              <a:t>ce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er </a:t>
            </a:r>
            <a:r>
              <a:rPr sz="1200" spc="20" dirty="0">
                <a:latin typeface="Times New Roman"/>
                <a:cs typeface="Times New Roman"/>
              </a:rPr>
              <a:t>o</a:t>
            </a:r>
            <a:r>
              <a:rPr sz="1200" dirty="0">
                <a:latin typeface="Times New Roman"/>
                <a:cs typeface="Times New Roman"/>
              </a:rPr>
              <a:t>f</a:t>
            </a:r>
            <a:r>
              <a:rPr sz="1200" spc="140" dirty="0">
                <a:latin typeface="Times New Roman"/>
                <a:cs typeface="Times New Roman"/>
              </a:rPr>
              <a:t> </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a:t>
            </a:r>
            <a:r>
              <a:rPr sz="1200" spc="130" dirty="0">
                <a:latin typeface="Times New Roman"/>
                <a:cs typeface="Times New Roman"/>
              </a:rPr>
              <a:t> </a:t>
            </a:r>
            <a:r>
              <a:rPr sz="1200" spc="25" dirty="0">
                <a:latin typeface="Times New Roman"/>
                <a:cs typeface="Times New Roman"/>
              </a:rPr>
              <a:t>t</a:t>
            </a:r>
            <a:r>
              <a:rPr sz="1200" spc="-5" dirty="0">
                <a:latin typeface="Times New Roman"/>
                <a:cs typeface="Times New Roman"/>
              </a:rPr>
              <a:t>ea</a:t>
            </a:r>
            <a:r>
              <a:rPr sz="1200" spc="15" dirty="0">
                <a:latin typeface="Times New Roman"/>
                <a:cs typeface="Times New Roman"/>
              </a:rPr>
              <a:t>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114"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p</a:t>
            </a:r>
            <a:r>
              <a:rPr sz="1200" spc="-5" dirty="0">
                <a:latin typeface="Times New Roman"/>
                <a:cs typeface="Times New Roman"/>
              </a:rPr>
              <a:t>a</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110" dirty="0">
                <a:latin typeface="Times New Roman"/>
                <a:cs typeface="Times New Roman"/>
              </a:rPr>
              <a:t> </a:t>
            </a:r>
            <a:r>
              <a:rPr sz="1200" spc="10" dirty="0">
                <a:latin typeface="Times New Roman"/>
                <a:cs typeface="Times New Roman"/>
              </a:rPr>
              <a:t>T</a:t>
            </a:r>
            <a:r>
              <a:rPr sz="1200" dirty="0">
                <a:latin typeface="Times New Roman"/>
                <a:cs typeface="Times New Roman"/>
              </a:rPr>
              <a:t>h</a:t>
            </a:r>
            <a:r>
              <a:rPr sz="1200" spc="-50" dirty="0">
                <a:latin typeface="Times New Roman"/>
                <a:cs typeface="Times New Roman"/>
              </a:rPr>
              <a:t>i</a:t>
            </a:r>
            <a:r>
              <a:rPr sz="1200" dirty="0">
                <a:latin typeface="Times New Roman"/>
                <a:cs typeface="Times New Roman"/>
              </a:rPr>
              <a:t>s </a:t>
            </a:r>
            <a:r>
              <a:rPr sz="1200" spc="-110" dirty="0">
                <a:latin typeface="Times New Roman"/>
                <a:cs typeface="Times New Roman"/>
              </a:rPr>
              <a:t> </a:t>
            </a:r>
            <a:r>
              <a:rPr sz="1200" spc="-25" dirty="0">
                <a:latin typeface="Times New Roman"/>
                <a:cs typeface="Times New Roman"/>
              </a:rPr>
              <a:t>m</a:t>
            </a:r>
            <a:r>
              <a:rPr sz="1200" spc="-5" dirty="0">
                <a:latin typeface="Times New Roman"/>
                <a:cs typeface="Times New Roman"/>
              </a:rPr>
              <a:t>e</a:t>
            </a:r>
            <a:r>
              <a:rPr sz="1200" spc="15" dirty="0">
                <a:latin typeface="Times New Roman"/>
                <a:cs typeface="Times New Roman"/>
              </a:rPr>
              <a:t>a</a:t>
            </a:r>
            <a:r>
              <a:rPr sz="1200" dirty="0">
                <a:latin typeface="Times New Roman"/>
                <a:cs typeface="Times New Roman"/>
              </a:rPr>
              <a:t>ns </a:t>
            </a:r>
            <a:r>
              <a:rPr sz="1200" spc="-110" dirty="0">
                <a:latin typeface="Times New Roman"/>
                <a:cs typeface="Times New Roman"/>
              </a:rPr>
              <a:t> </a:t>
            </a:r>
            <a:r>
              <a:rPr sz="1200" spc="-50" dirty="0">
                <a:latin typeface="Times New Roman"/>
                <a:cs typeface="Times New Roman"/>
              </a:rPr>
              <a:t>m</a:t>
            </a:r>
            <a:r>
              <a:rPr sz="1200" spc="20" dirty="0">
                <a:latin typeface="Times New Roman"/>
                <a:cs typeface="Times New Roman"/>
              </a:rPr>
              <a:t>o</a:t>
            </a:r>
            <a:r>
              <a:rPr sz="1200" dirty="0">
                <a:latin typeface="Times New Roman"/>
                <a:cs typeface="Times New Roman"/>
              </a:rPr>
              <a:t>v</a:t>
            </a:r>
            <a:r>
              <a:rPr sz="1200" spc="-25" dirty="0">
                <a:latin typeface="Times New Roman"/>
                <a:cs typeface="Times New Roman"/>
              </a:rPr>
              <a:t>i</a:t>
            </a:r>
            <a:r>
              <a:rPr sz="1200" dirty="0">
                <a:latin typeface="Times New Roman"/>
                <a:cs typeface="Times New Roman"/>
              </a:rPr>
              <a:t>ng </a:t>
            </a:r>
            <a:r>
              <a:rPr sz="1200" spc="-120" dirty="0">
                <a:latin typeface="Times New Roman"/>
                <a:cs typeface="Times New Roman"/>
              </a:rPr>
              <a:t> </a:t>
            </a:r>
            <a:r>
              <a:rPr sz="1200" spc="-5" dirty="0">
                <a:latin typeface="Times New Roman"/>
                <a:cs typeface="Times New Roman"/>
              </a:rPr>
              <a:t>aw</a:t>
            </a:r>
            <a:r>
              <a:rPr sz="1200" spc="15" dirty="0">
                <a:latin typeface="Times New Roman"/>
                <a:cs typeface="Times New Roman"/>
              </a:rPr>
              <a:t>a</a:t>
            </a:r>
            <a:r>
              <a:rPr sz="1200" dirty="0">
                <a:latin typeface="Times New Roman"/>
                <a:cs typeface="Times New Roman"/>
              </a:rPr>
              <a:t>y </a:t>
            </a:r>
            <a:r>
              <a:rPr sz="1200" spc="-145" dirty="0">
                <a:latin typeface="Times New Roman"/>
                <a:cs typeface="Times New Roman"/>
              </a:rPr>
              <a:t> </a:t>
            </a:r>
            <a:r>
              <a:rPr sz="1200" spc="-40" dirty="0">
                <a:latin typeface="Times New Roman"/>
                <a:cs typeface="Times New Roman"/>
              </a:rPr>
              <a:t>f</a:t>
            </a:r>
            <a:r>
              <a:rPr sz="1200" spc="5" dirty="0">
                <a:latin typeface="Times New Roman"/>
                <a:cs typeface="Times New Roman"/>
              </a:rPr>
              <a:t>r</a:t>
            </a:r>
            <a:r>
              <a:rPr sz="1200" spc="45" dirty="0">
                <a:latin typeface="Times New Roman"/>
                <a:cs typeface="Times New Roman"/>
              </a:rPr>
              <a:t>o</a:t>
            </a:r>
            <a:r>
              <a:rPr sz="1200" dirty="0">
                <a:latin typeface="Times New Roman"/>
                <a:cs typeface="Times New Roman"/>
              </a:rPr>
              <a:t>m </a:t>
            </a:r>
            <a:r>
              <a:rPr sz="1200" spc="-145" dirty="0">
                <a:latin typeface="Times New Roman"/>
                <a:cs typeface="Times New Roman"/>
              </a:rPr>
              <a:t> </a:t>
            </a:r>
            <a:r>
              <a:rPr sz="1200" spc="-40" dirty="0">
                <a:latin typeface="Times New Roman"/>
                <a:cs typeface="Times New Roman"/>
              </a:rPr>
              <a:t>f</a:t>
            </a:r>
            <a:r>
              <a:rPr sz="1200" spc="5" dirty="0">
                <a:latin typeface="Times New Roman"/>
                <a:cs typeface="Times New Roman"/>
              </a:rPr>
              <a:t>r</a:t>
            </a:r>
            <a:r>
              <a:rPr sz="1200" spc="-5" dirty="0">
                <a:latin typeface="Times New Roman"/>
                <a:cs typeface="Times New Roman"/>
              </a:rPr>
              <a:t>a</a:t>
            </a:r>
            <a:r>
              <a:rPr sz="1200" spc="20" dirty="0">
                <a:latin typeface="Times New Roman"/>
                <a:cs typeface="Times New Roman"/>
              </a:rPr>
              <a:t>g</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120" dirty="0">
                <a:latin typeface="Times New Roman"/>
                <a:cs typeface="Times New Roman"/>
              </a:rPr>
              <a:t> </a:t>
            </a:r>
            <a:r>
              <a:rPr sz="1200" spc="-15" dirty="0">
                <a:latin typeface="Times New Roman"/>
                <a:cs typeface="Times New Roman"/>
              </a:rPr>
              <a:t>s</a:t>
            </a:r>
            <a:r>
              <a:rPr sz="1200" dirty="0">
                <a:latin typeface="Times New Roman"/>
                <a:cs typeface="Times New Roman"/>
              </a:rPr>
              <a:t>up</a:t>
            </a:r>
            <a:r>
              <a:rPr sz="1200" spc="-5" dirty="0">
                <a:latin typeface="Times New Roman"/>
                <a:cs typeface="Times New Roman"/>
              </a:rPr>
              <a:t>e</a:t>
            </a:r>
            <a:r>
              <a:rPr sz="1200" spc="5" dirty="0">
                <a:latin typeface="Times New Roman"/>
                <a:cs typeface="Times New Roman"/>
              </a:rPr>
              <a:t>r</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 </a:t>
            </a:r>
            <a:r>
              <a:rPr sz="1200" spc="-145" dirty="0">
                <a:latin typeface="Times New Roman"/>
                <a:cs typeface="Times New Roman"/>
              </a:rPr>
              <a:t> </a:t>
            </a:r>
            <a:r>
              <a:rPr sz="1200" spc="25" dirty="0">
                <a:latin typeface="Times New Roman"/>
                <a:cs typeface="Times New Roman"/>
              </a:rPr>
              <a:t>t</a:t>
            </a:r>
            <a:r>
              <a:rPr sz="1200" spc="5" dirty="0">
                <a:latin typeface="Times New Roman"/>
                <a:cs typeface="Times New Roman"/>
              </a:rPr>
              <a:t>r</a:t>
            </a:r>
            <a:r>
              <a:rPr sz="1200" spc="-5" dirty="0">
                <a:latin typeface="Times New Roman"/>
                <a:cs typeface="Times New Roman"/>
              </a:rPr>
              <a:t>e</a:t>
            </a:r>
            <a:r>
              <a:rPr sz="1200" spc="-30" dirty="0">
                <a:latin typeface="Times New Roman"/>
                <a:cs typeface="Times New Roman"/>
              </a:rPr>
              <a:t>a</a:t>
            </a:r>
            <a:r>
              <a:rPr sz="1200" spc="25" dirty="0">
                <a:latin typeface="Times New Roman"/>
                <a:cs typeface="Times New Roman"/>
              </a:rPr>
              <a:t>t</a:t>
            </a:r>
            <a:r>
              <a:rPr sz="1200" spc="-50"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9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2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 </a:t>
            </a:r>
            <a:r>
              <a:rPr sz="1200" spc="70" dirty="0">
                <a:latin typeface="Times New Roman"/>
                <a:cs typeface="Times New Roman"/>
              </a:rPr>
              <a:t> </a:t>
            </a:r>
            <a:r>
              <a:rPr sz="1200" spc="20" dirty="0">
                <a:latin typeface="Times New Roman"/>
                <a:cs typeface="Times New Roman"/>
              </a:rPr>
              <a:t>o</a:t>
            </a:r>
            <a:r>
              <a:rPr sz="1200" dirty="0">
                <a:latin typeface="Times New Roman"/>
                <a:cs typeface="Times New Roman"/>
              </a:rPr>
              <a:t>r </a:t>
            </a:r>
            <a:r>
              <a:rPr sz="1200" spc="10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14" dirty="0">
                <a:latin typeface="Times New Roman"/>
                <a:cs typeface="Times New Roman"/>
              </a:rPr>
              <a:t> </a:t>
            </a:r>
            <a:r>
              <a:rPr sz="1200" spc="-5" dirty="0">
                <a:latin typeface="Times New Roman"/>
                <a:cs typeface="Times New Roman"/>
              </a:rPr>
              <a:t>“</a:t>
            </a:r>
            <a:r>
              <a:rPr sz="1200" dirty="0">
                <a:latin typeface="Times New Roman"/>
                <a:cs typeface="Times New Roman"/>
              </a:rPr>
              <a:t>l</a:t>
            </a:r>
            <a:r>
              <a:rPr sz="1200" spc="-50" dirty="0">
                <a:latin typeface="Times New Roman"/>
                <a:cs typeface="Times New Roman"/>
              </a:rPr>
              <a:t>i</a:t>
            </a:r>
            <a:r>
              <a:rPr sz="1200" spc="25" dirty="0">
                <a:latin typeface="Times New Roman"/>
                <a:cs typeface="Times New Roman"/>
              </a:rPr>
              <a:t>t</a:t>
            </a:r>
            <a:r>
              <a:rPr sz="1200" spc="50" dirty="0">
                <a:latin typeface="Times New Roman"/>
                <a:cs typeface="Times New Roman"/>
              </a:rPr>
              <a:t>t</a:t>
            </a:r>
            <a:r>
              <a:rPr sz="1200" spc="-50" dirty="0">
                <a:latin typeface="Times New Roman"/>
                <a:cs typeface="Times New Roman"/>
              </a:rPr>
              <a:t>l</a:t>
            </a:r>
            <a:r>
              <a:rPr sz="1200" dirty="0">
                <a:latin typeface="Times New Roman"/>
                <a:cs typeface="Times New Roman"/>
              </a:rPr>
              <a:t>e </a:t>
            </a:r>
            <a:r>
              <a:rPr sz="1200" spc="114" dirty="0">
                <a:latin typeface="Times New Roman"/>
                <a:cs typeface="Times New Roman"/>
              </a:rPr>
              <a:t> </a:t>
            </a:r>
            <a:r>
              <a:rPr sz="1200" dirty="0">
                <a:latin typeface="Times New Roman"/>
                <a:cs typeface="Times New Roman"/>
              </a:rPr>
              <a:t>d</a:t>
            </a:r>
            <a:r>
              <a:rPr sz="1200" spc="-5" dirty="0">
                <a:latin typeface="Times New Roman"/>
                <a:cs typeface="Times New Roman"/>
              </a:rPr>
              <a:t>a</a:t>
            </a:r>
            <a:r>
              <a:rPr sz="1200" dirty="0">
                <a:latin typeface="Times New Roman"/>
                <a:cs typeface="Times New Roman"/>
              </a:rPr>
              <a:t>b </a:t>
            </a:r>
            <a:r>
              <a:rPr sz="1200" spc="95" dirty="0">
                <a:latin typeface="Times New Roman"/>
                <a:cs typeface="Times New Roman"/>
              </a:rPr>
              <a:t> </a:t>
            </a:r>
            <a:r>
              <a:rPr sz="1200" spc="20" dirty="0">
                <a:latin typeface="Times New Roman"/>
                <a:cs typeface="Times New Roman"/>
              </a:rPr>
              <a:t>w</a:t>
            </a:r>
            <a:r>
              <a:rPr sz="1200" dirty="0">
                <a:latin typeface="Times New Roman"/>
                <a:cs typeface="Times New Roman"/>
              </a:rPr>
              <a:t>ill </a:t>
            </a:r>
            <a:r>
              <a:rPr sz="1200" spc="70" dirty="0">
                <a:latin typeface="Times New Roman"/>
                <a:cs typeface="Times New Roman"/>
              </a:rPr>
              <a:t> </a:t>
            </a:r>
            <a:r>
              <a:rPr sz="1200" dirty="0">
                <a:latin typeface="Times New Roman"/>
                <a:cs typeface="Times New Roman"/>
              </a:rPr>
              <a:t>do </a:t>
            </a:r>
            <a:r>
              <a:rPr sz="1200" spc="140" dirty="0">
                <a:latin typeface="Times New Roman"/>
                <a:cs typeface="Times New Roman"/>
              </a:rPr>
              <a:t> </a:t>
            </a:r>
            <a:r>
              <a:rPr sz="1200" spc="-50" dirty="0">
                <a:latin typeface="Times New Roman"/>
                <a:cs typeface="Times New Roman"/>
              </a:rPr>
              <a:t>y</a:t>
            </a:r>
            <a:r>
              <a:rPr sz="1200" spc="20" dirty="0">
                <a:latin typeface="Times New Roman"/>
                <a:cs typeface="Times New Roman"/>
              </a:rPr>
              <a:t>o</a:t>
            </a:r>
            <a:r>
              <a:rPr sz="1200" dirty="0">
                <a:latin typeface="Times New Roman"/>
                <a:cs typeface="Times New Roman"/>
              </a:rPr>
              <a:t>u” </a:t>
            </a:r>
            <a:r>
              <a:rPr sz="1200" spc="135" dirty="0">
                <a:latin typeface="Times New Roman"/>
                <a:cs typeface="Times New Roman"/>
              </a:rPr>
              <a:t> </a:t>
            </a:r>
            <a:r>
              <a:rPr sz="1200" spc="-50" dirty="0">
                <a:latin typeface="Times New Roman"/>
                <a:cs typeface="Times New Roman"/>
              </a:rPr>
              <a:t>m</a:t>
            </a:r>
            <a:r>
              <a:rPr sz="1200" spc="15" dirty="0">
                <a:latin typeface="Times New Roman"/>
                <a:cs typeface="Times New Roman"/>
              </a:rPr>
              <a:t>e</a:t>
            </a:r>
            <a:r>
              <a:rPr sz="1200" dirty="0">
                <a:latin typeface="Times New Roman"/>
                <a:cs typeface="Times New Roman"/>
              </a:rPr>
              <a:t>n</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l</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y</a:t>
            </a:r>
            <a:r>
              <a:rPr sz="1200" dirty="0">
                <a:latin typeface="Times New Roman"/>
                <a:cs typeface="Times New Roman"/>
              </a:rPr>
              <a:t>. </a:t>
            </a:r>
            <a:r>
              <a:rPr sz="1200" spc="130" dirty="0">
                <a:latin typeface="Times New Roman"/>
                <a:cs typeface="Times New Roman"/>
              </a:rPr>
              <a:t> </a:t>
            </a:r>
            <a:r>
              <a:rPr sz="1200" spc="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a:t>
            </a:r>
            <a:r>
              <a:rPr sz="1200" dirty="0">
                <a:latin typeface="Times New Roman"/>
                <a:cs typeface="Times New Roman"/>
              </a:rPr>
              <a:t>d, </a:t>
            </a:r>
            <a:r>
              <a:rPr sz="1200" spc="130" dirty="0">
                <a:latin typeface="Times New Roman"/>
                <a:cs typeface="Times New Roman"/>
              </a:rPr>
              <a:t> </a:t>
            </a:r>
            <a:r>
              <a:rPr sz="1200" spc="-5" dirty="0">
                <a:latin typeface="Times New Roman"/>
                <a:cs typeface="Times New Roman"/>
              </a:rPr>
              <a:t>w</a:t>
            </a:r>
            <a:r>
              <a:rPr sz="1200" dirty="0">
                <a:latin typeface="Times New Roman"/>
                <a:cs typeface="Times New Roman"/>
              </a:rPr>
              <a:t>e </a:t>
            </a:r>
            <a:r>
              <a:rPr sz="1200" spc="90" dirty="0">
                <a:latin typeface="Times New Roman"/>
                <a:cs typeface="Times New Roman"/>
              </a:rPr>
              <a:t> </a:t>
            </a:r>
            <a:r>
              <a:rPr sz="1200" spc="5" dirty="0">
                <a:latin typeface="Times New Roman"/>
                <a:cs typeface="Times New Roman"/>
              </a:rPr>
              <a:t>r</a:t>
            </a:r>
            <a:r>
              <a:rPr sz="1200" spc="-5" dirty="0">
                <a:latin typeface="Times New Roman"/>
                <a:cs typeface="Times New Roman"/>
              </a:rPr>
              <a:t>ec</a:t>
            </a:r>
            <a:r>
              <a:rPr sz="1200" spc="20" dirty="0">
                <a:latin typeface="Times New Roman"/>
                <a:cs typeface="Times New Roman"/>
              </a:rPr>
              <a:t>o</a:t>
            </a:r>
            <a:r>
              <a:rPr sz="1200" spc="-25" dirty="0">
                <a:latin typeface="Times New Roman"/>
                <a:cs typeface="Times New Roman"/>
              </a:rPr>
              <a:t>mm</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d </a:t>
            </a:r>
            <a:r>
              <a:rPr sz="1200" spc="12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30" dirty="0">
                <a:latin typeface="Times New Roman"/>
                <a:cs typeface="Times New Roman"/>
              </a:rPr>
              <a:t>c</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25" dirty="0">
                <a:latin typeface="Times New Roman"/>
                <a:cs typeface="Times New Roman"/>
              </a:rPr>
              <a:t>in</a:t>
            </a:r>
            <a:r>
              <a:rPr sz="1200" dirty="0">
                <a:latin typeface="Times New Roman"/>
                <a:cs typeface="Times New Roman"/>
              </a:rPr>
              <a:t>g p</a:t>
            </a:r>
            <a:r>
              <a:rPr sz="1200" spc="5" dirty="0">
                <a:latin typeface="Times New Roman"/>
                <a:cs typeface="Times New Roman"/>
              </a:rPr>
              <a:t>r</a:t>
            </a:r>
            <a:r>
              <a:rPr sz="1200" spc="20" dirty="0">
                <a:latin typeface="Times New Roman"/>
                <a:cs typeface="Times New Roman"/>
              </a:rPr>
              <a:t>o</a:t>
            </a:r>
            <a:r>
              <a:rPr sz="1200" spc="-25"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m</a:t>
            </a:r>
            <a:r>
              <a:rPr sz="1200" spc="-15" dirty="0">
                <a:latin typeface="Times New Roman"/>
                <a:cs typeface="Times New Roman"/>
              </a:rPr>
              <a:t>s</a:t>
            </a:r>
            <a:r>
              <a:rPr sz="1200" dirty="0">
                <a:latin typeface="Times New Roman"/>
                <a:cs typeface="Times New Roman"/>
              </a:rPr>
              <a:t>, </a:t>
            </a:r>
            <a:r>
              <a:rPr sz="1200" spc="-60" dirty="0">
                <a:latin typeface="Times New Roman"/>
                <a:cs typeface="Times New Roman"/>
              </a:rPr>
              <a:t> </a:t>
            </a:r>
            <a:r>
              <a:rPr sz="1200" spc="-5" dirty="0">
                <a:latin typeface="Times New Roman"/>
                <a:cs typeface="Times New Roman"/>
              </a:rPr>
              <a:t>c</a:t>
            </a:r>
            <a:r>
              <a:rPr sz="1200" dirty="0">
                <a:latin typeface="Times New Roman"/>
                <a:cs typeface="Times New Roman"/>
              </a:rPr>
              <a:t>u</a:t>
            </a:r>
            <a:r>
              <a:rPr sz="1200" spc="5" dirty="0">
                <a:latin typeface="Times New Roman"/>
                <a:cs typeface="Times New Roman"/>
              </a:rPr>
              <a:t>rr</a:t>
            </a:r>
            <a:r>
              <a:rPr sz="1200" spc="-25"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0" dirty="0">
                <a:latin typeface="Times New Roman"/>
                <a:cs typeface="Times New Roman"/>
              </a:rPr>
              <a:t>u</a:t>
            </a:r>
            <a:r>
              <a:rPr sz="1200" dirty="0">
                <a:latin typeface="Times New Roman"/>
                <a:cs typeface="Times New Roman"/>
              </a:rPr>
              <a:t>m </a:t>
            </a:r>
            <a:r>
              <a:rPr sz="1200" spc="-95" dirty="0">
                <a:latin typeface="Times New Roman"/>
                <a:cs typeface="Times New Roman"/>
              </a:rPr>
              <a:t> </a:t>
            </a:r>
            <a:r>
              <a:rPr sz="1200" spc="5" dirty="0">
                <a:latin typeface="Times New Roman"/>
                <a:cs typeface="Times New Roman"/>
              </a:rPr>
              <a:t>r</a:t>
            </a:r>
            <a:r>
              <a:rPr sz="1200" spc="15" dirty="0">
                <a:latin typeface="Times New Roman"/>
                <a:cs typeface="Times New Roman"/>
              </a:rPr>
              <a:t>e</a:t>
            </a:r>
            <a:r>
              <a:rPr sz="1200" dirty="0">
                <a:latin typeface="Times New Roman"/>
                <a:cs typeface="Times New Roman"/>
              </a:rPr>
              <a:t>v</a:t>
            </a:r>
            <a:r>
              <a:rPr sz="1200" spc="-25" dirty="0">
                <a:latin typeface="Times New Roman"/>
                <a:cs typeface="Times New Roman"/>
              </a:rPr>
              <a:t>i</a:t>
            </a:r>
            <a:r>
              <a:rPr sz="1200" spc="10" dirty="0">
                <a:latin typeface="Times New Roman"/>
                <a:cs typeface="Times New Roman"/>
              </a:rPr>
              <a:t>s</a:t>
            </a:r>
            <a:r>
              <a:rPr sz="1200" spc="-50" dirty="0">
                <a:latin typeface="Times New Roman"/>
                <a:cs typeface="Times New Roman"/>
              </a:rPr>
              <a:t>i</a:t>
            </a:r>
            <a:r>
              <a:rPr sz="1200" spc="45" dirty="0">
                <a:latin typeface="Times New Roman"/>
                <a:cs typeface="Times New Roman"/>
              </a:rPr>
              <a:t>o</a:t>
            </a:r>
            <a:r>
              <a:rPr sz="1200" dirty="0">
                <a:latin typeface="Times New Roman"/>
                <a:cs typeface="Times New Roman"/>
              </a:rPr>
              <a:t>n</a:t>
            </a:r>
            <a:r>
              <a:rPr sz="1200" spc="-15" dirty="0">
                <a:latin typeface="Times New Roman"/>
                <a:cs typeface="Times New Roman"/>
              </a:rPr>
              <a:t>s</a:t>
            </a:r>
            <a:r>
              <a:rPr sz="1200" dirty="0">
                <a:latin typeface="Times New Roman"/>
                <a:cs typeface="Times New Roman"/>
              </a:rPr>
              <a:t>, </a:t>
            </a:r>
            <a:r>
              <a:rPr sz="1200" spc="-6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50"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spc="-25" dirty="0">
                <a:latin typeface="Times New Roman"/>
                <a:cs typeface="Times New Roman"/>
              </a:rPr>
              <a:t>in</a:t>
            </a:r>
            <a:r>
              <a:rPr sz="1200" dirty="0">
                <a:latin typeface="Times New Roman"/>
                <a:cs typeface="Times New Roman"/>
              </a:rPr>
              <a:t>g </a:t>
            </a:r>
            <a:r>
              <a:rPr sz="1200" spc="-50"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ly </a:t>
            </a:r>
            <a:r>
              <a:rPr sz="1200" spc="-120" dirty="0">
                <a:latin typeface="Times New Roman"/>
                <a:cs typeface="Times New Roman"/>
              </a:rPr>
              <a:t> </a:t>
            </a:r>
            <a:r>
              <a:rPr sz="1200" spc="5" dirty="0">
                <a:latin typeface="Times New Roman"/>
                <a:cs typeface="Times New Roman"/>
              </a:rPr>
              <a:t>r</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20" dirty="0">
                <a:latin typeface="Times New Roman"/>
                <a:cs typeface="Times New Roman"/>
              </a:rPr>
              <a:t>o</a:t>
            </a:r>
            <a:r>
              <a:rPr sz="1200" spc="-25"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ve </a:t>
            </a:r>
            <a:r>
              <a:rPr sz="1200" spc="-80" dirty="0">
                <a:latin typeface="Times New Roman"/>
                <a:cs typeface="Times New Roman"/>
              </a:rPr>
              <a:t> </a:t>
            </a:r>
            <a:r>
              <a:rPr sz="1200" dirty="0">
                <a:latin typeface="Times New Roman"/>
                <a:cs typeface="Times New Roman"/>
              </a:rPr>
              <a:t>p</a:t>
            </a:r>
            <a:r>
              <a:rPr sz="1200" spc="30" dirty="0">
                <a:latin typeface="Times New Roman"/>
                <a:cs typeface="Times New Roman"/>
              </a:rPr>
              <a:t>r</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c</a:t>
            </a:r>
            <a:r>
              <a:rPr sz="1200" spc="-50" dirty="0">
                <a:latin typeface="Times New Roman"/>
                <a:cs typeface="Times New Roman"/>
              </a:rPr>
              <a:t>i</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e</a:t>
            </a:r>
            <a:r>
              <a:rPr sz="1200" dirty="0">
                <a:latin typeface="Times New Roman"/>
                <a:cs typeface="Times New Roman"/>
              </a:rPr>
              <a:t>s </a:t>
            </a:r>
            <a:r>
              <a:rPr sz="1200" spc="-85"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75" dirty="0">
                <a:latin typeface="Times New Roman"/>
                <a:cs typeface="Times New Roman"/>
              </a:rPr>
              <a:t> </a:t>
            </a:r>
            <a:r>
              <a:rPr sz="1200" spc="-40" dirty="0">
                <a:latin typeface="Times New Roman"/>
                <a:cs typeface="Times New Roman"/>
              </a:rPr>
              <a:t>f</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m</a:t>
            </a:r>
            <a:r>
              <a:rPr sz="1200" dirty="0">
                <a:latin typeface="Times New Roman"/>
                <a:cs typeface="Times New Roman"/>
              </a:rPr>
              <a:t>e </a:t>
            </a:r>
            <a:r>
              <a:rPr sz="1200" spc="-8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g</a:t>
            </a:r>
            <a:r>
              <a:rPr sz="1200" spc="20" dirty="0">
                <a:latin typeface="Times New Roman"/>
                <a:cs typeface="Times New Roman"/>
              </a:rPr>
              <a:t>u</a:t>
            </a:r>
            <a:r>
              <a:rPr sz="1200" spc="-50" dirty="0">
                <a:latin typeface="Times New Roman"/>
                <a:cs typeface="Times New Roman"/>
              </a:rPr>
              <a:t>i</a:t>
            </a:r>
            <a:r>
              <a:rPr sz="1200" dirty="0">
                <a:latin typeface="Times New Roman"/>
                <a:cs typeface="Times New Roman"/>
              </a:rPr>
              <a:t>de</a:t>
            </a:r>
            <a:r>
              <a:rPr sz="1200" spc="7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00" dirty="0">
                <a:latin typeface="Times New Roman"/>
                <a:cs typeface="Times New Roman"/>
              </a:rPr>
              <a:t> </a:t>
            </a:r>
            <a:r>
              <a:rPr sz="1200" spc="-25" dirty="0">
                <a:latin typeface="Times New Roman"/>
                <a:cs typeface="Times New Roman"/>
              </a:rPr>
              <a:t>im</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40" dirty="0">
                <a:latin typeface="Times New Roman"/>
                <a:cs typeface="Times New Roman"/>
              </a:rPr>
              <a:t> </a:t>
            </a:r>
            <a:r>
              <a:rPr sz="1200" spc="15" dirty="0">
                <a:latin typeface="Times New Roman"/>
                <a:cs typeface="Times New Roman"/>
              </a:rPr>
              <a:t>C</a:t>
            </a:r>
            <a:r>
              <a:rPr sz="1200" spc="-10" dirty="0">
                <a:latin typeface="Times New Roman"/>
                <a:cs typeface="Times New Roman"/>
              </a:rPr>
              <a:t>R</a:t>
            </a:r>
            <a:r>
              <a:rPr sz="1200" dirty="0">
                <a:latin typeface="Times New Roman"/>
                <a:cs typeface="Times New Roman"/>
              </a:rPr>
              <a:t>T</a:t>
            </a:r>
            <a:r>
              <a:rPr sz="1200" spc="9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r</a:t>
            </a:r>
            <a:r>
              <a:rPr sz="1200" spc="20" dirty="0">
                <a:latin typeface="Times New Roman"/>
                <a:cs typeface="Times New Roman"/>
              </a:rPr>
              <a:t>o</a:t>
            </a:r>
            <a:r>
              <a:rPr sz="1200" dirty="0">
                <a:latin typeface="Times New Roman"/>
                <a:cs typeface="Times New Roman"/>
              </a:rPr>
              <a:t>ug</a:t>
            </a:r>
            <a:r>
              <a:rPr sz="1200" spc="-25" dirty="0">
                <a:latin typeface="Times New Roman"/>
                <a:cs typeface="Times New Roman"/>
              </a:rPr>
              <a:t>h</a:t>
            </a:r>
            <a:r>
              <a:rPr sz="1200" spc="20" dirty="0">
                <a:latin typeface="Times New Roman"/>
                <a:cs typeface="Times New Roman"/>
              </a:rPr>
              <a:t>o</a:t>
            </a:r>
            <a:r>
              <a:rPr sz="1200" spc="-25" dirty="0">
                <a:latin typeface="Times New Roman"/>
                <a:cs typeface="Times New Roman"/>
              </a:rPr>
              <a:t>u</a:t>
            </a:r>
            <a:r>
              <a:rPr sz="1200" dirty="0">
                <a:latin typeface="Times New Roman"/>
                <a:cs typeface="Times New Roman"/>
              </a:rPr>
              <a:t>t</a:t>
            </a:r>
            <a:r>
              <a:rPr sz="1200" spc="85" dirty="0">
                <a:latin typeface="Times New Roman"/>
                <a:cs typeface="Times New Roman"/>
              </a:rPr>
              <a:t> </a:t>
            </a:r>
            <a:r>
              <a:rPr sz="1200" spc="25" dirty="0">
                <a:latin typeface="Times New Roman"/>
                <a:cs typeface="Times New Roman"/>
              </a:rPr>
              <a:t>t</a:t>
            </a:r>
            <a:r>
              <a:rPr sz="1200" spc="-5" dirty="0">
                <a:latin typeface="Times New Roman"/>
                <a:cs typeface="Times New Roman"/>
              </a:rPr>
              <a:t>ea</a:t>
            </a:r>
            <a:r>
              <a:rPr sz="1200" spc="-30" dirty="0">
                <a:latin typeface="Times New Roman"/>
                <a:cs typeface="Times New Roman"/>
              </a:rPr>
              <a:t>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90"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spc="-5" dirty="0">
                <a:latin typeface="Times New Roman"/>
                <a:cs typeface="Times New Roman"/>
              </a:rPr>
              <a:t>c</a:t>
            </a:r>
            <a:r>
              <a:rPr sz="1200" dirty="0">
                <a:latin typeface="Times New Roman"/>
                <a:cs typeface="Times New Roman"/>
              </a:rPr>
              <a:t>u</a:t>
            </a:r>
            <a:r>
              <a:rPr sz="1200" spc="5" dirty="0">
                <a:latin typeface="Times New Roman"/>
                <a:cs typeface="Times New Roman"/>
              </a:rPr>
              <a:t>r</a:t>
            </a:r>
            <a:r>
              <a:rPr sz="1200" spc="30" dirty="0">
                <a:latin typeface="Times New Roman"/>
                <a:cs typeface="Times New Roman"/>
              </a:rPr>
              <a:t>r</a:t>
            </a:r>
            <a:r>
              <a:rPr sz="1200" spc="-50"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25" dirty="0">
                <a:latin typeface="Times New Roman"/>
                <a:cs typeface="Times New Roman"/>
              </a:rPr>
              <a:t>l</a:t>
            </a:r>
            <a:r>
              <a:rPr sz="1200" spc="20" dirty="0">
                <a:latin typeface="Times New Roman"/>
                <a:cs typeface="Times New Roman"/>
              </a:rPr>
              <a:t>u</a:t>
            </a:r>
            <a:r>
              <a:rPr sz="1200" dirty="0">
                <a:latin typeface="Times New Roman"/>
                <a:cs typeface="Times New Roman"/>
              </a:rPr>
              <a:t>m</a:t>
            </a:r>
            <a:r>
              <a:rPr sz="1200" spc="35" dirty="0">
                <a:latin typeface="Times New Roman"/>
                <a:cs typeface="Times New Roman"/>
              </a:rPr>
              <a:t> </a:t>
            </a:r>
            <a:r>
              <a:rPr sz="1200" spc="15" dirty="0">
                <a:latin typeface="Times New Roman"/>
                <a:cs typeface="Times New Roman"/>
              </a:rPr>
              <a:t>a</a:t>
            </a:r>
            <a:r>
              <a:rPr sz="1200" spc="-5" dirty="0">
                <a:latin typeface="Times New Roman"/>
                <a:cs typeface="Times New Roman"/>
              </a:rPr>
              <a:t>c</a:t>
            </a:r>
            <a:r>
              <a:rPr sz="1200" spc="5" dirty="0">
                <a:latin typeface="Times New Roman"/>
                <a:cs typeface="Times New Roman"/>
              </a:rPr>
              <a:t>r</a:t>
            </a:r>
            <a:r>
              <a:rPr sz="1200" spc="20" dirty="0">
                <a:latin typeface="Times New Roman"/>
                <a:cs typeface="Times New Roman"/>
              </a:rPr>
              <a:t>o</a:t>
            </a:r>
            <a:r>
              <a:rPr sz="1200" spc="-15" dirty="0">
                <a:latin typeface="Times New Roman"/>
                <a:cs typeface="Times New Roman"/>
              </a:rPr>
              <a:t>s</a:t>
            </a:r>
            <a:r>
              <a:rPr sz="1200" dirty="0">
                <a:latin typeface="Times New Roman"/>
                <a:cs typeface="Times New Roman"/>
              </a:rPr>
              <a:t>s</a:t>
            </a:r>
            <a:r>
              <a:rPr sz="1200" spc="70" dirty="0">
                <a:latin typeface="Times New Roman"/>
                <a:cs typeface="Times New Roman"/>
              </a:rPr>
              <a:t> </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a:t>
            </a:r>
            <a:r>
              <a:rPr sz="1200" spc="3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g</a:t>
            </a:r>
            <a:r>
              <a:rPr sz="1200" spc="5" dirty="0">
                <a:latin typeface="Times New Roman"/>
                <a:cs typeface="Times New Roman"/>
              </a:rPr>
              <a:t>r</a:t>
            </a:r>
            <a:r>
              <a:rPr sz="1200" spc="15" dirty="0">
                <a:latin typeface="Times New Roman"/>
                <a:cs typeface="Times New Roman"/>
              </a:rPr>
              <a:t>a</a:t>
            </a:r>
            <a:r>
              <a:rPr sz="1200" spc="-50" dirty="0">
                <a:latin typeface="Times New Roman"/>
                <a:cs typeface="Times New Roman"/>
              </a:rPr>
              <a:t>m</a:t>
            </a:r>
            <a:r>
              <a:rPr sz="1200" spc="-15" dirty="0">
                <a:latin typeface="Times New Roman"/>
                <a:cs typeface="Times New Roman"/>
              </a:rPr>
              <a:t>s</a:t>
            </a:r>
            <a:r>
              <a:rPr sz="120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c</a:t>
            </a:r>
            <a:r>
              <a:rPr sz="1200" spc="-25" dirty="0">
                <a:latin typeface="Times New Roman"/>
                <a:cs typeface="Times New Roman"/>
              </a:rPr>
              <a:t>l</a:t>
            </a:r>
            <a:r>
              <a:rPr sz="1200" dirty="0">
                <a:latin typeface="Times New Roman"/>
                <a:cs typeface="Times New Roman"/>
              </a:rPr>
              <a:t>u</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ve</a:t>
            </a:r>
            <a:r>
              <a:rPr sz="1200" spc="10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65" dirty="0">
                <a:latin typeface="Times New Roman"/>
                <a:cs typeface="Times New Roman"/>
              </a:rPr>
              <a:t> </a:t>
            </a:r>
            <a:r>
              <a:rPr sz="1200" spc="2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dirty="0">
                <a:latin typeface="Times New Roman"/>
                <a:cs typeface="Times New Roman"/>
              </a:rPr>
              <a:t>e</a:t>
            </a:r>
            <a:r>
              <a:rPr sz="1200" spc="100"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30" dirty="0">
                <a:latin typeface="Times New Roman"/>
                <a:cs typeface="Times New Roman"/>
              </a:rPr>
              <a:t>-</a:t>
            </a:r>
            <a:r>
              <a:rPr sz="1200" spc="-25" dirty="0">
                <a:latin typeface="Times New Roman"/>
                <a:cs typeface="Times New Roman"/>
              </a:rPr>
              <a:t>b</a:t>
            </a:r>
            <a:r>
              <a:rPr sz="1200" spc="-5" dirty="0">
                <a:latin typeface="Times New Roman"/>
                <a:cs typeface="Times New Roman"/>
              </a:rPr>
              <a:t>a</a:t>
            </a:r>
            <a:r>
              <a:rPr sz="1200" spc="10"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105" dirty="0">
                <a:latin typeface="Times New Roman"/>
                <a:cs typeface="Times New Roman"/>
              </a:rPr>
              <a:t> </a:t>
            </a:r>
            <a:r>
              <a:rPr sz="1200" spc="-5" dirty="0">
                <a:latin typeface="Times New Roman"/>
                <a:cs typeface="Times New Roman"/>
              </a:rPr>
              <a:t>e</a:t>
            </a:r>
            <a:r>
              <a:rPr sz="1200" spc="-25" dirty="0">
                <a:latin typeface="Times New Roman"/>
                <a:cs typeface="Times New Roman"/>
              </a:rPr>
              <a:t>x</a:t>
            </a:r>
            <a:r>
              <a:rPr sz="1200" dirty="0">
                <a:latin typeface="Times New Roman"/>
                <a:cs typeface="Times New Roman"/>
              </a:rPr>
              <a:t>p</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c</a:t>
            </a:r>
            <a:r>
              <a:rPr sz="1200" spc="15" dirty="0">
                <a:latin typeface="Times New Roman"/>
                <a:cs typeface="Times New Roman"/>
              </a:rPr>
              <a:t>e</a:t>
            </a:r>
            <a:r>
              <a:rPr sz="1200" dirty="0">
                <a:latin typeface="Times New Roman"/>
                <a:cs typeface="Times New Roman"/>
              </a:rPr>
              <a:t>s</a:t>
            </a:r>
            <a:r>
              <a:rPr sz="1200" spc="9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30"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n</a:t>
            </a:r>
            <a:r>
              <a:rPr sz="1200" spc="10" dirty="0">
                <a:latin typeface="Times New Roman"/>
                <a:cs typeface="Times New Roman"/>
              </a:rPr>
              <a:t>s</a:t>
            </a:r>
            <a:r>
              <a:rPr sz="1200" dirty="0">
                <a:latin typeface="Times New Roman"/>
                <a:cs typeface="Times New Roman"/>
              </a:rPr>
              <a:t>h</a:t>
            </a:r>
            <a:r>
              <a:rPr sz="1200" spc="-25" dirty="0">
                <a:latin typeface="Times New Roman"/>
                <a:cs typeface="Times New Roman"/>
              </a:rPr>
              <a:t>i</a:t>
            </a:r>
            <a:r>
              <a:rPr sz="1200" spc="20" dirty="0">
                <a:latin typeface="Times New Roman"/>
                <a:cs typeface="Times New Roman"/>
              </a:rPr>
              <a:t>p</a:t>
            </a:r>
            <a:r>
              <a:rPr sz="1200" spc="-15" dirty="0">
                <a:latin typeface="Times New Roman"/>
                <a:cs typeface="Times New Roman"/>
              </a:rPr>
              <a:t>s</a:t>
            </a:r>
            <a:r>
              <a:rPr sz="1200" dirty="0">
                <a:latin typeface="Times New Roman"/>
                <a:cs typeface="Times New Roman"/>
              </a:rPr>
              <a:t>.</a:t>
            </a:r>
            <a:r>
              <a:rPr sz="1200" spc="120" dirty="0">
                <a:latin typeface="Times New Roman"/>
                <a:cs typeface="Times New Roman"/>
              </a:rPr>
              <a:t> </a:t>
            </a:r>
            <a:r>
              <a:rPr sz="1200" spc="10" dirty="0">
                <a:latin typeface="Times New Roman"/>
                <a:cs typeface="Times New Roman"/>
              </a:rPr>
              <a:t>T</a:t>
            </a:r>
            <a:r>
              <a:rPr sz="1200" spc="-25" dirty="0">
                <a:latin typeface="Times New Roman"/>
                <a:cs typeface="Times New Roman"/>
              </a:rPr>
              <a:t>hi</a:t>
            </a:r>
            <a:r>
              <a:rPr sz="1200" dirty="0">
                <a:latin typeface="Times New Roman"/>
                <a:cs typeface="Times New Roman"/>
              </a:rPr>
              <a:t>s</a:t>
            </a:r>
            <a:r>
              <a:rPr sz="1200" spc="9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q</a:t>
            </a:r>
            <a:r>
              <a:rPr sz="1200" spc="20" dirty="0">
                <a:latin typeface="Times New Roman"/>
                <a:cs typeface="Times New Roman"/>
              </a:rPr>
              <a:t>u</a:t>
            </a:r>
            <a:r>
              <a:rPr sz="1200" spc="-50" dirty="0">
                <a:latin typeface="Times New Roman"/>
                <a:cs typeface="Times New Roman"/>
              </a:rPr>
              <a:t>i</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s</a:t>
            </a:r>
            <a:r>
              <a:rPr sz="1200" spc="9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25" dirty="0">
                <a:latin typeface="Times New Roman"/>
                <a:cs typeface="Times New Roman"/>
              </a:rPr>
              <a:t>in</a:t>
            </a:r>
            <a:r>
              <a:rPr sz="1200" dirty="0">
                <a:latin typeface="Times New Roman"/>
                <a:cs typeface="Times New Roman"/>
              </a:rPr>
              <a:t>u</a:t>
            </a:r>
            <a:r>
              <a:rPr sz="1200" spc="20" dirty="0">
                <a:latin typeface="Times New Roman"/>
                <a:cs typeface="Times New Roman"/>
              </a:rPr>
              <a:t>o</a:t>
            </a:r>
            <a:r>
              <a:rPr sz="1200" dirty="0">
                <a:latin typeface="Times New Roman"/>
                <a:cs typeface="Times New Roman"/>
              </a:rPr>
              <a:t>us</a:t>
            </a:r>
            <a:r>
              <a:rPr sz="1200" spc="95" dirty="0">
                <a:latin typeface="Times New Roman"/>
                <a:cs typeface="Times New Roman"/>
              </a:rPr>
              <a:t> </a:t>
            </a:r>
            <a:r>
              <a:rPr sz="1200" i="1" spc="-5" dirty="0">
                <a:latin typeface="Times New Roman"/>
                <a:cs typeface="Times New Roman"/>
              </a:rPr>
              <a:t>c</a:t>
            </a:r>
            <a:r>
              <a:rPr sz="1200" i="1" dirty="0">
                <a:latin typeface="Times New Roman"/>
                <a:cs typeface="Times New Roman"/>
              </a:rPr>
              <a:t>oll</a:t>
            </a:r>
            <a:r>
              <a:rPr sz="1200" i="1" spc="-5" dirty="0">
                <a:latin typeface="Times New Roman"/>
                <a:cs typeface="Times New Roman"/>
              </a:rPr>
              <a:t>ec</a:t>
            </a:r>
            <a:r>
              <a:rPr sz="1200" i="1" dirty="0">
                <a:latin typeface="Times New Roman"/>
                <a:cs typeface="Times New Roman"/>
              </a:rPr>
              <a:t>ti</a:t>
            </a:r>
            <a:r>
              <a:rPr sz="1200" i="1" spc="-5" dirty="0">
                <a:latin typeface="Times New Roman"/>
                <a:cs typeface="Times New Roman"/>
              </a:rPr>
              <a:t>ve </a:t>
            </a:r>
            <a:r>
              <a:rPr sz="1200" spc="5" dirty="0">
                <a:latin typeface="Times New Roman"/>
                <a:cs typeface="Times New Roman"/>
              </a:rPr>
              <a:t>r</a:t>
            </a:r>
            <a:r>
              <a:rPr sz="1200" spc="-5" dirty="0">
                <a:latin typeface="Times New Roman"/>
                <a:cs typeface="Times New Roman"/>
              </a:rPr>
              <a:t>e</a:t>
            </a:r>
            <a:r>
              <a:rPr sz="1200" spc="-20" dirty="0">
                <a:latin typeface="Times New Roman"/>
                <a:cs typeface="Times New Roman"/>
              </a:rPr>
              <a:t>f</a:t>
            </a:r>
            <a:r>
              <a:rPr sz="1200" spc="-25" dirty="0">
                <a:latin typeface="Times New Roman"/>
                <a:cs typeface="Times New Roman"/>
              </a:rPr>
              <a:t>l</a:t>
            </a:r>
            <a:r>
              <a:rPr sz="1200" spc="15" dirty="0">
                <a:latin typeface="Times New Roman"/>
                <a:cs typeface="Times New Roman"/>
              </a:rPr>
              <a:t>e</a:t>
            </a:r>
            <a:r>
              <a:rPr sz="1200" spc="-5" dirty="0">
                <a:latin typeface="Times New Roman"/>
                <a:cs typeface="Times New Roman"/>
              </a:rPr>
              <a:t>c</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4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20"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spc="-15" dirty="0">
                <a:latin typeface="Times New Roman"/>
                <a:cs typeface="Times New Roman"/>
              </a:rPr>
              <a:t>s</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 </a:t>
            </a:r>
            <a:r>
              <a:rPr sz="1200" spc="-125" dirty="0">
                <a:latin typeface="Times New Roman"/>
                <a:cs typeface="Times New Roman"/>
              </a:rPr>
              <a:t> </a:t>
            </a:r>
            <a:r>
              <a:rPr sz="1200" spc="-5" dirty="0">
                <a:latin typeface="Times New Roman"/>
                <a:cs typeface="Times New Roman"/>
              </a:rPr>
              <a:t>a</a:t>
            </a:r>
            <a:r>
              <a:rPr sz="1200" spc="-50" dirty="0">
                <a:latin typeface="Times New Roman"/>
                <a:cs typeface="Times New Roman"/>
              </a:rPr>
              <a:t>m</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g </a:t>
            </a:r>
            <a:r>
              <a:rPr sz="1200" spc="-100" dirty="0">
                <a:latin typeface="Times New Roman"/>
                <a:cs typeface="Times New Roman"/>
              </a:rPr>
              <a:t> </a:t>
            </a:r>
            <a:r>
              <a:rPr sz="1200" spc="-20" dirty="0">
                <a:latin typeface="Times New Roman"/>
                <a:cs typeface="Times New Roman"/>
              </a:rPr>
              <a:t>f</a:t>
            </a:r>
            <a:r>
              <a:rPr sz="1200" spc="-5" dirty="0">
                <a:latin typeface="Times New Roman"/>
                <a:cs typeface="Times New Roman"/>
              </a:rPr>
              <a:t>ac</a:t>
            </a:r>
            <a:r>
              <a:rPr sz="1200" spc="20" dirty="0">
                <a:latin typeface="Times New Roman"/>
                <a:cs typeface="Times New Roman"/>
              </a:rPr>
              <a:t>u</a:t>
            </a:r>
            <a:r>
              <a:rPr sz="1200" spc="-50" dirty="0">
                <a:latin typeface="Times New Roman"/>
                <a:cs typeface="Times New Roman"/>
              </a:rPr>
              <a:t>l</a:t>
            </a:r>
            <a:r>
              <a:rPr sz="1200" spc="50" dirty="0">
                <a:latin typeface="Times New Roman"/>
                <a:cs typeface="Times New Roman"/>
              </a:rPr>
              <a:t>t</a:t>
            </a:r>
            <a:r>
              <a:rPr sz="1200" dirty="0">
                <a:latin typeface="Times New Roman"/>
                <a:cs typeface="Times New Roman"/>
              </a:rPr>
              <a:t>y</a:t>
            </a:r>
            <a:r>
              <a:rPr sz="1200" spc="130" dirty="0">
                <a:latin typeface="Times New Roman"/>
                <a:cs typeface="Times New Roman"/>
              </a:rPr>
              <a:t> </a:t>
            </a:r>
            <a:r>
              <a:rPr sz="1200" spc="20" dirty="0">
                <a:latin typeface="Times New Roman"/>
                <a:cs typeface="Times New Roman"/>
              </a:rPr>
              <a:t>o</a:t>
            </a:r>
            <a:r>
              <a:rPr sz="1200" dirty="0">
                <a:latin typeface="Times New Roman"/>
                <a:cs typeface="Times New Roman"/>
              </a:rPr>
              <a:t>n </a:t>
            </a:r>
            <a:r>
              <a:rPr sz="1200" spc="-145" dirty="0">
                <a:latin typeface="Times New Roman"/>
                <a:cs typeface="Times New Roman"/>
              </a:rPr>
              <a:t> </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w </a:t>
            </a:r>
            <a:r>
              <a:rPr sz="1200" spc="-150" dirty="0">
                <a:latin typeface="Times New Roman"/>
                <a:cs typeface="Times New Roman"/>
              </a:rPr>
              <a:t> </a:t>
            </a:r>
            <a:r>
              <a:rPr sz="1200" dirty="0">
                <a:latin typeface="Times New Roman"/>
                <a:cs typeface="Times New Roman"/>
              </a:rPr>
              <a:t>to </a:t>
            </a:r>
            <a:r>
              <a:rPr sz="1200" spc="-12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20" dirty="0">
                <a:latin typeface="Times New Roman"/>
                <a:cs typeface="Times New Roman"/>
              </a:rPr>
              <a:t>f</a:t>
            </a:r>
            <a:r>
              <a:rPr sz="1200" dirty="0">
                <a:latin typeface="Times New Roman"/>
                <a:cs typeface="Times New Roman"/>
              </a:rPr>
              <a:t>u</a:t>
            </a:r>
            <a:r>
              <a:rPr sz="1200" spc="-15" dirty="0">
                <a:latin typeface="Times New Roman"/>
                <a:cs typeface="Times New Roman"/>
              </a:rPr>
              <a:t>s</a:t>
            </a:r>
            <a:r>
              <a:rPr sz="1200" dirty="0">
                <a:latin typeface="Times New Roman"/>
                <a:cs typeface="Times New Roman"/>
              </a:rPr>
              <a:t>e </a:t>
            </a:r>
            <a:r>
              <a:rPr sz="1200" spc="-125"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s </a:t>
            </a:r>
            <a:r>
              <a:rPr sz="1200" spc="-13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95" dirty="0">
                <a:latin typeface="Times New Roman"/>
                <a:cs typeface="Times New Roman"/>
              </a:rPr>
              <a:t> </a:t>
            </a:r>
            <a:r>
              <a:rPr sz="1200" spc="-5" dirty="0">
                <a:latin typeface="Times New Roman"/>
                <a:cs typeface="Times New Roman"/>
              </a:rPr>
              <a:t>ac</a:t>
            </a:r>
            <a:r>
              <a:rPr sz="1200" spc="-20" dirty="0">
                <a:latin typeface="Times New Roman"/>
                <a:cs typeface="Times New Roman"/>
              </a:rPr>
              <a:t>r</a:t>
            </a:r>
            <a:r>
              <a:rPr sz="1200" spc="20" dirty="0">
                <a:latin typeface="Times New Roman"/>
                <a:cs typeface="Times New Roman"/>
              </a:rPr>
              <a:t>o</a:t>
            </a:r>
            <a:r>
              <a:rPr sz="1200" spc="-15" dirty="0">
                <a:latin typeface="Times New Roman"/>
                <a:cs typeface="Times New Roman"/>
              </a:rPr>
              <a:t>s</a:t>
            </a:r>
            <a:r>
              <a:rPr sz="1200" dirty="0">
                <a:latin typeface="Times New Roman"/>
                <a:cs typeface="Times New Roman"/>
              </a:rPr>
              <a:t>s</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25" dirty="0">
                <a:latin typeface="Times New Roman"/>
                <a:cs typeface="Times New Roman"/>
              </a:rPr>
              <a:t> </a:t>
            </a:r>
            <a:r>
              <a:rPr sz="1200" dirty="0">
                <a:latin typeface="Times New Roman"/>
                <a:cs typeface="Times New Roman"/>
              </a:rPr>
              <a:t>p</a:t>
            </a:r>
            <a:r>
              <a:rPr sz="1200" spc="-20" dirty="0">
                <a:latin typeface="Times New Roman"/>
                <a:cs typeface="Times New Roman"/>
              </a:rPr>
              <a:t>r</a:t>
            </a:r>
            <a:r>
              <a:rPr sz="1200" spc="20" dirty="0">
                <a:latin typeface="Times New Roman"/>
                <a:cs typeface="Times New Roman"/>
              </a:rPr>
              <a:t>o</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m </a:t>
            </a:r>
            <a:r>
              <a:rPr sz="1200" spc="-145"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45" dirty="0">
                <a:latin typeface="Times New Roman"/>
                <a:cs typeface="Times New Roman"/>
              </a:rPr>
              <a:t> </a:t>
            </a:r>
            <a:r>
              <a:rPr sz="1200" dirty="0">
                <a:latin typeface="Times New Roman"/>
                <a:cs typeface="Times New Roman"/>
              </a:rPr>
              <a:t>a </a:t>
            </a:r>
            <a:r>
              <a:rPr sz="1200" spc="10" dirty="0">
                <a:latin typeface="Times New Roman"/>
                <a:cs typeface="Times New Roman"/>
              </a:rPr>
              <a:t>s</a:t>
            </a:r>
            <a:r>
              <a:rPr sz="1200" spc="-25" dirty="0">
                <a:latin typeface="Times New Roman"/>
                <a:cs typeface="Times New Roman"/>
              </a:rPr>
              <a:t>y</a:t>
            </a:r>
            <a:r>
              <a:rPr sz="1200" spc="-15" dirty="0">
                <a:latin typeface="Times New Roman"/>
                <a:cs typeface="Times New Roman"/>
              </a:rPr>
              <a:t>s</a:t>
            </a:r>
            <a:r>
              <a:rPr sz="1200" spc="25" dirty="0">
                <a:latin typeface="Times New Roman"/>
                <a:cs typeface="Times New Roman"/>
              </a:rPr>
              <a:t>t</a:t>
            </a:r>
            <a:r>
              <a:rPr sz="1200" spc="15" dirty="0">
                <a:latin typeface="Times New Roman"/>
                <a:cs typeface="Times New Roman"/>
              </a:rPr>
              <a:t>e</a:t>
            </a:r>
            <a:r>
              <a:rPr sz="1200" spc="-50" dirty="0">
                <a:latin typeface="Times New Roman"/>
                <a:cs typeface="Times New Roman"/>
              </a:rPr>
              <a:t>m</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dirty="0">
                <a:latin typeface="Times New Roman"/>
                <a:cs typeface="Times New Roman"/>
              </a:rPr>
              <a:t>c</a:t>
            </a:r>
            <a:r>
              <a:rPr sz="1200" spc="7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80"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50" dirty="0">
                <a:latin typeface="Times New Roman"/>
                <a:cs typeface="Times New Roman"/>
              </a:rPr>
              <a:t>l</a:t>
            </a:r>
            <a:r>
              <a:rPr sz="1200" spc="20" dirty="0">
                <a:latin typeface="Times New Roman"/>
                <a:cs typeface="Times New Roman"/>
              </a:rPr>
              <a:t>op</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15" dirty="0">
                <a:latin typeface="Times New Roman"/>
                <a:cs typeface="Times New Roman"/>
              </a:rPr>
              <a:t>a</a:t>
            </a:r>
            <a:r>
              <a:rPr sz="1200" dirty="0">
                <a:latin typeface="Times New Roman"/>
                <a:cs typeface="Times New Roman"/>
              </a:rPr>
              <a:t>l</a:t>
            </a:r>
            <a:r>
              <a:rPr sz="1200" spc="60" dirty="0">
                <a:latin typeface="Times New Roman"/>
                <a:cs typeface="Times New Roman"/>
              </a:rPr>
              <a:t> </a:t>
            </a:r>
            <a:r>
              <a:rPr sz="1200" spc="-50" dirty="0">
                <a:latin typeface="Times New Roman"/>
                <a:cs typeface="Times New Roman"/>
              </a:rPr>
              <a:t>m</a:t>
            </a:r>
            <a:r>
              <a:rPr sz="1200" spc="15" dirty="0">
                <a:latin typeface="Times New Roman"/>
                <a:cs typeface="Times New Roman"/>
              </a:rPr>
              <a:t>a</a:t>
            </a:r>
            <a:r>
              <a:rPr sz="1200" dirty="0">
                <a:latin typeface="Times New Roman"/>
                <a:cs typeface="Times New Roman"/>
              </a:rPr>
              <a:t>n</a:t>
            </a:r>
            <a:r>
              <a:rPr sz="1200" spc="-25" dirty="0">
                <a:latin typeface="Times New Roman"/>
                <a:cs typeface="Times New Roman"/>
              </a:rPr>
              <a:t>n</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a:t>
            </a:r>
            <a:r>
              <a:rPr sz="1200" spc="9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90" dirty="0">
                <a:latin typeface="Times New Roman"/>
                <a:cs typeface="Times New Roman"/>
              </a:rPr>
              <a:t> </a:t>
            </a:r>
            <a:r>
              <a:rPr sz="1200" spc="-5" dirty="0">
                <a:latin typeface="Times New Roman"/>
                <a:cs typeface="Times New Roman"/>
              </a:rPr>
              <a:t>e</a:t>
            </a:r>
            <a:r>
              <a:rPr sz="1200" spc="-25" dirty="0">
                <a:latin typeface="Times New Roman"/>
                <a:cs typeface="Times New Roman"/>
              </a:rPr>
              <a:t>x</a:t>
            </a:r>
            <a:r>
              <a:rPr sz="1200" spc="15" dirty="0">
                <a:latin typeface="Times New Roman"/>
                <a:cs typeface="Times New Roman"/>
              </a:rPr>
              <a:t>a</a:t>
            </a:r>
            <a:r>
              <a:rPr sz="1200" spc="-50" dirty="0">
                <a:latin typeface="Times New Roman"/>
                <a:cs typeface="Times New Roman"/>
              </a:rPr>
              <a:t>m</a:t>
            </a:r>
            <a:r>
              <a:rPr sz="1200" spc="20" dirty="0">
                <a:latin typeface="Times New Roman"/>
                <a:cs typeface="Times New Roman"/>
              </a:rPr>
              <a:t>p</a:t>
            </a:r>
            <a:r>
              <a:rPr sz="1200" dirty="0">
                <a:latin typeface="Times New Roman"/>
                <a:cs typeface="Times New Roman"/>
              </a:rPr>
              <a:t>l</a:t>
            </a:r>
            <a:r>
              <a:rPr sz="1200" spc="-5" dirty="0">
                <a:latin typeface="Times New Roman"/>
                <a:cs typeface="Times New Roman"/>
              </a:rPr>
              <a:t>e</a:t>
            </a:r>
            <a:r>
              <a:rPr sz="1200" dirty="0">
                <a:latin typeface="Times New Roman"/>
                <a:cs typeface="Times New Roman"/>
              </a:rPr>
              <a:t>:</a:t>
            </a:r>
            <a:r>
              <a:rPr sz="1200" spc="85" dirty="0">
                <a:latin typeface="Times New Roman"/>
                <a:cs typeface="Times New Roman"/>
              </a:rPr>
              <a:t> </a:t>
            </a:r>
            <a:r>
              <a:rPr sz="1200" spc="5" dirty="0">
                <a:latin typeface="Times New Roman"/>
                <a:cs typeface="Times New Roman"/>
              </a:rPr>
              <a:t>(</a:t>
            </a:r>
            <a:r>
              <a:rPr sz="1200" spc="-5" dirty="0">
                <a:latin typeface="Times New Roman"/>
                <a:cs typeface="Times New Roman"/>
              </a:rPr>
              <a:t>a</a:t>
            </a:r>
            <a:r>
              <a:rPr sz="1200" dirty="0">
                <a:latin typeface="Times New Roman"/>
                <a:cs typeface="Times New Roman"/>
              </a:rPr>
              <a:t>)</a:t>
            </a:r>
            <a:r>
              <a:rPr sz="1200" spc="65" dirty="0">
                <a:latin typeface="Times New Roman"/>
                <a:cs typeface="Times New Roman"/>
              </a:rPr>
              <a:t> </a:t>
            </a:r>
            <a:r>
              <a:rPr sz="1200" spc="-50"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dirty="0">
                <a:latin typeface="Times New Roman"/>
                <a:cs typeface="Times New Roman"/>
              </a:rPr>
              <a:t>s</a:t>
            </a:r>
            <a:r>
              <a:rPr sz="1200" spc="95" dirty="0">
                <a:latin typeface="Times New Roman"/>
                <a:cs typeface="Times New Roman"/>
              </a:rPr>
              <a:t> </a:t>
            </a:r>
            <a:r>
              <a:rPr sz="1200" spc="-50" dirty="0">
                <a:latin typeface="Times New Roman"/>
                <a:cs typeface="Times New Roman"/>
              </a:rPr>
              <a:t>l</a:t>
            </a:r>
            <a:r>
              <a:rPr sz="1200" spc="-5" dirty="0">
                <a:latin typeface="Times New Roman"/>
                <a:cs typeface="Times New Roman"/>
              </a:rPr>
              <a:t>ec</a:t>
            </a:r>
            <a:r>
              <a:rPr sz="1200" spc="25" dirty="0">
                <a:latin typeface="Times New Roman"/>
                <a:cs typeface="Times New Roman"/>
              </a:rPr>
              <a:t>t</a:t>
            </a:r>
            <a:r>
              <a:rPr sz="1200" dirty="0">
                <a:latin typeface="Times New Roman"/>
                <a:cs typeface="Times New Roman"/>
              </a:rPr>
              <a:t>u</a:t>
            </a:r>
            <a:r>
              <a:rPr sz="1200" spc="30" dirty="0">
                <a:latin typeface="Times New Roman"/>
                <a:cs typeface="Times New Roman"/>
              </a:rPr>
              <a:t>r</a:t>
            </a:r>
            <a:r>
              <a:rPr sz="1200" spc="-25" dirty="0">
                <a:latin typeface="Times New Roman"/>
                <a:cs typeface="Times New Roman"/>
              </a:rPr>
              <a:t>in</a:t>
            </a:r>
            <a:r>
              <a:rPr sz="1200" dirty="0">
                <a:latin typeface="Times New Roman"/>
                <a:cs typeface="Times New Roman"/>
              </a:rPr>
              <a:t>g</a:t>
            </a:r>
            <a:r>
              <a:rPr sz="1200" spc="8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5" dirty="0">
                <a:latin typeface="Times New Roman"/>
                <a:cs typeface="Times New Roman"/>
              </a:rPr>
              <a:t> </a:t>
            </a:r>
            <a:r>
              <a:rPr sz="1200" spc="-25" dirty="0">
                <a:latin typeface="Times New Roman"/>
                <a:cs typeface="Times New Roman"/>
              </a:rPr>
              <a:t>in</a:t>
            </a:r>
            <a:r>
              <a:rPr sz="1200" spc="-5" dirty="0">
                <a:latin typeface="Times New Roman"/>
                <a:cs typeface="Times New Roman"/>
              </a:rPr>
              <a:t>c</a:t>
            </a:r>
            <a:r>
              <a:rPr sz="1200" spc="5" dirty="0">
                <a:latin typeface="Times New Roman"/>
                <a:cs typeface="Times New Roman"/>
              </a:rPr>
              <a:t>r</a:t>
            </a:r>
            <a:r>
              <a:rPr sz="1200" spc="-5" dirty="0">
                <a:latin typeface="Times New Roman"/>
                <a:cs typeface="Times New Roman"/>
              </a:rPr>
              <a:t>ea</a:t>
            </a:r>
            <a:r>
              <a:rPr sz="1200" spc="10"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80" dirty="0">
                <a:latin typeface="Times New Roman"/>
                <a:cs typeface="Times New Roman"/>
              </a:rPr>
              <a:t> </a:t>
            </a:r>
            <a:r>
              <a:rPr sz="1200" spc="-5" dirty="0">
                <a:latin typeface="Times New Roman"/>
                <a:cs typeface="Times New Roman"/>
              </a:rPr>
              <a:t>c</a:t>
            </a:r>
            <a:r>
              <a:rPr sz="1200" dirty="0">
                <a:latin typeface="Times New Roman"/>
                <a:cs typeface="Times New Roman"/>
              </a:rPr>
              <a:t>o</a:t>
            </a:r>
            <a:r>
              <a:rPr sz="1200" spc="20" dirty="0">
                <a:latin typeface="Times New Roman"/>
                <a:cs typeface="Times New Roman"/>
              </a:rPr>
              <a:t>o</a:t>
            </a:r>
            <a:r>
              <a:rPr sz="1200" dirty="0">
                <a:latin typeface="Times New Roman"/>
                <a:cs typeface="Times New Roman"/>
              </a:rPr>
              <a:t>p</a:t>
            </a:r>
            <a:r>
              <a:rPr sz="1200" spc="-5" dirty="0">
                <a:latin typeface="Times New Roman"/>
                <a:cs typeface="Times New Roman"/>
              </a:rPr>
              <a:t>e</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spc="-25" dirty="0">
                <a:latin typeface="Times New Roman"/>
                <a:cs typeface="Times New Roman"/>
              </a:rPr>
              <a:t>iv</a:t>
            </a:r>
            <a:r>
              <a:rPr sz="1200" dirty="0">
                <a:latin typeface="Times New Roman"/>
                <a:cs typeface="Times New Roman"/>
              </a:rPr>
              <a:t>e </a:t>
            </a:r>
            <a:r>
              <a:rPr sz="1200" spc="-25" dirty="0">
                <a:latin typeface="Times New Roman"/>
                <a:cs typeface="Times New Roman"/>
              </a:rPr>
              <a:t>l</a:t>
            </a:r>
            <a:r>
              <a:rPr sz="1200" spc="-5" dirty="0">
                <a:latin typeface="Times New Roman"/>
                <a:cs typeface="Times New Roman"/>
              </a:rPr>
              <a:t>ea</a:t>
            </a:r>
            <a:r>
              <a:rPr sz="1200" spc="30" dirty="0">
                <a:latin typeface="Times New Roman"/>
                <a:cs typeface="Times New Roman"/>
              </a:rPr>
              <a:t>r</a:t>
            </a:r>
            <a:r>
              <a:rPr sz="1200" dirty="0">
                <a:latin typeface="Times New Roman"/>
                <a:cs typeface="Times New Roman"/>
              </a:rPr>
              <a:t>n</a:t>
            </a:r>
            <a:r>
              <a:rPr sz="1200" spc="-25" dirty="0">
                <a:latin typeface="Times New Roman"/>
                <a:cs typeface="Times New Roman"/>
              </a:rPr>
              <a:t>i</a:t>
            </a:r>
            <a:r>
              <a:rPr sz="1200" dirty="0">
                <a:latin typeface="Times New Roman"/>
                <a:cs typeface="Times New Roman"/>
              </a:rPr>
              <a:t>ng,</a:t>
            </a:r>
            <a:r>
              <a:rPr sz="1200" spc="70" dirty="0">
                <a:latin typeface="Times New Roman"/>
                <a:cs typeface="Times New Roman"/>
              </a:rPr>
              <a:t> </a:t>
            </a:r>
            <a:r>
              <a:rPr sz="1200" spc="5" dirty="0">
                <a:latin typeface="Times New Roman"/>
                <a:cs typeface="Times New Roman"/>
              </a:rPr>
              <a:t>(</a:t>
            </a:r>
            <a:r>
              <a:rPr sz="1200" spc="-25" dirty="0">
                <a:latin typeface="Times New Roman"/>
                <a:cs typeface="Times New Roman"/>
              </a:rPr>
              <a:t>b</a:t>
            </a:r>
            <a:r>
              <a:rPr sz="1200" dirty="0">
                <a:latin typeface="Times New Roman"/>
                <a:cs typeface="Times New Roman"/>
              </a:rPr>
              <a:t>)</a:t>
            </a:r>
            <a:r>
              <a:rPr sz="1200" spc="90" dirty="0">
                <a:latin typeface="Times New Roman"/>
                <a:cs typeface="Times New Roman"/>
              </a:rPr>
              <a:t> </a:t>
            </a:r>
            <a:r>
              <a:rPr sz="1200" spc="-25" dirty="0">
                <a:latin typeface="Times New Roman"/>
                <a:cs typeface="Times New Roman"/>
              </a:rPr>
              <a:t>mi</a:t>
            </a:r>
            <a:r>
              <a:rPr sz="1200" spc="-5" dirty="0">
                <a:latin typeface="Times New Roman"/>
                <a:cs typeface="Times New Roman"/>
              </a:rPr>
              <a:t>c</a:t>
            </a:r>
            <a:r>
              <a:rPr sz="1200" spc="5" dirty="0">
                <a:latin typeface="Times New Roman"/>
                <a:cs typeface="Times New Roman"/>
              </a:rPr>
              <a:t>r</a:t>
            </a:r>
            <a:r>
              <a:rPr sz="1200" dirty="0">
                <a:latin typeface="Times New Roman"/>
                <a:cs typeface="Times New Roman"/>
              </a:rPr>
              <a:t>o</a:t>
            </a:r>
            <a:r>
              <a:rPr sz="1200" spc="8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in</a:t>
            </a:r>
            <a:r>
              <a:rPr sz="1200" dirty="0">
                <a:latin typeface="Times New Roman"/>
                <a:cs typeface="Times New Roman"/>
              </a:rPr>
              <a:t>g,</a:t>
            </a:r>
            <a:r>
              <a:rPr sz="1200" spc="70" dirty="0">
                <a:latin typeface="Times New Roman"/>
                <a:cs typeface="Times New Roman"/>
              </a:rPr>
              <a:t> </a:t>
            </a:r>
            <a:r>
              <a:rPr sz="1200" spc="5" dirty="0">
                <a:latin typeface="Times New Roman"/>
                <a:cs typeface="Times New Roman"/>
              </a:rPr>
              <a:t>(</a:t>
            </a:r>
            <a:r>
              <a:rPr sz="1200" spc="-5" dirty="0">
                <a:latin typeface="Times New Roman"/>
                <a:cs typeface="Times New Roman"/>
              </a:rPr>
              <a:t>c</a:t>
            </a:r>
            <a:r>
              <a:rPr sz="1200" dirty="0">
                <a:latin typeface="Times New Roman"/>
                <a:cs typeface="Times New Roman"/>
              </a:rPr>
              <a:t>)</a:t>
            </a:r>
            <a:r>
              <a:rPr sz="1200" spc="90"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35"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dirty="0">
                <a:latin typeface="Times New Roman"/>
                <a:cs typeface="Times New Roman"/>
              </a:rPr>
              <a:t>n</a:t>
            </a:r>
            <a:r>
              <a:rPr sz="1200" spc="60" dirty="0">
                <a:latin typeface="Times New Roman"/>
                <a:cs typeface="Times New Roman"/>
              </a:rPr>
              <a:t> </a:t>
            </a:r>
            <a:r>
              <a:rPr sz="1200" spc="-20" dirty="0">
                <a:latin typeface="Times New Roman"/>
                <a:cs typeface="Times New Roman"/>
              </a:rPr>
              <a:t>f</a:t>
            </a:r>
            <a:r>
              <a:rPr sz="1200" spc="15" dirty="0">
                <a:latin typeface="Times New Roman"/>
                <a:cs typeface="Times New Roman"/>
              </a:rPr>
              <a:t>e</a:t>
            </a:r>
            <a:r>
              <a:rPr sz="1200" spc="-5" dirty="0">
                <a:latin typeface="Times New Roman"/>
                <a:cs typeface="Times New Roman"/>
              </a:rPr>
              <a:t>e</a:t>
            </a:r>
            <a:r>
              <a:rPr sz="1200" spc="20" dirty="0">
                <a:latin typeface="Times New Roman"/>
                <a:cs typeface="Times New Roman"/>
              </a:rPr>
              <a:t>d</a:t>
            </a:r>
            <a:r>
              <a:rPr sz="1200" dirty="0">
                <a:latin typeface="Times New Roman"/>
                <a:cs typeface="Times New Roman"/>
              </a:rPr>
              <a:t>b</a:t>
            </a:r>
            <a:r>
              <a:rPr sz="1200" spc="-5" dirty="0">
                <a:latin typeface="Times New Roman"/>
                <a:cs typeface="Times New Roman"/>
              </a:rPr>
              <a:t>ac</a:t>
            </a:r>
            <a:r>
              <a:rPr sz="1200" dirty="0">
                <a:latin typeface="Times New Roman"/>
                <a:cs typeface="Times New Roman"/>
              </a:rPr>
              <a:t>k,</a:t>
            </a:r>
            <a:r>
              <a:rPr sz="1200" spc="70" dirty="0">
                <a:latin typeface="Times New Roman"/>
                <a:cs typeface="Times New Roman"/>
              </a:rPr>
              <a:t> </a:t>
            </a:r>
            <a:r>
              <a:rPr sz="1200" spc="5" dirty="0">
                <a:latin typeface="Times New Roman"/>
                <a:cs typeface="Times New Roman"/>
              </a:rPr>
              <a:t>(</a:t>
            </a:r>
            <a:r>
              <a:rPr sz="1200" dirty="0">
                <a:latin typeface="Times New Roman"/>
                <a:cs typeface="Times New Roman"/>
              </a:rPr>
              <a:t>d)</a:t>
            </a:r>
            <a:r>
              <a:rPr sz="1200" spc="65" dirty="0">
                <a:latin typeface="Times New Roman"/>
                <a:cs typeface="Times New Roman"/>
              </a:rPr>
              <a:t> </a:t>
            </a:r>
            <a:r>
              <a:rPr sz="120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dirty="0">
                <a:latin typeface="Times New Roman"/>
                <a:cs typeface="Times New Roman"/>
              </a:rPr>
              <a:t>e</a:t>
            </a:r>
            <a:r>
              <a:rPr sz="1200" spc="55"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ly</a:t>
            </a:r>
            <a:r>
              <a:rPr sz="1200" spc="3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ve</a:t>
            </a:r>
            <a:r>
              <a:rPr sz="1200" spc="5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ng </a:t>
            </a:r>
            <a:r>
              <a:rPr sz="1200" spc="-5" dirty="0">
                <a:latin typeface="Times New Roman"/>
                <a:cs typeface="Times New Roman"/>
              </a:rPr>
              <a:t>ac</a:t>
            </a:r>
            <a:r>
              <a:rPr sz="1200" spc="25" dirty="0">
                <a:latin typeface="Times New Roman"/>
                <a:cs typeface="Times New Roman"/>
              </a:rPr>
              <a:t>t</a:t>
            </a:r>
            <a:r>
              <a:rPr sz="1200" spc="-25" dirty="0">
                <a:latin typeface="Times New Roman"/>
                <a:cs typeface="Times New Roman"/>
              </a:rPr>
              <a:t>i</a:t>
            </a:r>
            <a:r>
              <a:rPr sz="1200" dirty="0">
                <a:latin typeface="Times New Roman"/>
                <a:cs typeface="Times New Roman"/>
              </a:rPr>
              <a:t>v</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a:t>
            </a:r>
            <a:r>
              <a:rPr sz="1200" spc="-5" dirty="0">
                <a:latin typeface="Times New Roman"/>
                <a:cs typeface="Times New Roman"/>
              </a:rPr>
              <a:t>e</a:t>
            </a:r>
            <a:r>
              <a:rPr sz="1200" dirty="0">
                <a:latin typeface="Times New Roman"/>
                <a:cs typeface="Times New Roman"/>
              </a:rPr>
              <a:t>s</a:t>
            </a:r>
            <a:r>
              <a:rPr sz="1200" spc="70" dirty="0">
                <a:latin typeface="Times New Roman"/>
                <a:cs typeface="Times New Roman"/>
              </a:rPr>
              <a:t> </a:t>
            </a:r>
            <a:r>
              <a:rPr sz="1200" dirty="0">
                <a:latin typeface="Times New Roman"/>
                <a:cs typeface="Times New Roman"/>
              </a:rPr>
              <a:t>u</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ng</a:t>
            </a:r>
            <a:r>
              <a:rPr sz="1200" spc="80" dirty="0">
                <a:latin typeface="Times New Roman"/>
                <a:cs typeface="Times New Roman"/>
              </a:rPr>
              <a:t> </a:t>
            </a:r>
            <a:r>
              <a:rPr sz="1200" spc="25" dirty="0">
                <a:latin typeface="Times New Roman"/>
                <a:cs typeface="Times New Roman"/>
              </a:rPr>
              <a:t>t</a:t>
            </a:r>
            <a:r>
              <a:rPr sz="1200" spc="-5" dirty="0">
                <a:latin typeface="Times New Roman"/>
                <a:cs typeface="Times New Roman"/>
              </a:rPr>
              <a:t>ec</a:t>
            </a:r>
            <a:r>
              <a:rPr sz="1200" dirty="0">
                <a:latin typeface="Times New Roman"/>
                <a:cs typeface="Times New Roman"/>
              </a:rPr>
              <a:t>h</a:t>
            </a:r>
            <a:r>
              <a:rPr sz="1200" spc="-25" dirty="0">
                <a:latin typeface="Times New Roman"/>
                <a:cs typeface="Times New Roman"/>
              </a:rPr>
              <a:t>n</a:t>
            </a:r>
            <a:r>
              <a:rPr sz="1200" spc="45" dirty="0">
                <a:latin typeface="Times New Roman"/>
                <a:cs typeface="Times New Roman"/>
              </a:rPr>
              <a:t>o</a:t>
            </a:r>
            <a:r>
              <a:rPr sz="1200" spc="-50" dirty="0">
                <a:latin typeface="Times New Roman"/>
                <a:cs typeface="Times New Roman"/>
              </a:rPr>
              <a:t>l</a:t>
            </a:r>
            <a:r>
              <a:rPr sz="1200" spc="20" dirty="0">
                <a:latin typeface="Times New Roman"/>
                <a:cs typeface="Times New Roman"/>
              </a:rPr>
              <a:t>og</a:t>
            </a:r>
            <a:r>
              <a:rPr sz="1200" spc="-50" dirty="0">
                <a:latin typeface="Times New Roman"/>
                <a:cs typeface="Times New Roman"/>
              </a:rPr>
              <a:t>y</a:t>
            </a:r>
            <a:r>
              <a:rPr sz="1200" dirty="0">
                <a:latin typeface="Times New Roman"/>
                <a:cs typeface="Times New Roman"/>
              </a:rPr>
              <a:t>,</a:t>
            </a:r>
            <a:r>
              <a:rPr sz="1200" spc="95" dirty="0">
                <a:latin typeface="Times New Roman"/>
                <a:cs typeface="Times New Roman"/>
              </a:rPr>
              <a:t> </a:t>
            </a:r>
            <a:r>
              <a:rPr sz="1200" spc="5" dirty="0">
                <a:latin typeface="Times New Roman"/>
                <a:cs typeface="Times New Roman"/>
              </a:rPr>
              <a:t>(</a:t>
            </a:r>
            <a:r>
              <a:rPr sz="1200" spc="-5" dirty="0">
                <a:latin typeface="Times New Roman"/>
                <a:cs typeface="Times New Roman"/>
              </a:rPr>
              <a:t>e</a:t>
            </a:r>
            <a:r>
              <a:rPr sz="1200" dirty="0">
                <a:latin typeface="Times New Roman"/>
                <a:cs typeface="Times New Roman"/>
              </a:rPr>
              <a:t>)</a:t>
            </a:r>
            <a:r>
              <a:rPr sz="1200" spc="65" dirty="0">
                <a:latin typeface="Times New Roman"/>
                <a:cs typeface="Times New Roman"/>
              </a:rPr>
              <a:t> </a:t>
            </a:r>
            <a:r>
              <a:rPr sz="1200" spc="-30"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spc="20" dirty="0">
                <a:latin typeface="Times New Roman"/>
                <a:cs typeface="Times New Roman"/>
              </a:rPr>
              <a:t>p</a:t>
            </a:r>
            <a:r>
              <a:rPr sz="1200" spc="-25" dirty="0">
                <a:latin typeface="Times New Roman"/>
                <a:cs typeface="Times New Roman"/>
              </a:rPr>
              <a:t>l</a:t>
            </a:r>
            <a:r>
              <a:rPr sz="1200" spc="-5" dirty="0">
                <a:latin typeface="Times New Roman"/>
                <a:cs typeface="Times New Roman"/>
              </a:rPr>
              <a:t>e</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4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a:t>
            </a:r>
            <a:r>
              <a:rPr sz="1200" spc="75" dirty="0">
                <a:latin typeface="Times New Roman"/>
                <a:cs typeface="Times New Roman"/>
              </a:rPr>
              <a:t> </a:t>
            </a:r>
            <a:r>
              <a:rPr sz="1200" spc="5" dirty="0">
                <a:latin typeface="Times New Roman"/>
                <a:cs typeface="Times New Roman"/>
              </a:rPr>
              <a:t>r</a:t>
            </a:r>
            <a:r>
              <a:rPr sz="1200" dirty="0">
                <a:latin typeface="Times New Roman"/>
                <a:cs typeface="Times New Roman"/>
              </a:rPr>
              <a:t>u</a:t>
            </a:r>
            <a:r>
              <a:rPr sz="1200" spc="-25" dirty="0">
                <a:latin typeface="Times New Roman"/>
                <a:cs typeface="Times New Roman"/>
              </a:rPr>
              <a:t>b</a:t>
            </a:r>
            <a:r>
              <a:rPr sz="1200" spc="30" dirty="0">
                <a:latin typeface="Times New Roman"/>
                <a:cs typeface="Times New Roman"/>
              </a:rPr>
              <a:t>r</a:t>
            </a:r>
            <a:r>
              <a:rPr sz="1200" spc="-50" dirty="0">
                <a:latin typeface="Times New Roman"/>
                <a:cs typeface="Times New Roman"/>
              </a:rPr>
              <a:t>i</a:t>
            </a:r>
            <a:r>
              <a:rPr sz="1200" spc="-5" dirty="0">
                <a:latin typeface="Times New Roman"/>
                <a:cs typeface="Times New Roman"/>
              </a:rPr>
              <a:t>c</a:t>
            </a:r>
            <a:r>
              <a:rPr sz="1200" dirty="0">
                <a:latin typeface="Times New Roman"/>
                <a:cs typeface="Times New Roman"/>
              </a:rPr>
              <a:t>s</a:t>
            </a:r>
            <a:r>
              <a:rPr sz="1200" spc="70" dirty="0">
                <a:latin typeface="Times New Roman"/>
                <a:cs typeface="Times New Roman"/>
              </a:rPr>
              <a:t> </a:t>
            </a:r>
            <a:r>
              <a:rPr sz="1200" spc="-5" dirty="0">
                <a:latin typeface="Times New Roman"/>
                <a:cs typeface="Times New Roman"/>
              </a:rPr>
              <a:t>ac</a:t>
            </a:r>
            <a:r>
              <a:rPr sz="1200" spc="5" dirty="0">
                <a:latin typeface="Times New Roman"/>
                <a:cs typeface="Times New Roman"/>
              </a:rPr>
              <a:t>r</a:t>
            </a:r>
            <a:r>
              <a:rPr sz="1200" spc="20" dirty="0">
                <a:latin typeface="Times New Roman"/>
                <a:cs typeface="Times New Roman"/>
              </a:rPr>
              <a:t>o</a:t>
            </a:r>
            <a:r>
              <a:rPr sz="1200" spc="-15" dirty="0">
                <a:latin typeface="Times New Roman"/>
                <a:cs typeface="Times New Roman"/>
              </a:rPr>
              <a:t>s</a:t>
            </a:r>
            <a:r>
              <a:rPr sz="1200" dirty="0">
                <a:latin typeface="Times New Roman"/>
                <a:cs typeface="Times New Roman"/>
              </a:rPr>
              <a:t>s</a:t>
            </a:r>
            <a:r>
              <a:rPr sz="1200" spc="7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dirty="0">
                <a:latin typeface="Times New Roman"/>
                <a:cs typeface="Times New Roman"/>
              </a:rPr>
              <a:t>p</a:t>
            </a:r>
            <a:r>
              <a:rPr sz="1200" spc="-20" dirty="0">
                <a:latin typeface="Times New Roman"/>
                <a:cs typeface="Times New Roman"/>
              </a:rPr>
              <a:t>r</a:t>
            </a:r>
            <a:r>
              <a:rPr sz="1200" spc="20" dirty="0">
                <a:latin typeface="Times New Roman"/>
                <a:cs typeface="Times New Roman"/>
              </a:rPr>
              <a:t>o</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m</a:t>
            </a:r>
            <a:r>
              <a:rPr sz="1200" spc="35" dirty="0">
                <a:latin typeface="Times New Roman"/>
                <a:cs typeface="Times New Roman"/>
              </a:rPr>
              <a:t> </a:t>
            </a:r>
            <a:r>
              <a:rPr sz="1200" dirty="0">
                <a:latin typeface="Times New Roman"/>
                <a:cs typeface="Times New Roman"/>
              </a:rPr>
              <a:t>to</a:t>
            </a:r>
            <a:r>
              <a:rPr sz="1200" spc="80" dirty="0">
                <a:latin typeface="Times New Roman"/>
                <a:cs typeface="Times New Roman"/>
              </a:rPr>
              <a:t> </a:t>
            </a:r>
            <a:r>
              <a:rPr sz="1200" spc="-50" dirty="0">
                <a:latin typeface="Times New Roman"/>
                <a:cs typeface="Times New Roman"/>
              </a:rPr>
              <a:t>i</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n</a:t>
            </a:r>
            <a:r>
              <a:rPr sz="1200" spc="50" dirty="0">
                <a:latin typeface="Times New Roman"/>
                <a:cs typeface="Times New Roman"/>
              </a:rPr>
              <a:t>t</a:t>
            </a:r>
            <a:r>
              <a:rPr sz="1200" spc="-25" dirty="0">
                <a:latin typeface="Times New Roman"/>
                <a:cs typeface="Times New Roman"/>
              </a:rPr>
              <a:t>i</a:t>
            </a:r>
            <a:r>
              <a:rPr sz="1200" spc="5" dirty="0">
                <a:latin typeface="Times New Roman"/>
                <a:cs typeface="Times New Roman"/>
              </a:rPr>
              <a:t>f</a:t>
            </a:r>
            <a:r>
              <a:rPr sz="1200" dirty="0">
                <a:latin typeface="Times New Roman"/>
                <a:cs typeface="Times New Roman"/>
              </a:rPr>
              <a:t>y</a:t>
            </a:r>
            <a:r>
              <a:rPr sz="1200" spc="60" dirty="0">
                <a:latin typeface="Times New Roman"/>
                <a:cs typeface="Times New Roman"/>
              </a:rPr>
              <a:t> </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w </a:t>
            </a:r>
            <a:r>
              <a:rPr sz="1200" spc="2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 </a:t>
            </a:r>
            <a:r>
              <a:rPr sz="1200" spc="70" dirty="0">
                <a:latin typeface="Times New Roman"/>
                <a:cs typeface="Times New Roman"/>
              </a:rPr>
              <a:t> </a:t>
            </a:r>
            <a:r>
              <a:rPr sz="1200" spc="-25" dirty="0">
                <a:latin typeface="Times New Roman"/>
                <a:cs typeface="Times New Roman"/>
              </a:rPr>
              <a:t>i</a:t>
            </a:r>
            <a:r>
              <a:rPr sz="1200" dirty="0">
                <a:latin typeface="Times New Roman"/>
                <a:cs typeface="Times New Roman"/>
              </a:rPr>
              <a:t>s </a:t>
            </a:r>
            <a:r>
              <a:rPr sz="1200" spc="10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20" dirty="0">
                <a:latin typeface="Times New Roman"/>
                <a:cs typeface="Times New Roman"/>
              </a:rPr>
              <a:t>f</a:t>
            </a:r>
            <a:r>
              <a:rPr sz="1200" spc="2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105" dirty="0">
                <a:latin typeface="Times New Roman"/>
                <a:cs typeface="Times New Roman"/>
              </a:rPr>
              <a:t> </a:t>
            </a:r>
            <a:r>
              <a:rPr sz="1200" spc="5" dirty="0">
                <a:latin typeface="Times New Roman"/>
                <a:cs typeface="Times New Roman"/>
              </a:rPr>
              <a:t>(</a:t>
            </a:r>
            <a:r>
              <a:rPr sz="1200" spc="-40" dirty="0">
                <a:latin typeface="Times New Roman"/>
                <a:cs typeface="Times New Roman"/>
              </a:rPr>
              <a:t>f</a:t>
            </a:r>
            <a:r>
              <a:rPr sz="1200" dirty="0">
                <a:latin typeface="Times New Roman"/>
                <a:cs typeface="Times New Roman"/>
              </a:rPr>
              <a:t>) </a:t>
            </a:r>
            <a:r>
              <a:rPr sz="1200" spc="10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udy </a:t>
            </a:r>
            <a:r>
              <a:rPr sz="1200" spc="45" dirty="0">
                <a:latin typeface="Times New Roman"/>
                <a:cs typeface="Times New Roman"/>
              </a:rPr>
              <a:t> </a:t>
            </a:r>
            <a:r>
              <a:rPr sz="1200" dirty="0">
                <a:latin typeface="Times New Roman"/>
                <a:cs typeface="Times New Roman"/>
              </a:rPr>
              <a:t>g</a:t>
            </a:r>
            <a:r>
              <a:rPr sz="1200" spc="-20" dirty="0">
                <a:latin typeface="Times New Roman"/>
                <a:cs typeface="Times New Roman"/>
              </a:rPr>
              <a:t>r</a:t>
            </a:r>
            <a:r>
              <a:rPr sz="1200" spc="20" dirty="0">
                <a:latin typeface="Times New Roman"/>
                <a:cs typeface="Times New Roman"/>
              </a:rPr>
              <a:t>o</a:t>
            </a:r>
            <a:r>
              <a:rPr sz="1200" dirty="0">
                <a:latin typeface="Times New Roman"/>
                <a:cs typeface="Times New Roman"/>
              </a:rPr>
              <a:t>ups </a:t>
            </a:r>
            <a:r>
              <a:rPr sz="1200" spc="60" dirty="0">
                <a:latin typeface="Times New Roman"/>
                <a:cs typeface="Times New Roman"/>
              </a:rPr>
              <a:t> </a:t>
            </a:r>
            <a:r>
              <a:rPr sz="1200" dirty="0">
                <a:latin typeface="Times New Roman"/>
                <a:cs typeface="Times New Roman"/>
              </a:rPr>
              <a:t>to </a:t>
            </a:r>
            <a:r>
              <a:rPr sz="1200" spc="95" dirty="0">
                <a:latin typeface="Times New Roman"/>
                <a:cs typeface="Times New Roman"/>
              </a:rPr>
              <a:t> </a:t>
            </a:r>
            <a:r>
              <a:rPr sz="1200" dirty="0">
                <a:latin typeface="Times New Roman"/>
                <a:cs typeface="Times New Roman"/>
              </a:rPr>
              <a:t>d</a:t>
            </a:r>
            <a:r>
              <a:rPr sz="1200" spc="-30" dirty="0">
                <a:latin typeface="Times New Roman"/>
                <a:cs typeface="Times New Roman"/>
              </a:rPr>
              <a:t>e</a:t>
            </a:r>
            <a:r>
              <a:rPr sz="1200" spc="25" dirty="0">
                <a:latin typeface="Times New Roman"/>
                <a:cs typeface="Times New Roman"/>
              </a:rPr>
              <a:t>t</a:t>
            </a:r>
            <a:r>
              <a:rPr sz="1200" spc="-5" dirty="0">
                <a:latin typeface="Times New Roman"/>
                <a:cs typeface="Times New Roman"/>
              </a:rPr>
              <a:t>e</a:t>
            </a:r>
            <a:r>
              <a:rPr sz="1200" spc="-20" dirty="0">
                <a:latin typeface="Times New Roman"/>
                <a:cs typeface="Times New Roman"/>
              </a:rPr>
              <a:t>r</a:t>
            </a:r>
            <a:r>
              <a:rPr sz="1200" dirty="0">
                <a:latin typeface="Times New Roman"/>
                <a:cs typeface="Times New Roman"/>
              </a:rPr>
              <a:t>m</a:t>
            </a:r>
            <a:r>
              <a:rPr sz="1200" spc="-25" dirty="0">
                <a:latin typeface="Times New Roman"/>
                <a:cs typeface="Times New Roman"/>
              </a:rPr>
              <a:t>i</a:t>
            </a:r>
            <a:r>
              <a:rPr sz="1200" dirty="0">
                <a:latin typeface="Times New Roman"/>
                <a:cs typeface="Times New Roman"/>
              </a:rPr>
              <a:t>ne </a:t>
            </a:r>
            <a:r>
              <a:rPr sz="1200" spc="90" dirty="0">
                <a:latin typeface="Times New Roman"/>
                <a:cs typeface="Times New Roman"/>
              </a:rPr>
              <a:t> </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w </a:t>
            </a:r>
            <a:r>
              <a:rPr sz="1200" spc="90" dirty="0">
                <a:latin typeface="Times New Roman"/>
                <a:cs typeface="Times New Roman"/>
              </a:rPr>
              <a:t> </a:t>
            </a:r>
            <a:r>
              <a:rPr sz="120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 </a:t>
            </a:r>
            <a:r>
              <a:rPr sz="1200" spc="7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120" dirty="0">
                <a:latin typeface="Times New Roman"/>
                <a:cs typeface="Times New Roman"/>
              </a:rPr>
              <a:t> </a:t>
            </a:r>
            <a:r>
              <a:rPr sz="1200" spc="-15" dirty="0">
                <a:latin typeface="Times New Roman"/>
                <a:cs typeface="Times New Roman"/>
              </a:rPr>
              <a:t>s</a:t>
            </a:r>
            <a:r>
              <a:rPr sz="1200" dirty="0">
                <a:latin typeface="Times New Roman"/>
                <a:cs typeface="Times New Roman"/>
              </a:rPr>
              <a:t>u</a:t>
            </a:r>
            <a:r>
              <a:rPr sz="1200" spc="-5" dirty="0">
                <a:latin typeface="Times New Roman"/>
                <a:cs typeface="Times New Roman"/>
              </a:rPr>
              <a:t>c</a:t>
            </a:r>
            <a:r>
              <a:rPr sz="1200" dirty="0">
                <a:latin typeface="Times New Roman"/>
                <a:cs typeface="Times New Roman"/>
              </a:rPr>
              <a:t>h </a:t>
            </a:r>
            <a:r>
              <a:rPr sz="1200" spc="70" dirty="0">
                <a:latin typeface="Times New Roman"/>
                <a:cs typeface="Times New Roman"/>
              </a:rPr>
              <a:t> </a:t>
            </a:r>
            <a:r>
              <a:rPr sz="1200" spc="-5" dirty="0">
                <a:latin typeface="Times New Roman"/>
                <a:cs typeface="Times New Roman"/>
              </a:rPr>
              <a:t>a</a:t>
            </a:r>
            <a:r>
              <a:rPr sz="1200" dirty="0">
                <a:latin typeface="Times New Roman"/>
                <a:cs typeface="Times New Roman"/>
              </a:rPr>
              <a:t>s </a:t>
            </a:r>
            <a:r>
              <a:rPr sz="1200" spc="85" dirty="0">
                <a:latin typeface="Times New Roman"/>
                <a:cs typeface="Times New Roman"/>
              </a:rPr>
              <a:t> </a:t>
            </a:r>
            <a:r>
              <a:rPr sz="1200" spc="-10" dirty="0">
                <a:latin typeface="Times New Roman"/>
                <a:cs typeface="Times New Roman"/>
              </a:rPr>
              <a:t>B</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k</a:t>
            </a:r>
            <a:r>
              <a:rPr sz="1200" spc="10" dirty="0">
                <a:latin typeface="Times New Roman"/>
                <a:cs typeface="Times New Roman"/>
              </a:rPr>
              <a:t>s</a:t>
            </a:r>
            <a:r>
              <a:rPr sz="1200" dirty="0">
                <a:latin typeface="Times New Roman"/>
                <a:cs typeface="Times New Roman"/>
              </a:rPr>
              <a:t>’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s</a:t>
            </a:r>
            <a:r>
              <a:rPr sz="1200" spc="45" dirty="0">
                <a:latin typeface="Times New Roman"/>
                <a:cs typeface="Times New Roman"/>
              </a:rPr>
              <a:t> </a:t>
            </a:r>
            <a:r>
              <a:rPr sz="1200" spc="20" dirty="0">
                <a:latin typeface="Times New Roman"/>
                <a:cs typeface="Times New Roman"/>
              </a:rPr>
              <a:t>w</a:t>
            </a:r>
            <a:r>
              <a:rPr sz="1200" spc="-25" dirty="0">
                <a:latin typeface="Times New Roman"/>
                <a:cs typeface="Times New Roman"/>
              </a:rPr>
              <a:t>i</a:t>
            </a:r>
            <a:r>
              <a:rPr sz="1200" dirty="0">
                <a:latin typeface="Times New Roman"/>
                <a:cs typeface="Times New Roman"/>
              </a:rPr>
              <a:t>ll</a:t>
            </a:r>
            <a:r>
              <a:rPr sz="1200" spc="35" dirty="0">
                <a:latin typeface="Times New Roman"/>
                <a:cs typeface="Times New Roman"/>
              </a:rPr>
              <a:t> </a:t>
            </a:r>
            <a:r>
              <a:rPr sz="1200" spc="-25" dirty="0">
                <a:latin typeface="Times New Roman"/>
                <a:cs typeface="Times New Roman"/>
              </a:rPr>
              <a:t>b</a:t>
            </a:r>
            <a:r>
              <a:rPr sz="1200" dirty="0">
                <a:latin typeface="Times New Roman"/>
                <a:cs typeface="Times New Roman"/>
              </a:rPr>
              <a:t>e</a:t>
            </a:r>
            <a:r>
              <a:rPr sz="1200" spc="7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40" dirty="0">
                <a:latin typeface="Times New Roman"/>
                <a:cs typeface="Times New Roman"/>
              </a:rPr>
              <a:t>f</a:t>
            </a:r>
            <a:r>
              <a:rPr sz="1200" spc="2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6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ug</a:t>
            </a:r>
            <a:r>
              <a:rPr sz="1200" spc="-25" dirty="0">
                <a:latin typeface="Times New Roman"/>
                <a:cs typeface="Times New Roman"/>
              </a:rPr>
              <a:t>h</a:t>
            </a:r>
            <a:r>
              <a:rPr sz="1200" spc="20" dirty="0">
                <a:latin typeface="Times New Roman"/>
                <a:cs typeface="Times New Roman"/>
              </a:rPr>
              <a:t>o</a:t>
            </a:r>
            <a:r>
              <a:rPr sz="1200" spc="-25" dirty="0">
                <a:latin typeface="Times New Roman"/>
                <a:cs typeface="Times New Roman"/>
              </a:rPr>
              <a:t>u</a:t>
            </a:r>
            <a:r>
              <a:rPr sz="1200" dirty="0">
                <a:latin typeface="Times New Roman"/>
                <a:cs typeface="Times New Roman"/>
              </a:rPr>
              <a:t>t</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5" dirty="0">
                <a:latin typeface="Times New Roman"/>
                <a:cs typeface="Times New Roman"/>
              </a:rPr>
              <a:t> </a:t>
            </a:r>
            <a:r>
              <a:rPr sz="1200" spc="-25" dirty="0">
                <a:latin typeface="Times New Roman"/>
                <a:cs typeface="Times New Roman"/>
              </a:rPr>
              <a:t>p</a:t>
            </a:r>
            <a:r>
              <a:rPr sz="1200" spc="-20" dirty="0">
                <a:latin typeface="Times New Roman"/>
                <a:cs typeface="Times New Roman"/>
              </a:rPr>
              <a:t>r</a:t>
            </a:r>
            <a:r>
              <a:rPr sz="1200" spc="20" dirty="0">
                <a:latin typeface="Times New Roman"/>
                <a:cs typeface="Times New Roman"/>
              </a:rPr>
              <a:t>o</a:t>
            </a:r>
            <a:r>
              <a:rPr sz="1200" dirty="0">
                <a:latin typeface="Times New Roman"/>
                <a:cs typeface="Times New Roman"/>
              </a:rPr>
              <a:t>g</a:t>
            </a:r>
            <a:r>
              <a:rPr sz="1200" spc="5" dirty="0">
                <a:latin typeface="Times New Roman"/>
                <a:cs typeface="Times New Roman"/>
              </a:rPr>
              <a:t>r</a:t>
            </a:r>
            <a:r>
              <a:rPr sz="1200" spc="-30" dirty="0">
                <a:latin typeface="Times New Roman"/>
                <a:cs typeface="Times New Roman"/>
              </a:rPr>
              <a:t>a</a:t>
            </a:r>
            <a:r>
              <a:rPr sz="1200" spc="-50" dirty="0">
                <a:latin typeface="Times New Roman"/>
                <a:cs typeface="Times New Roman"/>
              </a:rPr>
              <a:t>m</a:t>
            </a:r>
            <a:r>
              <a:rPr sz="1200" dirty="0">
                <a:latin typeface="Times New Roman"/>
                <a:cs typeface="Times New Roman"/>
              </a:rPr>
              <a:t>,</a:t>
            </a:r>
            <a:r>
              <a:rPr sz="1200" spc="7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60" dirty="0">
                <a:latin typeface="Times New Roman"/>
                <a:cs typeface="Times New Roman"/>
              </a:rPr>
              <a:t> </a:t>
            </a:r>
            <a:r>
              <a:rPr sz="1200" spc="5" dirty="0">
                <a:latin typeface="Times New Roman"/>
                <a:cs typeface="Times New Roman"/>
              </a:rPr>
              <a:t>(</a:t>
            </a:r>
            <a:r>
              <a:rPr sz="1200" dirty="0">
                <a:latin typeface="Times New Roman"/>
                <a:cs typeface="Times New Roman"/>
              </a:rPr>
              <a:t>g)</a:t>
            </a:r>
            <a:r>
              <a:rPr sz="1200" spc="40" dirty="0">
                <a:latin typeface="Times New Roman"/>
                <a:cs typeface="Times New Roman"/>
              </a:rPr>
              <a:t> </a:t>
            </a:r>
            <a:r>
              <a:rPr sz="1200" spc="-15" dirty="0">
                <a:latin typeface="Times New Roman"/>
                <a:cs typeface="Times New Roman"/>
              </a:rPr>
              <a:t>s</a:t>
            </a:r>
            <a:r>
              <a:rPr sz="1200" dirty="0">
                <a:latin typeface="Times New Roman"/>
                <a:cs typeface="Times New Roman"/>
              </a:rPr>
              <a:t>u</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in</a:t>
            </a:r>
            <a:r>
              <a:rPr sz="1200" spc="-5" dirty="0">
                <a:latin typeface="Times New Roman"/>
                <a:cs typeface="Times New Roman"/>
              </a:rPr>
              <a:t>e</a:t>
            </a:r>
            <a:r>
              <a:rPr sz="1200" dirty="0">
                <a:latin typeface="Times New Roman"/>
                <a:cs typeface="Times New Roman"/>
              </a:rPr>
              <a:t>d</a:t>
            </a:r>
            <a:r>
              <a:rPr sz="1200" spc="60" dirty="0">
                <a:latin typeface="Times New Roman"/>
                <a:cs typeface="Times New Roman"/>
              </a:rPr>
              <a:t> </a:t>
            </a:r>
            <a:r>
              <a:rPr sz="1200" spc="-5" dirty="0">
                <a:latin typeface="Times New Roman"/>
                <a:cs typeface="Times New Roman"/>
              </a:rPr>
              <a:t>a</a:t>
            </a:r>
            <a:r>
              <a:rPr sz="1200" spc="-15" dirty="0">
                <a:latin typeface="Times New Roman"/>
                <a:cs typeface="Times New Roman"/>
              </a:rPr>
              <a:t>ss</a:t>
            </a:r>
            <a:r>
              <a:rPr sz="1200" spc="15" dirty="0">
                <a:latin typeface="Times New Roman"/>
                <a:cs typeface="Times New Roman"/>
              </a:rPr>
              <a:t>e</a:t>
            </a:r>
            <a:r>
              <a:rPr sz="1200" spc="-15" dirty="0">
                <a:latin typeface="Times New Roman"/>
                <a:cs typeface="Times New Roman"/>
              </a:rPr>
              <a:t>s</a:t>
            </a:r>
            <a:r>
              <a:rPr sz="1200" spc="10" dirty="0">
                <a:latin typeface="Times New Roman"/>
                <a:cs typeface="Times New Roman"/>
              </a:rPr>
              <a:t>s</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60" dirty="0">
                <a:latin typeface="Times New Roman"/>
                <a:cs typeface="Times New Roman"/>
              </a:rPr>
              <a:t> </a:t>
            </a:r>
            <a:r>
              <a:rPr sz="1200" dirty="0">
                <a:latin typeface="Times New Roman"/>
                <a:cs typeface="Times New Roman"/>
              </a:rPr>
              <a:t>to</a:t>
            </a:r>
            <a:r>
              <a:rPr sz="1200" spc="60" dirty="0">
                <a:latin typeface="Times New Roman"/>
                <a:cs typeface="Times New Roman"/>
              </a:rPr>
              <a:t> </a:t>
            </a:r>
            <a:r>
              <a:rPr sz="1200" spc="-50" dirty="0">
                <a:latin typeface="Times New Roman"/>
                <a:cs typeface="Times New Roman"/>
              </a:rPr>
              <a:t>m</a:t>
            </a:r>
            <a:r>
              <a:rPr sz="1200" spc="20" dirty="0">
                <a:latin typeface="Times New Roman"/>
                <a:cs typeface="Times New Roman"/>
              </a:rPr>
              <a:t>o</a:t>
            </a:r>
            <a:r>
              <a:rPr sz="1200" dirty="0">
                <a:latin typeface="Times New Roman"/>
                <a:cs typeface="Times New Roman"/>
              </a:rPr>
              <a:t>n</a:t>
            </a:r>
            <a:r>
              <a:rPr sz="1200" spc="-50" dirty="0">
                <a:latin typeface="Times New Roman"/>
                <a:cs typeface="Times New Roman"/>
              </a:rPr>
              <a:t>i</a:t>
            </a:r>
            <a:r>
              <a:rPr sz="1200" spc="25" dirty="0">
                <a:latin typeface="Times New Roman"/>
                <a:cs typeface="Times New Roman"/>
              </a:rPr>
              <a:t>t</a:t>
            </a:r>
            <a:r>
              <a:rPr sz="1200" spc="20" dirty="0">
                <a:latin typeface="Times New Roman"/>
                <a:cs typeface="Times New Roman"/>
              </a:rPr>
              <a:t>o</a:t>
            </a:r>
            <a:r>
              <a:rPr sz="1200" dirty="0">
                <a:latin typeface="Times New Roman"/>
                <a:cs typeface="Times New Roman"/>
              </a:rPr>
              <a:t>r</a:t>
            </a:r>
            <a:r>
              <a:rPr sz="1200" spc="4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v</a:t>
            </a:r>
            <a:r>
              <a:rPr sz="1200" spc="-25" dirty="0">
                <a:latin typeface="Times New Roman"/>
                <a:cs typeface="Times New Roman"/>
              </a:rPr>
              <a:t>i</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   </a:t>
            </a:r>
            <a:r>
              <a:rPr sz="1200" spc="-85" dirty="0">
                <a:latin typeface="Times New Roman"/>
                <a:cs typeface="Times New Roman"/>
              </a:rPr>
              <a:t> </a:t>
            </a:r>
            <a:r>
              <a:rPr sz="1200" dirty="0">
                <a:latin typeface="Times New Roman"/>
                <a:cs typeface="Times New Roman"/>
              </a:rPr>
              <a:t>S</a:t>
            </a:r>
            <a:r>
              <a:rPr sz="1200" spc="-25" dirty="0">
                <a:latin typeface="Times New Roman"/>
                <a:cs typeface="Times New Roman"/>
              </a:rPr>
              <a:t>i</a:t>
            </a:r>
            <a:r>
              <a:rPr sz="1200" dirty="0">
                <a:latin typeface="Times New Roman"/>
                <a:cs typeface="Times New Roman"/>
              </a:rPr>
              <a:t>mi</a:t>
            </a:r>
            <a:r>
              <a:rPr sz="1200" spc="-25" dirty="0">
                <a:latin typeface="Times New Roman"/>
                <a:cs typeface="Times New Roman"/>
              </a:rPr>
              <a:t>l</a:t>
            </a:r>
            <a:r>
              <a:rPr sz="1200" spc="-5" dirty="0">
                <a:latin typeface="Times New Roman"/>
                <a:cs typeface="Times New Roman"/>
              </a:rPr>
              <a:t>a</a:t>
            </a:r>
            <a:r>
              <a:rPr sz="1200" spc="30" dirty="0">
                <a:latin typeface="Times New Roman"/>
                <a:cs typeface="Times New Roman"/>
              </a:rPr>
              <a:t>r</a:t>
            </a:r>
            <a:r>
              <a:rPr sz="1200" dirty="0">
                <a:latin typeface="Times New Roman"/>
                <a:cs typeface="Times New Roman"/>
              </a:rPr>
              <a:t>l</a:t>
            </a:r>
            <a:r>
              <a:rPr sz="1200" spc="-50" dirty="0">
                <a:latin typeface="Times New Roman"/>
                <a:cs typeface="Times New Roman"/>
              </a:rPr>
              <a:t>y</a:t>
            </a:r>
            <a:r>
              <a:rPr sz="1200" dirty="0">
                <a:latin typeface="Times New Roman"/>
                <a:cs typeface="Times New Roman"/>
              </a:rPr>
              <a:t>, </a:t>
            </a:r>
            <a:r>
              <a:rPr sz="1200" spc="-15" dirty="0">
                <a:latin typeface="Times New Roman"/>
                <a:cs typeface="Times New Roman"/>
              </a:rPr>
              <a:t> </a:t>
            </a:r>
            <a:r>
              <a:rPr sz="1200" spc="-25" dirty="0">
                <a:latin typeface="Times New Roman"/>
                <a:cs typeface="Times New Roman"/>
              </a:rPr>
              <a:t>m</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ds </a:t>
            </a:r>
            <a:r>
              <a:rPr sz="1200" spc="-6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 </a:t>
            </a:r>
            <a:r>
              <a:rPr sz="1200" spc="-5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5" dirty="0">
                <a:latin typeface="Times New Roman"/>
                <a:cs typeface="Times New Roman"/>
              </a:rPr>
              <a:t>c</a:t>
            </a:r>
            <a:r>
              <a:rPr sz="1200" dirty="0">
                <a:latin typeface="Times New Roman"/>
                <a:cs typeface="Times New Roman"/>
              </a:rPr>
              <a:t>to</a:t>
            </a:r>
            <a:r>
              <a:rPr sz="1200" spc="5" dirty="0">
                <a:latin typeface="Times New Roman"/>
                <a:cs typeface="Times New Roman"/>
              </a:rPr>
              <a:t>r</a:t>
            </a:r>
            <a:r>
              <a:rPr sz="1200" dirty="0">
                <a:latin typeface="Times New Roman"/>
                <a:cs typeface="Times New Roman"/>
              </a:rPr>
              <a:t>s </a:t>
            </a:r>
            <a:r>
              <a:rPr sz="1200" spc="-60" dirty="0">
                <a:latin typeface="Times New Roman"/>
                <a:cs typeface="Times New Roman"/>
              </a:rPr>
              <a:t> </a:t>
            </a:r>
            <a:r>
              <a:rPr sz="1200" spc="-25" dirty="0">
                <a:latin typeface="Times New Roman"/>
                <a:cs typeface="Times New Roman"/>
              </a:rPr>
              <a:t>m</a:t>
            </a:r>
            <a:r>
              <a:rPr sz="1200" spc="15" dirty="0">
                <a:latin typeface="Times New Roman"/>
                <a:cs typeface="Times New Roman"/>
              </a:rPr>
              <a:t>a</a:t>
            </a:r>
            <a:r>
              <a:rPr sz="1200" dirty="0">
                <a:latin typeface="Times New Roman"/>
                <a:cs typeface="Times New Roman"/>
              </a:rPr>
              <a:t>y </a:t>
            </a:r>
            <a:r>
              <a:rPr sz="1200" spc="-100" dirty="0">
                <a:latin typeface="Times New Roman"/>
                <a:cs typeface="Times New Roman"/>
              </a:rPr>
              <a:t> </a:t>
            </a:r>
            <a:r>
              <a:rPr sz="1200" spc="-5" dirty="0">
                <a:latin typeface="Times New Roman"/>
                <a:cs typeface="Times New Roman"/>
              </a:rPr>
              <a:t>w</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t </a:t>
            </a:r>
            <a:r>
              <a:rPr sz="1200" spc="-50" dirty="0">
                <a:latin typeface="Times New Roman"/>
                <a:cs typeface="Times New Roman"/>
              </a:rPr>
              <a:t> </a:t>
            </a:r>
            <a:r>
              <a:rPr sz="1200" dirty="0">
                <a:latin typeface="Times New Roman"/>
                <a:cs typeface="Times New Roman"/>
              </a:rPr>
              <a:t>to </a:t>
            </a:r>
            <a:r>
              <a:rPr sz="1200" spc="-25" dirty="0">
                <a:latin typeface="Times New Roman"/>
                <a:cs typeface="Times New Roman"/>
              </a:rPr>
              <a:t> </a:t>
            </a:r>
            <a:r>
              <a:rPr sz="1200" spc="-30" dirty="0">
                <a:latin typeface="Times New Roman"/>
                <a:cs typeface="Times New Roman"/>
              </a:rPr>
              <a:t>c</a:t>
            </a:r>
            <a:r>
              <a:rPr sz="1200" spc="20" dirty="0">
                <a:latin typeface="Times New Roman"/>
                <a:cs typeface="Times New Roman"/>
              </a:rPr>
              <a:t>o</a:t>
            </a:r>
            <a:r>
              <a:rPr sz="1200" spc="-25" dirty="0">
                <a:latin typeface="Times New Roman"/>
                <a:cs typeface="Times New Roman"/>
              </a:rPr>
              <a:t>ll</a:t>
            </a:r>
            <a:r>
              <a:rPr sz="1200" spc="15" dirty="0">
                <a:latin typeface="Times New Roman"/>
                <a:cs typeface="Times New Roman"/>
              </a:rPr>
              <a:t>a</a:t>
            </a:r>
            <a:r>
              <a:rPr sz="1200" spc="-25" dirty="0">
                <a:latin typeface="Times New Roman"/>
                <a:cs typeface="Times New Roman"/>
              </a:rPr>
              <a:t>b</a:t>
            </a:r>
            <a:r>
              <a:rPr sz="1200" spc="20" dirty="0">
                <a:latin typeface="Times New Roman"/>
                <a:cs typeface="Times New Roman"/>
              </a:rPr>
              <a:t>o</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dirty="0">
                <a:latin typeface="Times New Roman"/>
                <a:cs typeface="Times New Roman"/>
              </a:rPr>
              <a:t>e </a:t>
            </a:r>
            <a:r>
              <a:rPr sz="1200" spc="-80" dirty="0">
                <a:latin typeface="Times New Roman"/>
                <a:cs typeface="Times New Roman"/>
              </a:rPr>
              <a:t> </a:t>
            </a:r>
            <a:r>
              <a:rPr sz="1200" spc="20" dirty="0">
                <a:latin typeface="Times New Roman"/>
                <a:cs typeface="Times New Roman"/>
              </a:rPr>
              <a:t>o</a:t>
            </a:r>
            <a:r>
              <a:rPr sz="1200" dirty="0">
                <a:latin typeface="Times New Roman"/>
                <a:cs typeface="Times New Roman"/>
              </a:rPr>
              <a:t>n </a:t>
            </a:r>
            <a:r>
              <a:rPr sz="1200" spc="-10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5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50"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90" dirty="0">
                <a:latin typeface="Times New Roman"/>
                <a:cs typeface="Times New Roman"/>
              </a:rPr>
              <a:t> </a:t>
            </a:r>
            <a:r>
              <a:rPr sz="1200" spc="15" dirty="0">
                <a:latin typeface="Times New Roman"/>
                <a:cs typeface="Times New Roman"/>
              </a:rPr>
              <a:t>a</a:t>
            </a:r>
            <a:r>
              <a:rPr sz="1200" dirty="0">
                <a:latin typeface="Times New Roman"/>
                <a:cs typeface="Times New Roman"/>
              </a:rPr>
              <a:t>ll </a:t>
            </a:r>
            <a:r>
              <a:rPr sz="1200" spc="-25" dirty="0">
                <a:latin typeface="Times New Roman"/>
                <a:cs typeface="Times New Roman"/>
              </a:rPr>
              <a:t>m</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ds</a:t>
            </a:r>
            <a:r>
              <a:rPr sz="1200" spc="7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a:t>
            </a:r>
            <a:r>
              <a:rPr sz="1200" spc="95" dirty="0">
                <a:latin typeface="Times New Roman"/>
                <a:cs typeface="Times New Roman"/>
              </a:rPr>
              <a:t> </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w</a:t>
            </a:r>
            <a:r>
              <a:rPr sz="1200" spc="5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dirty="0">
                <a:latin typeface="Times New Roman"/>
                <a:cs typeface="Times New Roman"/>
              </a:rPr>
              <a:t>y</a:t>
            </a:r>
            <a:r>
              <a:rPr sz="1200" spc="35" dirty="0">
                <a:latin typeface="Times New Roman"/>
                <a:cs typeface="Times New Roman"/>
              </a:rPr>
              <a:t> </a:t>
            </a:r>
            <a:r>
              <a:rPr sz="1200" spc="20" dirty="0">
                <a:latin typeface="Times New Roman"/>
                <a:cs typeface="Times New Roman"/>
              </a:rPr>
              <a:t>w</a:t>
            </a:r>
            <a:r>
              <a:rPr sz="1200" dirty="0">
                <a:latin typeface="Times New Roman"/>
                <a:cs typeface="Times New Roman"/>
              </a:rPr>
              <a:t>ill</a:t>
            </a:r>
            <a:r>
              <a:rPr sz="1200" spc="85" dirty="0">
                <a:latin typeface="Times New Roman"/>
                <a:cs typeface="Times New Roman"/>
              </a:rPr>
              <a:t> </a:t>
            </a:r>
            <a:r>
              <a:rPr sz="1200" spc="-25" dirty="0">
                <a:latin typeface="Times New Roman"/>
                <a:cs typeface="Times New Roman"/>
              </a:rPr>
              <a:t>b</a:t>
            </a:r>
            <a:r>
              <a:rPr sz="1200" dirty="0">
                <a:latin typeface="Times New Roman"/>
                <a:cs typeface="Times New Roman"/>
              </a:rPr>
              <a:t>e</a:t>
            </a:r>
            <a:r>
              <a:rPr sz="1200" spc="75"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dirty="0">
                <a:latin typeface="Times New Roman"/>
                <a:cs typeface="Times New Roman"/>
              </a:rPr>
              <a:t>l</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d,</a:t>
            </a:r>
            <a:r>
              <a:rPr sz="1200" spc="9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spc="-5" dirty="0">
                <a:latin typeface="Times New Roman"/>
                <a:cs typeface="Times New Roman"/>
              </a:rPr>
              <a:t>e</a:t>
            </a:r>
            <a:r>
              <a:rPr sz="1200" spc="-25" dirty="0">
                <a:latin typeface="Times New Roman"/>
                <a:cs typeface="Times New Roman"/>
              </a:rPr>
              <a:t>x</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110" dirty="0">
                <a:latin typeface="Times New Roman"/>
                <a:cs typeface="Times New Roman"/>
              </a:rPr>
              <a:t> </a:t>
            </a:r>
            <a:r>
              <a:rPr sz="1200" dirty="0">
                <a:latin typeface="Times New Roman"/>
                <a:cs typeface="Times New Roman"/>
              </a:rPr>
              <a:t>to</a:t>
            </a:r>
            <a:r>
              <a:rPr sz="1200" spc="105" dirty="0">
                <a:latin typeface="Times New Roman"/>
                <a:cs typeface="Times New Roman"/>
              </a:rPr>
              <a:t> </a:t>
            </a:r>
            <a:r>
              <a:rPr sz="1200" spc="-5" dirty="0">
                <a:latin typeface="Times New Roman"/>
                <a:cs typeface="Times New Roman"/>
              </a:rPr>
              <a:t>w</a:t>
            </a:r>
            <a:r>
              <a:rPr sz="1200" dirty="0">
                <a:latin typeface="Times New Roman"/>
                <a:cs typeface="Times New Roman"/>
              </a:rPr>
              <a:t>h</a:t>
            </a:r>
            <a:r>
              <a:rPr sz="1200" spc="-50" dirty="0">
                <a:latin typeface="Times New Roman"/>
                <a:cs typeface="Times New Roman"/>
              </a:rPr>
              <a:t>i</a:t>
            </a:r>
            <a:r>
              <a:rPr sz="1200" spc="15" dirty="0">
                <a:latin typeface="Times New Roman"/>
                <a:cs typeface="Times New Roman"/>
              </a:rPr>
              <a:t>c</a:t>
            </a:r>
            <a:r>
              <a:rPr sz="1200" dirty="0">
                <a:latin typeface="Times New Roman"/>
                <a:cs typeface="Times New Roman"/>
              </a:rPr>
              <a:t>h</a:t>
            </a:r>
            <a:r>
              <a:rPr sz="1200" spc="60" dirty="0">
                <a:latin typeface="Times New Roman"/>
                <a:cs typeface="Times New Roman"/>
              </a:rPr>
              <a:t> </a:t>
            </a:r>
            <a:r>
              <a:rPr sz="1200" spc="-10" dirty="0">
                <a:latin typeface="Times New Roman"/>
                <a:cs typeface="Times New Roman"/>
              </a:rPr>
              <a:t>CR</a:t>
            </a:r>
            <a:r>
              <a:rPr sz="1200" dirty="0">
                <a:latin typeface="Times New Roman"/>
                <a:cs typeface="Times New Roman"/>
              </a:rPr>
              <a:t>T</a:t>
            </a:r>
            <a:r>
              <a:rPr sz="1200" spc="9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110" dirty="0">
                <a:latin typeface="Times New Roman"/>
                <a:cs typeface="Times New Roman"/>
              </a:rPr>
              <a:t> </a:t>
            </a:r>
            <a:r>
              <a:rPr sz="1200" spc="-5" dirty="0">
                <a:latin typeface="Times New Roman"/>
                <a:cs typeface="Times New Roman"/>
              </a:rPr>
              <a:t>w</a:t>
            </a:r>
            <a:r>
              <a:rPr sz="1200" spc="-25" dirty="0">
                <a:latin typeface="Times New Roman"/>
                <a:cs typeface="Times New Roman"/>
              </a:rPr>
              <a:t>i</a:t>
            </a:r>
            <a:r>
              <a:rPr sz="1200" dirty="0">
                <a:latin typeface="Times New Roman"/>
                <a:cs typeface="Times New Roman"/>
              </a:rPr>
              <a:t>ll</a:t>
            </a:r>
            <a:r>
              <a:rPr sz="1200" spc="85" dirty="0">
                <a:latin typeface="Times New Roman"/>
                <a:cs typeface="Times New Roman"/>
              </a:rPr>
              <a:t> </a:t>
            </a:r>
            <a:r>
              <a:rPr sz="1200" spc="-25" dirty="0">
                <a:latin typeface="Times New Roman"/>
                <a:cs typeface="Times New Roman"/>
              </a:rPr>
              <a:t>b</a:t>
            </a:r>
            <a:r>
              <a:rPr sz="1200" dirty="0">
                <a:latin typeface="Times New Roman"/>
                <a:cs typeface="Times New Roman"/>
              </a:rPr>
              <a:t>e</a:t>
            </a:r>
            <a:r>
              <a:rPr sz="1200" spc="100" dirty="0">
                <a:latin typeface="Times New Roman"/>
                <a:cs typeface="Times New Roman"/>
              </a:rPr>
              <a:t> </a:t>
            </a:r>
            <a:r>
              <a:rPr sz="1200" spc="-50" dirty="0">
                <a:latin typeface="Times New Roman"/>
                <a:cs typeface="Times New Roman"/>
              </a:rPr>
              <a:t>m</a:t>
            </a:r>
            <a:r>
              <a:rPr sz="1200" spc="20" dirty="0">
                <a:latin typeface="Times New Roman"/>
                <a:cs typeface="Times New Roman"/>
              </a:rPr>
              <a:t>o</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l</a:t>
            </a:r>
            <a:r>
              <a:rPr sz="1200" spc="-5" dirty="0">
                <a:latin typeface="Times New Roman"/>
                <a:cs typeface="Times New Roman"/>
              </a:rPr>
              <a:t>ed a</a:t>
            </a:r>
            <a:r>
              <a:rPr sz="1200" spc="-25" dirty="0">
                <a:latin typeface="Times New Roman"/>
                <a:cs typeface="Times New Roman"/>
              </a:rPr>
              <a:t>n</a:t>
            </a:r>
            <a:r>
              <a:rPr sz="1200" dirty="0">
                <a:latin typeface="Times New Roman"/>
                <a:cs typeface="Times New Roman"/>
              </a:rPr>
              <a:t>d </a:t>
            </a:r>
            <a:r>
              <a:rPr sz="1200" spc="-75" dirty="0">
                <a:latin typeface="Times New Roman"/>
                <a:cs typeface="Times New Roman"/>
              </a:rPr>
              <a:t> </a:t>
            </a:r>
            <a:r>
              <a:rPr sz="1200" spc="-5" dirty="0">
                <a:latin typeface="Times New Roman"/>
                <a:cs typeface="Times New Roman"/>
              </a:rPr>
              <a:t>a</a:t>
            </a:r>
            <a:r>
              <a:rPr sz="1200" spc="10" dirty="0">
                <a:latin typeface="Times New Roman"/>
                <a:cs typeface="Times New Roman"/>
              </a:rPr>
              <a:t>s</a:t>
            </a:r>
            <a:r>
              <a:rPr sz="1200" spc="-15" dirty="0">
                <a:latin typeface="Times New Roman"/>
                <a:cs typeface="Times New Roman"/>
              </a:rPr>
              <a:t>s</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6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7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80" dirty="0">
                <a:latin typeface="Times New Roman"/>
                <a:cs typeface="Times New Roman"/>
              </a:rPr>
              <a:t> </a:t>
            </a:r>
            <a:r>
              <a:rPr sz="1200" spc="15" dirty="0">
                <a:latin typeface="Times New Roman"/>
                <a:cs typeface="Times New Roman"/>
              </a:rPr>
              <a:t>e</a:t>
            </a:r>
            <a:r>
              <a:rPr sz="1200" spc="-25" dirty="0">
                <a:latin typeface="Times New Roman"/>
                <a:cs typeface="Times New Roman"/>
              </a:rPr>
              <a:t>x</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70" dirty="0">
                <a:latin typeface="Times New Roman"/>
                <a:cs typeface="Times New Roman"/>
              </a:rPr>
              <a:t> </a:t>
            </a:r>
            <a:r>
              <a:rPr sz="1200" dirty="0">
                <a:latin typeface="Times New Roman"/>
                <a:cs typeface="Times New Roman"/>
              </a:rPr>
              <a:t>to </a:t>
            </a:r>
            <a:r>
              <a:rPr sz="1200" spc="-50" dirty="0">
                <a:latin typeface="Times New Roman"/>
                <a:cs typeface="Times New Roman"/>
              </a:rPr>
              <a:t> </a:t>
            </a:r>
            <a:r>
              <a:rPr sz="1200" spc="-5" dirty="0">
                <a:latin typeface="Times New Roman"/>
                <a:cs typeface="Times New Roman"/>
              </a:rPr>
              <a:t>w</a:t>
            </a:r>
            <a:r>
              <a:rPr sz="1200" dirty="0">
                <a:latin typeface="Times New Roman"/>
                <a:cs typeface="Times New Roman"/>
              </a:rPr>
              <a:t>h</a:t>
            </a:r>
            <a:r>
              <a:rPr sz="1200" spc="-50" dirty="0">
                <a:latin typeface="Times New Roman"/>
                <a:cs typeface="Times New Roman"/>
              </a:rPr>
              <a:t>i</a:t>
            </a:r>
            <a:r>
              <a:rPr sz="1200" spc="15" dirty="0">
                <a:latin typeface="Times New Roman"/>
                <a:cs typeface="Times New Roman"/>
              </a:rPr>
              <a:t>c</a:t>
            </a:r>
            <a:r>
              <a:rPr sz="1200" dirty="0">
                <a:latin typeface="Times New Roman"/>
                <a:cs typeface="Times New Roman"/>
              </a:rPr>
              <a:t>h </a:t>
            </a:r>
            <a:r>
              <a:rPr sz="1200" spc="-10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8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65"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e </a:t>
            </a:r>
            <a:r>
              <a:rPr sz="1200" spc="-80" dirty="0">
                <a:latin typeface="Times New Roman"/>
                <a:cs typeface="Times New Roman"/>
              </a:rPr>
              <a:t> </a:t>
            </a:r>
            <a:r>
              <a:rPr sz="1200" spc="-5" dirty="0">
                <a:latin typeface="Times New Roman"/>
                <a:cs typeface="Times New Roman"/>
              </a:rPr>
              <a:t>w</a:t>
            </a:r>
            <a:r>
              <a:rPr sz="1200" spc="-25" dirty="0">
                <a:latin typeface="Times New Roman"/>
                <a:cs typeface="Times New Roman"/>
              </a:rPr>
              <a:t>i</a:t>
            </a:r>
            <a:r>
              <a:rPr sz="1200" dirty="0">
                <a:latin typeface="Times New Roman"/>
                <a:cs typeface="Times New Roman"/>
              </a:rPr>
              <a:t>ll </a:t>
            </a:r>
            <a:r>
              <a:rPr sz="1200" spc="-95"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50" dirty="0">
                <a:latin typeface="Times New Roman"/>
                <a:cs typeface="Times New Roman"/>
              </a:rPr>
              <a:t>m</a:t>
            </a:r>
            <a:r>
              <a:rPr sz="1200" spc="45" dirty="0">
                <a:latin typeface="Times New Roman"/>
                <a:cs typeface="Times New Roman"/>
              </a:rPr>
              <a:t>o</a:t>
            </a:r>
            <a:r>
              <a:rPr sz="1200" spc="-25"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e </a:t>
            </a:r>
            <a:r>
              <a:rPr sz="1200" spc="-80" dirty="0">
                <a:latin typeface="Times New Roman"/>
                <a:cs typeface="Times New Roman"/>
              </a:rPr>
              <a:t> </a:t>
            </a:r>
            <a:r>
              <a:rPr sz="1200" spc="-50" dirty="0">
                <a:latin typeface="Times New Roman"/>
                <a:cs typeface="Times New Roman"/>
              </a:rPr>
              <a:t>m</a:t>
            </a:r>
            <a:r>
              <a:rPr sz="1200" spc="-5" dirty="0">
                <a:latin typeface="Times New Roman"/>
                <a:cs typeface="Times New Roman"/>
              </a:rPr>
              <a:t>a</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y </a:t>
            </a:r>
            <a:r>
              <a:rPr sz="1200" spc="-10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0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 dirty="0">
                <a:latin typeface="Times New Roman"/>
                <a:cs typeface="Times New Roman"/>
              </a:rPr>
              <a:t>c</a:t>
            </a:r>
            <a:r>
              <a:rPr sz="1200" spc="-50" dirty="0">
                <a:latin typeface="Times New Roman"/>
                <a:cs typeface="Times New Roman"/>
              </a:rPr>
              <a:t>l</a:t>
            </a:r>
            <a:r>
              <a:rPr sz="1200" spc="15" dirty="0">
                <a:latin typeface="Times New Roman"/>
                <a:cs typeface="Times New Roman"/>
              </a:rPr>
              <a:t>a</a:t>
            </a:r>
            <a:r>
              <a:rPr sz="1200" spc="-15" dirty="0">
                <a:latin typeface="Times New Roman"/>
                <a:cs typeface="Times New Roman"/>
              </a:rPr>
              <a:t>ss</a:t>
            </a:r>
            <a:r>
              <a:rPr sz="1200" spc="5" dirty="0">
                <a:latin typeface="Times New Roman"/>
                <a:cs typeface="Times New Roman"/>
              </a:rPr>
              <a:t>r</a:t>
            </a:r>
            <a:r>
              <a:rPr sz="1200" spc="20" dirty="0">
                <a:latin typeface="Times New Roman"/>
                <a:cs typeface="Times New Roman"/>
              </a:rPr>
              <a:t>oo</a:t>
            </a:r>
            <a:r>
              <a:rPr sz="1200" dirty="0">
                <a:latin typeface="Times New Roman"/>
                <a:cs typeface="Times New Roman"/>
              </a:rPr>
              <a:t>m</a:t>
            </a:r>
            <a:r>
              <a:rPr sz="1200" spc="-35" dirty="0">
                <a:latin typeface="Times New Roman"/>
                <a:cs typeface="Times New Roman"/>
              </a:rPr>
              <a:t> </a:t>
            </a:r>
            <a:r>
              <a:rPr sz="1200" spc="-15" dirty="0">
                <a:latin typeface="Times New Roman"/>
                <a:cs typeface="Times New Roman"/>
              </a:rPr>
              <a:t>s</a:t>
            </a:r>
            <a:r>
              <a:rPr sz="1200" spc="-5" dirty="0">
                <a:latin typeface="Times New Roman"/>
                <a:cs typeface="Times New Roman"/>
              </a:rPr>
              <a:t>e</a:t>
            </a:r>
            <a:r>
              <a:rPr sz="1200" spc="25" dirty="0">
                <a:latin typeface="Times New Roman"/>
                <a:cs typeface="Times New Roman"/>
              </a:rPr>
              <a:t>tt</a:t>
            </a:r>
            <a:r>
              <a:rPr sz="1200" spc="-25" dirty="0">
                <a:latin typeface="Times New Roman"/>
                <a:cs typeface="Times New Roman"/>
              </a:rPr>
              <a:t>in</a:t>
            </a:r>
            <a:r>
              <a:rPr sz="1200" dirty="0">
                <a:latin typeface="Times New Roman"/>
                <a:cs typeface="Times New Roman"/>
              </a:rPr>
              <a:t>g.</a:t>
            </a:r>
            <a:endParaRPr sz="1200">
              <a:latin typeface="Times New Roman"/>
              <a:cs typeface="Times New Roman"/>
            </a:endParaRPr>
          </a:p>
          <a:p>
            <a:pPr>
              <a:lnSpc>
                <a:spcPct val="100000"/>
              </a:lnSpc>
              <a:spcBef>
                <a:spcPts val="0"/>
              </a:spcBef>
            </a:pPr>
            <a:endParaRPr sz="1200">
              <a:latin typeface="Times New Roman"/>
              <a:cs typeface="Times New Roman"/>
            </a:endParaRPr>
          </a:p>
          <a:p>
            <a:pPr marL="12700" marR="10160" algn="just">
              <a:lnSpc>
                <a:spcPct val="95800"/>
              </a:lnSpc>
            </a:pPr>
            <a:r>
              <a:rPr sz="1200" spc="-30" dirty="0">
                <a:latin typeface="Times New Roman"/>
                <a:cs typeface="Times New Roman"/>
              </a:rPr>
              <a:t>W</a:t>
            </a:r>
            <a:r>
              <a:rPr sz="1200" dirty="0">
                <a:latin typeface="Times New Roman"/>
                <a:cs typeface="Times New Roman"/>
              </a:rPr>
              <a:t>e </a:t>
            </a:r>
            <a:r>
              <a:rPr sz="1200" spc="-80" dirty="0">
                <a:latin typeface="Times New Roman"/>
                <a:cs typeface="Times New Roman"/>
              </a:rPr>
              <a:t> </a:t>
            </a:r>
            <a:r>
              <a:rPr sz="1200" spc="15" dirty="0">
                <a:latin typeface="Times New Roman"/>
                <a:cs typeface="Times New Roman"/>
              </a:rPr>
              <a:t>a</a:t>
            </a:r>
            <a:r>
              <a:rPr sz="1200" spc="-25" dirty="0">
                <a:latin typeface="Times New Roman"/>
                <a:cs typeface="Times New Roman"/>
              </a:rPr>
              <a:t>l</a:t>
            </a:r>
            <a:r>
              <a:rPr sz="1200" spc="-15" dirty="0">
                <a:latin typeface="Times New Roman"/>
                <a:cs typeface="Times New Roman"/>
              </a:rPr>
              <a:t>s</a:t>
            </a:r>
            <a:r>
              <a:rPr sz="1200" dirty="0">
                <a:latin typeface="Times New Roman"/>
                <a:cs typeface="Times New Roman"/>
              </a:rPr>
              <a:t>o </a:t>
            </a:r>
            <a:r>
              <a:rPr sz="1200" spc="-25" dirty="0">
                <a:latin typeface="Times New Roman"/>
                <a:cs typeface="Times New Roman"/>
              </a:rPr>
              <a:t> l</a:t>
            </a:r>
            <a:r>
              <a:rPr sz="1200" spc="-5" dirty="0">
                <a:latin typeface="Times New Roman"/>
                <a:cs typeface="Times New Roman"/>
              </a:rPr>
              <a:t>ea</a:t>
            </a:r>
            <a:r>
              <a:rPr sz="1200" spc="5" dirty="0">
                <a:latin typeface="Times New Roman"/>
                <a:cs typeface="Times New Roman"/>
              </a:rPr>
              <a:t>r</a:t>
            </a:r>
            <a:r>
              <a:rPr sz="1200" dirty="0">
                <a:latin typeface="Times New Roman"/>
                <a:cs typeface="Times New Roman"/>
              </a:rPr>
              <a:t>n</a:t>
            </a:r>
            <a:r>
              <a:rPr sz="1200" spc="-5" dirty="0">
                <a:latin typeface="Times New Roman"/>
                <a:cs typeface="Times New Roman"/>
              </a:rPr>
              <a:t>e</a:t>
            </a:r>
            <a:r>
              <a:rPr sz="1200" dirty="0">
                <a:latin typeface="Times New Roman"/>
                <a:cs typeface="Times New Roman"/>
              </a:rPr>
              <a:t>d </a:t>
            </a:r>
            <a:r>
              <a:rPr sz="1200" spc="-7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 </a:t>
            </a:r>
            <a:r>
              <a:rPr sz="1200" spc="-50"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 </a:t>
            </a:r>
            <a:r>
              <a:rPr sz="1200" spc="-75" dirty="0">
                <a:latin typeface="Times New Roman"/>
                <a:cs typeface="Times New Roman"/>
              </a:rPr>
              <a:t>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00"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5" dirty="0">
                <a:latin typeface="Times New Roman"/>
                <a:cs typeface="Times New Roman"/>
              </a:rPr>
              <a:t>ac</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8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7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7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ng </a:t>
            </a:r>
            <a:r>
              <a:rPr sz="1200" spc="-75" dirty="0">
                <a:latin typeface="Times New Roman"/>
                <a:cs typeface="Times New Roman"/>
              </a:rPr>
              <a:t> </a:t>
            </a:r>
            <a:r>
              <a:rPr sz="1200" spc="15" dirty="0">
                <a:latin typeface="Times New Roman"/>
                <a:cs typeface="Times New Roman"/>
              </a:rPr>
              <a:t>e</a:t>
            </a:r>
            <a:r>
              <a:rPr sz="1200" spc="-25" dirty="0">
                <a:latin typeface="Times New Roman"/>
                <a:cs typeface="Times New Roman"/>
              </a:rPr>
              <a:t>x</a:t>
            </a:r>
            <a:r>
              <a:rPr sz="1200" dirty="0">
                <a:latin typeface="Times New Roman"/>
                <a:cs typeface="Times New Roman"/>
              </a:rPr>
              <a:t>p</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ce</a:t>
            </a:r>
            <a:r>
              <a:rPr sz="1200" dirty="0">
                <a:latin typeface="Times New Roman"/>
                <a:cs typeface="Times New Roman"/>
              </a:rPr>
              <a:t>s </a:t>
            </a:r>
            <a:r>
              <a:rPr sz="1200" spc="-60" dirty="0">
                <a:latin typeface="Times New Roman"/>
                <a:cs typeface="Times New Roman"/>
              </a:rPr>
              <a:t> </a:t>
            </a:r>
            <a:r>
              <a:rPr sz="1200" spc="-25" dirty="0">
                <a:latin typeface="Times New Roman"/>
                <a:cs typeface="Times New Roman"/>
              </a:rPr>
              <a:t>m</a:t>
            </a:r>
            <a:r>
              <a:rPr sz="1200" spc="20" dirty="0">
                <a:latin typeface="Times New Roman"/>
                <a:cs typeface="Times New Roman"/>
              </a:rPr>
              <a:t>u</a:t>
            </a:r>
            <a:r>
              <a:rPr sz="1200" spc="-15" dirty="0">
                <a:latin typeface="Times New Roman"/>
                <a:cs typeface="Times New Roman"/>
              </a:rPr>
              <a:t>s</a:t>
            </a:r>
            <a:r>
              <a:rPr sz="1200" dirty="0">
                <a:latin typeface="Times New Roman"/>
                <a:cs typeface="Times New Roman"/>
              </a:rPr>
              <a:t>t </a:t>
            </a:r>
            <a:r>
              <a:rPr sz="1200" spc="-50" dirty="0">
                <a:latin typeface="Times New Roman"/>
                <a:cs typeface="Times New Roman"/>
              </a:rPr>
              <a:t> </a:t>
            </a:r>
            <a:r>
              <a:rPr sz="1200" spc="-25" dirty="0">
                <a:latin typeface="Times New Roman"/>
                <a:cs typeface="Times New Roman"/>
              </a:rPr>
              <a:t>b</a:t>
            </a:r>
            <a:r>
              <a:rPr sz="1200" dirty="0">
                <a:latin typeface="Times New Roman"/>
                <a:cs typeface="Times New Roman"/>
              </a:rPr>
              <a:t>e </a:t>
            </a:r>
            <a:r>
              <a:rPr sz="1200" spc="-50" dirty="0">
                <a:latin typeface="Times New Roman"/>
                <a:cs typeface="Times New Roman"/>
              </a:rPr>
              <a:t>m</a:t>
            </a:r>
            <a:r>
              <a:rPr sz="1200" spc="20" dirty="0">
                <a:latin typeface="Times New Roman"/>
                <a:cs typeface="Times New Roman"/>
              </a:rPr>
              <a:t>od</a:t>
            </a:r>
            <a:r>
              <a:rPr sz="1200" spc="-25" dirty="0">
                <a:latin typeface="Times New Roman"/>
                <a:cs typeface="Times New Roman"/>
              </a:rPr>
              <a:t>i</a:t>
            </a:r>
            <a:r>
              <a:rPr sz="1200" spc="5" dirty="0">
                <a:latin typeface="Times New Roman"/>
                <a:cs typeface="Times New Roman"/>
              </a:rPr>
              <a:t>f</a:t>
            </a:r>
            <a:r>
              <a:rPr sz="1200" spc="-25" dirty="0">
                <a:latin typeface="Times New Roman"/>
                <a:cs typeface="Times New Roman"/>
              </a:rPr>
              <a:t>i</a:t>
            </a:r>
            <a:r>
              <a:rPr sz="1200" spc="-5" dirty="0">
                <a:latin typeface="Times New Roman"/>
                <a:cs typeface="Times New Roman"/>
              </a:rPr>
              <a:t>e</a:t>
            </a:r>
            <a:r>
              <a:rPr sz="1200" dirty="0">
                <a:latin typeface="Times New Roman"/>
                <a:cs typeface="Times New Roman"/>
              </a:rPr>
              <a:t>d </a:t>
            </a:r>
            <a:r>
              <a:rPr sz="1200" spc="-100"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100" dirty="0">
                <a:latin typeface="Times New Roman"/>
                <a:cs typeface="Times New Roman"/>
              </a:rPr>
              <a:t> </a:t>
            </a:r>
            <a:r>
              <a:rPr sz="1200" spc="-15" dirty="0">
                <a:latin typeface="Times New Roman"/>
                <a:cs typeface="Times New Roman"/>
              </a:rPr>
              <a:t>s</a:t>
            </a:r>
            <a:r>
              <a:rPr sz="1200" dirty="0">
                <a:latin typeface="Times New Roman"/>
                <a:cs typeface="Times New Roman"/>
              </a:rPr>
              <a:t>up</a:t>
            </a:r>
            <a:r>
              <a:rPr sz="1200" spc="-25" dirty="0">
                <a:latin typeface="Times New Roman"/>
                <a:cs typeface="Times New Roman"/>
              </a:rPr>
              <a:t>p</a:t>
            </a:r>
            <a:r>
              <a:rPr sz="1200" spc="20" dirty="0">
                <a:latin typeface="Times New Roman"/>
                <a:cs typeface="Times New Roman"/>
              </a:rPr>
              <a:t>o</a:t>
            </a:r>
            <a:r>
              <a:rPr sz="1200" spc="-20" dirty="0">
                <a:latin typeface="Times New Roman"/>
                <a:cs typeface="Times New Roman"/>
              </a:rPr>
              <a:t>r</a:t>
            </a:r>
            <a:r>
              <a:rPr sz="1200" dirty="0">
                <a:latin typeface="Times New Roman"/>
                <a:cs typeface="Times New Roman"/>
              </a:rPr>
              <a:t>t </a:t>
            </a:r>
            <a:r>
              <a:rPr sz="1200" spc="-95"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50" dirty="0">
                <a:latin typeface="Times New Roman"/>
                <a:cs typeface="Times New Roman"/>
              </a:rPr>
              <a:t>i</a:t>
            </a:r>
            <a:r>
              <a:rPr sz="1200" spc="2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 </a:t>
            </a:r>
            <a:r>
              <a:rPr sz="1200" spc="-110" dirty="0">
                <a:latin typeface="Times New Roman"/>
                <a:cs typeface="Times New Roman"/>
              </a:rPr>
              <a:t> </a:t>
            </a:r>
            <a:r>
              <a:rPr sz="1200" spc="-5" dirty="0">
                <a:latin typeface="Times New Roman"/>
                <a:cs typeface="Times New Roman"/>
              </a:rPr>
              <a:t>a</a:t>
            </a:r>
            <a:r>
              <a:rPr sz="1200" dirty="0">
                <a:latin typeface="Times New Roman"/>
                <a:cs typeface="Times New Roman"/>
              </a:rPr>
              <a:t>s </a:t>
            </a:r>
            <a:r>
              <a:rPr sz="1200" spc="-1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dirty="0">
                <a:latin typeface="Times New Roman"/>
                <a:cs typeface="Times New Roman"/>
              </a:rPr>
              <a:t>y </a:t>
            </a:r>
            <a:r>
              <a:rPr sz="1200" spc="-145" dirty="0">
                <a:latin typeface="Times New Roman"/>
                <a:cs typeface="Times New Roman"/>
              </a:rPr>
              <a:t> </a:t>
            </a:r>
            <a:r>
              <a:rPr sz="1200" spc="-5" dirty="0">
                <a:latin typeface="Times New Roman"/>
                <a:cs typeface="Times New Roman"/>
              </a:rPr>
              <a:t>a</a:t>
            </a:r>
            <a:r>
              <a:rPr sz="1200" spc="25" dirty="0">
                <a:latin typeface="Times New Roman"/>
                <a:cs typeface="Times New Roman"/>
              </a:rPr>
              <a:t>tt</a:t>
            </a:r>
            <a:r>
              <a:rPr sz="1200" spc="-5" dirty="0">
                <a:latin typeface="Times New Roman"/>
                <a:cs typeface="Times New Roman"/>
              </a:rPr>
              <a:t>e</a:t>
            </a:r>
            <a:r>
              <a:rPr sz="1200" spc="-50" dirty="0">
                <a:latin typeface="Times New Roman"/>
                <a:cs typeface="Times New Roman"/>
              </a:rPr>
              <a:t>m</a:t>
            </a:r>
            <a:r>
              <a:rPr sz="1200" dirty="0">
                <a:latin typeface="Times New Roman"/>
                <a:cs typeface="Times New Roman"/>
              </a:rPr>
              <a:t>pt </a:t>
            </a:r>
            <a:r>
              <a:rPr sz="1200" spc="-95" dirty="0">
                <a:latin typeface="Times New Roman"/>
                <a:cs typeface="Times New Roman"/>
              </a:rPr>
              <a:t> </a:t>
            </a:r>
            <a:r>
              <a:rPr sz="1200" dirty="0">
                <a:latin typeface="Times New Roman"/>
                <a:cs typeface="Times New Roman"/>
              </a:rPr>
              <a:t>to </a:t>
            </a:r>
            <a:r>
              <a:rPr sz="1200" spc="-10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20" dirty="0">
                <a:latin typeface="Times New Roman"/>
                <a:cs typeface="Times New Roman"/>
              </a:rPr>
              <a:t>f</a:t>
            </a:r>
            <a:r>
              <a:rPr sz="1200" dirty="0">
                <a:latin typeface="Times New Roman"/>
                <a:cs typeface="Times New Roman"/>
              </a:rPr>
              <a:t>u</a:t>
            </a:r>
            <a:r>
              <a:rPr sz="1200" spc="-15" dirty="0">
                <a:latin typeface="Times New Roman"/>
                <a:cs typeface="Times New Roman"/>
              </a:rPr>
              <a:t>s</a:t>
            </a:r>
            <a:r>
              <a:rPr sz="1200" dirty="0">
                <a:latin typeface="Times New Roman"/>
                <a:cs typeface="Times New Roman"/>
              </a:rPr>
              <a:t>e </a:t>
            </a:r>
            <a:r>
              <a:rPr sz="1200" spc="-105"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 </a:t>
            </a:r>
            <a:r>
              <a:rPr sz="1200" spc="-120"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dirty="0">
                <a:latin typeface="Times New Roman"/>
                <a:cs typeface="Times New Roman"/>
              </a:rPr>
              <a:t>o </a:t>
            </a:r>
            <a:r>
              <a:rPr sz="1200" spc="-10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 </a:t>
            </a:r>
            <a:r>
              <a:rPr sz="1200" spc="-65" dirty="0">
                <a:latin typeface="Times New Roman"/>
                <a:cs typeface="Times New Roman"/>
              </a:rPr>
              <a:t> </a:t>
            </a:r>
            <a:r>
              <a:rPr sz="1200" spc="-50"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 </a:t>
            </a:r>
            <a:r>
              <a:rPr sz="1200" spc="-120" dirty="0">
                <a:latin typeface="Times New Roman"/>
                <a:cs typeface="Times New Roman"/>
              </a:rPr>
              <a:t>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dirty="0">
                <a:latin typeface="Times New Roman"/>
                <a:cs typeface="Times New Roman"/>
              </a:rPr>
              <a:t>ns </a:t>
            </a:r>
            <a:r>
              <a:rPr sz="1200" spc="-11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5" dirty="0">
                <a:latin typeface="Times New Roman"/>
                <a:cs typeface="Times New Roman"/>
              </a:rPr>
              <a:t>e</a:t>
            </a:r>
            <a:r>
              <a:rPr sz="1200" spc="-25" dirty="0">
                <a:latin typeface="Times New Roman"/>
                <a:cs typeface="Times New Roman"/>
              </a:rPr>
              <a:t>x</a:t>
            </a:r>
            <a:r>
              <a:rPr sz="1200" spc="15" dirty="0">
                <a:latin typeface="Times New Roman"/>
                <a:cs typeface="Times New Roman"/>
              </a:rPr>
              <a:t>e</a:t>
            </a:r>
            <a:r>
              <a:rPr sz="1200" spc="-5" dirty="0">
                <a:latin typeface="Times New Roman"/>
                <a:cs typeface="Times New Roman"/>
              </a:rPr>
              <a:t>c</a:t>
            </a:r>
            <a:r>
              <a:rPr sz="1200" dirty="0">
                <a:latin typeface="Times New Roman"/>
                <a:cs typeface="Times New Roman"/>
              </a:rPr>
              <a:t>u</a:t>
            </a:r>
            <a:r>
              <a:rPr sz="1200" spc="25" dirty="0">
                <a:latin typeface="Times New Roman"/>
                <a:cs typeface="Times New Roman"/>
              </a:rPr>
              <a:t>t</a:t>
            </a:r>
            <a:r>
              <a:rPr sz="1200" dirty="0">
                <a:latin typeface="Times New Roman"/>
                <a:cs typeface="Times New Roman"/>
              </a:rPr>
              <a:t>e </a:t>
            </a:r>
            <a:r>
              <a:rPr sz="1200" spc="-12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e </a:t>
            </a:r>
            <a:r>
              <a:rPr sz="1200" spc="-105" dirty="0">
                <a:latin typeface="Times New Roman"/>
                <a:cs typeface="Times New Roman"/>
              </a:rPr>
              <a:t>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s </a:t>
            </a:r>
            <a:r>
              <a:rPr sz="1200" spc="-85" dirty="0">
                <a:latin typeface="Times New Roman"/>
                <a:cs typeface="Times New Roman"/>
              </a:rPr>
              <a:t> </a:t>
            </a:r>
            <a:r>
              <a:rPr sz="1200" spc="-50" dirty="0">
                <a:latin typeface="Times New Roman"/>
                <a:cs typeface="Times New Roman"/>
              </a:rPr>
              <a:t>m</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e </a:t>
            </a:r>
            <a:r>
              <a:rPr sz="1200" spc="-105" dirty="0">
                <a:latin typeface="Times New Roman"/>
                <a:cs typeface="Times New Roman"/>
              </a:rPr>
              <a:t> </a:t>
            </a:r>
            <a:r>
              <a:rPr sz="1200" spc="-15" dirty="0">
                <a:latin typeface="Times New Roman"/>
                <a:cs typeface="Times New Roman"/>
              </a:rPr>
              <a:t>s</a:t>
            </a:r>
            <a:r>
              <a:rPr sz="1200" dirty="0">
                <a:latin typeface="Times New Roman"/>
                <a:cs typeface="Times New Roman"/>
              </a:rPr>
              <a:t>u</a:t>
            </a:r>
            <a:r>
              <a:rPr sz="1200" spc="-5" dirty="0">
                <a:latin typeface="Times New Roman"/>
                <a:cs typeface="Times New Roman"/>
              </a:rPr>
              <a:t>cce</a:t>
            </a:r>
            <a:r>
              <a:rPr sz="1200" spc="10" dirty="0">
                <a:latin typeface="Times New Roman"/>
                <a:cs typeface="Times New Roman"/>
              </a:rPr>
              <a:t>ss</a:t>
            </a:r>
            <a:r>
              <a:rPr sz="1200" spc="-40" dirty="0">
                <a:latin typeface="Times New Roman"/>
                <a:cs typeface="Times New Roman"/>
              </a:rPr>
              <a:t>f</a:t>
            </a:r>
            <a:r>
              <a:rPr sz="1200" spc="20" dirty="0">
                <a:latin typeface="Times New Roman"/>
                <a:cs typeface="Times New Roman"/>
              </a:rPr>
              <a:t>u</a:t>
            </a:r>
            <a:r>
              <a:rPr sz="1200" dirty="0">
                <a:latin typeface="Times New Roman"/>
                <a:cs typeface="Times New Roman"/>
              </a:rPr>
              <a:t>lly </a:t>
            </a:r>
            <a:r>
              <a:rPr sz="1200" spc="-12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0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05" dirty="0">
                <a:latin typeface="Times New Roman"/>
                <a:cs typeface="Times New Roman"/>
              </a:rPr>
              <a:t> </a:t>
            </a:r>
            <a:r>
              <a:rPr sz="1200" spc="15" dirty="0">
                <a:latin typeface="Times New Roman"/>
                <a:cs typeface="Times New Roman"/>
              </a:rPr>
              <a:t>c</a:t>
            </a:r>
            <a:r>
              <a:rPr sz="1200" spc="-50" dirty="0">
                <a:latin typeface="Times New Roman"/>
                <a:cs typeface="Times New Roman"/>
              </a:rPr>
              <a:t>l</a:t>
            </a:r>
            <a:r>
              <a:rPr sz="1200" spc="15" dirty="0">
                <a:latin typeface="Times New Roman"/>
                <a:cs typeface="Times New Roman"/>
              </a:rPr>
              <a:t>a</a:t>
            </a:r>
            <a:r>
              <a:rPr sz="1200" spc="-15" dirty="0">
                <a:latin typeface="Times New Roman"/>
                <a:cs typeface="Times New Roman"/>
              </a:rPr>
              <a:t>ss</a:t>
            </a:r>
            <a:r>
              <a:rPr sz="1200" spc="5" dirty="0">
                <a:latin typeface="Times New Roman"/>
                <a:cs typeface="Times New Roman"/>
              </a:rPr>
              <a:t>r</a:t>
            </a:r>
            <a:r>
              <a:rPr sz="1200" spc="20" dirty="0">
                <a:latin typeface="Times New Roman"/>
                <a:cs typeface="Times New Roman"/>
              </a:rPr>
              <a:t>oo</a:t>
            </a:r>
            <a:r>
              <a:rPr sz="1200" spc="-50" dirty="0">
                <a:latin typeface="Times New Roman"/>
                <a:cs typeface="Times New Roman"/>
              </a:rPr>
              <a:t>m</a:t>
            </a:r>
            <a:r>
              <a:rPr sz="1200" dirty="0">
                <a:latin typeface="Times New Roman"/>
                <a:cs typeface="Times New Roman"/>
              </a:rPr>
              <a:t>. </a:t>
            </a:r>
            <a:r>
              <a:rPr sz="1200" spc="-85" dirty="0">
                <a:latin typeface="Times New Roman"/>
                <a:cs typeface="Times New Roman"/>
              </a:rPr>
              <a:t> </a:t>
            </a:r>
            <a:r>
              <a:rPr sz="1200" spc="-30" dirty="0">
                <a:latin typeface="Times New Roman"/>
                <a:cs typeface="Times New Roman"/>
              </a:rPr>
              <a:t>A</a:t>
            </a:r>
            <a:r>
              <a:rPr sz="1200" spc="-5" dirty="0">
                <a:latin typeface="Times New Roman"/>
                <a:cs typeface="Times New Roman"/>
              </a:rPr>
              <a:t>cc</a:t>
            </a:r>
            <a:r>
              <a:rPr sz="1200" spc="45" dirty="0">
                <a:latin typeface="Times New Roman"/>
                <a:cs typeface="Times New Roman"/>
              </a:rPr>
              <a:t>o</a:t>
            </a:r>
            <a:r>
              <a:rPr sz="1200" spc="-50" dirty="0">
                <a:latin typeface="Times New Roman"/>
                <a:cs typeface="Times New Roman"/>
              </a:rPr>
              <a:t>m</a:t>
            </a:r>
            <a:r>
              <a:rPr sz="1200" spc="20" dirty="0">
                <a:latin typeface="Times New Roman"/>
                <a:cs typeface="Times New Roman"/>
              </a:rPr>
              <a:t>p</a:t>
            </a:r>
            <a:r>
              <a:rPr sz="1200" spc="-25" dirty="0">
                <a:latin typeface="Times New Roman"/>
                <a:cs typeface="Times New Roman"/>
              </a:rPr>
              <a:t>li</a:t>
            </a:r>
            <a:r>
              <a:rPr sz="1200" spc="10" dirty="0">
                <a:latin typeface="Times New Roman"/>
                <a:cs typeface="Times New Roman"/>
              </a:rPr>
              <a:t>s</a:t>
            </a:r>
            <a:r>
              <a:rPr sz="1200" spc="20" dirty="0">
                <a:latin typeface="Times New Roman"/>
                <a:cs typeface="Times New Roman"/>
              </a:rPr>
              <a:t>h</a:t>
            </a:r>
            <a:r>
              <a:rPr sz="1200" spc="-25" dirty="0">
                <a:latin typeface="Times New Roman"/>
                <a:cs typeface="Times New Roman"/>
              </a:rPr>
              <a:t>i</a:t>
            </a:r>
            <a:r>
              <a:rPr sz="1200" dirty="0">
                <a:latin typeface="Times New Roman"/>
                <a:cs typeface="Times New Roman"/>
              </a:rPr>
              <a:t>ng </a:t>
            </a:r>
            <a:r>
              <a:rPr sz="1200" spc="-100"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50" dirty="0">
                <a:latin typeface="Times New Roman"/>
                <a:cs typeface="Times New Roman"/>
              </a:rPr>
              <a:t>i</a:t>
            </a:r>
            <a:r>
              <a:rPr sz="1200" dirty="0">
                <a:latin typeface="Times New Roman"/>
                <a:cs typeface="Times New Roman"/>
              </a:rPr>
              <a:t>s </a:t>
            </a:r>
            <a:r>
              <a:rPr sz="1200" spc="-110" dirty="0">
                <a:latin typeface="Times New Roman"/>
                <a:cs typeface="Times New Roman"/>
              </a:rPr>
              <a:t> </a:t>
            </a:r>
            <a:r>
              <a:rPr sz="1200" dirty="0">
                <a:latin typeface="Times New Roman"/>
                <a:cs typeface="Times New Roman"/>
              </a:rPr>
              <a:t>g</a:t>
            </a:r>
            <a:r>
              <a:rPr sz="1200" spc="20" dirty="0">
                <a:latin typeface="Times New Roman"/>
                <a:cs typeface="Times New Roman"/>
              </a:rPr>
              <a:t>o</a:t>
            </a:r>
            <a:r>
              <a:rPr sz="1200" spc="15" dirty="0">
                <a:latin typeface="Times New Roman"/>
                <a:cs typeface="Times New Roman"/>
              </a:rPr>
              <a:t>a</a:t>
            </a:r>
            <a:r>
              <a:rPr sz="1200" dirty="0">
                <a:latin typeface="Times New Roman"/>
                <a:cs typeface="Times New Roman"/>
              </a:rPr>
              <a:t>l </a:t>
            </a:r>
            <a:r>
              <a:rPr sz="1200" spc="-145" dirty="0">
                <a:latin typeface="Times New Roman"/>
                <a:cs typeface="Times New Roman"/>
              </a:rPr>
              <a:t> </a:t>
            </a:r>
            <a:r>
              <a:rPr sz="1200" spc="20" dirty="0">
                <a:latin typeface="Times New Roman"/>
                <a:cs typeface="Times New Roman"/>
              </a:rPr>
              <a:t>w</a:t>
            </a:r>
            <a:r>
              <a:rPr sz="1200" spc="-25" dirty="0">
                <a:latin typeface="Times New Roman"/>
                <a:cs typeface="Times New Roman"/>
              </a:rPr>
              <a:t>i</a:t>
            </a:r>
            <a:r>
              <a:rPr sz="1200" dirty="0">
                <a:latin typeface="Times New Roman"/>
                <a:cs typeface="Times New Roman"/>
              </a:rPr>
              <a:t>ll </a:t>
            </a:r>
            <a:r>
              <a:rPr sz="1200" spc="-14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q</a:t>
            </a:r>
            <a:r>
              <a:rPr sz="1200" spc="20" dirty="0">
                <a:latin typeface="Times New Roman"/>
                <a:cs typeface="Times New Roman"/>
              </a:rPr>
              <a:t>u</a:t>
            </a:r>
            <a:r>
              <a:rPr sz="1200" spc="-50" dirty="0">
                <a:latin typeface="Times New Roman"/>
                <a:cs typeface="Times New Roman"/>
              </a:rPr>
              <a:t>i</a:t>
            </a:r>
            <a:r>
              <a:rPr sz="1200" spc="30" dirty="0">
                <a:latin typeface="Times New Roman"/>
                <a:cs typeface="Times New Roman"/>
              </a:rPr>
              <a:t>r</a:t>
            </a:r>
            <a:r>
              <a:rPr sz="1200" dirty="0">
                <a:latin typeface="Times New Roman"/>
                <a:cs typeface="Times New Roman"/>
              </a:rPr>
              <a:t>e</a:t>
            </a:r>
            <a:endParaRPr sz="1200">
              <a:latin typeface="Times New Roman"/>
              <a:cs typeface="Times New Roman"/>
            </a:endParaRPr>
          </a:p>
        </p:txBody>
      </p:sp>
      <p:sp>
        <p:nvSpPr>
          <p:cNvPr id="3" name="object 3"/>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z="1050" spc="-20" dirty="0"/>
              <a:t>I</a:t>
            </a:r>
            <a:r>
              <a:rPr sz="1050" dirty="0"/>
              <a:t>n</a:t>
            </a:r>
            <a:r>
              <a:rPr sz="1050" spc="-10" dirty="0"/>
              <a:t>t</a:t>
            </a:r>
            <a:r>
              <a:rPr sz="1050" spc="-15" dirty="0"/>
              <a:t>e</a:t>
            </a:r>
            <a:r>
              <a:rPr sz="1050" spc="5" dirty="0"/>
              <a:t>r</a:t>
            </a:r>
            <a:r>
              <a:rPr sz="1050" dirty="0"/>
              <a:t>d</a:t>
            </a:r>
            <a:r>
              <a:rPr sz="1050" spc="-10" dirty="0"/>
              <a:t>i</a:t>
            </a:r>
            <a:r>
              <a:rPr sz="1050" spc="-5" dirty="0"/>
              <a:t>s</a:t>
            </a:r>
            <a:r>
              <a:rPr sz="1050" spc="-15" dirty="0"/>
              <a:t>c</a:t>
            </a:r>
            <a:r>
              <a:rPr sz="1050" spc="15" dirty="0"/>
              <a:t>i</a:t>
            </a:r>
            <a:r>
              <a:rPr sz="1050" spc="-25" dirty="0"/>
              <a:t>p</a:t>
            </a:r>
            <a:r>
              <a:rPr sz="1050" spc="-10" dirty="0"/>
              <a:t>l</a:t>
            </a:r>
            <a:r>
              <a:rPr sz="1050" spc="15" dirty="0"/>
              <a:t>i</a:t>
            </a:r>
            <a:r>
              <a:rPr sz="1050" spc="-25" dirty="0"/>
              <a:t>n</a:t>
            </a:r>
            <a:r>
              <a:rPr sz="1050" spc="10" dirty="0"/>
              <a:t>a</a:t>
            </a:r>
            <a:r>
              <a:rPr sz="1050" spc="5" dirty="0"/>
              <a:t>r</a:t>
            </a:r>
            <a:r>
              <a:rPr sz="1050" dirty="0"/>
              <a:t>y</a:t>
            </a:r>
            <a:r>
              <a:rPr sz="1050" spc="-25" dirty="0"/>
              <a:t> </a:t>
            </a:r>
            <a:r>
              <a:rPr sz="1050" spc="20" dirty="0"/>
              <a:t>J</a:t>
            </a:r>
            <a:r>
              <a:rPr sz="1050" dirty="0"/>
              <a:t>o</a:t>
            </a:r>
            <a:r>
              <a:rPr sz="1050" spc="-25" dirty="0"/>
              <a:t>u</a:t>
            </a:r>
            <a:r>
              <a:rPr sz="1050" spc="5" dirty="0"/>
              <a:t>r</a:t>
            </a:r>
            <a:r>
              <a:rPr sz="1050" spc="-25" dirty="0"/>
              <a:t>n</a:t>
            </a:r>
            <a:r>
              <a:rPr sz="1050" spc="10" dirty="0"/>
              <a:t>a</a:t>
            </a:r>
            <a:r>
              <a:rPr sz="1050" dirty="0"/>
              <a:t>l</a:t>
            </a:r>
            <a:r>
              <a:rPr sz="1050" spc="20" dirty="0"/>
              <a:t> </a:t>
            </a:r>
            <a:r>
              <a:rPr sz="1050" spc="-25" dirty="0"/>
              <a:t>o</a:t>
            </a:r>
            <a:r>
              <a:rPr sz="1050" dirty="0"/>
              <a:t>f</a:t>
            </a:r>
            <a:r>
              <a:rPr sz="1050" spc="10" dirty="0"/>
              <a:t> </a:t>
            </a:r>
            <a:r>
              <a:rPr sz="1050" spc="-25" dirty="0"/>
              <a:t>T</a:t>
            </a:r>
            <a:r>
              <a:rPr sz="1050" spc="-15" dirty="0"/>
              <a:t>e</a:t>
            </a:r>
            <a:r>
              <a:rPr sz="1050" spc="10" dirty="0"/>
              <a:t>ac</a:t>
            </a:r>
            <a:r>
              <a:rPr sz="1050" spc="-25" dirty="0"/>
              <a:t>h</a:t>
            </a:r>
            <a:r>
              <a:rPr sz="1050" spc="15" dirty="0"/>
              <a:t>i</a:t>
            </a:r>
            <a:r>
              <a:rPr sz="1050" dirty="0"/>
              <a:t>ng</a:t>
            </a:r>
            <a:r>
              <a:rPr sz="1050" spc="-25" dirty="0"/>
              <a:t> </a:t>
            </a:r>
            <a:r>
              <a:rPr sz="1050" spc="10" dirty="0"/>
              <a:t>a</a:t>
            </a:r>
            <a:r>
              <a:rPr sz="1050" dirty="0"/>
              <a:t>nd </a:t>
            </a:r>
            <a:r>
              <a:rPr sz="1050" spc="-25" dirty="0"/>
              <a:t>L</a:t>
            </a:r>
            <a:r>
              <a:rPr sz="1050" spc="-15" dirty="0"/>
              <a:t>e</a:t>
            </a:r>
            <a:r>
              <a:rPr sz="1050" spc="10" dirty="0"/>
              <a:t>a</a:t>
            </a:r>
            <a:r>
              <a:rPr sz="1050" spc="5" dirty="0"/>
              <a:t>r</a:t>
            </a:r>
            <a:r>
              <a:rPr sz="1050" spc="-25" dirty="0"/>
              <a:t>n</a:t>
            </a:r>
            <a:r>
              <a:rPr sz="1050" spc="15" dirty="0"/>
              <a:t>i</a:t>
            </a:r>
            <a:r>
              <a:rPr sz="1050" dirty="0"/>
              <a:t>ng</a:t>
            </a:r>
            <a:endParaRPr sz="1050"/>
          </a:p>
        </p:txBody>
      </p:sp>
      <p:sp>
        <p:nvSpPr>
          <p:cNvPr id="4" name="object 4"/>
          <p:cNvSpPr txBox="1"/>
          <p:nvPr/>
        </p:nvSpPr>
        <p:spPr>
          <a:xfrm>
            <a:off x="3921902" y="9355615"/>
            <a:ext cx="553085" cy="160020"/>
          </a:xfrm>
          <a:prstGeom prst="rect">
            <a:avLst/>
          </a:prstGeom>
        </p:spPr>
        <p:txBody>
          <a:bodyPr vert="horz" wrap="square" lIns="0" tIns="0" rIns="0" bIns="0" rtlCol="0">
            <a:spAutoFit/>
          </a:bodyPr>
          <a:lstStyle/>
          <a:p>
            <a:pPr marL="12700">
              <a:lnSpc>
                <a:spcPct val="100000"/>
              </a:lnSpc>
            </a:pPr>
            <a:r>
              <a:rPr sz="1050" spc="5" dirty="0">
                <a:latin typeface="Times New Roman"/>
                <a:cs typeface="Times New Roman"/>
              </a:rPr>
              <a:t>V</a:t>
            </a:r>
            <a:r>
              <a:rPr sz="1050" spc="-25" dirty="0">
                <a:latin typeface="Times New Roman"/>
                <a:cs typeface="Times New Roman"/>
              </a:rPr>
              <a:t>o</a:t>
            </a:r>
            <a:r>
              <a:rPr sz="1050" spc="15" dirty="0">
                <a:latin typeface="Times New Roman"/>
                <a:cs typeface="Times New Roman"/>
              </a:rPr>
              <a:t>l</a:t>
            </a:r>
            <a:r>
              <a:rPr sz="1050" dirty="0">
                <a:latin typeface="Times New Roman"/>
                <a:cs typeface="Times New Roman"/>
              </a:rPr>
              <a:t>u</a:t>
            </a:r>
            <a:r>
              <a:rPr sz="1050" spc="-30" dirty="0">
                <a:latin typeface="Times New Roman"/>
                <a:cs typeface="Times New Roman"/>
              </a:rPr>
              <a:t>m</a:t>
            </a:r>
            <a:r>
              <a:rPr sz="1050" dirty="0">
                <a:latin typeface="Times New Roman"/>
                <a:cs typeface="Times New Roman"/>
              </a:rPr>
              <a:t>e</a:t>
            </a:r>
            <a:r>
              <a:rPr sz="1050" spc="-15" dirty="0">
                <a:latin typeface="Times New Roman"/>
                <a:cs typeface="Times New Roman"/>
              </a:rPr>
              <a:t> </a:t>
            </a:r>
            <a:r>
              <a:rPr sz="1050" dirty="0">
                <a:latin typeface="Times New Roman"/>
                <a:cs typeface="Times New Roman"/>
              </a:rPr>
              <a:t>3</a:t>
            </a:r>
            <a:endParaRPr sz="1050">
              <a:latin typeface="Times New Roman"/>
              <a:cs typeface="Times New Roman"/>
            </a:endParaRPr>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z="1050" spc="5" dirty="0"/>
              <a:t>N</a:t>
            </a:r>
            <a:r>
              <a:rPr sz="1050" dirty="0"/>
              <a:t>u</a:t>
            </a:r>
            <a:r>
              <a:rPr sz="1050" spc="-30" dirty="0"/>
              <a:t>m</a:t>
            </a:r>
            <a:r>
              <a:rPr sz="1050" dirty="0"/>
              <a:t>b</a:t>
            </a:r>
            <a:r>
              <a:rPr sz="1050" spc="-15" dirty="0"/>
              <a:t>e</a:t>
            </a:r>
            <a:r>
              <a:rPr sz="1050" dirty="0"/>
              <a:t>r</a:t>
            </a:r>
            <a:r>
              <a:rPr sz="1050" spc="10" dirty="0"/>
              <a:t> </a:t>
            </a:r>
            <a:r>
              <a:rPr sz="1050" dirty="0"/>
              <a:t>2</a:t>
            </a:r>
            <a:endParaRPr sz="1050"/>
          </a:p>
        </p:txBody>
      </p:sp>
      <p:sp>
        <p:nvSpPr>
          <p:cNvPr id="6" name="object 6"/>
          <p:cNvSpPr txBox="1"/>
          <p:nvPr/>
        </p:nvSpPr>
        <p:spPr>
          <a:xfrm>
            <a:off x="5555520" y="9355615"/>
            <a:ext cx="775970" cy="160020"/>
          </a:xfrm>
          <a:prstGeom prst="rect">
            <a:avLst/>
          </a:prstGeom>
        </p:spPr>
        <p:txBody>
          <a:bodyPr vert="horz" wrap="square" lIns="0" tIns="0" rIns="0" bIns="0" rtlCol="0">
            <a:spAutoFit/>
          </a:bodyPr>
          <a:lstStyle/>
          <a:p>
            <a:pPr marL="12700">
              <a:lnSpc>
                <a:spcPct val="100000"/>
              </a:lnSpc>
            </a:pPr>
            <a:r>
              <a:rPr sz="1050" spc="-15" dirty="0">
                <a:latin typeface="Times New Roman"/>
                <a:cs typeface="Times New Roman"/>
              </a:rPr>
              <a:t>S</a:t>
            </a:r>
            <a:r>
              <a:rPr sz="1050" dirty="0">
                <a:latin typeface="Times New Roman"/>
                <a:cs typeface="Times New Roman"/>
              </a:rPr>
              <a:t>u</a:t>
            </a:r>
            <a:r>
              <a:rPr sz="1050" spc="-10" dirty="0">
                <a:latin typeface="Times New Roman"/>
                <a:cs typeface="Times New Roman"/>
              </a:rPr>
              <a:t>m</a:t>
            </a:r>
            <a:r>
              <a:rPr sz="1050" spc="-30" dirty="0">
                <a:latin typeface="Times New Roman"/>
                <a:cs typeface="Times New Roman"/>
              </a:rPr>
              <a:t>m</a:t>
            </a:r>
            <a:r>
              <a:rPr sz="1050" spc="-15" dirty="0">
                <a:latin typeface="Times New Roman"/>
                <a:cs typeface="Times New Roman"/>
              </a:rPr>
              <a:t>e</a:t>
            </a:r>
            <a:r>
              <a:rPr sz="1050" dirty="0">
                <a:latin typeface="Times New Roman"/>
                <a:cs typeface="Times New Roman"/>
              </a:rPr>
              <a:t>r</a:t>
            </a:r>
            <a:r>
              <a:rPr sz="1050" spc="10" dirty="0">
                <a:latin typeface="Times New Roman"/>
                <a:cs typeface="Times New Roman"/>
              </a:rPr>
              <a:t> </a:t>
            </a:r>
            <a:r>
              <a:rPr sz="1050" dirty="0">
                <a:latin typeface="Times New Roman"/>
                <a:cs typeface="Times New Roman"/>
              </a:rPr>
              <a:t>2013</a:t>
            </a:r>
            <a:endParaRPr sz="1050">
              <a:latin typeface="Times New Roman"/>
              <a:cs typeface="Times New Roman"/>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193040">
              <a:lnSpc>
                <a:spcPct val="100000"/>
              </a:lnSpc>
            </a:pPr>
            <a:r>
              <a:rPr dirty="0"/>
              <a:t>93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hidden="1"/>
          <p:cNvSpPr>
            <a:spLocks noGrp="1"/>
          </p:cNvSpPr>
          <p:nvPr>
            <p:ph type="title"/>
          </p:nvPr>
        </p:nvSpPr>
        <p:spPr/>
        <p:txBody>
          <a:bodyPr/>
          <a:lstStyle/>
          <a:p>
            <a:r>
              <a:rPr lang="en-US" dirty="0" smtClean="0"/>
              <a:t>Article “Providing Culturally Responsive Teaching” - Author Notes</a:t>
            </a:r>
            <a:endParaRPr lang="en-US" dirty="0"/>
          </a:p>
        </p:txBody>
      </p:sp>
      <p:sp>
        <p:nvSpPr>
          <p:cNvPr id="2" name="object 2"/>
          <p:cNvSpPr txBox="1"/>
          <p:nvPr/>
        </p:nvSpPr>
        <p:spPr>
          <a:xfrm>
            <a:off x="901700" y="916227"/>
            <a:ext cx="5975350" cy="7538720"/>
          </a:xfrm>
          <a:prstGeom prst="rect">
            <a:avLst/>
          </a:prstGeom>
        </p:spPr>
        <p:txBody>
          <a:bodyPr vert="horz" wrap="square" lIns="0" tIns="0" rIns="0" bIns="0" rtlCol="0">
            <a:spAutoFit/>
          </a:bodyPr>
          <a:lstStyle/>
          <a:p>
            <a:pPr marL="12700" marR="9525" algn="just">
              <a:lnSpc>
                <a:spcPct val="95800"/>
              </a:lnSpc>
            </a:pPr>
            <a:r>
              <a:rPr sz="1200" spc="-5" dirty="0">
                <a:latin typeface="Times New Roman"/>
                <a:cs typeface="Times New Roman"/>
              </a:rPr>
              <a:t>c</a:t>
            </a:r>
            <a:r>
              <a:rPr sz="1200" dirty="0">
                <a:latin typeface="Times New Roman"/>
                <a:cs typeface="Times New Roman"/>
              </a:rPr>
              <a:t>o</a:t>
            </a:r>
            <a:r>
              <a:rPr sz="1200" spc="20" dirty="0">
                <a:latin typeface="Times New Roman"/>
                <a:cs typeface="Times New Roman"/>
              </a:rPr>
              <a:t>o</a:t>
            </a:r>
            <a:r>
              <a:rPr sz="1200" dirty="0">
                <a:latin typeface="Times New Roman"/>
                <a:cs typeface="Times New Roman"/>
              </a:rPr>
              <a:t>p</a:t>
            </a:r>
            <a:r>
              <a:rPr sz="1200" spc="-5" dirty="0">
                <a:latin typeface="Times New Roman"/>
                <a:cs typeface="Times New Roman"/>
              </a:rPr>
              <a:t>e</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spc="-25" dirty="0">
                <a:latin typeface="Times New Roman"/>
                <a:cs typeface="Times New Roman"/>
              </a:rPr>
              <a:t>in</a:t>
            </a:r>
            <a:r>
              <a:rPr sz="1200" dirty="0">
                <a:latin typeface="Times New Roman"/>
                <a:cs typeface="Times New Roman"/>
              </a:rPr>
              <a:t>g </a:t>
            </a:r>
            <a:r>
              <a:rPr sz="1200" spc="-7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 </a:t>
            </a:r>
            <a:r>
              <a:rPr sz="1200" spc="-85" dirty="0">
                <a:latin typeface="Times New Roman"/>
                <a:cs typeface="Times New Roman"/>
              </a:rPr>
              <a:t> </a:t>
            </a:r>
            <a:r>
              <a:rPr sz="1200" dirty="0">
                <a:latin typeface="Times New Roman"/>
                <a:cs typeface="Times New Roman"/>
              </a:rPr>
              <a:t>to </a:t>
            </a:r>
            <a:r>
              <a:rPr sz="1200" spc="-75" dirty="0">
                <a:latin typeface="Times New Roman"/>
                <a:cs typeface="Times New Roman"/>
              </a:rPr>
              <a:t> </a:t>
            </a:r>
            <a:r>
              <a:rPr sz="1200" spc="-25" dirty="0">
                <a:latin typeface="Times New Roman"/>
                <a:cs typeface="Times New Roman"/>
              </a:rPr>
              <a:t>b</a:t>
            </a:r>
            <a:r>
              <a:rPr sz="1200" dirty="0">
                <a:latin typeface="Times New Roman"/>
                <a:cs typeface="Times New Roman"/>
              </a:rPr>
              <a:t>e </a:t>
            </a:r>
            <a:r>
              <a:rPr sz="1200" spc="-80" dirty="0">
                <a:latin typeface="Times New Roman"/>
                <a:cs typeface="Times New Roman"/>
              </a:rPr>
              <a:t> </a:t>
            </a:r>
            <a:r>
              <a:rPr sz="1200" spc="-25" dirty="0">
                <a:latin typeface="Times New Roman"/>
                <a:cs typeface="Times New Roman"/>
              </a:rPr>
              <a:t>in</a:t>
            </a:r>
            <a:r>
              <a:rPr sz="1200" spc="15" dirty="0">
                <a:latin typeface="Times New Roman"/>
                <a:cs typeface="Times New Roman"/>
              </a:rPr>
              <a:t>c</a:t>
            </a:r>
            <a:r>
              <a:rPr sz="1200" spc="-25" dirty="0">
                <a:latin typeface="Times New Roman"/>
                <a:cs typeface="Times New Roman"/>
              </a:rPr>
              <a:t>l</a:t>
            </a:r>
            <a:r>
              <a:rPr sz="1200" dirty="0">
                <a:latin typeface="Times New Roman"/>
                <a:cs typeface="Times New Roman"/>
              </a:rPr>
              <a:t>ud</a:t>
            </a:r>
            <a:r>
              <a:rPr sz="1200" spc="-5" dirty="0">
                <a:latin typeface="Times New Roman"/>
                <a:cs typeface="Times New Roman"/>
              </a:rPr>
              <a:t>e</a:t>
            </a:r>
            <a:r>
              <a:rPr sz="1200" dirty="0">
                <a:latin typeface="Times New Roman"/>
                <a:cs typeface="Times New Roman"/>
              </a:rPr>
              <a:t>d </a:t>
            </a:r>
            <a:r>
              <a:rPr sz="1200" spc="-5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00" dirty="0">
                <a:latin typeface="Times New Roman"/>
                <a:cs typeface="Times New Roman"/>
              </a:rPr>
              <a:t> </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g</a:t>
            </a:r>
            <a:r>
              <a:rPr sz="1200" spc="20" dirty="0">
                <a:latin typeface="Times New Roman"/>
                <a:cs typeface="Times New Roman"/>
              </a:rPr>
              <a:t>o</a:t>
            </a:r>
            <a:r>
              <a:rPr sz="1200" spc="-25" dirty="0">
                <a:latin typeface="Times New Roman"/>
                <a:cs typeface="Times New Roman"/>
              </a:rPr>
              <a:t>in</a:t>
            </a:r>
            <a:r>
              <a:rPr sz="1200" dirty="0">
                <a:latin typeface="Times New Roman"/>
                <a:cs typeface="Times New Roman"/>
              </a:rPr>
              <a:t>g </a:t>
            </a:r>
            <a:r>
              <a:rPr sz="1200" spc="-75" dirty="0">
                <a:latin typeface="Times New Roman"/>
                <a:cs typeface="Times New Roman"/>
              </a:rPr>
              <a:t> </a:t>
            </a:r>
            <a:r>
              <a:rPr sz="1200" spc="20" dirty="0">
                <a:latin typeface="Times New Roman"/>
                <a:cs typeface="Times New Roman"/>
              </a:rPr>
              <a:t>d</a:t>
            </a:r>
            <a:r>
              <a:rPr sz="1200" spc="-50" dirty="0">
                <a:latin typeface="Times New Roman"/>
                <a:cs typeface="Times New Roman"/>
              </a:rPr>
              <a:t>i</a:t>
            </a:r>
            <a:r>
              <a:rPr sz="1200" spc="10" dirty="0">
                <a:latin typeface="Times New Roman"/>
                <a:cs typeface="Times New Roman"/>
              </a:rPr>
              <a:t>s</a:t>
            </a:r>
            <a:r>
              <a:rPr sz="1200" spc="-5" dirty="0">
                <a:latin typeface="Times New Roman"/>
                <a:cs typeface="Times New Roman"/>
              </a:rPr>
              <a:t>c</a:t>
            </a:r>
            <a:r>
              <a:rPr sz="1200" dirty="0">
                <a:latin typeface="Times New Roman"/>
                <a:cs typeface="Times New Roman"/>
              </a:rPr>
              <a:t>u</a:t>
            </a:r>
            <a:r>
              <a:rPr sz="1200" spc="-15" dirty="0">
                <a:latin typeface="Times New Roman"/>
                <a:cs typeface="Times New Roman"/>
              </a:rPr>
              <a:t>s</a:t>
            </a:r>
            <a:r>
              <a:rPr sz="1200" spc="10" dirty="0">
                <a:latin typeface="Times New Roman"/>
                <a:cs typeface="Times New Roman"/>
              </a:rPr>
              <a:t>s</a:t>
            </a:r>
            <a:r>
              <a:rPr sz="1200" spc="-50" dirty="0">
                <a:latin typeface="Times New Roman"/>
                <a:cs typeface="Times New Roman"/>
              </a:rPr>
              <a:t>i</a:t>
            </a:r>
            <a:r>
              <a:rPr sz="1200" spc="45" dirty="0">
                <a:latin typeface="Times New Roman"/>
                <a:cs typeface="Times New Roman"/>
              </a:rPr>
              <a:t>o</a:t>
            </a:r>
            <a:r>
              <a:rPr sz="1200" dirty="0">
                <a:latin typeface="Times New Roman"/>
                <a:cs typeface="Times New Roman"/>
              </a:rPr>
              <a:t>ns </a:t>
            </a:r>
            <a:r>
              <a:rPr sz="1200" spc="-85" dirty="0">
                <a:latin typeface="Times New Roman"/>
                <a:cs typeface="Times New Roman"/>
              </a:rPr>
              <a:t> </a:t>
            </a:r>
            <a:r>
              <a:rPr sz="1200" spc="20" dirty="0">
                <a:latin typeface="Times New Roman"/>
                <a:cs typeface="Times New Roman"/>
              </a:rPr>
              <a:t>w</a:t>
            </a:r>
            <a:r>
              <a:rPr sz="1200" spc="-50" dirty="0">
                <a:latin typeface="Times New Roman"/>
                <a:cs typeface="Times New Roman"/>
              </a:rPr>
              <a:t>i</a:t>
            </a:r>
            <a:r>
              <a:rPr sz="1200" spc="25" dirty="0">
                <a:latin typeface="Times New Roman"/>
                <a:cs typeface="Times New Roman"/>
              </a:rPr>
              <a:t>t</a:t>
            </a:r>
            <a:r>
              <a:rPr sz="1200" dirty="0">
                <a:latin typeface="Times New Roman"/>
                <a:cs typeface="Times New Roman"/>
              </a:rPr>
              <a:t>h </a:t>
            </a:r>
            <a:r>
              <a:rPr sz="1200" spc="-100" dirty="0">
                <a:latin typeface="Times New Roman"/>
                <a:cs typeface="Times New Roman"/>
              </a:rPr>
              <a:t> </a:t>
            </a:r>
            <a:r>
              <a:rPr sz="1200" spc="15" dirty="0">
                <a:latin typeface="Times New Roman"/>
                <a:cs typeface="Times New Roman"/>
              </a:rPr>
              <a:t>c</a:t>
            </a:r>
            <a:r>
              <a:rPr sz="1200" spc="-25" dirty="0">
                <a:latin typeface="Times New Roman"/>
                <a:cs typeface="Times New Roman"/>
              </a:rPr>
              <a:t>li</a:t>
            </a:r>
            <a:r>
              <a:rPr sz="1200" spc="20" dirty="0">
                <a:latin typeface="Times New Roman"/>
                <a:cs typeface="Times New Roman"/>
              </a:rPr>
              <a:t>n</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l </a:t>
            </a:r>
            <a:r>
              <a:rPr sz="1200" spc="-12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50" dirty="0">
                <a:latin typeface="Times New Roman"/>
                <a:cs typeface="Times New Roman"/>
              </a:rPr>
              <a:t> m</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ds </a:t>
            </a:r>
            <a:r>
              <a:rPr sz="1200" spc="-8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 </a:t>
            </a:r>
            <a:r>
              <a:rPr sz="1200" spc="-20" dirty="0">
                <a:latin typeface="Times New Roman"/>
                <a:cs typeface="Times New Roman"/>
              </a:rPr>
              <a:t>f</a:t>
            </a:r>
            <a:r>
              <a:rPr sz="1200" spc="-5" dirty="0">
                <a:latin typeface="Times New Roman"/>
                <a:cs typeface="Times New Roman"/>
              </a:rPr>
              <a:t>ac</a:t>
            </a:r>
            <a:r>
              <a:rPr sz="1200" spc="20" dirty="0">
                <a:latin typeface="Times New Roman"/>
                <a:cs typeface="Times New Roman"/>
              </a:rPr>
              <a:t>u</a:t>
            </a:r>
            <a:r>
              <a:rPr sz="1200" spc="-50" dirty="0">
                <a:latin typeface="Times New Roman"/>
                <a:cs typeface="Times New Roman"/>
              </a:rPr>
              <a:t>l</a:t>
            </a:r>
            <a:r>
              <a:rPr sz="1200" spc="50" dirty="0">
                <a:latin typeface="Times New Roman"/>
                <a:cs typeface="Times New Roman"/>
              </a:rPr>
              <a:t>t</a:t>
            </a:r>
            <a:r>
              <a:rPr sz="1200" dirty="0">
                <a:latin typeface="Times New Roman"/>
                <a:cs typeface="Times New Roman"/>
              </a:rPr>
              <a:t>y</a:t>
            </a:r>
            <a:r>
              <a:rPr sz="1200" spc="80" dirty="0">
                <a:latin typeface="Times New Roman"/>
                <a:cs typeface="Times New Roman"/>
              </a:rPr>
              <a:t> </a:t>
            </a:r>
            <a:r>
              <a:rPr sz="1200" dirty="0">
                <a:latin typeface="Times New Roman"/>
                <a:cs typeface="Times New Roman"/>
              </a:rPr>
              <a:t>to</a:t>
            </a:r>
            <a:r>
              <a:rPr sz="1200" spc="130" dirty="0">
                <a:latin typeface="Times New Roman"/>
                <a:cs typeface="Times New Roman"/>
              </a:rPr>
              <a:t> </a:t>
            </a:r>
            <a:r>
              <a:rPr sz="1200" dirty="0">
                <a:latin typeface="Times New Roman"/>
                <a:cs typeface="Times New Roman"/>
              </a:rPr>
              <a:t>d</a:t>
            </a:r>
            <a:r>
              <a:rPr sz="1200" spc="-30" dirty="0">
                <a:latin typeface="Times New Roman"/>
                <a:cs typeface="Times New Roman"/>
              </a:rPr>
              <a:t>e</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mi</a:t>
            </a:r>
            <a:r>
              <a:rPr sz="1200" dirty="0">
                <a:latin typeface="Times New Roman"/>
                <a:cs typeface="Times New Roman"/>
              </a:rPr>
              <a:t>ne</a:t>
            </a:r>
            <a:r>
              <a:rPr sz="1200" spc="100" dirty="0">
                <a:latin typeface="Times New Roman"/>
                <a:cs typeface="Times New Roman"/>
              </a:rPr>
              <a:t> </a:t>
            </a:r>
            <a:r>
              <a:rPr sz="1200" spc="20" dirty="0">
                <a:latin typeface="Times New Roman"/>
                <a:cs typeface="Times New Roman"/>
              </a:rPr>
              <a:t>w</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a:t>
            </a:r>
            <a:r>
              <a:rPr sz="1200" spc="130"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ly</a:t>
            </a:r>
            <a:r>
              <a:rPr sz="1200" spc="60" dirty="0">
                <a:latin typeface="Times New Roman"/>
                <a:cs typeface="Times New Roman"/>
              </a:rPr>
              <a:t> </a:t>
            </a:r>
            <a:r>
              <a:rPr sz="1200" spc="5" dirty="0">
                <a:latin typeface="Times New Roman"/>
                <a:cs typeface="Times New Roman"/>
              </a:rPr>
              <a:t>r</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20" dirty="0">
                <a:latin typeface="Times New Roman"/>
                <a:cs typeface="Times New Roman"/>
              </a:rPr>
              <a:t>o</a:t>
            </a:r>
            <a:r>
              <a:rPr sz="1200" spc="-25"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ve</a:t>
            </a:r>
            <a:r>
              <a:rPr sz="1200" spc="10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ng</a:t>
            </a:r>
            <a:r>
              <a:rPr sz="1200" spc="130" dirty="0">
                <a:latin typeface="Times New Roman"/>
                <a:cs typeface="Times New Roman"/>
              </a:rPr>
              <a:t> </a:t>
            </a:r>
            <a:r>
              <a:rPr sz="1200" spc="10" dirty="0">
                <a:latin typeface="Times New Roman"/>
                <a:cs typeface="Times New Roman"/>
              </a:rPr>
              <a:t>s</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u</a:t>
            </a:r>
            <a:r>
              <a:rPr sz="1200" spc="-50" dirty="0">
                <a:latin typeface="Times New Roman"/>
                <a:cs typeface="Times New Roman"/>
              </a:rPr>
              <a:t>l</a:t>
            </a:r>
            <a:r>
              <a:rPr sz="1200" dirty="0">
                <a:latin typeface="Times New Roman"/>
                <a:cs typeface="Times New Roman"/>
              </a:rPr>
              <a:t>d</a:t>
            </a:r>
            <a:r>
              <a:rPr sz="1200" spc="130" dirty="0">
                <a:latin typeface="Times New Roman"/>
                <a:cs typeface="Times New Roman"/>
              </a:rPr>
              <a:t> </a:t>
            </a:r>
            <a:r>
              <a:rPr sz="1200" spc="-50" dirty="0">
                <a:latin typeface="Times New Roman"/>
                <a:cs typeface="Times New Roman"/>
              </a:rPr>
              <a:t>l</a:t>
            </a:r>
            <a:r>
              <a:rPr sz="1200" spc="20" dirty="0">
                <a:latin typeface="Times New Roman"/>
                <a:cs typeface="Times New Roman"/>
              </a:rPr>
              <a:t>oo</a:t>
            </a:r>
            <a:r>
              <a:rPr sz="1200" dirty="0">
                <a:latin typeface="Times New Roman"/>
                <a:cs typeface="Times New Roman"/>
              </a:rPr>
              <a:t>k</a:t>
            </a:r>
            <a:r>
              <a:rPr sz="1200" spc="130" dirty="0">
                <a:latin typeface="Times New Roman"/>
                <a:cs typeface="Times New Roman"/>
              </a:rPr>
              <a:t> </a:t>
            </a:r>
            <a:r>
              <a:rPr sz="1200" spc="-25" dirty="0">
                <a:latin typeface="Times New Roman"/>
                <a:cs typeface="Times New Roman"/>
              </a:rPr>
              <a:t>li</a:t>
            </a:r>
            <a:r>
              <a:rPr sz="1200" dirty="0">
                <a:latin typeface="Times New Roman"/>
                <a:cs typeface="Times New Roman"/>
              </a:rPr>
              <a:t>ke</a:t>
            </a:r>
            <a:r>
              <a:rPr sz="1200" spc="12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8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00" dirty="0">
                <a:latin typeface="Times New Roman"/>
                <a:cs typeface="Times New Roman"/>
              </a:rPr>
              <a:t> </a:t>
            </a:r>
            <a:r>
              <a:rPr sz="1200" spc="15" dirty="0">
                <a:latin typeface="Times New Roman"/>
                <a:cs typeface="Times New Roman"/>
              </a:rPr>
              <a:t>c</a:t>
            </a:r>
            <a:r>
              <a:rPr sz="1200" spc="-25" dirty="0">
                <a:latin typeface="Times New Roman"/>
                <a:cs typeface="Times New Roman"/>
              </a:rPr>
              <a:t>l</a:t>
            </a:r>
            <a:r>
              <a:rPr sz="1200" spc="15" dirty="0">
                <a:latin typeface="Times New Roman"/>
                <a:cs typeface="Times New Roman"/>
              </a:rPr>
              <a:t>a</a:t>
            </a:r>
            <a:r>
              <a:rPr sz="1200" spc="-15" dirty="0">
                <a:latin typeface="Times New Roman"/>
                <a:cs typeface="Times New Roman"/>
              </a:rPr>
              <a:t>ss</a:t>
            </a:r>
            <a:r>
              <a:rPr sz="1200" spc="5" dirty="0">
                <a:latin typeface="Times New Roman"/>
                <a:cs typeface="Times New Roman"/>
              </a:rPr>
              <a:t>r</a:t>
            </a:r>
            <a:r>
              <a:rPr sz="1200" spc="20" dirty="0">
                <a:latin typeface="Times New Roman"/>
                <a:cs typeface="Times New Roman"/>
              </a:rPr>
              <a:t>oo</a:t>
            </a:r>
            <a:r>
              <a:rPr sz="1200" spc="-50" dirty="0">
                <a:latin typeface="Times New Roman"/>
                <a:cs typeface="Times New Roman"/>
              </a:rPr>
              <a:t>m</a:t>
            </a:r>
            <a:r>
              <a:rPr sz="1200" dirty="0">
                <a:latin typeface="Times New Roman"/>
                <a:cs typeface="Times New Roman"/>
              </a:rPr>
              <a:t>.</a:t>
            </a:r>
            <a:r>
              <a:rPr sz="1200" spc="120" dirty="0">
                <a:latin typeface="Times New Roman"/>
                <a:cs typeface="Times New Roman"/>
              </a:rPr>
              <a:t> </a:t>
            </a:r>
            <a:r>
              <a:rPr sz="1200" spc="-5" dirty="0">
                <a:latin typeface="Times New Roman"/>
                <a:cs typeface="Times New Roman"/>
              </a:rPr>
              <a:t>W</a:t>
            </a:r>
            <a:r>
              <a:rPr sz="1200" dirty="0">
                <a:latin typeface="Times New Roman"/>
                <a:cs typeface="Times New Roman"/>
              </a:rPr>
              <a:t>e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spc="20" dirty="0">
                <a:latin typeface="Times New Roman"/>
                <a:cs typeface="Times New Roman"/>
              </a:rPr>
              <a:t>o</a:t>
            </a:r>
            <a:r>
              <a:rPr sz="1200" spc="5" dirty="0">
                <a:latin typeface="Times New Roman"/>
                <a:cs typeface="Times New Roman"/>
              </a:rPr>
              <a:t>r</a:t>
            </a:r>
            <a:r>
              <a:rPr sz="1200" spc="-50" dirty="0">
                <a:latin typeface="Times New Roman"/>
                <a:cs typeface="Times New Roman"/>
              </a:rPr>
              <a:t>i</a:t>
            </a:r>
            <a:r>
              <a:rPr sz="1200" spc="-5" dirty="0">
                <a:latin typeface="Times New Roman"/>
                <a:cs typeface="Times New Roman"/>
              </a:rPr>
              <a:t>z</a:t>
            </a:r>
            <a:r>
              <a:rPr sz="1200" dirty="0">
                <a:latin typeface="Times New Roman"/>
                <a:cs typeface="Times New Roman"/>
              </a:rPr>
              <a:t>e </a:t>
            </a:r>
            <a:r>
              <a:rPr sz="1200" spc="-10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 </a:t>
            </a:r>
            <a:r>
              <a:rPr sz="1200" spc="-120"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50" dirty="0">
                <a:latin typeface="Times New Roman"/>
                <a:cs typeface="Times New Roman"/>
              </a:rPr>
              <a:t>i</a:t>
            </a:r>
            <a:r>
              <a:rPr sz="1200" dirty="0">
                <a:latin typeface="Times New Roman"/>
                <a:cs typeface="Times New Roman"/>
              </a:rPr>
              <a:t>s </a:t>
            </a:r>
            <a:r>
              <a:rPr sz="1200" spc="-11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ll</a:t>
            </a:r>
            <a:r>
              <a:rPr sz="1200" spc="15" dirty="0">
                <a:latin typeface="Times New Roman"/>
                <a:cs typeface="Times New Roman"/>
              </a:rPr>
              <a:t>a</a:t>
            </a:r>
            <a:r>
              <a:rPr sz="1200" spc="-25" dirty="0">
                <a:latin typeface="Times New Roman"/>
                <a:cs typeface="Times New Roman"/>
              </a:rPr>
              <a:t>b</a:t>
            </a:r>
            <a:r>
              <a:rPr sz="1200" spc="20" dirty="0">
                <a:latin typeface="Times New Roman"/>
                <a:cs typeface="Times New Roman"/>
              </a:rPr>
              <a:t>o</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20" dirty="0">
                <a:latin typeface="Times New Roman"/>
                <a:cs typeface="Times New Roman"/>
              </a:rPr>
              <a:t> </a:t>
            </a:r>
            <a:r>
              <a:rPr sz="1200" spc="20" dirty="0">
                <a:latin typeface="Times New Roman"/>
                <a:cs typeface="Times New Roman"/>
              </a:rPr>
              <a:t>w</a:t>
            </a:r>
            <a:r>
              <a:rPr sz="1200" spc="-25" dirty="0">
                <a:latin typeface="Times New Roman"/>
                <a:cs typeface="Times New Roman"/>
              </a:rPr>
              <a:t>i</a:t>
            </a:r>
            <a:r>
              <a:rPr sz="1200" dirty="0">
                <a:latin typeface="Times New Roman"/>
                <a:cs typeface="Times New Roman"/>
              </a:rPr>
              <a:t>ll </a:t>
            </a:r>
            <a:r>
              <a:rPr sz="1200" spc="-12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5" dirty="0">
                <a:latin typeface="Times New Roman"/>
                <a:cs typeface="Times New Roman"/>
              </a:rPr>
              <a:t>c</a:t>
            </a:r>
            <a:r>
              <a:rPr sz="1200" spc="5" dirty="0">
                <a:latin typeface="Times New Roman"/>
                <a:cs typeface="Times New Roman"/>
              </a:rPr>
              <a:t>r</a:t>
            </a:r>
            <a:r>
              <a:rPr sz="1200" spc="-5" dirty="0">
                <a:latin typeface="Times New Roman"/>
                <a:cs typeface="Times New Roman"/>
              </a:rPr>
              <a:t>ea</a:t>
            </a:r>
            <a:r>
              <a:rPr sz="1200" spc="10" dirty="0">
                <a:latin typeface="Times New Roman"/>
                <a:cs typeface="Times New Roman"/>
              </a:rPr>
              <a:t>s</a:t>
            </a:r>
            <a:r>
              <a:rPr sz="1200" dirty="0">
                <a:latin typeface="Times New Roman"/>
                <a:cs typeface="Times New Roman"/>
              </a:rPr>
              <a:t>e </a:t>
            </a:r>
            <a:r>
              <a:rPr sz="1200" spc="-12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05" dirty="0">
                <a:latin typeface="Times New Roman"/>
                <a:cs typeface="Times New Roman"/>
              </a:rPr>
              <a:t> </a:t>
            </a:r>
            <a:r>
              <a:rPr sz="1200" dirty="0">
                <a:latin typeface="Times New Roman"/>
                <a:cs typeface="Times New Roman"/>
              </a:rPr>
              <a:t>l</a:t>
            </a:r>
            <a:r>
              <a:rPr sz="1200" spc="-25" dirty="0">
                <a:latin typeface="Times New Roman"/>
                <a:cs typeface="Times New Roman"/>
              </a:rPr>
              <a:t>i</a:t>
            </a:r>
            <a:r>
              <a:rPr sz="1200" dirty="0">
                <a:latin typeface="Times New Roman"/>
                <a:cs typeface="Times New Roman"/>
              </a:rPr>
              <a:t>k</a:t>
            </a:r>
            <a:r>
              <a:rPr sz="1200" spc="15" dirty="0">
                <a:latin typeface="Times New Roman"/>
                <a:cs typeface="Times New Roman"/>
              </a:rPr>
              <a:t>e</a:t>
            </a:r>
            <a:r>
              <a:rPr sz="1200" dirty="0">
                <a:latin typeface="Times New Roman"/>
                <a:cs typeface="Times New Roman"/>
              </a:rPr>
              <a:t>l</a:t>
            </a:r>
            <a:r>
              <a:rPr sz="1200" spc="-25" dirty="0">
                <a:latin typeface="Times New Roman"/>
                <a:cs typeface="Times New Roman"/>
              </a:rPr>
              <a:t>ih</a:t>
            </a:r>
            <a:r>
              <a:rPr sz="1200" spc="20" dirty="0">
                <a:latin typeface="Times New Roman"/>
                <a:cs typeface="Times New Roman"/>
              </a:rPr>
              <a:t>oo</a:t>
            </a:r>
            <a:r>
              <a:rPr sz="1200" dirty="0">
                <a:latin typeface="Times New Roman"/>
                <a:cs typeface="Times New Roman"/>
              </a:rPr>
              <a:t>d </a:t>
            </a:r>
            <a:r>
              <a:rPr sz="1200" spc="-1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 </a:t>
            </a:r>
            <a:r>
              <a:rPr sz="1200" spc="-95" dirty="0">
                <a:latin typeface="Times New Roman"/>
                <a:cs typeface="Times New Roman"/>
              </a:rPr>
              <a:t> </a:t>
            </a:r>
            <a:r>
              <a:rPr sz="1200" spc="-20" dirty="0">
                <a:latin typeface="Times New Roman"/>
                <a:cs typeface="Times New Roman"/>
              </a:rPr>
              <a:t>f</a:t>
            </a:r>
            <a:r>
              <a:rPr sz="1200" spc="-50"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30" dirty="0">
                <a:latin typeface="Times New Roman"/>
                <a:cs typeface="Times New Roman"/>
              </a:rPr>
              <a:t>-</a:t>
            </a:r>
            <a:r>
              <a:rPr sz="1200" spc="-25" dirty="0">
                <a:latin typeface="Times New Roman"/>
                <a:cs typeface="Times New Roman"/>
              </a:rPr>
              <a:t>b</a:t>
            </a:r>
            <a:r>
              <a:rPr sz="1200" spc="1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10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90"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50" dirty="0">
                <a:latin typeface="Times New Roman"/>
                <a:cs typeface="Times New Roman"/>
              </a:rPr>
              <a:t>i</a:t>
            </a:r>
            <a:r>
              <a:rPr sz="1200" spc="2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es </a:t>
            </a:r>
            <a:r>
              <a:rPr sz="1200" spc="20" dirty="0">
                <a:latin typeface="Times New Roman"/>
                <a:cs typeface="Times New Roman"/>
              </a:rPr>
              <a:t>w</a:t>
            </a:r>
            <a:r>
              <a:rPr sz="1200" spc="-25" dirty="0">
                <a:latin typeface="Times New Roman"/>
                <a:cs typeface="Times New Roman"/>
              </a:rPr>
              <a:t>i</a:t>
            </a:r>
            <a:r>
              <a:rPr sz="1200" dirty="0">
                <a:latin typeface="Times New Roman"/>
                <a:cs typeface="Times New Roman"/>
              </a:rPr>
              <a:t>ll </a:t>
            </a:r>
            <a:r>
              <a:rPr sz="1200" spc="25" dirty="0">
                <a:latin typeface="Times New Roman"/>
                <a:cs typeface="Times New Roman"/>
              </a:rPr>
              <a:t> </a:t>
            </a:r>
            <a:r>
              <a:rPr sz="1200" spc="15" dirty="0">
                <a:latin typeface="Times New Roman"/>
                <a:cs typeface="Times New Roman"/>
              </a:rPr>
              <a:t>e</a:t>
            </a:r>
            <a:r>
              <a:rPr sz="1200" dirty="0">
                <a:latin typeface="Times New Roman"/>
                <a:cs typeface="Times New Roman"/>
              </a:rPr>
              <a:t>xh</a:t>
            </a:r>
            <a:r>
              <a:rPr sz="1200" spc="-25" dirty="0">
                <a:latin typeface="Times New Roman"/>
                <a:cs typeface="Times New Roman"/>
              </a:rPr>
              <a:t>i</a:t>
            </a:r>
            <a:r>
              <a:rPr sz="1200" dirty="0">
                <a:latin typeface="Times New Roman"/>
                <a:cs typeface="Times New Roman"/>
              </a:rPr>
              <a:t>b</a:t>
            </a:r>
            <a:r>
              <a:rPr sz="1200" spc="-50" dirty="0">
                <a:latin typeface="Times New Roman"/>
                <a:cs typeface="Times New Roman"/>
              </a:rPr>
              <a:t>i</a:t>
            </a:r>
            <a:r>
              <a:rPr sz="1200" dirty="0">
                <a:latin typeface="Times New Roman"/>
                <a:cs typeface="Times New Roman"/>
              </a:rPr>
              <a:t>t </a:t>
            </a:r>
            <a:r>
              <a:rPr sz="1200" spc="70" dirty="0">
                <a:latin typeface="Times New Roman"/>
                <a:cs typeface="Times New Roman"/>
              </a:rPr>
              <a:t> </a:t>
            </a:r>
            <a:r>
              <a:rPr sz="1200" spc="15" dirty="0">
                <a:latin typeface="Times New Roman"/>
                <a:cs typeface="Times New Roman"/>
              </a:rPr>
              <a:t>c</a:t>
            </a:r>
            <a:r>
              <a:rPr sz="1200" spc="-25" dirty="0">
                <a:latin typeface="Times New Roman"/>
                <a:cs typeface="Times New Roman"/>
              </a:rPr>
              <a:t>h</a:t>
            </a:r>
            <a:r>
              <a:rPr sz="1200" spc="-5" dirty="0">
                <a:latin typeface="Times New Roman"/>
                <a:cs typeface="Times New Roman"/>
              </a:rPr>
              <a:t>a</a:t>
            </a:r>
            <a:r>
              <a:rPr sz="1200" spc="5" dirty="0">
                <a:latin typeface="Times New Roman"/>
                <a:cs typeface="Times New Roman"/>
              </a:rPr>
              <a:t>r</a:t>
            </a:r>
            <a:r>
              <a:rPr sz="1200" spc="-5" dirty="0">
                <a:latin typeface="Times New Roman"/>
                <a:cs typeface="Times New Roman"/>
              </a:rPr>
              <a:t>ac</a:t>
            </a:r>
            <a:r>
              <a:rPr sz="1200" spc="25" dirty="0">
                <a:latin typeface="Times New Roman"/>
                <a:cs typeface="Times New Roman"/>
              </a:rPr>
              <a:t>t</a:t>
            </a:r>
            <a:r>
              <a:rPr sz="1200" spc="-5" dirty="0">
                <a:latin typeface="Times New Roman"/>
                <a:cs typeface="Times New Roman"/>
              </a:rPr>
              <a:t>e</a:t>
            </a:r>
            <a:r>
              <a:rPr sz="1200" spc="30" dirty="0">
                <a:latin typeface="Times New Roman"/>
                <a:cs typeface="Times New Roman"/>
              </a:rPr>
              <a:t>r</a:t>
            </a:r>
            <a:r>
              <a:rPr sz="1200" spc="-50" dirty="0">
                <a:latin typeface="Times New Roman"/>
                <a:cs typeface="Times New Roman"/>
              </a:rPr>
              <a:t>i</a:t>
            </a:r>
            <a:r>
              <a:rPr sz="1200" spc="-15" dirty="0">
                <a:latin typeface="Times New Roman"/>
                <a:cs typeface="Times New Roman"/>
              </a:rPr>
              <a:t>s</a:t>
            </a:r>
            <a:r>
              <a:rPr sz="1200" spc="50" dirty="0">
                <a:latin typeface="Times New Roman"/>
                <a:cs typeface="Times New Roman"/>
              </a:rPr>
              <a:t>t</a:t>
            </a:r>
            <a:r>
              <a:rPr sz="1200" spc="-50" dirty="0">
                <a:latin typeface="Times New Roman"/>
                <a:cs typeface="Times New Roman"/>
              </a:rPr>
              <a:t>i</a:t>
            </a:r>
            <a:r>
              <a:rPr sz="1200" spc="15" dirty="0">
                <a:latin typeface="Times New Roman"/>
                <a:cs typeface="Times New Roman"/>
              </a:rPr>
              <a:t>c</a:t>
            </a:r>
            <a:r>
              <a:rPr sz="1200" dirty="0">
                <a:latin typeface="Times New Roman"/>
                <a:cs typeface="Times New Roman"/>
              </a:rPr>
              <a:t>s </a:t>
            </a:r>
            <a:r>
              <a:rPr sz="1200" spc="3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5"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ly </a:t>
            </a:r>
            <a:r>
              <a:rPr sz="1200" spc="2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ve </a:t>
            </a:r>
            <a:r>
              <a:rPr sz="1200" spc="4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s </a:t>
            </a:r>
            <a:r>
              <a:rPr sz="1200" spc="35" dirty="0">
                <a:latin typeface="Times New Roman"/>
                <a:cs typeface="Times New Roman"/>
              </a:rPr>
              <a:t> </a:t>
            </a:r>
            <a:r>
              <a:rPr sz="1200" spc="5" dirty="0">
                <a:latin typeface="Times New Roman"/>
                <a:cs typeface="Times New Roman"/>
              </a:rPr>
              <a:t>(</a:t>
            </a:r>
            <a:r>
              <a:rPr sz="1200" spc="20" dirty="0">
                <a:latin typeface="Times New Roman"/>
                <a:cs typeface="Times New Roman"/>
              </a:rPr>
              <a:t>V</a:t>
            </a:r>
            <a:r>
              <a:rPr sz="1200" spc="-25" dirty="0">
                <a:latin typeface="Times New Roman"/>
                <a:cs typeface="Times New Roman"/>
              </a:rPr>
              <a:t>i</a:t>
            </a:r>
            <a:r>
              <a:rPr sz="1200" dirty="0">
                <a:latin typeface="Times New Roman"/>
                <a:cs typeface="Times New Roman"/>
              </a:rPr>
              <a:t>l</a:t>
            </a:r>
            <a:r>
              <a:rPr sz="1200" spc="-25" dirty="0">
                <a:latin typeface="Times New Roman"/>
                <a:cs typeface="Times New Roman"/>
              </a:rPr>
              <a:t>l</a:t>
            </a:r>
            <a:r>
              <a:rPr sz="1200" spc="-5" dirty="0">
                <a:latin typeface="Times New Roman"/>
                <a:cs typeface="Times New Roman"/>
              </a:rPr>
              <a:t>e</a:t>
            </a:r>
            <a:r>
              <a:rPr sz="1200" dirty="0">
                <a:latin typeface="Times New Roman"/>
                <a:cs typeface="Times New Roman"/>
              </a:rPr>
              <a:t>g</a:t>
            </a:r>
            <a:r>
              <a:rPr sz="1200" spc="-5" dirty="0">
                <a:latin typeface="Times New Roman"/>
                <a:cs typeface="Times New Roman"/>
              </a:rPr>
              <a:t>a</a:t>
            </a:r>
            <a:r>
              <a:rPr sz="1200" dirty="0">
                <a:latin typeface="Times New Roman"/>
                <a:cs typeface="Times New Roman"/>
              </a:rPr>
              <a:t>s </a:t>
            </a:r>
            <a:r>
              <a:rPr sz="1200" spc="60" dirty="0">
                <a:latin typeface="Times New Roman"/>
                <a:cs typeface="Times New Roman"/>
              </a:rPr>
              <a:t> </a:t>
            </a:r>
            <a:r>
              <a:rPr sz="1200" dirty="0">
                <a:latin typeface="Times New Roman"/>
                <a:cs typeface="Times New Roman"/>
              </a:rPr>
              <a:t>&amp; </a:t>
            </a:r>
            <a:r>
              <a:rPr sz="1200" spc="25" dirty="0">
                <a:latin typeface="Times New Roman"/>
                <a:cs typeface="Times New Roman"/>
              </a:rPr>
              <a:t> </a:t>
            </a:r>
            <a:r>
              <a:rPr sz="1200" spc="-15" dirty="0">
                <a:latin typeface="Times New Roman"/>
                <a:cs typeface="Times New Roman"/>
              </a:rPr>
              <a:t>L</a:t>
            </a:r>
            <a:r>
              <a:rPr sz="1200" dirty="0">
                <a:latin typeface="Times New Roman"/>
                <a:cs typeface="Times New Roman"/>
              </a:rPr>
              <a:t>u</a:t>
            </a:r>
            <a:r>
              <a:rPr sz="1200" spc="15" dirty="0">
                <a:latin typeface="Times New Roman"/>
                <a:cs typeface="Times New Roman"/>
              </a:rPr>
              <a:t>c</a:t>
            </a:r>
            <a:r>
              <a:rPr sz="1200" spc="-5" dirty="0">
                <a:latin typeface="Times New Roman"/>
                <a:cs typeface="Times New Roman"/>
              </a:rPr>
              <a:t>a</a:t>
            </a:r>
            <a:r>
              <a:rPr sz="1200" spc="-15" dirty="0">
                <a:latin typeface="Times New Roman"/>
                <a:cs typeface="Times New Roman"/>
              </a:rPr>
              <a:t>s</a:t>
            </a:r>
            <a:r>
              <a:rPr sz="1200" dirty="0">
                <a:latin typeface="Times New Roman"/>
                <a:cs typeface="Times New Roman"/>
              </a:rPr>
              <a:t>, </a:t>
            </a:r>
            <a:r>
              <a:rPr sz="1200" spc="60" dirty="0">
                <a:latin typeface="Times New Roman"/>
                <a:cs typeface="Times New Roman"/>
              </a:rPr>
              <a:t> </a:t>
            </a:r>
            <a:r>
              <a:rPr sz="1200" dirty="0">
                <a:latin typeface="Times New Roman"/>
                <a:cs typeface="Times New Roman"/>
              </a:rPr>
              <a:t>2002) </a:t>
            </a:r>
            <a:r>
              <a:rPr sz="1200" spc="5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i</a:t>
            </a:r>
            <a:r>
              <a:rPr sz="1200" spc="-25" dirty="0">
                <a:latin typeface="Times New Roman"/>
                <a:cs typeface="Times New Roman"/>
              </a:rPr>
              <a:t>m</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35" dirty="0">
                <a:latin typeface="Times New Roman"/>
                <a:cs typeface="Times New Roman"/>
              </a:rPr>
              <a:t> </a:t>
            </a:r>
            <a:r>
              <a:rPr sz="1200" spc="-10" dirty="0">
                <a:latin typeface="Times New Roman"/>
                <a:cs typeface="Times New Roman"/>
              </a:rPr>
              <a:t>CR</a:t>
            </a:r>
            <a:r>
              <a:rPr sz="1200" dirty="0">
                <a:latin typeface="Times New Roman"/>
                <a:cs typeface="Times New Roman"/>
              </a:rPr>
              <a:t>T</a:t>
            </a:r>
            <a:r>
              <a:rPr sz="1200" spc="2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a:t>
            </a:r>
            <a:r>
              <a:rPr sz="1200" spc="40"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dirty="0">
                <a:latin typeface="Times New Roman"/>
                <a:cs typeface="Times New Roman"/>
              </a:rPr>
              <a:t>n</a:t>
            </a:r>
            <a:r>
              <a:rPr sz="1200" spc="-1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0" dirty="0">
                <a:latin typeface="Times New Roman"/>
                <a:cs typeface="Times New Roman"/>
              </a:rPr>
              <a:t>s</a:t>
            </a:r>
            <a:r>
              <a:rPr sz="1200" spc="-25" dirty="0">
                <a:latin typeface="Times New Roman"/>
                <a:cs typeface="Times New Roman"/>
              </a:rPr>
              <a:t>i</a:t>
            </a:r>
            <a:r>
              <a:rPr sz="1200" spc="20" dirty="0">
                <a:latin typeface="Times New Roman"/>
                <a:cs typeface="Times New Roman"/>
              </a:rPr>
              <a:t>g</a:t>
            </a:r>
            <a:r>
              <a:rPr sz="1200" dirty="0">
                <a:latin typeface="Times New Roman"/>
                <a:cs typeface="Times New Roman"/>
              </a:rPr>
              <a:t>ns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dirty="0">
                <a:latin typeface="Times New Roman"/>
                <a:cs typeface="Times New Roman"/>
              </a:rPr>
              <a:t>l</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y</a:t>
            </a:r>
            <a:r>
              <a:rPr sz="1200" spc="-40" dirty="0">
                <a:latin typeface="Times New Roman"/>
                <a:cs typeface="Times New Roman"/>
              </a:rPr>
              <a:t> </a:t>
            </a:r>
            <a:r>
              <a:rPr sz="1200" spc="5" dirty="0">
                <a:latin typeface="Times New Roman"/>
                <a:cs typeface="Times New Roman"/>
              </a:rPr>
              <a:t>(Ir</a:t>
            </a:r>
            <a:r>
              <a:rPr sz="1200" dirty="0">
                <a:latin typeface="Times New Roman"/>
                <a:cs typeface="Times New Roman"/>
              </a:rPr>
              <a:t>v</a:t>
            </a:r>
            <a:r>
              <a:rPr sz="1200" spc="-25" dirty="0">
                <a:latin typeface="Times New Roman"/>
                <a:cs typeface="Times New Roman"/>
              </a:rPr>
              <a:t>i</a:t>
            </a:r>
            <a:r>
              <a:rPr sz="1200" dirty="0">
                <a:latin typeface="Times New Roman"/>
                <a:cs typeface="Times New Roman"/>
              </a:rPr>
              <a:t>ne</a:t>
            </a:r>
            <a:r>
              <a:rPr sz="1200" spc="30" dirty="0">
                <a:latin typeface="Times New Roman"/>
                <a:cs typeface="Times New Roman"/>
              </a:rPr>
              <a:t> </a:t>
            </a:r>
            <a:r>
              <a:rPr sz="1200" dirty="0">
                <a:latin typeface="Times New Roman"/>
                <a:cs typeface="Times New Roman"/>
              </a:rPr>
              <a:t>&amp;</a:t>
            </a:r>
            <a:r>
              <a:rPr sz="1200" spc="-10" dirty="0">
                <a:latin typeface="Times New Roman"/>
                <a:cs typeface="Times New Roman"/>
              </a:rPr>
              <a:t> </a:t>
            </a:r>
            <a:r>
              <a:rPr sz="1200" spc="-30" dirty="0">
                <a:latin typeface="Times New Roman"/>
                <a:cs typeface="Times New Roman"/>
              </a:rPr>
              <a:t>A</a:t>
            </a:r>
            <a:r>
              <a:rPr sz="1200" spc="30" dirty="0">
                <a:latin typeface="Times New Roman"/>
                <a:cs typeface="Times New Roman"/>
              </a:rPr>
              <a:t>r</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o,</a:t>
            </a:r>
            <a:r>
              <a:rPr sz="1200" spc="20" dirty="0">
                <a:latin typeface="Times New Roman"/>
                <a:cs typeface="Times New Roman"/>
              </a:rPr>
              <a:t> </a:t>
            </a:r>
            <a:r>
              <a:rPr sz="1200" dirty="0">
                <a:latin typeface="Times New Roman"/>
                <a:cs typeface="Times New Roman"/>
              </a:rPr>
              <a:t>200</a:t>
            </a:r>
            <a:r>
              <a:rPr sz="1200" spc="-25" dirty="0">
                <a:latin typeface="Times New Roman"/>
                <a:cs typeface="Times New Roman"/>
              </a:rPr>
              <a:t>1</a:t>
            </a:r>
            <a:r>
              <a:rPr sz="1200" spc="5" dirty="0">
                <a:latin typeface="Times New Roman"/>
                <a:cs typeface="Times New Roman"/>
              </a:rPr>
              <a:t>)</a:t>
            </a:r>
            <a:r>
              <a:rPr sz="1200" dirty="0">
                <a:latin typeface="Times New Roman"/>
                <a:cs typeface="Times New Roman"/>
              </a:rPr>
              <a:t>.</a:t>
            </a:r>
            <a:endParaRPr sz="1200">
              <a:latin typeface="Times New Roman"/>
              <a:cs typeface="Times New Roman"/>
            </a:endParaRPr>
          </a:p>
          <a:p>
            <a:pPr>
              <a:lnSpc>
                <a:spcPct val="100000"/>
              </a:lnSpc>
              <a:spcBef>
                <a:spcPts val="2"/>
              </a:spcBef>
            </a:pPr>
            <a:endParaRPr sz="1200">
              <a:latin typeface="Times New Roman"/>
              <a:cs typeface="Times New Roman"/>
            </a:endParaRPr>
          </a:p>
          <a:p>
            <a:pPr marL="12700" marR="5080" algn="just">
              <a:lnSpc>
                <a:spcPct val="95700"/>
              </a:lnSpc>
            </a:pPr>
            <a:r>
              <a:rPr sz="1200" spc="10"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s</a:t>
            </a:r>
            <a:r>
              <a:rPr sz="1200" spc="4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udy</a:t>
            </a:r>
            <a:r>
              <a:rPr sz="1200" spc="10" dirty="0">
                <a:latin typeface="Times New Roman"/>
                <a:cs typeface="Times New Roman"/>
              </a:rPr>
              <a:t> </a:t>
            </a:r>
            <a:r>
              <a:rPr sz="1200" spc="15" dirty="0">
                <a:latin typeface="Times New Roman"/>
                <a:cs typeface="Times New Roman"/>
              </a:rPr>
              <a:t>a</a:t>
            </a:r>
            <a:r>
              <a:rPr sz="1200" spc="-25" dirty="0">
                <a:latin typeface="Times New Roman"/>
                <a:cs typeface="Times New Roman"/>
              </a:rPr>
              <a:t>l</a:t>
            </a:r>
            <a:r>
              <a:rPr sz="1200" spc="-15" dirty="0">
                <a:latin typeface="Times New Roman"/>
                <a:cs typeface="Times New Roman"/>
              </a:rPr>
              <a:t>s</a:t>
            </a:r>
            <a:r>
              <a:rPr sz="1200" dirty="0">
                <a:latin typeface="Times New Roman"/>
                <a:cs typeface="Times New Roman"/>
              </a:rPr>
              <a:t>o</a:t>
            </a:r>
            <a:r>
              <a:rPr sz="1200" spc="80" dirty="0">
                <a:latin typeface="Times New Roman"/>
                <a:cs typeface="Times New Roman"/>
              </a:rPr>
              <a:t> </a:t>
            </a:r>
            <a:r>
              <a:rPr sz="1200" spc="-5" dirty="0">
                <a:latin typeface="Times New Roman"/>
                <a:cs typeface="Times New Roman"/>
              </a:rPr>
              <a:t>e</a:t>
            </a:r>
            <a:r>
              <a:rPr sz="1200" spc="-50" dirty="0">
                <a:latin typeface="Times New Roman"/>
                <a:cs typeface="Times New Roman"/>
              </a:rPr>
              <a:t>l</a:t>
            </a:r>
            <a:r>
              <a:rPr sz="1200" dirty="0">
                <a:latin typeface="Times New Roman"/>
                <a:cs typeface="Times New Roman"/>
              </a:rPr>
              <a:t>u</a:t>
            </a:r>
            <a:r>
              <a:rPr sz="1200" spc="15" dirty="0">
                <a:latin typeface="Times New Roman"/>
                <a:cs typeface="Times New Roman"/>
              </a:rPr>
              <a:t>c</a:t>
            </a:r>
            <a:r>
              <a:rPr sz="1200" spc="-25" dirty="0">
                <a:latin typeface="Times New Roman"/>
                <a:cs typeface="Times New Roman"/>
              </a:rPr>
              <a:t>i</a:t>
            </a:r>
            <a:r>
              <a:rPr sz="1200" spc="2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a:t>
            </a:r>
            <a:r>
              <a:rPr sz="1200" spc="25" dirty="0">
                <a:latin typeface="Times New Roman"/>
                <a:cs typeface="Times New Roman"/>
              </a:rPr>
              <a:t> t</a:t>
            </a:r>
            <a:r>
              <a:rPr sz="1200" spc="-25" dirty="0">
                <a:latin typeface="Times New Roman"/>
                <a:cs typeface="Times New Roman"/>
              </a:rPr>
              <a:t>h</a:t>
            </a:r>
            <a:r>
              <a:rPr sz="1200" dirty="0">
                <a:latin typeface="Times New Roman"/>
                <a:cs typeface="Times New Roman"/>
              </a:rPr>
              <a:t>e</a:t>
            </a:r>
            <a:r>
              <a:rPr sz="1200" spc="55" dirty="0">
                <a:latin typeface="Times New Roman"/>
                <a:cs typeface="Times New Roman"/>
              </a:rPr>
              <a:t> </a:t>
            </a:r>
            <a:r>
              <a:rPr sz="1200" spc="-25" dirty="0">
                <a:latin typeface="Times New Roman"/>
                <a:cs typeface="Times New Roman"/>
              </a:rPr>
              <a:t>im</a:t>
            </a:r>
            <a:r>
              <a:rPr sz="1200" dirty="0">
                <a:latin typeface="Times New Roman"/>
                <a:cs typeface="Times New Roman"/>
              </a:rPr>
              <a:t>p</a:t>
            </a:r>
            <a:r>
              <a:rPr sz="1200" spc="20" dirty="0">
                <a:latin typeface="Times New Roman"/>
                <a:cs typeface="Times New Roman"/>
              </a:rPr>
              <a:t>o</a:t>
            </a:r>
            <a:r>
              <a:rPr sz="1200" spc="5" dirty="0">
                <a:latin typeface="Times New Roman"/>
                <a:cs typeface="Times New Roman"/>
              </a:rPr>
              <a:t>r</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n</a:t>
            </a:r>
            <a:r>
              <a:rPr sz="1200" spc="-5" dirty="0">
                <a:latin typeface="Times New Roman"/>
                <a:cs typeface="Times New Roman"/>
              </a:rPr>
              <a:t>c</a:t>
            </a:r>
            <a:r>
              <a:rPr sz="1200" dirty="0">
                <a:latin typeface="Times New Roman"/>
                <a:cs typeface="Times New Roman"/>
              </a:rPr>
              <a:t>e</a:t>
            </a:r>
            <a:r>
              <a:rPr sz="1200" spc="3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20" dirty="0">
                <a:latin typeface="Times New Roman"/>
                <a:cs typeface="Times New Roman"/>
              </a:rPr>
              <a:t> </a:t>
            </a:r>
            <a:r>
              <a:rPr sz="1200" dirty="0">
                <a:latin typeface="Times New Roman"/>
                <a:cs typeface="Times New Roman"/>
              </a:rPr>
              <a:t>d</a:t>
            </a:r>
            <a:r>
              <a:rPr sz="1200" spc="20" dirty="0">
                <a:latin typeface="Times New Roman"/>
                <a:cs typeface="Times New Roman"/>
              </a:rPr>
              <a:t>o</a:t>
            </a:r>
            <a:r>
              <a:rPr sz="1200" spc="-5" dirty="0">
                <a:latin typeface="Times New Roman"/>
                <a:cs typeface="Times New Roman"/>
              </a:rPr>
              <a:t>c</a:t>
            </a:r>
            <a:r>
              <a:rPr sz="1200" spc="-25" dirty="0">
                <a:latin typeface="Times New Roman"/>
                <a:cs typeface="Times New Roman"/>
              </a:rPr>
              <a:t>um</a:t>
            </a:r>
            <a:r>
              <a:rPr sz="1200" spc="15" dirty="0">
                <a:latin typeface="Times New Roman"/>
                <a:cs typeface="Times New Roman"/>
              </a:rPr>
              <a:t>e</a:t>
            </a:r>
            <a:r>
              <a:rPr sz="1200" spc="-25" dirty="0">
                <a:latin typeface="Times New Roman"/>
                <a:cs typeface="Times New Roman"/>
              </a:rPr>
              <a:t>n</a:t>
            </a:r>
            <a:r>
              <a:rPr sz="1200" spc="50" dirty="0">
                <a:latin typeface="Times New Roman"/>
                <a:cs typeface="Times New Roman"/>
              </a:rPr>
              <a:t>t</a:t>
            </a:r>
            <a:r>
              <a:rPr sz="1200" spc="-25" dirty="0">
                <a:latin typeface="Times New Roman"/>
                <a:cs typeface="Times New Roman"/>
              </a:rPr>
              <a:t>in</a:t>
            </a:r>
            <a:r>
              <a:rPr sz="1200" dirty="0">
                <a:latin typeface="Times New Roman"/>
                <a:cs typeface="Times New Roman"/>
              </a:rPr>
              <a:t>g</a:t>
            </a:r>
            <a:r>
              <a:rPr sz="1200" spc="6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5" dirty="0">
                <a:latin typeface="Times New Roman"/>
                <a:cs typeface="Times New Roman"/>
              </a:rPr>
              <a:t> </a:t>
            </a:r>
            <a:r>
              <a:rPr sz="1200" spc="-5" dirty="0">
                <a:latin typeface="Times New Roman"/>
                <a:cs typeface="Times New Roman"/>
              </a:rPr>
              <a:t>e</a:t>
            </a:r>
            <a:r>
              <a:rPr sz="1200" spc="-25" dirty="0">
                <a:latin typeface="Times New Roman"/>
                <a:cs typeface="Times New Roman"/>
              </a:rPr>
              <a:t>x</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60" dirty="0">
                <a:latin typeface="Times New Roman"/>
                <a:cs typeface="Times New Roman"/>
              </a:rPr>
              <a:t> </a:t>
            </a:r>
            <a:r>
              <a:rPr sz="1200" dirty="0">
                <a:latin typeface="Times New Roman"/>
                <a:cs typeface="Times New Roman"/>
              </a:rPr>
              <a:t>to</a:t>
            </a:r>
            <a:r>
              <a:rPr sz="1200" spc="60" dirty="0">
                <a:latin typeface="Times New Roman"/>
                <a:cs typeface="Times New Roman"/>
              </a:rPr>
              <a:t> </a:t>
            </a:r>
            <a:r>
              <a:rPr sz="1200" spc="-5" dirty="0">
                <a:latin typeface="Times New Roman"/>
                <a:cs typeface="Times New Roman"/>
              </a:rPr>
              <a:t>w</a:t>
            </a:r>
            <a:r>
              <a:rPr sz="1200" dirty="0">
                <a:latin typeface="Times New Roman"/>
                <a:cs typeface="Times New Roman"/>
              </a:rPr>
              <a:t>h</a:t>
            </a:r>
            <a:r>
              <a:rPr sz="1200" spc="-50" dirty="0">
                <a:latin typeface="Times New Roman"/>
                <a:cs typeface="Times New Roman"/>
              </a:rPr>
              <a:t>i</a:t>
            </a:r>
            <a:r>
              <a:rPr sz="1200" spc="15" dirty="0">
                <a:latin typeface="Times New Roman"/>
                <a:cs typeface="Times New Roman"/>
              </a:rPr>
              <a:t>c</a:t>
            </a:r>
            <a:r>
              <a:rPr sz="1200" dirty="0">
                <a:latin typeface="Times New Roman"/>
                <a:cs typeface="Times New Roman"/>
              </a:rPr>
              <a:t>h</a:t>
            </a:r>
            <a:r>
              <a:rPr sz="1200" spc="3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65"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es a</a:t>
            </a:r>
            <a:r>
              <a:rPr sz="1200" spc="5" dirty="0">
                <a:latin typeface="Times New Roman"/>
                <a:cs typeface="Times New Roman"/>
              </a:rPr>
              <a:t>r</a:t>
            </a:r>
            <a:r>
              <a:rPr sz="1200" dirty="0">
                <a:latin typeface="Times New Roman"/>
                <a:cs typeface="Times New Roman"/>
              </a:rPr>
              <a:t>e </a:t>
            </a:r>
            <a:r>
              <a:rPr sz="1200" spc="-5" dirty="0">
                <a:latin typeface="Times New Roman"/>
                <a:cs typeface="Times New Roman"/>
              </a:rPr>
              <a:t> a</a:t>
            </a:r>
            <a:r>
              <a:rPr sz="1200" dirty="0">
                <a:latin typeface="Times New Roman"/>
                <a:cs typeface="Times New Roman"/>
              </a:rPr>
              <a:t>b</a:t>
            </a:r>
            <a:r>
              <a:rPr sz="1200" spc="-25" dirty="0">
                <a:latin typeface="Times New Roman"/>
                <a:cs typeface="Times New Roman"/>
              </a:rPr>
              <a:t>l</a:t>
            </a:r>
            <a:r>
              <a:rPr sz="1200" dirty="0">
                <a:latin typeface="Times New Roman"/>
                <a:cs typeface="Times New Roman"/>
              </a:rPr>
              <a:t>e </a:t>
            </a:r>
            <a:r>
              <a:rPr sz="1200" spc="-5" dirty="0">
                <a:latin typeface="Times New Roman"/>
                <a:cs typeface="Times New Roman"/>
              </a:rPr>
              <a:t> </a:t>
            </a:r>
            <a:r>
              <a:rPr sz="1200" dirty="0">
                <a:latin typeface="Times New Roman"/>
                <a:cs typeface="Times New Roman"/>
              </a:rPr>
              <a:t>to  </a:t>
            </a:r>
            <a:r>
              <a:rPr sz="1200" spc="-5" dirty="0">
                <a:latin typeface="Times New Roman"/>
                <a:cs typeface="Times New Roman"/>
              </a:rPr>
              <a:t>a</a:t>
            </a:r>
            <a:r>
              <a:rPr sz="1200" dirty="0">
                <a:latin typeface="Times New Roman"/>
                <a:cs typeface="Times New Roman"/>
              </a:rPr>
              <a:t>pp</a:t>
            </a:r>
            <a:r>
              <a:rPr sz="1200" spc="-25" dirty="0">
                <a:latin typeface="Times New Roman"/>
                <a:cs typeface="Times New Roman"/>
              </a:rPr>
              <a:t>l</a:t>
            </a:r>
            <a:r>
              <a:rPr sz="1200" dirty="0">
                <a:latin typeface="Times New Roman"/>
                <a:cs typeface="Times New Roman"/>
              </a:rPr>
              <a:t>y </a:t>
            </a:r>
            <a:r>
              <a:rPr sz="1200" spc="-25" dirty="0">
                <a:latin typeface="Times New Roman"/>
                <a:cs typeface="Times New Roman"/>
              </a:rPr>
              <a:t> </a:t>
            </a:r>
            <a:r>
              <a:rPr sz="1200" spc="20" dirty="0">
                <a:latin typeface="Times New Roman"/>
                <a:cs typeface="Times New Roman"/>
              </a:rPr>
              <a:t>w</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dirty="0">
                <a:latin typeface="Times New Roman"/>
                <a:cs typeface="Times New Roman"/>
              </a:rPr>
              <a:t>y </a:t>
            </a:r>
            <a:r>
              <a:rPr sz="1200" spc="-25" dirty="0">
                <a:latin typeface="Times New Roman"/>
                <a:cs typeface="Times New Roman"/>
              </a:rPr>
              <a:t> l</a:t>
            </a:r>
            <a:r>
              <a:rPr sz="1200" spc="-5" dirty="0">
                <a:latin typeface="Times New Roman"/>
                <a:cs typeface="Times New Roman"/>
              </a:rPr>
              <a:t>ea</a:t>
            </a:r>
            <a:r>
              <a:rPr sz="1200" spc="30" dirty="0">
                <a:latin typeface="Times New Roman"/>
                <a:cs typeface="Times New Roman"/>
              </a:rPr>
              <a:t>r</a:t>
            </a:r>
            <a:r>
              <a:rPr sz="1200" dirty="0">
                <a:latin typeface="Times New Roman"/>
                <a:cs typeface="Times New Roman"/>
              </a:rPr>
              <a:t>n </a:t>
            </a:r>
            <a:r>
              <a:rPr sz="1200" spc="-25" dirty="0">
                <a:latin typeface="Times New Roman"/>
                <a:cs typeface="Times New Roman"/>
              </a:rPr>
              <a:t> </a:t>
            </a:r>
            <a:r>
              <a:rPr sz="1200" spc="15" dirty="0">
                <a:latin typeface="Times New Roman"/>
                <a:cs typeface="Times New Roman"/>
              </a:rPr>
              <a:t>a</a:t>
            </a:r>
            <a:r>
              <a:rPr sz="1200" spc="-40" dirty="0">
                <a:latin typeface="Times New Roman"/>
                <a:cs typeface="Times New Roman"/>
              </a:rPr>
              <a:t>f</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r </a:t>
            </a:r>
            <a:r>
              <a:rPr sz="1200" spc="5" dirty="0">
                <a:latin typeface="Times New Roman"/>
                <a:cs typeface="Times New Roman"/>
              </a:rPr>
              <a:t> </a:t>
            </a:r>
            <a:r>
              <a:rPr sz="1200" spc="-30"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spc="-5" dirty="0">
                <a:latin typeface="Times New Roman"/>
                <a:cs typeface="Times New Roman"/>
              </a:rPr>
              <a:t>ew</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k </a:t>
            </a:r>
            <a:r>
              <a:rPr sz="1200" spc="-25" dirty="0">
                <a:latin typeface="Times New Roman"/>
                <a:cs typeface="Times New Roman"/>
              </a:rPr>
              <a:t> </a:t>
            </a:r>
            <a:r>
              <a:rPr sz="1200" spc="-30"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spc="20" dirty="0">
                <a:latin typeface="Times New Roman"/>
                <a:cs typeface="Times New Roman"/>
              </a:rPr>
              <a:t>p</a:t>
            </a:r>
            <a:r>
              <a:rPr sz="1200" spc="-25" dirty="0">
                <a:latin typeface="Times New Roman"/>
                <a:cs typeface="Times New Roman"/>
              </a:rPr>
              <a:t>l</a:t>
            </a:r>
            <a:r>
              <a:rPr sz="1200" spc="-5" dirty="0">
                <a:latin typeface="Times New Roman"/>
                <a:cs typeface="Times New Roman"/>
              </a:rPr>
              <a:t>e</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25" dirty="0">
                <a:latin typeface="Times New Roman"/>
                <a:cs typeface="Times New Roman"/>
              </a:rPr>
              <a:t>i</a:t>
            </a:r>
            <a:r>
              <a:rPr sz="1200" dirty="0">
                <a:latin typeface="Times New Roman"/>
                <a:cs typeface="Times New Roman"/>
              </a:rPr>
              <a:t>n </a:t>
            </a:r>
            <a:r>
              <a:rPr sz="1200" spc="-2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 </a:t>
            </a:r>
            <a:r>
              <a:rPr sz="1200" spc="5" dirty="0">
                <a:latin typeface="Times New Roman"/>
                <a:cs typeface="Times New Roman"/>
              </a:rPr>
              <a:t> </a:t>
            </a:r>
            <a:r>
              <a:rPr sz="1200" spc="-5" dirty="0">
                <a:latin typeface="Times New Roman"/>
                <a:cs typeface="Times New Roman"/>
              </a:rPr>
              <a:t>a</a:t>
            </a:r>
            <a:r>
              <a:rPr sz="1200" spc="10" dirty="0">
                <a:latin typeface="Times New Roman"/>
                <a:cs typeface="Times New Roman"/>
              </a:rPr>
              <a:t>ss</a:t>
            </a:r>
            <a:r>
              <a:rPr sz="1200" spc="-25" dirty="0">
                <a:latin typeface="Times New Roman"/>
                <a:cs typeface="Times New Roman"/>
              </a:rPr>
              <a:t>i</a:t>
            </a:r>
            <a:r>
              <a:rPr sz="1200" spc="20" dirty="0">
                <a:latin typeface="Times New Roman"/>
                <a:cs typeface="Times New Roman"/>
              </a:rPr>
              <a:t>g</a:t>
            </a:r>
            <a:r>
              <a:rPr sz="1200" spc="-25" dirty="0">
                <a:latin typeface="Times New Roman"/>
                <a:cs typeface="Times New Roman"/>
              </a:rPr>
              <a:t>n</a:t>
            </a:r>
            <a:r>
              <a:rPr sz="1200" spc="-5" dirty="0">
                <a:latin typeface="Times New Roman"/>
                <a:cs typeface="Times New Roman"/>
              </a:rPr>
              <a:t>e</a:t>
            </a:r>
            <a:r>
              <a:rPr sz="1200" dirty="0">
                <a:latin typeface="Times New Roman"/>
                <a:cs typeface="Times New Roman"/>
              </a:rPr>
              <a:t>d  </a:t>
            </a:r>
            <a:r>
              <a:rPr sz="1200" spc="15" dirty="0">
                <a:latin typeface="Times New Roman"/>
                <a:cs typeface="Times New Roman"/>
              </a:rPr>
              <a:t>c</a:t>
            </a:r>
            <a:r>
              <a:rPr sz="1200" spc="-25" dirty="0">
                <a:latin typeface="Times New Roman"/>
                <a:cs typeface="Times New Roman"/>
              </a:rPr>
              <a:t>l</a:t>
            </a:r>
            <a:r>
              <a:rPr sz="1200" spc="-5" dirty="0">
                <a:latin typeface="Times New Roman"/>
                <a:cs typeface="Times New Roman"/>
              </a:rPr>
              <a:t>a</a:t>
            </a:r>
            <a:r>
              <a:rPr sz="1200" spc="10" dirty="0">
                <a:latin typeface="Times New Roman"/>
                <a:cs typeface="Times New Roman"/>
              </a:rPr>
              <a:t>s</a:t>
            </a:r>
            <a:r>
              <a:rPr sz="1200" spc="-15" dirty="0">
                <a:latin typeface="Times New Roman"/>
                <a:cs typeface="Times New Roman"/>
              </a:rPr>
              <a:t>s</a:t>
            </a:r>
            <a:r>
              <a:rPr sz="1200" spc="5" dirty="0">
                <a:latin typeface="Times New Roman"/>
                <a:cs typeface="Times New Roman"/>
              </a:rPr>
              <a:t>r</a:t>
            </a:r>
            <a:r>
              <a:rPr sz="1200" dirty="0">
                <a:latin typeface="Times New Roman"/>
                <a:cs typeface="Times New Roman"/>
              </a:rPr>
              <a:t>o</a:t>
            </a:r>
            <a:r>
              <a:rPr sz="1200" spc="20" dirty="0">
                <a:latin typeface="Times New Roman"/>
                <a:cs typeface="Times New Roman"/>
              </a:rPr>
              <a:t>om </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t</a:t>
            </a:r>
            <a:r>
              <a:rPr sz="1200" spc="25" dirty="0">
                <a:latin typeface="Times New Roman"/>
                <a:cs typeface="Times New Roman"/>
              </a:rPr>
              <a:t>t</a:t>
            </a:r>
            <a:r>
              <a:rPr sz="1200" spc="-25" dirty="0">
                <a:latin typeface="Times New Roman"/>
                <a:cs typeface="Times New Roman"/>
              </a:rPr>
              <a:t>in</a:t>
            </a:r>
            <a:r>
              <a:rPr sz="1200" spc="20" dirty="0">
                <a:latin typeface="Times New Roman"/>
                <a:cs typeface="Times New Roman"/>
              </a:rPr>
              <a:t>g</a:t>
            </a:r>
            <a:r>
              <a:rPr sz="1200" spc="-15" dirty="0">
                <a:latin typeface="Times New Roman"/>
                <a:cs typeface="Times New Roman"/>
              </a:rPr>
              <a:t>s</a:t>
            </a:r>
            <a:r>
              <a:rPr sz="1200" dirty="0">
                <a:latin typeface="Times New Roman"/>
                <a:cs typeface="Times New Roman"/>
              </a:rPr>
              <a:t>.</a:t>
            </a:r>
            <a:r>
              <a:rPr sz="1200" spc="70" dirty="0">
                <a:latin typeface="Times New Roman"/>
                <a:cs typeface="Times New Roman"/>
              </a:rPr>
              <a:t> </a:t>
            </a:r>
            <a:r>
              <a:rPr sz="1200" spc="-5" dirty="0">
                <a:latin typeface="Times New Roman"/>
                <a:cs typeface="Times New Roman"/>
              </a:rPr>
              <a:t>O</a:t>
            </a:r>
            <a:r>
              <a:rPr sz="1200" spc="-40" dirty="0">
                <a:latin typeface="Times New Roman"/>
                <a:cs typeface="Times New Roman"/>
              </a:rPr>
              <a:t>f</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n</a:t>
            </a:r>
            <a:r>
              <a:rPr sz="1200" spc="35" dirty="0">
                <a:latin typeface="Times New Roman"/>
                <a:cs typeface="Times New Roman"/>
              </a:rPr>
              <a:t> </a:t>
            </a:r>
            <a:r>
              <a:rPr sz="1200" spc="-5" dirty="0">
                <a:latin typeface="Times New Roman"/>
                <a:cs typeface="Times New Roman"/>
              </a:rPr>
              <a:t>a</a:t>
            </a:r>
            <a:r>
              <a:rPr sz="1200" dirty="0">
                <a:latin typeface="Times New Roman"/>
                <a:cs typeface="Times New Roman"/>
              </a:rPr>
              <a:t>s</a:t>
            </a:r>
            <a:r>
              <a:rPr sz="1200" spc="4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65"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dirty="0">
                <a:latin typeface="Times New Roman"/>
                <a:cs typeface="Times New Roman"/>
              </a:rPr>
              <a:t>o</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a:t>
            </a:r>
            <a:r>
              <a:rPr sz="1200" spc="70" dirty="0">
                <a:latin typeface="Times New Roman"/>
                <a:cs typeface="Times New Roman"/>
              </a:rPr>
              <a:t> </a:t>
            </a:r>
            <a:r>
              <a:rPr sz="1200" spc="-5" dirty="0">
                <a:latin typeface="Times New Roman"/>
                <a:cs typeface="Times New Roman"/>
              </a:rPr>
              <a:t>w</a:t>
            </a:r>
            <a:r>
              <a:rPr sz="1200" dirty="0">
                <a:latin typeface="Times New Roman"/>
                <a:cs typeface="Times New Roman"/>
              </a:rPr>
              <a:t>e</a:t>
            </a:r>
            <a:r>
              <a:rPr sz="1200" spc="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35" dirty="0">
                <a:latin typeface="Times New Roman"/>
                <a:cs typeface="Times New Roman"/>
              </a:rPr>
              <a:t> </a:t>
            </a:r>
            <a:r>
              <a:rPr sz="1200" spc="20" dirty="0">
                <a:latin typeface="Times New Roman"/>
                <a:cs typeface="Times New Roman"/>
              </a:rPr>
              <a:t>o</a:t>
            </a:r>
            <a:r>
              <a:rPr sz="1200" dirty="0">
                <a:latin typeface="Times New Roman"/>
                <a:cs typeface="Times New Roman"/>
              </a:rPr>
              <a:t>ur</a:t>
            </a:r>
            <a:r>
              <a:rPr sz="1200" spc="20" dirty="0">
                <a:latin typeface="Times New Roman"/>
                <a:cs typeface="Times New Roman"/>
              </a:rPr>
              <a:t> </a:t>
            </a:r>
            <a:r>
              <a:rPr sz="1200" spc="15" dirty="0">
                <a:latin typeface="Times New Roman"/>
                <a:cs typeface="Times New Roman"/>
              </a:rPr>
              <a:t>c</a:t>
            </a:r>
            <a:r>
              <a:rPr sz="1200" spc="-50" dirty="0">
                <a:latin typeface="Times New Roman"/>
                <a:cs typeface="Times New Roman"/>
              </a:rPr>
              <a:t>l</a:t>
            </a:r>
            <a:r>
              <a:rPr sz="1200" spc="15" dirty="0">
                <a:latin typeface="Times New Roman"/>
                <a:cs typeface="Times New Roman"/>
              </a:rPr>
              <a:t>a</a:t>
            </a:r>
            <a:r>
              <a:rPr sz="1200" spc="-15" dirty="0">
                <a:latin typeface="Times New Roman"/>
                <a:cs typeface="Times New Roman"/>
              </a:rPr>
              <a:t>ss</a:t>
            </a:r>
            <a:r>
              <a:rPr sz="1200" spc="15" dirty="0">
                <a:latin typeface="Times New Roman"/>
                <a:cs typeface="Times New Roman"/>
              </a:rPr>
              <a:t>e</a:t>
            </a:r>
            <a:r>
              <a:rPr sz="1200" dirty="0">
                <a:latin typeface="Times New Roman"/>
                <a:cs typeface="Times New Roman"/>
              </a:rPr>
              <a:t>s</a:t>
            </a:r>
            <a:r>
              <a:rPr sz="1200" spc="4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60" dirty="0">
                <a:latin typeface="Times New Roman"/>
                <a:cs typeface="Times New Roman"/>
              </a:rPr>
              <a:t> </a:t>
            </a:r>
            <a:r>
              <a:rPr sz="1200" spc="-5" dirty="0">
                <a:latin typeface="Times New Roman"/>
                <a:cs typeface="Times New Roman"/>
              </a:rPr>
              <a:t>a</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u</a:t>
            </a:r>
            <a:r>
              <a:rPr sz="1200" spc="-25" dirty="0">
                <a:latin typeface="Times New Roman"/>
                <a:cs typeface="Times New Roman"/>
              </a:rPr>
              <a:t>m</a:t>
            </a:r>
            <a:r>
              <a:rPr sz="1200" dirty="0">
                <a:latin typeface="Times New Roman"/>
                <a:cs typeface="Times New Roman"/>
              </a:rPr>
              <a:t>e</a:t>
            </a:r>
            <a:r>
              <a:rPr sz="1200" spc="5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65"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es </a:t>
            </a:r>
            <a:r>
              <a:rPr sz="1200" spc="20" dirty="0">
                <a:latin typeface="Times New Roman"/>
                <a:cs typeface="Times New Roman"/>
              </a:rPr>
              <a:t>w</a:t>
            </a:r>
            <a:r>
              <a:rPr sz="1200" spc="-25" dirty="0">
                <a:latin typeface="Times New Roman"/>
                <a:cs typeface="Times New Roman"/>
              </a:rPr>
              <a:t>i</a:t>
            </a:r>
            <a:r>
              <a:rPr sz="1200" dirty="0">
                <a:latin typeface="Times New Roman"/>
                <a:cs typeface="Times New Roman"/>
              </a:rPr>
              <a:t>ll</a:t>
            </a:r>
            <a:r>
              <a:rPr sz="1200" spc="35" dirty="0">
                <a:latin typeface="Times New Roman"/>
                <a:cs typeface="Times New Roman"/>
              </a:rPr>
              <a:t> </a:t>
            </a:r>
            <a:r>
              <a:rPr sz="1200" spc="-25" dirty="0">
                <a:latin typeface="Times New Roman"/>
                <a:cs typeface="Times New Roman"/>
              </a:rPr>
              <a:t>b</a:t>
            </a:r>
            <a:r>
              <a:rPr sz="1200" dirty="0">
                <a:latin typeface="Times New Roman"/>
                <a:cs typeface="Times New Roman"/>
              </a:rPr>
              <a:t>e</a:t>
            </a:r>
            <a:r>
              <a:rPr sz="1200" spc="55" dirty="0">
                <a:latin typeface="Times New Roman"/>
                <a:cs typeface="Times New Roman"/>
              </a:rPr>
              <a:t> </a:t>
            </a:r>
            <a:r>
              <a:rPr sz="1200" spc="15" dirty="0">
                <a:latin typeface="Times New Roman"/>
                <a:cs typeface="Times New Roman"/>
              </a:rPr>
              <a:t>a</a:t>
            </a:r>
            <a:r>
              <a:rPr sz="1200" dirty="0">
                <a:latin typeface="Times New Roman"/>
                <a:cs typeface="Times New Roman"/>
              </a:rPr>
              <a:t>b</a:t>
            </a:r>
            <a:r>
              <a:rPr sz="1200" spc="-25" dirty="0">
                <a:latin typeface="Times New Roman"/>
                <a:cs typeface="Times New Roman"/>
              </a:rPr>
              <a:t>l</a:t>
            </a:r>
            <a:r>
              <a:rPr sz="1200" dirty="0">
                <a:latin typeface="Times New Roman"/>
                <a:cs typeface="Times New Roman"/>
              </a:rPr>
              <a:t>e</a:t>
            </a:r>
            <a:r>
              <a:rPr sz="1200" spc="55" dirty="0">
                <a:latin typeface="Times New Roman"/>
                <a:cs typeface="Times New Roman"/>
              </a:rPr>
              <a:t> </a:t>
            </a:r>
            <a:r>
              <a:rPr sz="1200" dirty="0">
                <a:latin typeface="Times New Roman"/>
                <a:cs typeface="Times New Roman"/>
              </a:rPr>
              <a:t>to</a:t>
            </a:r>
            <a:r>
              <a:rPr sz="1200" spc="60" dirty="0">
                <a:latin typeface="Times New Roman"/>
                <a:cs typeface="Times New Roman"/>
              </a:rPr>
              <a:t> </a:t>
            </a:r>
            <a:r>
              <a:rPr sz="1200" dirty="0">
                <a:latin typeface="Times New Roman"/>
                <a:cs typeface="Times New Roman"/>
              </a:rPr>
              <a:t>t</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n</a:t>
            </a:r>
            <a:r>
              <a:rPr sz="1200" spc="10" dirty="0">
                <a:latin typeface="Times New Roman"/>
                <a:cs typeface="Times New Roman"/>
              </a:rPr>
              <a:t>s</a:t>
            </a:r>
            <a:r>
              <a:rPr sz="1200" spc="-25" dirty="0">
                <a:latin typeface="Times New Roman"/>
                <a:cs typeface="Times New Roman"/>
              </a:rPr>
              <a:t>l</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e</a:t>
            </a:r>
            <a:r>
              <a:rPr sz="1200" spc="3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y</a:t>
            </a:r>
            <a:r>
              <a:rPr sz="1200" spc="35"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dirty="0">
                <a:latin typeface="Times New Roman"/>
                <a:cs typeface="Times New Roman"/>
              </a:rPr>
              <a:t>o</a:t>
            </a:r>
            <a:r>
              <a:rPr sz="1200" spc="6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a</a:t>
            </a:r>
            <a:r>
              <a:rPr sz="1200" spc="-30"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15" dirty="0">
                <a:latin typeface="Times New Roman"/>
                <a:cs typeface="Times New Roman"/>
              </a:rPr>
              <a:t>c</a:t>
            </a:r>
            <a:r>
              <a:rPr sz="1200" dirty="0">
                <a:latin typeface="Times New Roman"/>
                <a:cs typeface="Times New Roman"/>
              </a:rPr>
              <a:t>e</a:t>
            </a:r>
            <a:r>
              <a:rPr sz="1200" spc="55" dirty="0">
                <a:latin typeface="Times New Roman"/>
                <a:cs typeface="Times New Roman"/>
              </a:rPr>
              <a:t> </a:t>
            </a:r>
            <a:r>
              <a:rPr sz="1200" dirty="0">
                <a:latin typeface="Times New Roman"/>
                <a:cs typeface="Times New Roman"/>
              </a:rPr>
              <a:t>du</a:t>
            </a:r>
            <a:r>
              <a:rPr sz="1200" spc="30" dirty="0">
                <a:latin typeface="Times New Roman"/>
                <a:cs typeface="Times New Roman"/>
              </a:rPr>
              <a:t>r</a:t>
            </a:r>
            <a:r>
              <a:rPr sz="1200" spc="-50" dirty="0">
                <a:latin typeface="Times New Roman"/>
                <a:cs typeface="Times New Roman"/>
              </a:rPr>
              <a:t>i</a:t>
            </a:r>
            <a:r>
              <a:rPr sz="1200" dirty="0">
                <a:latin typeface="Times New Roman"/>
                <a:cs typeface="Times New Roman"/>
              </a:rPr>
              <a:t>ng</a:t>
            </a:r>
            <a:r>
              <a:rPr sz="1200" spc="60"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30" dirty="0">
                <a:latin typeface="Times New Roman"/>
                <a:cs typeface="Times New Roman"/>
              </a:rPr>
              <a:t>-</a:t>
            </a:r>
            <a:r>
              <a:rPr sz="1200" spc="-25" dirty="0">
                <a:latin typeface="Times New Roman"/>
                <a:cs typeface="Times New Roman"/>
              </a:rPr>
              <a:t>b</a:t>
            </a:r>
            <a:r>
              <a:rPr sz="1200" spc="-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80"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n</a:t>
            </a:r>
            <a:r>
              <a:rPr sz="1200" spc="10" dirty="0">
                <a:latin typeface="Times New Roman"/>
                <a:cs typeface="Times New Roman"/>
              </a:rPr>
              <a:t>s</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p</a:t>
            </a:r>
            <a:r>
              <a:rPr sz="1200" spc="-15" dirty="0">
                <a:latin typeface="Times New Roman"/>
                <a:cs typeface="Times New Roman"/>
              </a:rPr>
              <a:t>s</a:t>
            </a:r>
            <a:r>
              <a:rPr sz="1200" dirty="0">
                <a:latin typeface="Times New Roman"/>
                <a:cs typeface="Times New Roman"/>
              </a:rPr>
              <a:t>,</a:t>
            </a:r>
            <a:r>
              <a:rPr sz="1200" spc="7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6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in</a:t>
            </a:r>
            <a:r>
              <a:rPr sz="1200" dirty="0">
                <a:latin typeface="Times New Roman"/>
                <a:cs typeface="Times New Roman"/>
              </a:rPr>
              <a:t>g,</a:t>
            </a:r>
            <a:r>
              <a:rPr sz="1200" spc="70" dirty="0">
                <a:latin typeface="Times New Roman"/>
                <a:cs typeface="Times New Roman"/>
              </a:rPr>
              <a:t> </a:t>
            </a:r>
            <a:r>
              <a:rPr sz="1200" spc="-5" dirty="0">
                <a:latin typeface="Times New Roman"/>
                <a:cs typeface="Times New Roman"/>
              </a:rPr>
              <a:t>a</a:t>
            </a:r>
            <a:r>
              <a:rPr sz="1200" dirty="0">
                <a:latin typeface="Times New Roman"/>
                <a:cs typeface="Times New Roman"/>
              </a:rPr>
              <a:t>nd </a:t>
            </a:r>
            <a:r>
              <a:rPr sz="1200" spc="-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dirty="0">
                <a:latin typeface="Times New Roman"/>
                <a:cs typeface="Times New Roman"/>
              </a:rPr>
              <a:t>n</a:t>
            </a:r>
            <a:r>
              <a:rPr sz="1200" spc="80"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dirty="0">
                <a:latin typeface="Times New Roman"/>
                <a:cs typeface="Times New Roman"/>
              </a:rPr>
              <a:t>o</a:t>
            </a:r>
            <a:r>
              <a:rPr sz="1200" spc="6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a:t>
            </a:r>
            <a:r>
              <a:rPr sz="1200" spc="90" dirty="0">
                <a:latin typeface="Times New Roman"/>
                <a:cs typeface="Times New Roman"/>
              </a:rPr>
              <a:t> </a:t>
            </a:r>
            <a:r>
              <a:rPr sz="1200" spc="-25" dirty="0">
                <a:latin typeface="Times New Roman"/>
                <a:cs typeface="Times New Roman"/>
              </a:rPr>
              <a:t>n</a:t>
            </a:r>
            <a:r>
              <a:rPr sz="1200" spc="20" dirty="0">
                <a:latin typeface="Times New Roman"/>
                <a:cs typeface="Times New Roman"/>
              </a:rPr>
              <a:t>o</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a:t>
            </a:r>
            <a:r>
              <a:rPr sz="1200" spc="100" dirty="0">
                <a:latin typeface="Times New Roman"/>
                <a:cs typeface="Times New Roman"/>
              </a:rPr>
              <a:t> </a:t>
            </a:r>
            <a:r>
              <a:rPr sz="1200" spc="-50" dirty="0">
                <a:latin typeface="Times New Roman"/>
                <a:cs typeface="Times New Roman"/>
              </a:rPr>
              <a:t>y</a:t>
            </a:r>
            <a:r>
              <a:rPr sz="1200" spc="15" dirty="0">
                <a:latin typeface="Times New Roman"/>
                <a:cs typeface="Times New Roman"/>
              </a:rPr>
              <a:t>e</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s</a:t>
            </a:r>
            <a:r>
              <a:rPr sz="1200" spc="70" dirty="0">
                <a:latin typeface="Times New Roman"/>
                <a:cs typeface="Times New Roman"/>
              </a:rPr>
              <a:t> </a:t>
            </a:r>
            <a:r>
              <a:rPr sz="1200" spc="-5" dirty="0">
                <a:latin typeface="Times New Roman"/>
                <a:cs typeface="Times New Roman"/>
              </a:rPr>
              <a:t>a</a:t>
            </a:r>
            <a:r>
              <a:rPr sz="1200" dirty="0">
                <a:latin typeface="Times New Roman"/>
                <a:cs typeface="Times New Roman"/>
              </a:rPr>
              <a:t>s</a:t>
            </a:r>
            <a:r>
              <a:rPr sz="1200" spc="4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a:t>
            </a:r>
            <a:r>
              <a:rPr sz="1200" spc="95" dirty="0">
                <a:latin typeface="Times New Roman"/>
                <a:cs typeface="Times New Roman"/>
              </a:rPr>
              <a:t> </a:t>
            </a:r>
            <a:r>
              <a:rPr sz="1200" spc="15" dirty="0">
                <a:latin typeface="Times New Roman"/>
                <a:cs typeface="Times New Roman"/>
              </a:rPr>
              <a:t>B</a:t>
            </a:r>
            <a:r>
              <a:rPr sz="1200" dirty="0">
                <a:latin typeface="Times New Roman"/>
                <a:cs typeface="Times New Roman"/>
              </a:rPr>
              <a:t>y</a:t>
            </a:r>
            <a:r>
              <a:rPr sz="1200" spc="35" dirty="0">
                <a:latin typeface="Times New Roman"/>
                <a:cs typeface="Times New Roman"/>
              </a:rPr>
              <a:t> </a:t>
            </a:r>
            <a:r>
              <a:rPr sz="1200" dirty="0">
                <a:latin typeface="Times New Roman"/>
                <a:cs typeface="Times New Roman"/>
              </a:rPr>
              <a:t>d</a:t>
            </a:r>
            <a:r>
              <a:rPr sz="1200" spc="20" dirty="0">
                <a:latin typeface="Times New Roman"/>
                <a:cs typeface="Times New Roman"/>
              </a:rPr>
              <a:t>o</a:t>
            </a:r>
            <a:r>
              <a:rPr sz="1200" spc="-5" dirty="0">
                <a:latin typeface="Times New Roman"/>
                <a:cs typeface="Times New Roman"/>
              </a:rPr>
              <a:t>c</a:t>
            </a:r>
            <a:r>
              <a:rPr sz="1200" spc="-25" dirty="0">
                <a:latin typeface="Times New Roman"/>
                <a:cs typeface="Times New Roman"/>
              </a:rPr>
              <a:t>um</a:t>
            </a:r>
            <a:r>
              <a:rPr sz="1200" spc="15" dirty="0">
                <a:latin typeface="Times New Roman"/>
                <a:cs typeface="Times New Roman"/>
              </a:rPr>
              <a:t>e</a:t>
            </a:r>
            <a:r>
              <a:rPr sz="1200" spc="-25" dirty="0">
                <a:latin typeface="Times New Roman"/>
                <a:cs typeface="Times New Roman"/>
              </a:rPr>
              <a:t>n</a:t>
            </a:r>
            <a:r>
              <a:rPr sz="1200" spc="50" dirty="0">
                <a:latin typeface="Times New Roman"/>
                <a:cs typeface="Times New Roman"/>
              </a:rPr>
              <a:t>t</a:t>
            </a:r>
            <a:r>
              <a:rPr sz="1200" spc="-25" dirty="0">
                <a:latin typeface="Times New Roman"/>
                <a:cs typeface="Times New Roman"/>
              </a:rPr>
              <a:t>in</a:t>
            </a:r>
            <a:r>
              <a:rPr sz="1200" dirty="0">
                <a:latin typeface="Times New Roman"/>
                <a:cs typeface="Times New Roman"/>
              </a:rPr>
              <a:t>g</a:t>
            </a:r>
            <a:r>
              <a:rPr sz="1200" spc="8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spc="-5" dirty="0">
                <a:latin typeface="Times New Roman"/>
                <a:cs typeface="Times New Roman"/>
              </a:rPr>
              <a:t>e</a:t>
            </a:r>
            <a:r>
              <a:rPr sz="1200" spc="-25" dirty="0">
                <a:latin typeface="Times New Roman"/>
                <a:cs typeface="Times New Roman"/>
              </a:rPr>
              <a:t>x</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60" dirty="0">
                <a:latin typeface="Times New Roman"/>
                <a:cs typeface="Times New Roman"/>
              </a:rPr>
              <a:t> </a:t>
            </a:r>
            <a:r>
              <a:rPr sz="1200" dirty="0">
                <a:latin typeface="Times New Roman"/>
                <a:cs typeface="Times New Roman"/>
              </a:rPr>
              <a:t>to</a:t>
            </a:r>
            <a:r>
              <a:rPr sz="1200" spc="80" dirty="0">
                <a:latin typeface="Times New Roman"/>
                <a:cs typeface="Times New Roman"/>
              </a:rPr>
              <a:t> </a:t>
            </a:r>
            <a:r>
              <a:rPr sz="1200" spc="-5" dirty="0">
                <a:latin typeface="Times New Roman"/>
                <a:cs typeface="Times New Roman"/>
              </a:rPr>
              <a:t>w</a:t>
            </a:r>
            <a:r>
              <a:rPr sz="1200" dirty="0">
                <a:latin typeface="Times New Roman"/>
                <a:cs typeface="Times New Roman"/>
              </a:rPr>
              <a:t>h</a:t>
            </a:r>
            <a:r>
              <a:rPr sz="1200" spc="-50" dirty="0">
                <a:latin typeface="Times New Roman"/>
                <a:cs typeface="Times New Roman"/>
              </a:rPr>
              <a:t>i</a:t>
            </a:r>
            <a:r>
              <a:rPr sz="1200" spc="15" dirty="0">
                <a:latin typeface="Times New Roman"/>
                <a:cs typeface="Times New Roman"/>
              </a:rPr>
              <a:t>c</a:t>
            </a:r>
            <a:r>
              <a:rPr sz="1200" dirty="0">
                <a:latin typeface="Times New Roman"/>
                <a:cs typeface="Times New Roman"/>
              </a:rPr>
              <a:t>h</a:t>
            </a:r>
            <a:r>
              <a:rPr sz="1200" spc="6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90"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es we</a:t>
            </a:r>
            <a:r>
              <a:rPr sz="1200" spc="5" dirty="0">
                <a:latin typeface="Times New Roman"/>
                <a:cs typeface="Times New Roman"/>
              </a:rPr>
              <a:t>r</a:t>
            </a:r>
            <a:r>
              <a:rPr sz="1200" dirty="0">
                <a:latin typeface="Times New Roman"/>
                <a:cs typeface="Times New Roman"/>
              </a:rPr>
              <a:t>e </a:t>
            </a:r>
            <a:r>
              <a:rPr sz="1200" spc="-150" dirty="0">
                <a:latin typeface="Times New Roman"/>
                <a:cs typeface="Times New Roman"/>
              </a:rPr>
              <a:t> </a:t>
            </a:r>
            <a:r>
              <a:rPr sz="1200" spc="-5" dirty="0">
                <a:latin typeface="Times New Roman"/>
                <a:cs typeface="Times New Roman"/>
              </a:rPr>
              <a:t>a</a:t>
            </a:r>
            <a:r>
              <a:rPr sz="1200" dirty="0">
                <a:latin typeface="Times New Roman"/>
                <a:cs typeface="Times New Roman"/>
              </a:rPr>
              <a:t>b</a:t>
            </a:r>
            <a:r>
              <a:rPr sz="1200" spc="-25" dirty="0">
                <a:latin typeface="Times New Roman"/>
                <a:cs typeface="Times New Roman"/>
              </a:rPr>
              <a:t>l</a:t>
            </a:r>
            <a:r>
              <a:rPr sz="1200" dirty="0">
                <a:latin typeface="Times New Roman"/>
                <a:cs typeface="Times New Roman"/>
              </a:rPr>
              <a:t>e </a:t>
            </a:r>
            <a:r>
              <a:rPr sz="1200" spc="-150"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145" dirty="0">
                <a:latin typeface="Times New Roman"/>
                <a:cs typeface="Times New Roman"/>
              </a:rPr>
              <a:t> </a:t>
            </a:r>
            <a:r>
              <a:rPr sz="1200" dirty="0">
                <a:latin typeface="Times New Roman"/>
                <a:cs typeface="Times New Roman"/>
              </a:rPr>
              <a:t>g</a:t>
            </a:r>
            <a:r>
              <a:rPr sz="1200" spc="-5" dirty="0">
                <a:latin typeface="Times New Roman"/>
                <a:cs typeface="Times New Roman"/>
              </a:rPr>
              <a:t>e</a:t>
            </a:r>
            <a:r>
              <a:rPr sz="1200" spc="-25" dirty="0">
                <a:latin typeface="Times New Roman"/>
                <a:cs typeface="Times New Roman"/>
              </a:rPr>
              <a:t>n</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li</a:t>
            </a:r>
            <a:r>
              <a:rPr sz="1200" spc="15" dirty="0">
                <a:latin typeface="Times New Roman"/>
                <a:cs typeface="Times New Roman"/>
              </a:rPr>
              <a:t>z</a:t>
            </a:r>
            <a:r>
              <a:rPr sz="1200" dirty="0">
                <a:latin typeface="Times New Roman"/>
                <a:cs typeface="Times New Roman"/>
              </a:rPr>
              <a:t>e </a:t>
            </a:r>
            <a:r>
              <a:rPr sz="1200" spc="-15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 </a:t>
            </a:r>
            <a:r>
              <a:rPr sz="1200" spc="-114" dirty="0">
                <a:latin typeface="Times New Roman"/>
                <a:cs typeface="Times New Roman"/>
              </a:rPr>
              <a:t> </a:t>
            </a:r>
            <a:r>
              <a:rPr sz="1200" spc="-25" dirty="0">
                <a:latin typeface="Times New Roman"/>
                <a:cs typeface="Times New Roman"/>
              </a:rPr>
              <a:t>l</a:t>
            </a:r>
            <a:r>
              <a:rPr sz="1200" spc="-5" dirty="0">
                <a:latin typeface="Times New Roman"/>
                <a:cs typeface="Times New Roman"/>
              </a:rPr>
              <a:t>ea</a:t>
            </a:r>
            <a:r>
              <a:rPr sz="1200" spc="30" dirty="0">
                <a:latin typeface="Times New Roman"/>
                <a:cs typeface="Times New Roman"/>
              </a:rPr>
              <a:t>r</a:t>
            </a:r>
            <a:r>
              <a:rPr sz="1200" dirty="0">
                <a:latin typeface="Times New Roman"/>
                <a:cs typeface="Times New Roman"/>
              </a:rPr>
              <a:t>n</a:t>
            </a:r>
            <a:r>
              <a:rPr sz="1200" spc="-25" dirty="0">
                <a:latin typeface="Times New Roman"/>
                <a:cs typeface="Times New Roman"/>
              </a:rPr>
              <a:t>i</a:t>
            </a:r>
            <a:r>
              <a:rPr sz="1200" dirty="0">
                <a:latin typeface="Times New Roman"/>
                <a:cs typeface="Times New Roman"/>
              </a:rPr>
              <a:t>ng </a:t>
            </a:r>
            <a:r>
              <a:rPr sz="1200" spc="-145" dirty="0">
                <a:latin typeface="Times New Roman"/>
                <a:cs typeface="Times New Roman"/>
              </a:rPr>
              <a:t> </a:t>
            </a:r>
            <a:r>
              <a:rPr sz="1200" dirty="0">
                <a:latin typeface="Times New Roman"/>
                <a:cs typeface="Times New Roman"/>
              </a:rPr>
              <a:t>to </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0" dirty="0">
                <a:latin typeface="Times New Roman"/>
                <a:cs typeface="Times New Roman"/>
              </a:rPr>
              <a:t> </a:t>
            </a:r>
            <a:r>
              <a:rPr sz="1200" spc="15" dirty="0">
                <a:latin typeface="Times New Roman"/>
                <a:cs typeface="Times New Roman"/>
              </a:rPr>
              <a:t>c</a:t>
            </a:r>
            <a:r>
              <a:rPr sz="1200" spc="-50" dirty="0">
                <a:latin typeface="Times New Roman"/>
                <a:cs typeface="Times New Roman"/>
              </a:rPr>
              <a:t>l</a:t>
            </a:r>
            <a:r>
              <a:rPr sz="1200" spc="-5" dirty="0">
                <a:latin typeface="Times New Roman"/>
                <a:cs typeface="Times New Roman"/>
              </a:rPr>
              <a:t>a</a:t>
            </a:r>
            <a:r>
              <a:rPr sz="1200" spc="10" dirty="0">
                <a:latin typeface="Times New Roman"/>
                <a:cs typeface="Times New Roman"/>
              </a:rPr>
              <a:t>s</a:t>
            </a:r>
            <a:r>
              <a:rPr sz="1200" spc="-15" dirty="0">
                <a:latin typeface="Times New Roman"/>
                <a:cs typeface="Times New Roman"/>
              </a:rPr>
              <a:t>s</a:t>
            </a:r>
            <a:r>
              <a:rPr sz="1200" spc="5" dirty="0">
                <a:latin typeface="Times New Roman"/>
                <a:cs typeface="Times New Roman"/>
              </a:rPr>
              <a:t>r</a:t>
            </a:r>
            <a:r>
              <a:rPr sz="1200" dirty="0">
                <a:latin typeface="Times New Roman"/>
                <a:cs typeface="Times New Roman"/>
              </a:rPr>
              <a:t>o</a:t>
            </a:r>
            <a:r>
              <a:rPr sz="1200" spc="20" dirty="0">
                <a:latin typeface="Times New Roman"/>
                <a:cs typeface="Times New Roman"/>
              </a:rPr>
              <a:t>o</a:t>
            </a:r>
            <a:r>
              <a:rPr sz="1200" spc="-50" dirty="0">
                <a:latin typeface="Times New Roman"/>
                <a:cs typeface="Times New Roman"/>
              </a:rPr>
              <a:t>m</a:t>
            </a:r>
            <a:r>
              <a:rPr sz="1200" dirty="0">
                <a:latin typeface="Times New Roman"/>
                <a:cs typeface="Times New Roman"/>
              </a:rPr>
              <a:t>, </a:t>
            </a:r>
            <a:r>
              <a:rPr sz="1200" spc="-1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25" dirty="0">
                <a:latin typeface="Times New Roman"/>
                <a:cs typeface="Times New Roman"/>
              </a:rPr>
              <a:t> </a:t>
            </a:r>
            <a:r>
              <a:rPr sz="1200" spc="-20" dirty="0">
                <a:latin typeface="Times New Roman"/>
                <a:cs typeface="Times New Roman"/>
              </a:rPr>
              <a:t>f</a:t>
            </a:r>
            <a:r>
              <a:rPr sz="1200" spc="-50" dirty="0">
                <a:latin typeface="Times New Roman"/>
                <a:cs typeface="Times New Roman"/>
              </a:rPr>
              <a:t>i</a:t>
            </a:r>
            <a:r>
              <a:rPr sz="1200" spc="30" dirty="0">
                <a:latin typeface="Times New Roman"/>
                <a:cs typeface="Times New Roman"/>
              </a:rPr>
              <a:t>r</a:t>
            </a:r>
            <a:r>
              <a:rPr sz="1200" spc="-15" dirty="0">
                <a:latin typeface="Times New Roman"/>
                <a:cs typeface="Times New Roman"/>
              </a:rPr>
              <a:t>s</a:t>
            </a:r>
            <a:r>
              <a:rPr sz="1200" dirty="0">
                <a:latin typeface="Times New Roman"/>
                <a:cs typeface="Times New Roman"/>
              </a:rPr>
              <a:t>t </a:t>
            </a:r>
            <a:r>
              <a:rPr sz="1200" spc="-120" dirty="0">
                <a:latin typeface="Times New Roman"/>
                <a:cs typeface="Times New Roman"/>
              </a:rPr>
              <a:t> </a:t>
            </a:r>
            <a:r>
              <a:rPr sz="1200" spc="-5" dirty="0">
                <a:latin typeface="Times New Roman"/>
                <a:cs typeface="Times New Roman"/>
              </a:rPr>
              <a:t>a</a:t>
            </a:r>
            <a:r>
              <a:rPr sz="1200" spc="-25" dirty="0">
                <a:latin typeface="Times New Roman"/>
                <a:cs typeface="Times New Roman"/>
              </a:rPr>
              <a:t>u</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r </a:t>
            </a:r>
            <a:r>
              <a:rPr sz="1200" spc="-140" dirty="0">
                <a:latin typeface="Times New Roman"/>
                <a:cs typeface="Times New Roman"/>
              </a:rPr>
              <a:t> </a:t>
            </a:r>
            <a:r>
              <a:rPr sz="1200" spc="-5" dirty="0">
                <a:latin typeface="Times New Roman"/>
                <a:cs typeface="Times New Roman"/>
              </a:rPr>
              <a:t>wa</a:t>
            </a:r>
            <a:r>
              <a:rPr sz="1200" dirty="0">
                <a:latin typeface="Times New Roman"/>
                <a:cs typeface="Times New Roman"/>
              </a:rPr>
              <a:t>s</a:t>
            </a:r>
            <a:r>
              <a:rPr sz="1200" spc="145" dirty="0">
                <a:latin typeface="Times New Roman"/>
                <a:cs typeface="Times New Roman"/>
              </a:rPr>
              <a:t> </a:t>
            </a:r>
            <a:r>
              <a:rPr sz="1200" spc="-5" dirty="0">
                <a:latin typeface="Times New Roman"/>
                <a:cs typeface="Times New Roman"/>
              </a:rPr>
              <a:t>a</a:t>
            </a:r>
            <a:r>
              <a:rPr sz="1200" dirty="0">
                <a:latin typeface="Times New Roman"/>
                <a:cs typeface="Times New Roman"/>
              </a:rPr>
              <a:t>b</a:t>
            </a:r>
            <a:r>
              <a:rPr sz="1200" spc="-50" dirty="0">
                <a:latin typeface="Times New Roman"/>
                <a:cs typeface="Times New Roman"/>
              </a:rPr>
              <a:t>l</a:t>
            </a:r>
            <a:r>
              <a:rPr sz="1200" dirty="0">
                <a:latin typeface="Times New Roman"/>
                <a:cs typeface="Times New Roman"/>
              </a:rPr>
              <a:t>e </a:t>
            </a:r>
            <a:r>
              <a:rPr sz="1200" spc="-150"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120" dirty="0">
                <a:latin typeface="Times New Roman"/>
                <a:cs typeface="Times New Roman"/>
              </a:rPr>
              <a:t> </a:t>
            </a:r>
            <a:r>
              <a:rPr sz="1200" spc="-5" dirty="0">
                <a:latin typeface="Times New Roman"/>
                <a:cs typeface="Times New Roman"/>
              </a:rPr>
              <a:t>a</a:t>
            </a:r>
            <a:r>
              <a:rPr sz="1200" spc="-15" dirty="0">
                <a:latin typeface="Times New Roman"/>
                <a:cs typeface="Times New Roman"/>
              </a:rPr>
              <a:t>ss</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s </a:t>
            </a:r>
            <a:r>
              <a:rPr sz="1200" spc="-135" dirty="0">
                <a:latin typeface="Times New Roman"/>
                <a:cs typeface="Times New Roman"/>
              </a:rPr>
              <a:t> </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p</a:t>
            </a:r>
            <a:r>
              <a:rPr sz="1200" spc="5" dirty="0">
                <a:latin typeface="Times New Roman"/>
                <a:cs typeface="Times New Roman"/>
              </a:rPr>
              <a:t>r</a:t>
            </a:r>
            <a:r>
              <a:rPr sz="1200" spc="-5" dirty="0">
                <a:latin typeface="Times New Roman"/>
                <a:cs typeface="Times New Roman"/>
              </a:rPr>
              <a:t>ac</a:t>
            </a:r>
            <a:r>
              <a:rPr sz="1200" spc="25" dirty="0">
                <a:latin typeface="Times New Roman"/>
                <a:cs typeface="Times New Roman"/>
              </a:rPr>
              <a:t>t</a:t>
            </a:r>
            <a:r>
              <a:rPr sz="1200" spc="-50" dirty="0">
                <a:latin typeface="Times New Roman"/>
                <a:cs typeface="Times New Roman"/>
              </a:rPr>
              <a:t>i</a:t>
            </a:r>
            <a:r>
              <a:rPr sz="1200" spc="-5" dirty="0">
                <a:latin typeface="Times New Roman"/>
                <a:cs typeface="Times New Roman"/>
              </a:rPr>
              <a:t>c</a:t>
            </a:r>
            <a:r>
              <a:rPr sz="1200" dirty="0">
                <a:latin typeface="Times New Roman"/>
                <a:cs typeface="Times New Roman"/>
              </a:rPr>
              <a:t>e </a:t>
            </a:r>
            <a:r>
              <a:rPr sz="1200" spc="9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20" dirty="0">
                <a:latin typeface="Times New Roman"/>
                <a:cs typeface="Times New Roman"/>
              </a:rPr>
              <a:t> </a:t>
            </a:r>
            <a:r>
              <a:rPr sz="1200" spc="-50" dirty="0">
                <a:latin typeface="Times New Roman"/>
                <a:cs typeface="Times New Roman"/>
              </a:rPr>
              <a:t>i</a:t>
            </a:r>
            <a:r>
              <a:rPr sz="1200" spc="20" dirty="0">
                <a:latin typeface="Times New Roman"/>
                <a:cs typeface="Times New Roman"/>
              </a:rPr>
              <a:t>d</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25" dirty="0">
                <a:latin typeface="Times New Roman"/>
                <a:cs typeface="Times New Roman"/>
              </a:rPr>
              <a:t>i</a:t>
            </a:r>
            <a:r>
              <a:rPr sz="1200" spc="5" dirty="0">
                <a:latin typeface="Times New Roman"/>
                <a:cs typeface="Times New Roman"/>
              </a:rPr>
              <a:t>f</a:t>
            </a:r>
            <a:r>
              <a:rPr sz="1200" dirty="0">
                <a:latin typeface="Times New Roman"/>
                <a:cs typeface="Times New Roman"/>
              </a:rPr>
              <a:t>y </a:t>
            </a:r>
            <a:r>
              <a:rPr sz="1200" spc="70" dirty="0">
                <a:latin typeface="Times New Roman"/>
                <a:cs typeface="Times New Roman"/>
              </a:rPr>
              <a:t> </a:t>
            </a:r>
            <a:r>
              <a:rPr sz="1200" spc="20" dirty="0">
                <a:latin typeface="Times New Roman"/>
                <a:cs typeface="Times New Roman"/>
              </a:rPr>
              <a:t>w</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 </a:t>
            </a:r>
            <a:r>
              <a:rPr sz="1200" spc="120" dirty="0">
                <a:latin typeface="Times New Roman"/>
                <a:cs typeface="Times New Roman"/>
              </a:rPr>
              <a:t> </a:t>
            </a:r>
            <a:r>
              <a:rPr sz="1200" spc="-25" dirty="0">
                <a:latin typeface="Times New Roman"/>
                <a:cs typeface="Times New Roman"/>
              </a:rPr>
              <a:t>n</a:t>
            </a:r>
            <a:r>
              <a:rPr sz="1200" spc="-5" dirty="0">
                <a:latin typeface="Times New Roman"/>
                <a:cs typeface="Times New Roman"/>
              </a:rPr>
              <a:t>ee</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d </a:t>
            </a:r>
            <a:r>
              <a:rPr sz="1200" spc="95"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95" dirty="0">
                <a:latin typeface="Times New Roman"/>
                <a:cs typeface="Times New Roman"/>
              </a:rPr>
              <a:t> </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pp</a:t>
            </a:r>
            <a:r>
              <a:rPr sz="1200" spc="15" dirty="0">
                <a:latin typeface="Times New Roman"/>
                <a:cs typeface="Times New Roman"/>
              </a:rPr>
              <a:t>e</a:t>
            </a:r>
            <a:r>
              <a:rPr sz="1200" dirty="0">
                <a:latin typeface="Times New Roman"/>
                <a:cs typeface="Times New Roman"/>
              </a:rPr>
              <a:t>n </a:t>
            </a:r>
            <a:r>
              <a:rPr sz="1200" spc="70" dirty="0">
                <a:latin typeface="Times New Roman"/>
                <a:cs typeface="Times New Roman"/>
              </a:rPr>
              <a:t> </a:t>
            </a:r>
            <a:r>
              <a:rPr sz="1200" spc="-5" dirty="0">
                <a:latin typeface="Times New Roman"/>
                <a:cs typeface="Times New Roman"/>
              </a:rPr>
              <a:t>a</a:t>
            </a:r>
            <a:r>
              <a:rPr sz="1200" dirty="0">
                <a:latin typeface="Times New Roman"/>
                <a:cs typeface="Times New Roman"/>
              </a:rPr>
              <a:t>t </a:t>
            </a:r>
            <a:r>
              <a:rPr sz="1200" spc="9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9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 </a:t>
            </a:r>
            <a:r>
              <a:rPr sz="1200" spc="9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9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m </a:t>
            </a:r>
            <a:r>
              <a:rPr sz="1200" spc="70"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dirty="0">
                <a:latin typeface="Times New Roman"/>
                <a:cs typeface="Times New Roman"/>
              </a:rPr>
              <a:t>l </a:t>
            </a:r>
            <a:r>
              <a:rPr sz="1200" spc="70"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120" dirty="0">
                <a:latin typeface="Times New Roman"/>
                <a:cs typeface="Times New Roman"/>
              </a:rPr>
              <a:t> </a:t>
            </a:r>
            <a:r>
              <a:rPr sz="1200" spc="-50" dirty="0">
                <a:latin typeface="Times New Roman"/>
                <a:cs typeface="Times New Roman"/>
              </a:rPr>
              <a:t>b</a:t>
            </a:r>
            <a:r>
              <a:rPr sz="1200" spc="20" dirty="0">
                <a:latin typeface="Times New Roman"/>
                <a:cs typeface="Times New Roman"/>
              </a:rPr>
              <a:t>o</a:t>
            </a:r>
            <a:r>
              <a:rPr sz="1200" spc="-25" dirty="0">
                <a:latin typeface="Times New Roman"/>
                <a:cs typeface="Times New Roman"/>
              </a:rPr>
              <a:t>l</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er 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spc="10" dirty="0">
                <a:latin typeface="Times New Roman"/>
                <a:cs typeface="Times New Roman"/>
              </a:rPr>
              <a:t>s</a:t>
            </a:r>
            <a:r>
              <a:rPr sz="1200" dirty="0">
                <a:latin typeface="Times New Roman"/>
                <a:cs typeface="Times New Roman"/>
              </a:rPr>
              <a:t>’</a:t>
            </a:r>
            <a:r>
              <a:rPr sz="1200" spc="-5" dirty="0">
                <a:latin typeface="Times New Roman"/>
                <a:cs typeface="Times New Roman"/>
              </a:rPr>
              <a:t> </a:t>
            </a:r>
            <a:r>
              <a:rPr sz="1200" dirty="0">
                <a:latin typeface="Times New Roman"/>
                <a:cs typeface="Times New Roman"/>
              </a:rPr>
              <a:t>u</a:t>
            </a:r>
            <a:r>
              <a:rPr sz="1200" spc="-25" dirty="0">
                <a:latin typeface="Times New Roman"/>
                <a:cs typeface="Times New Roman"/>
              </a:rPr>
              <a:t>n</a:t>
            </a:r>
            <a:r>
              <a:rPr sz="1200" dirty="0">
                <a:latin typeface="Times New Roman"/>
                <a:cs typeface="Times New Roman"/>
              </a:rPr>
              <a:t>d</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ng</a:t>
            </a:r>
            <a:r>
              <a:rPr sz="1200" spc="1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spc="-5" dirty="0">
                <a:latin typeface="Times New Roman"/>
                <a:cs typeface="Times New Roman"/>
              </a:rPr>
              <a:t>a</a:t>
            </a:r>
            <a:r>
              <a:rPr sz="1200" dirty="0">
                <a:latin typeface="Times New Roman"/>
                <a:cs typeface="Times New Roman"/>
              </a:rPr>
              <a:t>p</a:t>
            </a:r>
            <a:r>
              <a:rPr sz="1200" spc="20" dirty="0">
                <a:latin typeface="Times New Roman"/>
                <a:cs typeface="Times New Roman"/>
              </a:rPr>
              <a:t>p</a:t>
            </a:r>
            <a:r>
              <a:rPr sz="1200" spc="-25" dirty="0">
                <a:latin typeface="Times New Roman"/>
                <a:cs typeface="Times New Roman"/>
              </a:rPr>
              <a:t>li</a:t>
            </a:r>
            <a:r>
              <a:rPr sz="1200" spc="15" dirty="0">
                <a:latin typeface="Times New Roman"/>
                <a:cs typeface="Times New Roman"/>
              </a:rPr>
              <a:t>c</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spc="-25" dirty="0">
                <a:latin typeface="Times New Roman"/>
                <a:cs typeface="Times New Roman"/>
              </a:rPr>
              <a:t>u</a:t>
            </a:r>
            <a:r>
              <a:rPr sz="1200" spc="-5"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endParaRPr sz="1200">
              <a:latin typeface="Times New Roman"/>
              <a:cs typeface="Times New Roman"/>
            </a:endParaRPr>
          </a:p>
          <a:p>
            <a:pPr>
              <a:lnSpc>
                <a:spcPct val="100000"/>
              </a:lnSpc>
              <a:spcBef>
                <a:spcPts val="0"/>
              </a:spcBef>
            </a:pPr>
            <a:endParaRPr sz="1200">
              <a:latin typeface="Times New Roman"/>
              <a:cs typeface="Times New Roman"/>
            </a:endParaRPr>
          </a:p>
          <a:p>
            <a:pPr marL="12700" marR="7620" algn="just">
              <a:lnSpc>
                <a:spcPct val="95800"/>
              </a:lnSpc>
            </a:pPr>
            <a:r>
              <a:rPr sz="1200" dirty="0">
                <a:latin typeface="Times New Roman"/>
                <a:cs typeface="Times New Roman"/>
              </a:rPr>
              <a:t>F</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a</a:t>
            </a:r>
            <a:r>
              <a:rPr sz="1200" dirty="0">
                <a:latin typeface="Times New Roman"/>
                <a:cs typeface="Times New Roman"/>
              </a:rPr>
              <a:t>ll</a:t>
            </a:r>
            <a:r>
              <a:rPr sz="1200" spc="-50" dirty="0">
                <a:latin typeface="Times New Roman"/>
                <a:cs typeface="Times New Roman"/>
              </a:rPr>
              <a:t>y</a:t>
            </a:r>
            <a:r>
              <a:rPr sz="1200" dirty="0">
                <a:latin typeface="Times New Roman"/>
                <a:cs typeface="Times New Roman"/>
              </a:rPr>
              <a:t>, </a:t>
            </a:r>
            <a:r>
              <a:rPr sz="1200" spc="-85"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s </a:t>
            </a:r>
            <a:r>
              <a:rPr sz="1200" spc="-11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udy </a:t>
            </a:r>
            <a:r>
              <a:rPr sz="1200" spc="-145" dirty="0">
                <a:latin typeface="Times New Roman"/>
                <a:cs typeface="Times New Roman"/>
              </a:rPr>
              <a:t> </a:t>
            </a:r>
            <a:r>
              <a:rPr sz="1200" spc="-15" dirty="0">
                <a:latin typeface="Times New Roman"/>
                <a:cs typeface="Times New Roman"/>
              </a:rPr>
              <a:t>s</a:t>
            </a:r>
            <a:r>
              <a:rPr sz="1200" spc="20" dirty="0">
                <a:latin typeface="Times New Roman"/>
                <a:cs typeface="Times New Roman"/>
              </a:rPr>
              <a:t>u</a:t>
            </a:r>
            <a:r>
              <a:rPr sz="1200" spc="-25" dirty="0">
                <a:latin typeface="Times New Roman"/>
                <a:cs typeface="Times New Roman"/>
              </a:rPr>
              <a:t>b</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n</a:t>
            </a:r>
            <a:r>
              <a:rPr sz="1200" spc="50" dirty="0">
                <a:latin typeface="Times New Roman"/>
                <a:cs typeface="Times New Roman"/>
              </a:rPr>
              <a:t>t</a:t>
            </a:r>
            <a:r>
              <a:rPr sz="1200" spc="-50" dirty="0">
                <a:latin typeface="Times New Roman"/>
                <a:cs typeface="Times New Roman"/>
              </a:rPr>
              <a:t>i</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 </a:t>
            </a:r>
            <a:r>
              <a:rPr sz="1200" spc="-1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05" dirty="0">
                <a:latin typeface="Times New Roman"/>
                <a:cs typeface="Times New Roman"/>
              </a:rPr>
              <a:t> </a:t>
            </a:r>
            <a:r>
              <a:rPr sz="1200" spc="-25" dirty="0">
                <a:latin typeface="Times New Roman"/>
                <a:cs typeface="Times New Roman"/>
              </a:rPr>
              <a:t>n</a:t>
            </a:r>
            <a:r>
              <a:rPr sz="1200" spc="-5" dirty="0">
                <a:latin typeface="Times New Roman"/>
                <a:cs typeface="Times New Roman"/>
              </a:rPr>
              <a:t>ee</a:t>
            </a:r>
            <a:r>
              <a:rPr sz="1200" dirty="0">
                <a:latin typeface="Times New Roman"/>
                <a:cs typeface="Times New Roman"/>
              </a:rPr>
              <a:t>d </a:t>
            </a:r>
            <a:r>
              <a:rPr sz="1200" spc="-7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 </a:t>
            </a:r>
            <a:r>
              <a:rPr sz="1200" spc="-90" dirty="0">
                <a:latin typeface="Times New Roman"/>
                <a:cs typeface="Times New Roman"/>
              </a:rPr>
              <a:t> </a:t>
            </a:r>
            <a:r>
              <a:rPr sz="1200" spc="-50" dirty="0">
                <a:latin typeface="Times New Roman"/>
                <a:cs typeface="Times New Roman"/>
              </a:rPr>
              <a:t>m</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e </a:t>
            </a:r>
            <a:r>
              <a:rPr sz="1200" spc="-10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a:t>
            </a:r>
            <a:r>
              <a:rPr sz="1200" spc="5" dirty="0">
                <a:latin typeface="Times New Roman"/>
                <a:cs typeface="Times New Roman"/>
              </a:rPr>
              <a:t>r</a:t>
            </a:r>
            <a:r>
              <a:rPr sz="1200" spc="-5" dirty="0">
                <a:latin typeface="Times New Roman"/>
                <a:cs typeface="Times New Roman"/>
              </a:rPr>
              <a:t>c</a:t>
            </a:r>
            <a:r>
              <a:rPr sz="1200" dirty="0">
                <a:latin typeface="Times New Roman"/>
                <a:cs typeface="Times New Roman"/>
              </a:rPr>
              <a:t>h </a:t>
            </a:r>
            <a:r>
              <a:rPr sz="1200" spc="-120"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140"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50" dirty="0">
                <a:latin typeface="Times New Roman"/>
                <a:cs typeface="Times New Roman"/>
              </a:rPr>
              <a:t>i</a:t>
            </a:r>
            <a:r>
              <a:rPr sz="1200" dirty="0">
                <a:latin typeface="Times New Roman"/>
                <a:cs typeface="Times New Roman"/>
              </a:rPr>
              <a:t>s </a:t>
            </a:r>
            <a:r>
              <a:rPr sz="1200" spc="-110" dirty="0">
                <a:latin typeface="Times New Roman"/>
                <a:cs typeface="Times New Roman"/>
              </a:rPr>
              <a:t> </a:t>
            </a:r>
            <a:r>
              <a:rPr sz="1200" spc="-25" dirty="0">
                <a:latin typeface="Times New Roman"/>
                <a:cs typeface="Times New Roman"/>
              </a:rPr>
              <a:t>n</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 </a:t>
            </a:r>
            <a:r>
              <a:rPr sz="1200" spc="-85" dirty="0">
                <a:latin typeface="Times New Roman"/>
                <a:cs typeface="Times New Roman"/>
              </a:rPr>
              <a:t> </a:t>
            </a:r>
            <a:r>
              <a:rPr sz="1200" spc="-10" dirty="0">
                <a:latin typeface="Times New Roman"/>
                <a:cs typeface="Times New Roman"/>
              </a:rPr>
              <a:t>R</a:t>
            </a:r>
            <a:r>
              <a:rPr sz="1200" spc="-5" dirty="0">
                <a:latin typeface="Times New Roman"/>
                <a:cs typeface="Times New Roman"/>
              </a:rPr>
              <a:t>e</a:t>
            </a:r>
            <a:r>
              <a:rPr sz="1200" dirty="0">
                <a:latin typeface="Times New Roman"/>
                <a:cs typeface="Times New Roman"/>
              </a:rPr>
              <a:t>p</a:t>
            </a:r>
            <a:r>
              <a:rPr sz="1200" spc="-25" dirty="0">
                <a:latin typeface="Times New Roman"/>
                <a:cs typeface="Times New Roman"/>
              </a:rPr>
              <a:t>li</a:t>
            </a:r>
            <a:r>
              <a:rPr sz="1200" spc="15" dirty="0">
                <a:latin typeface="Times New Roman"/>
                <a:cs typeface="Times New Roman"/>
              </a:rPr>
              <a:t>c</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o</a:t>
            </a:r>
            <a:r>
              <a:rPr sz="1200" spc="5" dirty="0">
                <a:latin typeface="Times New Roman"/>
                <a:cs typeface="Times New Roman"/>
              </a:rPr>
              <a:t>r</a:t>
            </a:r>
            <a:r>
              <a:rPr sz="1200" dirty="0">
                <a:latin typeface="Times New Roman"/>
                <a:cs typeface="Times New Roman"/>
              </a:rPr>
              <a:t>s </a:t>
            </a:r>
            <a:r>
              <a:rPr sz="1200" spc="-13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140"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50" dirty="0">
                <a:latin typeface="Times New Roman"/>
                <a:cs typeface="Times New Roman"/>
              </a:rPr>
              <a:t>i</a:t>
            </a:r>
            <a:r>
              <a:rPr sz="1200" dirty="0">
                <a:latin typeface="Times New Roman"/>
                <a:cs typeface="Times New Roman"/>
              </a:rPr>
              <a:t>s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udy </a:t>
            </a:r>
            <a:r>
              <a:rPr sz="1200" spc="-75" dirty="0">
                <a:latin typeface="Times New Roman"/>
                <a:cs typeface="Times New Roman"/>
              </a:rPr>
              <a:t> </a:t>
            </a:r>
            <a:r>
              <a:rPr sz="1200" spc="-50" dirty="0">
                <a:latin typeface="Times New Roman"/>
                <a:cs typeface="Times New Roman"/>
              </a:rPr>
              <a:t>m</a:t>
            </a:r>
            <a:r>
              <a:rPr sz="1200" spc="20" dirty="0">
                <a:latin typeface="Times New Roman"/>
                <a:cs typeface="Times New Roman"/>
              </a:rPr>
              <a:t>u</a:t>
            </a:r>
            <a:r>
              <a:rPr sz="1200" spc="-15" dirty="0">
                <a:latin typeface="Times New Roman"/>
                <a:cs typeface="Times New Roman"/>
              </a:rPr>
              <a:t>s</a:t>
            </a:r>
            <a:r>
              <a:rPr sz="1200" dirty="0">
                <a:latin typeface="Times New Roman"/>
                <a:cs typeface="Times New Roman"/>
              </a:rPr>
              <a:t>t </a:t>
            </a:r>
            <a:r>
              <a:rPr sz="1200" spc="-25" dirty="0">
                <a:latin typeface="Times New Roman"/>
                <a:cs typeface="Times New Roman"/>
              </a:rPr>
              <a:t> </a:t>
            </a:r>
            <a:r>
              <a:rPr sz="1200" dirty="0">
                <a:latin typeface="Times New Roman"/>
                <a:cs typeface="Times New Roman"/>
              </a:rPr>
              <a:t>p</a:t>
            </a:r>
            <a:r>
              <a:rPr sz="1200" spc="-20" dirty="0">
                <a:latin typeface="Times New Roman"/>
                <a:cs typeface="Times New Roman"/>
              </a:rPr>
              <a:t>r</a:t>
            </a:r>
            <a:r>
              <a:rPr sz="1200" spc="20" dirty="0">
                <a:latin typeface="Times New Roman"/>
                <a:cs typeface="Times New Roman"/>
              </a:rPr>
              <a:t>o</a:t>
            </a:r>
            <a:r>
              <a:rPr sz="1200" dirty="0">
                <a:latin typeface="Times New Roman"/>
                <a:cs typeface="Times New Roman"/>
              </a:rPr>
              <a:t>v</a:t>
            </a:r>
            <a:r>
              <a:rPr sz="1200" spc="-50" dirty="0">
                <a:latin typeface="Times New Roman"/>
                <a:cs typeface="Times New Roman"/>
              </a:rPr>
              <a:t>i</a:t>
            </a:r>
            <a:r>
              <a:rPr sz="1200" dirty="0">
                <a:latin typeface="Times New Roman"/>
                <a:cs typeface="Times New Roman"/>
              </a:rPr>
              <a:t>de </a:t>
            </a:r>
            <a:r>
              <a:rPr sz="1200" spc="-55" dirty="0">
                <a:latin typeface="Times New Roman"/>
                <a:cs typeface="Times New Roman"/>
              </a:rPr>
              <a:t> </a:t>
            </a:r>
            <a:r>
              <a:rPr sz="1200" spc="30" dirty="0">
                <a:latin typeface="Times New Roman"/>
                <a:cs typeface="Times New Roman"/>
              </a:rPr>
              <a:t>r</a:t>
            </a:r>
            <a:r>
              <a:rPr sz="1200" spc="-50" dirty="0">
                <a:latin typeface="Times New Roman"/>
                <a:cs typeface="Times New Roman"/>
              </a:rPr>
              <a:t>i</a:t>
            </a:r>
            <a:r>
              <a:rPr sz="1200" spc="15" dirty="0">
                <a:latin typeface="Times New Roman"/>
                <a:cs typeface="Times New Roman"/>
              </a:rPr>
              <a:t>c</a:t>
            </a:r>
            <a:r>
              <a:rPr sz="1200" dirty="0">
                <a:latin typeface="Times New Roman"/>
                <a:cs typeface="Times New Roman"/>
              </a:rPr>
              <a:t>h </a:t>
            </a:r>
            <a:r>
              <a:rPr sz="1200" spc="-7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c</a:t>
            </a:r>
            <a:r>
              <a:rPr sz="1200" spc="30" dirty="0">
                <a:latin typeface="Times New Roman"/>
                <a:cs typeface="Times New Roman"/>
              </a:rPr>
              <a:t>r</a:t>
            </a:r>
            <a:r>
              <a:rPr sz="1200" spc="-50" dirty="0">
                <a:latin typeface="Times New Roman"/>
                <a:cs typeface="Times New Roman"/>
              </a:rPr>
              <a:t>i</a:t>
            </a:r>
            <a:r>
              <a:rPr sz="1200" dirty="0">
                <a:latin typeface="Times New Roman"/>
                <a:cs typeface="Times New Roman"/>
              </a:rPr>
              <a:t>p</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 </a:t>
            </a:r>
            <a:r>
              <a:rPr sz="1200" spc="-60"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9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 </a:t>
            </a:r>
            <a:r>
              <a:rPr sz="1200" spc="-40" dirty="0">
                <a:latin typeface="Times New Roman"/>
                <a:cs typeface="Times New Roman"/>
              </a:rPr>
              <a:t> </a:t>
            </a:r>
            <a:r>
              <a:rPr sz="1200" spc="-5" dirty="0">
                <a:latin typeface="Times New Roman"/>
                <a:cs typeface="Times New Roman"/>
              </a:rPr>
              <a:t>c</a:t>
            </a:r>
            <a:r>
              <a:rPr sz="120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x</a:t>
            </a:r>
            <a:r>
              <a:rPr sz="1200" spc="25" dirty="0">
                <a:latin typeface="Times New Roman"/>
                <a:cs typeface="Times New Roman"/>
              </a:rPr>
              <a:t>t</a:t>
            </a:r>
            <a:r>
              <a:rPr sz="1200" dirty="0">
                <a:latin typeface="Times New Roman"/>
                <a:cs typeface="Times New Roman"/>
              </a:rPr>
              <a:t>s </a:t>
            </a:r>
            <a:r>
              <a:rPr sz="1200" spc="-60" dirty="0">
                <a:latin typeface="Times New Roman"/>
                <a:cs typeface="Times New Roman"/>
              </a:rPr>
              <a:t> </a:t>
            </a:r>
            <a:r>
              <a:rPr sz="1200" spc="-15" dirty="0">
                <a:latin typeface="Times New Roman"/>
                <a:cs typeface="Times New Roman"/>
              </a:rPr>
              <a:t>s</a:t>
            </a:r>
            <a:r>
              <a:rPr sz="1200" dirty="0">
                <a:latin typeface="Times New Roman"/>
                <a:cs typeface="Times New Roman"/>
              </a:rPr>
              <a:t>o </a:t>
            </a:r>
            <a:r>
              <a:rPr sz="1200" spc="-7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 </a:t>
            </a:r>
            <a:r>
              <a:rPr sz="1200" spc="-25" dirty="0">
                <a:latin typeface="Times New Roman"/>
                <a:cs typeface="Times New Roman"/>
              </a:rPr>
              <a:t> </a:t>
            </a:r>
            <a:r>
              <a:rPr sz="1200" dirty="0">
                <a:latin typeface="Times New Roman"/>
                <a:cs typeface="Times New Roman"/>
              </a:rPr>
              <a:t>p</a:t>
            </a:r>
            <a:r>
              <a:rPr sz="1200" spc="-30" dirty="0">
                <a:latin typeface="Times New Roman"/>
                <a:cs typeface="Times New Roman"/>
              </a:rPr>
              <a:t>a</a:t>
            </a:r>
            <a:r>
              <a:rPr sz="1200" dirty="0">
                <a:latin typeface="Times New Roman"/>
                <a:cs typeface="Times New Roman"/>
              </a:rPr>
              <a:t>t</a:t>
            </a:r>
            <a:r>
              <a:rPr sz="1200" spc="25" dirty="0">
                <a:latin typeface="Times New Roman"/>
                <a:cs typeface="Times New Roman"/>
              </a:rPr>
              <a:t>t</a:t>
            </a:r>
            <a:r>
              <a:rPr sz="1200" spc="-30" dirty="0">
                <a:latin typeface="Times New Roman"/>
                <a:cs typeface="Times New Roman"/>
              </a:rPr>
              <a:t>e</a:t>
            </a:r>
            <a:r>
              <a:rPr sz="1200" spc="5" dirty="0">
                <a:latin typeface="Times New Roman"/>
                <a:cs typeface="Times New Roman"/>
              </a:rPr>
              <a:t>r</a:t>
            </a:r>
            <a:r>
              <a:rPr sz="1200" spc="-25" dirty="0">
                <a:latin typeface="Times New Roman"/>
                <a:cs typeface="Times New Roman"/>
              </a:rPr>
              <a:t>n</a:t>
            </a:r>
            <a:r>
              <a:rPr sz="1200" dirty="0">
                <a:latin typeface="Times New Roman"/>
                <a:cs typeface="Times New Roman"/>
              </a:rPr>
              <a:t>s </a:t>
            </a:r>
            <a:r>
              <a:rPr sz="1200" spc="-6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25" dirty="0">
                <a:latin typeface="Times New Roman"/>
                <a:cs typeface="Times New Roman"/>
              </a:rPr>
              <a:t> b</a:t>
            </a:r>
            <a:r>
              <a:rPr sz="1200" spc="15" dirty="0">
                <a:latin typeface="Times New Roman"/>
                <a:cs typeface="Times New Roman"/>
              </a:rPr>
              <a:t>e</a:t>
            </a:r>
            <a:r>
              <a:rPr sz="1200" spc="-25" dirty="0">
                <a:latin typeface="Times New Roman"/>
                <a:cs typeface="Times New Roman"/>
              </a:rPr>
              <a:t>h</a:t>
            </a:r>
            <a:r>
              <a:rPr sz="1200" spc="15" dirty="0">
                <a:latin typeface="Times New Roman"/>
                <a:cs typeface="Times New Roman"/>
              </a:rPr>
              <a:t>a</a:t>
            </a:r>
            <a:r>
              <a:rPr sz="1200" dirty="0">
                <a:latin typeface="Times New Roman"/>
                <a:cs typeface="Times New Roman"/>
              </a:rPr>
              <a:t>v</a:t>
            </a:r>
            <a:r>
              <a:rPr sz="1200" spc="-50" dirty="0">
                <a:latin typeface="Times New Roman"/>
                <a:cs typeface="Times New Roman"/>
              </a:rPr>
              <a:t>i</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s </a:t>
            </a:r>
            <a:r>
              <a:rPr sz="1200" spc="-60" dirty="0">
                <a:latin typeface="Times New Roman"/>
                <a:cs typeface="Times New Roman"/>
              </a:rPr>
              <a:t> </a:t>
            </a:r>
            <a:r>
              <a:rPr sz="1200" spc="-5" dirty="0">
                <a:latin typeface="Times New Roman"/>
                <a:cs typeface="Times New Roman"/>
              </a:rPr>
              <a:t>ca</a:t>
            </a:r>
            <a:r>
              <a:rPr sz="1200" dirty="0">
                <a:latin typeface="Times New Roman"/>
                <a:cs typeface="Times New Roman"/>
              </a:rPr>
              <a:t>n </a:t>
            </a:r>
            <a:r>
              <a:rPr sz="1200" spc="-50" dirty="0">
                <a:latin typeface="Times New Roman"/>
                <a:cs typeface="Times New Roman"/>
              </a:rPr>
              <a:t> </a:t>
            </a:r>
            <a:r>
              <a:rPr sz="1200" spc="-25" dirty="0">
                <a:latin typeface="Times New Roman"/>
                <a:cs typeface="Times New Roman"/>
              </a:rPr>
              <a:t>b</a:t>
            </a:r>
            <a:r>
              <a:rPr sz="1200" dirty="0">
                <a:latin typeface="Times New Roman"/>
                <a:cs typeface="Times New Roman"/>
              </a:rPr>
              <a:t>e </a:t>
            </a:r>
            <a:r>
              <a:rPr sz="1200" spc="-25" dirty="0">
                <a:latin typeface="Times New Roman"/>
                <a:cs typeface="Times New Roman"/>
              </a:rPr>
              <a:t>i</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n</a:t>
            </a:r>
            <a:r>
              <a:rPr sz="1200" spc="50" dirty="0">
                <a:latin typeface="Times New Roman"/>
                <a:cs typeface="Times New Roman"/>
              </a:rPr>
              <a:t>t</a:t>
            </a:r>
            <a:r>
              <a:rPr sz="1200" spc="-25" dirty="0">
                <a:latin typeface="Times New Roman"/>
                <a:cs typeface="Times New Roman"/>
              </a:rPr>
              <a:t>i</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dirty="0">
                <a:latin typeface="Times New Roman"/>
                <a:cs typeface="Times New Roman"/>
              </a:rPr>
              <a:t>d</a:t>
            </a:r>
            <a:r>
              <a:rPr sz="1200" spc="13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 </a:t>
            </a:r>
            <a:r>
              <a:rPr sz="1200" spc="-145" dirty="0">
                <a:latin typeface="Times New Roman"/>
                <a:cs typeface="Times New Roman"/>
              </a:rPr>
              <a:t> </a:t>
            </a:r>
            <a:r>
              <a:rPr sz="1200" spc="-5" dirty="0">
                <a:latin typeface="Times New Roman"/>
                <a:cs typeface="Times New Roman"/>
              </a:rPr>
              <a:t>e</a:t>
            </a:r>
            <a:r>
              <a:rPr sz="1200" spc="-50" dirty="0">
                <a:latin typeface="Times New Roman"/>
                <a:cs typeface="Times New Roman"/>
              </a:rPr>
              <a:t>i</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14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wa</a:t>
            </a:r>
            <a:r>
              <a:rPr sz="1200" spc="5" dirty="0">
                <a:latin typeface="Times New Roman"/>
                <a:cs typeface="Times New Roman"/>
              </a:rPr>
              <a:t>r</a:t>
            </a:r>
            <a:r>
              <a:rPr sz="1200" dirty="0">
                <a:latin typeface="Times New Roman"/>
                <a:cs typeface="Times New Roman"/>
              </a:rPr>
              <a:t>t</a:t>
            </a:r>
            <a:r>
              <a:rPr sz="1200" spc="110" dirty="0">
                <a:latin typeface="Times New Roman"/>
                <a:cs typeface="Times New Roman"/>
              </a:rPr>
              <a:t> </a:t>
            </a:r>
            <a:r>
              <a:rPr sz="1200" spc="20" dirty="0">
                <a:latin typeface="Times New Roman"/>
                <a:cs typeface="Times New Roman"/>
              </a:rPr>
              <a:t>o</a:t>
            </a:r>
            <a:r>
              <a:rPr sz="1200" dirty="0">
                <a:latin typeface="Times New Roman"/>
                <a:cs typeface="Times New Roman"/>
              </a:rPr>
              <a:t>r</a:t>
            </a:r>
            <a:r>
              <a:rPr sz="1200" spc="114" dirty="0">
                <a:latin typeface="Times New Roman"/>
                <a:cs typeface="Times New Roman"/>
              </a:rPr>
              <a:t> </a:t>
            </a:r>
            <a:r>
              <a:rPr sz="1200" dirty="0">
                <a:latin typeface="Times New Roman"/>
                <a:cs typeface="Times New Roman"/>
              </a:rPr>
              <a:t>p</a:t>
            </a:r>
            <a:r>
              <a:rPr sz="1200" spc="-20" dirty="0">
                <a:latin typeface="Times New Roman"/>
                <a:cs typeface="Times New Roman"/>
              </a:rPr>
              <a:t>r</a:t>
            </a:r>
            <a:r>
              <a:rPr sz="1200" spc="20" dirty="0">
                <a:latin typeface="Times New Roman"/>
                <a:cs typeface="Times New Roman"/>
              </a:rPr>
              <a:t>o</a:t>
            </a:r>
            <a:r>
              <a:rPr sz="1200" spc="-50" dirty="0">
                <a:latin typeface="Times New Roman"/>
                <a:cs typeface="Times New Roman"/>
              </a:rPr>
              <a:t>m</a:t>
            </a:r>
            <a:r>
              <a:rPr sz="1200" spc="20" dirty="0">
                <a:latin typeface="Times New Roman"/>
                <a:cs typeface="Times New Roman"/>
              </a:rPr>
              <a:t>o</a:t>
            </a:r>
            <a:r>
              <a:rPr sz="1200" spc="25" dirty="0">
                <a:latin typeface="Times New Roman"/>
                <a:cs typeface="Times New Roman"/>
              </a:rPr>
              <a:t>t</a:t>
            </a:r>
            <a:r>
              <a:rPr sz="1200" dirty="0">
                <a:latin typeface="Times New Roman"/>
                <a:cs typeface="Times New Roman"/>
              </a:rPr>
              <a:t>e</a:t>
            </a:r>
            <a:r>
              <a:rPr sz="1200" spc="100" dirty="0">
                <a:latin typeface="Times New Roman"/>
                <a:cs typeface="Times New Roman"/>
              </a:rPr>
              <a:t> </a:t>
            </a:r>
            <a:r>
              <a:rPr sz="1200" dirty="0">
                <a:latin typeface="Times New Roman"/>
                <a:cs typeface="Times New Roman"/>
              </a:rPr>
              <a:t>p</a:t>
            </a:r>
            <a:r>
              <a:rPr sz="1200" spc="-20" dirty="0">
                <a:latin typeface="Times New Roman"/>
                <a:cs typeface="Times New Roman"/>
              </a:rPr>
              <a:t>r</a:t>
            </a:r>
            <a:r>
              <a:rPr sz="1200" spc="20" dirty="0">
                <a:latin typeface="Times New Roman"/>
                <a:cs typeface="Times New Roman"/>
              </a:rPr>
              <a:t>o</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mm</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dirty="0">
                <a:latin typeface="Times New Roman"/>
                <a:cs typeface="Times New Roman"/>
              </a:rPr>
              <a:t>c</a:t>
            </a:r>
            <a:r>
              <a:rPr sz="1200" spc="125" dirty="0">
                <a:latin typeface="Times New Roman"/>
                <a:cs typeface="Times New Roman"/>
              </a:rPr>
              <a:t> </a:t>
            </a:r>
            <a:r>
              <a:rPr sz="1200" dirty="0">
                <a:latin typeface="Times New Roman"/>
                <a:cs typeface="Times New Roman"/>
              </a:rPr>
              <a:t>g</a:t>
            </a:r>
            <a:r>
              <a:rPr sz="1200" spc="5" dirty="0">
                <a:latin typeface="Times New Roman"/>
                <a:cs typeface="Times New Roman"/>
              </a:rPr>
              <a:t>r</a:t>
            </a:r>
            <a:r>
              <a:rPr sz="1200" spc="20" dirty="0">
                <a:latin typeface="Times New Roman"/>
                <a:cs typeface="Times New Roman"/>
              </a:rPr>
              <a:t>o</a:t>
            </a:r>
            <a:r>
              <a:rPr sz="1200" spc="-30" dirty="0">
                <a:latin typeface="Times New Roman"/>
                <a:cs typeface="Times New Roman"/>
              </a:rPr>
              <a:t>w</a:t>
            </a:r>
            <a:r>
              <a:rPr sz="1200" spc="25" dirty="0">
                <a:latin typeface="Times New Roman"/>
                <a:cs typeface="Times New Roman"/>
              </a:rPr>
              <a:t>t</a:t>
            </a:r>
            <a:r>
              <a:rPr sz="1200" dirty="0">
                <a:latin typeface="Times New Roman"/>
                <a:cs typeface="Times New Roman"/>
              </a:rPr>
              <a:t>h</a:t>
            </a:r>
            <a:r>
              <a:rPr sz="1200" spc="105" dirty="0">
                <a:latin typeface="Times New Roman"/>
                <a:cs typeface="Times New Roman"/>
              </a:rPr>
              <a:t> </a:t>
            </a:r>
            <a:r>
              <a:rPr sz="1200" dirty="0">
                <a:latin typeface="Times New Roman"/>
                <a:cs typeface="Times New Roman"/>
              </a:rPr>
              <a:t>to</a:t>
            </a:r>
            <a:r>
              <a:rPr sz="1200" spc="130" dirty="0">
                <a:latin typeface="Times New Roman"/>
                <a:cs typeface="Times New Roman"/>
              </a:rPr>
              <a:t> </a:t>
            </a:r>
            <a:r>
              <a:rPr sz="1200" spc="-5" dirty="0">
                <a:latin typeface="Times New Roman"/>
                <a:cs typeface="Times New Roman"/>
              </a:rPr>
              <a:t>e</a:t>
            </a:r>
            <a:r>
              <a:rPr sz="1200" spc="-25" dirty="0">
                <a:latin typeface="Times New Roman"/>
                <a:cs typeface="Times New Roman"/>
              </a:rPr>
              <a:t>n</a:t>
            </a:r>
            <a:r>
              <a:rPr sz="1200" spc="-15" dirty="0">
                <a:latin typeface="Times New Roman"/>
                <a:cs typeface="Times New Roman"/>
              </a:rPr>
              <a:t>s</a:t>
            </a:r>
            <a:r>
              <a:rPr sz="1200" dirty="0">
                <a:latin typeface="Times New Roman"/>
                <a:cs typeface="Times New Roman"/>
              </a:rPr>
              <a:t>u</a:t>
            </a:r>
            <a:r>
              <a:rPr sz="1200" spc="5" dirty="0">
                <a:latin typeface="Times New Roman"/>
                <a:cs typeface="Times New Roman"/>
              </a:rPr>
              <a:t>r</a:t>
            </a:r>
            <a:r>
              <a:rPr sz="1200" dirty="0">
                <a:latin typeface="Times New Roman"/>
                <a:cs typeface="Times New Roman"/>
              </a:rPr>
              <a:t>e</a:t>
            </a:r>
            <a:r>
              <a:rPr sz="1200" spc="12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a:t>
            </a:r>
            <a:r>
              <a:rPr sz="1200" spc="130" dirty="0">
                <a:latin typeface="Times New Roman"/>
                <a:cs typeface="Times New Roman"/>
              </a:rPr>
              <a:t> </a:t>
            </a:r>
            <a:r>
              <a:rPr sz="1200" spc="-50" dirty="0">
                <a:latin typeface="Times New Roman"/>
                <a:cs typeface="Times New Roman"/>
              </a:rPr>
              <a:t>i</a:t>
            </a:r>
            <a:r>
              <a:rPr sz="1200" dirty="0">
                <a:latin typeface="Times New Roman"/>
                <a:cs typeface="Times New Roman"/>
              </a:rPr>
              <a:t>t </a:t>
            </a:r>
            <a:r>
              <a:rPr sz="1200" spc="-145" dirty="0">
                <a:latin typeface="Times New Roman"/>
                <a:cs typeface="Times New Roman"/>
              </a:rPr>
              <a:t> </a:t>
            </a:r>
            <a:r>
              <a:rPr sz="1200" spc="-25" dirty="0">
                <a:latin typeface="Times New Roman"/>
                <a:cs typeface="Times New Roman"/>
              </a:rPr>
              <a:t>n</a:t>
            </a:r>
            <a:r>
              <a:rPr sz="1200" spc="-5" dirty="0">
                <a:latin typeface="Times New Roman"/>
                <a:cs typeface="Times New Roman"/>
              </a:rPr>
              <a:t>a</a:t>
            </a:r>
            <a:r>
              <a:rPr sz="1200" spc="5" dirty="0">
                <a:latin typeface="Times New Roman"/>
                <a:cs typeface="Times New Roman"/>
              </a:rPr>
              <a:t>rr</a:t>
            </a:r>
            <a:r>
              <a:rPr sz="1200" spc="20" dirty="0">
                <a:latin typeface="Times New Roman"/>
                <a:cs typeface="Times New Roman"/>
              </a:rPr>
              <a:t>o</a:t>
            </a:r>
            <a:r>
              <a:rPr sz="1200" spc="-5" dirty="0">
                <a:latin typeface="Times New Roman"/>
                <a:cs typeface="Times New Roman"/>
              </a:rPr>
              <a:t>w</a:t>
            </a:r>
            <a:r>
              <a:rPr sz="1200" dirty="0">
                <a:latin typeface="Times New Roman"/>
                <a:cs typeface="Times New Roman"/>
              </a:rPr>
              <a:t>s</a:t>
            </a:r>
            <a:r>
              <a:rPr sz="1200" spc="9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dirty="0">
                <a:latin typeface="Times New Roman"/>
                <a:cs typeface="Times New Roman"/>
              </a:rPr>
              <a:t>g</a:t>
            </a:r>
            <a:r>
              <a:rPr sz="1200" spc="-5" dirty="0">
                <a:latin typeface="Times New Roman"/>
                <a:cs typeface="Times New Roman"/>
              </a:rPr>
              <a:t>ap </a:t>
            </a:r>
            <a:r>
              <a:rPr sz="1200" spc="-25" dirty="0">
                <a:latin typeface="Times New Roman"/>
                <a:cs typeface="Times New Roman"/>
              </a:rPr>
              <a:t>b</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we</a:t>
            </a:r>
            <a:r>
              <a:rPr sz="1200" spc="15" dirty="0">
                <a:latin typeface="Times New Roman"/>
                <a:cs typeface="Times New Roman"/>
              </a:rPr>
              <a:t>e</a:t>
            </a:r>
            <a:r>
              <a:rPr sz="1200" dirty="0">
                <a:latin typeface="Times New Roman"/>
                <a:cs typeface="Times New Roman"/>
              </a:rPr>
              <a:t>n</a:t>
            </a:r>
            <a:r>
              <a:rPr sz="1200" spc="1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35" dirty="0">
                <a:latin typeface="Times New Roman"/>
                <a:cs typeface="Times New Roman"/>
              </a:rPr>
              <a:t> </a:t>
            </a:r>
            <a:r>
              <a:rPr sz="1200" spc="-25" dirty="0">
                <a:latin typeface="Times New Roman"/>
                <a:cs typeface="Times New Roman"/>
              </a:rPr>
              <a:t>g</a:t>
            </a:r>
            <a:r>
              <a:rPr sz="1200" spc="20" dirty="0">
                <a:latin typeface="Times New Roman"/>
                <a:cs typeface="Times New Roman"/>
              </a:rPr>
              <a:t>o</a:t>
            </a:r>
            <a:r>
              <a:rPr sz="1200" spc="-5" dirty="0">
                <a:latin typeface="Times New Roman"/>
                <a:cs typeface="Times New Roman"/>
              </a:rPr>
              <a:t>a</a:t>
            </a:r>
            <a:r>
              <a:rPr sz="1200" spc="-25" dirty="0">
                <a:latin typeface="Times New Roman"/>
                <a:cs typeface="Times New Roman"/>
              </a:rPr>
              <a:t>l</a:t>
            </a:r>
            <a:r>
              <a:rPr sz="1200" spc="-15" dirty="0">
                <a:latin typeface="Times New Roman"/>
                <a:cs typeface="Times New Roman"/>
              </a:rPr>
              <a:t>s</a:t>
            </a:r>
            <a:r>
              <a:rPr sz="1200" dirty="0">
                <a:latin typeface="Times New Roman"/>
                <a:cs typeface="Times New Roman"/>
              </a:rPr>
              <a:t>,</a:t>
            </a:r>
            <a:r>
              <a:rPr sz="1200" spc="45" dirty="0">
                <a:latin typeface="Times New Roman"/>
                <a:cs typeface="Times New Roman"/>
              </a:rPr>
              <a:t> </a:t>
            </a:r>
            <a:r>
              <a:rPr sz="1200" spc="-5" dirty="0">
                <a:latin typeface="Times New Roman"/>
                <a:cs typeface="Times New Roman"/>
              </a:rPr>
              <a:t>e</a:t>
            </a:r>
            <a:r>
              <a:rPr sz="1200" spc="-25" dirty="0">
                <a:latin typeface="Times New Roman"/>
                <a:cs typeface="Times New Roman"/>
              </a:rPr>
              <a:t>n</a:t>
            </a:r>
            <a:r>
              <a:rPr sz="1200" spc="15" dirty="0">
                <a:latin typeface="Times New Roman"/>
                <a:cs typeface="Times New Roman"/>
              </a:rPr>
              <a:t>a</a:t>
            </a:r>
            <a:r>
              <a:rPr sz="1200" spc="-5" dirty="0">
                <a:latin typeface="Times New Roman"/>
                <a:cs typeface="Times New Roman"/>
              </a:rPr>
              <a:t>c</a:t>
            </a:r>
            <a:r>
              <a:rPr sz="1200" spc="25" dirty="0">
                <a:latin typeface="Times New Roman"/>
                <a:cs typeface="Times New Roman"/>
              </a:rPr>
              <a:t>t</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3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5" dirty="0">
                <a:latin typeface="Times New Roman"/>
                <a:cs typeface="Times New Roman"/>
              </a:rPr>
              <a:t> </a:t>
            </a:r>
            <a:r>
              <a:rPr sz="1200" dirty="0">
                <a:latin typeface="Times New Roman"/>
                <a:cs typeface="Times New Roman"/>
              </a:rPr>
              <a:t>g</a:t>
            </a:r>
            <a:r>
              <a:rPr sz="1200" spc="20" dirty="0">
                <a:latin typeface="Times New Roman"/>
                <a:cs typeface="Times New Roman"/>
              </a:rPr>
              <a:t>o</a:t>
            </a:r>
            <a:r>
              <a:rPr sz="1200" spc="15" dirty="0">
                <a:latin typeface="Times New Roman"/>
                <a:cs typeface="Times New Roman"/>
              </a:rPr>
              <a:t>a</a:t>
            </a:r>
            <a:r>
              <a:rPr sz="1200" spc="-50" dirty="0">
                <a:latin typeface="Times New Roman"/>
                <a:cs typeface="Times New Roman"/>
              </a:rPr>
              <a:t>l</a:t>
            </a:r>
            <a:r>
              <a:rPr sz="1200" spc="-15" dirty="0">
                <a:latin typeface="Times New Roman"/>
                <a:cs typeface="Times New Roman"/>
              </a:rPr>
              <a:t>s</a:t>
            </a:r>
            <a:r>
              <a:rPr sz="1200" dirty="0">
                <a:latin typeface="Times New Roman"/>
                <a:cs typeface="Times New Roman"/>
              </a:rPr>
              <a:t>,</a:t>
            </a:r>
            <a:r>
              <a:rPr sz="1200" spc="4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35" dirty="0">
                <a:latin typeface="Times New Roman"/>
                <a:cs typeface="Times New Roman"/>
              </a:rPr>
              <a:t> </a:t>
            </a:r>
            <a:r>
              <a:rPr sz="1200" spc="20" dirty="0">
                <a:latin typeface="Times New Roman"/>
                <a:cs typeface="Times New Roman"/>
              </a:rPr>
              <a:t>o</a:t>
            </a:r>
            <a:r>
              <a:rPr sz="1200" dirty="0">
                <a:latin typeface="Times New Roman"/>
                <a:cs typeface="Times New Roman"/>
              </a:rPr>
              <a:t>u</a:t>
            </a:r>
            <a:r>
              <a:rPr sz="1200" spc="25" dirty="0">
                <a:latin typeface="Times New Roman"/>
                <a:cs typeface="Times New Roman"/>
              </a:rPr>
              <a:t>t</a:t>
            </a:r>
            <a:r>
              <a:rPr sz="1200" spc="-30"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spc="15" dirty="0">
                <a:latin typeface="Times New Roman"/>
                <a:cs typeface="Times New Roman"/>
              </a:rPr>
              <a:t>e</a:t>
            </a:r>
            <a:r>
              <a:rPr sz="1200" dirty="0">
                <a:latin typeface="Times New Roman"/>
                <a:cs typeface="Times New Roman"/>
              </a:rPr>
              <a:t>s</a:t>
            </a:r>
            <a:r>
              <a:rPr sz="1200" spc="4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4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40"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a:t>
            </a:r>
            <a:r>
              <a:rPr sz="1200" spc="2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30"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a:t>
            </a:r>
            <a:r>
              <a:rPr sz="1200" spc="25" dirty="0">
                <a:latin typeface="Times New Roman"/>
                <a:cs typeface="Times New Roman"/>
              </a:rPr>
              <a:t>l</a:t>
            </a:r>
            <a:r>
              <a:rPr sz="1200" dirty="0">
                <a:latin typeface="Times New Roman"/>
                <a:cs typeface="Times New Roman"/>
              </a:rPr>
              <a:t>y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00" dirty="0">
                <a:latin typeface="Times New Roman"/>
                <a:cs typeface="Times New Roman"/>
              </a:rPr>
              <a:t> </a:t>
            </a:r>
            <a:r>
              <a:rPr sz="1200" spc="-25" dirty="0">
                <a:latin typeface="Times New Roman"/>
                <a:cs typeface="Times New Roman"/>
              </a:rPr>
              <a:t>li</a:t>
            </a:r>
            <a:r>
              <a:rPr sz="1200" dirty="0">
                <a:latin typeface="Times New Roman"/>
                <a:cs typeface="Times New Roman"/>
              </a:rPr>
              <a:t>ng</a:t>
            </a:r>
            <a:r>
              <a:rPr sz="1200" spc="20" dirty="0">
                <a:latin typeface="Times New Roman"/>
                <a:cs typeface="Times New Roman"/>
              </a:rPr>
              <a:t>u</a:t>
            </a:r>
            <a:r>
              <a:rPr sz="1200" spc="-25" dirty="0">
                <a:latin typeface="Times New Roman"/>
                <a:cs typeface="Times New Roman"/>
              </a:rPr>
              <a:t>i</a:t>
            </a:r>
            <a:r>
              <a:rPr sz="1200" spc="-15" dirty="0">
                <a:latin typeface="Times New Roman"/>
                <a:cs typeface="Times New Roman"/>
              </a:rPr>
              <a:t>s</a:t>
            </a:r>
            <a:r>
              <a:rPr sz="1200" spc="50" dirty="0">
                <a:latin typeface="Times New Roman"/>
                <a:cs typeface="Times New Roman"/>
              </a:rPr>
              <a:t>t</a:t>
            </a:r>
            <a:r>
              <a:rPr sz="1200" spc="-50" dirty="0">
                <a:latin typeface="Times New Roman"/>
                <a:cs typeface="Times New Roman"/>
              </a:rPr>
              <a:t>i</a:t>
            </a:r>
            <a:r>
              <a:rPr sz="1200" spc="15" dirty="0">
                <a:latin typeface="Times New Roman"/>
                <a:cs typeface="Times New Roman"/>
              </a:rPr>
              <a:t>ca</a:t>
            </a:r>
            <a:r>
              <a:rPr sz="1200" spc="-25" dirty="0">
                <a:latin typeface="Times New Roman"/>
                <a:cs typeface="Times New Roman"/>
              </a:rPr>
              <a:t>l</a:t>
            </a:r>
            <a:r>
              <a:rPr sz="1200" dirty="0">
                <a:latin typeface="Times New Roman"/>
                <a:cs typeface="Times New Roman"/>
              </a:rPr>
              <a:t>ly</a:t>
            </a:r>
            <a:r>
              <a:rPr sz="1200" spc="130"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spc="-15" dirty="0">
                <a:latin typeface="Times New Roman"/>
                <a:cs typeface="Times New Roman"/>
              </a:rPr>
              <a:t>s</a:t>
            </a:r>
            <a:r>
              <a:rPr sz="1200" dirty="0">
                <a:latin typeface="Times New Roman"/>
                <a:cs typeface="Times New Roman"/>
              </a:rPr>
              <a:t>e </a:t>
            </a:r>
            <a:r>
              <a:rPr sz="1200" spc="-12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dirty="0">
                <a:latin typeface="Times New Roman"/>
                <a:cs typeface="Times New Roman"/>
              </a:rPr>
              <a:t>y</a:t>
            </a:r>
            <a:r>
              <a:rPr sz="1200" spc="130" dirty="0">
                <a:latin typeface="Times New Roman"/>
                <a:cs typeface="Times New Roman"/>
              </a:rPr>
              <a:t> </a:t>
            </a:r>
            <a:r>
              <a:rPr sz="1200" spc="20" dirty="0">
                <a:latin typeface="Times New Roman"/>
                <a:cs typeface="Times New Roman"/>
              </a:rPr>
              <a:t>w</a:t>
            </a:r>
            <a:r>
              <a:rPr sz="1200" spc="-25" dirty="0">
                <a:latin typeface="Times New Roman"/>
                <a:cs typeface="Times New Roman"/>
              </a:rPr>
              <a:t>i</a:t>
            </a:r>
            <a:r>
              <a:rPr sz="1200" dirty="0">
                <a:latin typeface="Times New Roman"/>
                <a:cs typeface="Times New Roman"/>
              </a:rPr>
              <a:t>ll</a:t>
            </a:r>
            <a:r>
              <a:rPr sz="1200" spc="13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dirty="0">
                <a:latin typeface="Times New Roman"/>
                <a:cs typeface="Times New Roman"/>
              </a:rPr>
              <a:t>. </a:t>
            </a:r>
            <a:r>
              <a:rPr sz="1200" spc="-110" dirty="0">
                <a:latin typeface="Times New Roman"/>
                <a:cs typeface="Times New Roman"/>
              </a:rPr>
              <a:t> </a:t>
            </a:r>
            <a:r>
              <a:rPr sz="1200" spc="-30" dirty="0">
                <a:latin typeface="Times New Roman"/>
                <a:cs typeface="Times New Roman"/>
              </a:rPr>
              <a:t>W</a:t>
            </a:r>
            <a:r>
              <a:rPr sz="1200" dirty="0">
                <a:latin typeface="Times New Roman"/>
                <a:cs typeface="Times New Roman"/>
              </a:rPr>
              <a:t>e </a:t>
            </a:r>
            <a:r>
              <a:rPr sz="1200" spc="-105" dirty="0">
                <a:latin typeface="Times New Roman"/>
                <a:cs typeface="Times New Roman"/>
              </a:rPr>
              <a:t> </a:t>
            </a:r>
            <a:r>
              <a:rPr sz="1200" spc="-50" dirty="0">
                <a:latin typeface="Times New Roman"/>
                <a:cs typeface="Times New Roman"/>
              </a:rPr>
              <a:t>m</a:t>
            </a:r>
            <a:r>
              <a:rPr sz="1200" dirty="0">
                <a:latin typeface="Times New Roman"/>
                <a:cs typeface="Times New Roman"/>
              </a:rPr>
              <a:t>u</a:t>
            </a:r>
            <a:r>
              <a:rPr sz="1200" spc="-15" dirty="0">
                <a:latin typeface="Times New Roman"/>
                <a:cs typeface="Times New Roman"/>
              </a:rPr>
              <a:t>s</a:t>
            </a:r>
            <a:r>
              <a:rPr sz="1200" dirty="0">
                <a:latin typeface="Times New Roman"/>
                <a:cs typeface="Times New Roman"/>
              </a:rPr>
              <a:t>t </a:t>
            </a:r>
            <a:r>
              <a:rPr sz="1200" spc="-9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50" dirty="0">
                <a:latin typeface="Times New Roman"/>
                <a:cs typeface="Times New Roman"/>
              </a:rPr>
              <a:t>n</a:t>
            </a:r>
            <a:r>
              <a:rPr sz="1200" spc="25" dirty="0">
                <a:latin typeface="Times New Roman"/>
                <a:cs typeface="Times New Roman"/>
              </a:rPr>
              <a:t>t</a:t>
            </a:r>
            <a:r>
              <a:rPr sz="1200" spc="-25" dirty="0">
                <a:latin typeface="Times New Roman"/>
                <a:cs typeface="Times New Roman"/>
              </a:rPr>
              <a:t>in</a:t>
            </a:r>
            <a:r>
              <a:rPr sz="1200" dirty="0">
                <a:latin typeface="Times New Roman"/>
                <a:cs typeface="Times New Roman"/>
              </a:rPr>
              <a:t>ue </a:t>
            </a:r>
            <a:r>
              <a:rPr sz="1200" spc="-125" dirty="0">
                <a:latin typeface="Times New Roman"/>
                <a:cs typeface="Times New Roman"/>
              </a:rPr>
              <a:t> </a:t>
            </a:r>
            <a:r>
              <a:rPr sz="1200" dirty="0">
                <a:latin typeface="Times New Roman"/>
                <a:cs typeface="Times New Roman"/>
              </a:rPr>
              <a:t>to </a:t>
            </a:r>
            <a:r>
              <a:rPr sz="1200" spc="-100" dirty="0">
                <a:latin typeface="Times New Roman"/>
                <a:cs typeface="Times New Roman"/>
              </a:rPr>
              <a:t> </a:t>
            </a:r>
            <a:r>
              <a:rPr sz="1200" spc="-25" dirty="0">
                <a:latin typeface="Times New Roman"/>
                <a:cs typeface="Times New Roman"/>
              </a:rPr>
              <a:t>d</a:t>
            </a:r>
            <a:r>
              <a:rPr sz="1200" spc="20" dirty="0">
                <a:latin typeface="Times New Roman"/>
                <a:cs typeface="Times New Roman"/>
              </a:rPr>
              <a:t>o</a:t>
            </a:r>
            <a:r>
              <a:rPr sz="1200" spc="-5" dirty="0">
                <a:latin typeface="Times New Roman"/>
                <a:cs typeface="Times New Roman"/>
              </a:rPr>
              <a:t>c</a:t>
            </a:r>
            <a:r>
              <a:rPr sz="1200" dirty="0">
                <a:latin typeface="Times New Roman"/>
                <a:cs typeface="Times New Roman"/>
              </a:rPr>
              <a:t>u</a:t>
            </a:r>
            <a:r>
              <a:rPr sz="1200" spc="-50"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a:t>
            </a:r>
            <a:r>
              <a:rPr sz="1200" spc="140" dirty="0">
                <a:latin typeface="Times New Roman"/>
                <a:cs typeface="Times New Roman"/>
              </a:rPr>
              <a:t> </a:t>
            </a:r>
            <a:r>
              <a:rPr sz="1200" spc="20" dirty="0">
                <a:latin typeface="Times New Roman"/>
                <a:cs typeface="Times New Roman"/>
              </a:rPr>
              <a:t>o</a:t>
            </a:r>
            <a:r>
              <a:rPr sz="1200" dirty="0">
                <a:latin typeface="Times New Roman"/>
                <a:cs typeface="Times New Roman"/>
              </a:rPr>
              <a:t>n </a:t>
            </a:r>
            <a:r>
              <a:rPr sz="1200" spc="-145" dirty="0">
                <a:latin typeface="Times New Roman"/>
                <a:cs typeface="Times New Roman"/>
              </a:rPr>
              <a:t> </a:t>
            </a:r>
            <a:r>
              <a:rPr sz="1200" dirty="0">
                <a:latin typeface="Times New Roman"/>
                <a:cs typeface="Times New Roman"/>
              </a:rPr>
              <a:t>a </a:t>
            </a:r>
            <a:r>
              <a:rPr sz="1200" spc="-125" dirty="0">
                <a:latin typeface="Times New Roman"/>
                <a:cs typeface="Times New Roman"/>
              </a:rPr>
              <a:t> </a:t>
            </a:r>
            <a:r>
              <a:rPr sz="1200" spc="-50" dirty="0">
                <a:latin typeface="Times New Roman"/>
                <a:cs typeface="Times New Roman"/>
              </a:rPr>
              <a:t>l</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ge </a:t>
            </a:r>
            <a:r>
              <a:rPr sz="1200" spc="-15" dirty="0">
                <a:latin typeface="Times New Roman"/>
                <a:cs typeface="Times New Roman"/>
              </a:rPr>
              <a:t>s</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l</a:t>
            </a:r>
            <a:r>
              <a:rPr sz="1200" spc="-5" dirty="0">
                <a:latin typeface="Times New Roman"/>
                <a:cs typeface="Times New Roman"/>
              </a:rPr>
              <a:t>e</a:t>
            </a:r>
            <a:r>
              <a:rPr sz="1200" dirty="0">
                <a:latin typeface="Times New Roman"/>
                <a:cs typeface="Times New Roman"/>
              </a:rPr>
              <a:t>, </a:t>
            </a:r>
            <a:r>
              <a:rPr sz="1200" spc="-4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 </a:t>
            </a:r>
            <a:r>
              <a:rPr sz="1200" spc="-50" dirty="0">
                <a:latin typeface="Times New Roman"/>
                <a:cs typeface="Times New Roman"/>
              </a:rPr>
              <a:t> </a:t>
            </a:r>
            <a:r>
              <a:rPr sz="1200" spc="-10" dirty="0">
                <a:latin typeface="Times New Roman"/>
                <a:cs typeface="Times New Roman"/>
              </a:rPr>
              <a:t>CR</a:t>
            </a:r>
            <a:r>
              <a:rPr sz="1200" dirty="0">
                <a:latin typeface="Times New Roman"/>
                <a:cs typeface="Times New Roman"/>
              </a:rPr>
              <a:t>T </a:t>
            </a:r>
            <a:r>
              <a:rPr sz="1200" spc="-65" dirty="0">
                <a:latin typeface="Times New Roman"/>
                <a:cs typeface="Times New Roman"/>
              </a:rPr>
              <a:t> </a:t>
            </a:r>
            <a:r>
              <a:rPr sz="1200" spc="-5" dirty="0">
                <a:latin typeface="Times New Roman"/>
                <a:cs typeface="Times New Roman"/>
              </a:rPr>
              <a:t>ca</a:t>
            </a:r>
            <a:r>
              <a:rPr sz="1200" dirty="0">
                <a:latin typeface="Times New Roman"/>
                <a:cs typeface="Times New Roman"/>
              </a:rPr>
              <a:t>n </a:t>
            </a:r>
            <a:r>
              <a:rPr sz="1200" spc="-75" dirty="0">
                <a:latin typeface="Times New Roman"/>
                <a:cs typeface="Times New Roman"/>
              </a:rPr>
              <a:t> </a:t>
            </a:r>
            <a:r>
              <a:rPr sz="1200" spc="-25" dirty="0">
                <a:latin typeface="Times New Roman"/>
                <a:cs typeface="Times New Roman"/>
              </a:rPr>
              <a:t>b</a:t>
            </a:r>
            <a:r>
              <a:rPr sz="1200" dirty="0">
                <a:latin typeface="Times New Roman"/>
                <a:cs typeface="Times New Roman"/>
              </a:rPr>
              <a:t>e </a:t>
            </a:r>
            <a:r>
              <a:rPr sz="1200" spc="-55" dirty="0">
                <a:latin typeface="Times New Roman"/>
                <a:cs typeface="Times New Roman"/>
              </a:rPr>
              <a:t> </a:t>
            </a:r>
            <a:r>
              <a:rPr sz="1200" dirty="0">
                <a:latin typeface="Times New Roman"/>
                <a:cs typeface="Times New Roman"/>
              </a:rPr>
              <a:t>u</a:t>
            </a:r>
            <a:r>
              <a:rPr sz="1200" spc="25" dirty="0">
                <a:latin typeface="Times New Roman"/>
                <a:cs typeface="Times New Roman"/>
              </a:rPr>
              <a:t>t</a:t>
            </a:r>
            <a:r>
              <a:rPr sz="1200" spc="-25" dirty="0">
                <a:latin typeface="Times New Roman"/>
                <a:cs typeface="Times New Roman"/>
              </a:rPr>
              <a:t>i</a:t>
            </a:r>
            <a:r>
              <a:rPr sz="1200" dirty="0">
                <a:latin typeface="Times New Roman"/>
                <a:cs typeface="Times New Roman"/>
              </a:rPr>
              <a:t>l</a:t>
            </a:r>
            <a:r>
              <a:rPr sz="1200" spc="-25" dirty="0">
                <a:latin typeface="Times New Roman"/>
                <a:cs typeface="Times New Roman"/>
              </a:rPr>
              <a:t>i</a:t>
            </a:r>
            <a:r>
              <a:rPr sz="1200" spc="-5" dirty="0">
                <a:latin typeface="Times New Roman"/>
                <a:cs typeface="Times New Roman"/>
              </a:rPr>
              <a:t>ze</a:t>
            </a:r>
            <a:r>
              <a:rPr sz="1200" dirty="0">
                <a:latin typeface="Times New Roman"/>
                <a:cs typeface="Times New Roman"/>
              </a:rPr>
              <a:t>d </a:t>
            </a:r>
            <a:r>
              <a:rPr sz="1200" spc="-50"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50" dirty="0">
                <a:latin typeface="Times New Roman"/>
                <a:cs typeface="Times New Roman"/>
              </a:rPr>
              <a:t> </a:t>
            </a:r>
            <a:r>
              <a:rPr sz="1200" spc="-25" dirty="0">
                <a:latin typeface="Times New Roman"/>
                <a:cs typeface="Times New Roman"/>
              </a:rPr>
              <a:t>im</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spc="-25" dirty="0">
                <a:latin typeface="Times New Roman"/>
                <a:cs typeface="Times New Roman"/>
              </a:rPr>
              <a:t>v</a:t>
            </a:r>
            <a:r>
              <a:rPr sz="1200" dirty="0">
                <a:latin typeface="Times New Roman"/>
                <a:cs typeface="Times New Roman"/>
              </a:rPr>
              <a:t>e </a:t>
            </a:r>
            <a:r>
              <a:rPr sz="1200" spc="-5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80" dirty="0">
                <a:latin typeface="Times New Roman"/>
                <a:cs typeface="Times New Roman"/>
              </a:rPr>
              <a:t> </a:t>
            </a:r>
            <a:r>
              <a:rPr sz="1200" spc="-5" dirty="0">
                <a:latin typeface="Times New Roman"/>
                <a:cs typeface="Times New Roman"/>
              </a:rPr>
              <a:t>aca</a:t>
            </a:r>
            <a:r>
              <a:rPr sz="1200" dirty="0">
                <a:latin typeface="Times New Roman"/>
                <a:cs typeface="Times New Roman"/>
              </a:rPr>
              <a:t>d</a:t>
            </a:r>
            <a:r>
              <a:rPr sz="1200" spc="15" dirty="0">
                <a:latin typeface="Times New Roman"/>
                <a:cs typeface="Times New Roman"/>
              </a:rPr>
              <a:t>e</a:t>
            </a:r>
            <a:r>
              <a:rPr sz="1200" dirty="0">
                <a:latin typeface="Times New Roman"/>
                <a:cs typeface="Times New Roman"/>
              </a:rPr>
              <a:t>m</a:t>
            </a:r>
            <a:r>
              <a:rPr sz="1200" spc="-25" dirty="0">
                <a:latin typeface="Times New Roman"/>
                <a:cs typeface="Times New Roman"/>
              </a:rPr>
              <a:t>i</a:t>
            </a:r>
            <a:r>
              <a:rPr sz="1200" dirty="0">
                <a:latin typeface="Times New Roman"/>
                <a:cs typeface="Times New Roman"/>
              </a:rPr>
              <a:t>c </a:t>
            </a:r>
            <a:r>
              <a:rPr sz="1200" spc="-55" dirty="0">
                <a:latin typeface="Times New Roman"/>
                <a:cs typeface="Times New Roman"/>
              </a:rPr>
              <a:t> </a:t>
            </a:r>
            <a:r>
              <a:rPr sz="1200" spc="20" dirty="0">
                <a:latin typeface="Times New Roman"/>
                <a:cs typeface="Times New Roman"/>
              </a:rPr>
              <a:t>o</a:t>
            </a:r>
            <a:r>
              <a:rPr sz="1200" spc="-25" dirty="0">
                <a:latin typeface="Times New Roman"/>
                <a:cs typeface="Times New Roman"/>
              </a:rPr>
              <a:t>u</a:t>
            </a:r>
            <a:r>
              <a:rPr sz="1200" spc="25" dirty="0">
                <a:latin typeface="Times New Roman"/>
                <a:cs typeface="Times New Roman"/>
              </a:rPr>
              <a:t>t</a:t>
            </a:r>
            <a:r>
              <a:rPr sz="1200" spc="-30"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spc="15" dirty="0">
                <a:latin typeface="Times New Roman"/>
                <a:cs typeface="Times New Roman"/>
              </a:rPr>
              <a:t>e</a:t>
            </a:r>
            <a:r>
              <a:rPr sz="1200" dirty="0">
                <a:latin typeface="Times New Roman"/>
                <a:cs typeface="Times New Roman"/>
              </a:rPr>
              <a:t>s </a:t>
            </a:r>
            <a:r>
              <a:rPr sz="1200" spc="-6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 </a:t>
            </a:r>
            <a:r>
              <a:rPr sz="1200" spc="-40" dirty="0">
                <a:latin typeface="Times New Roman"/>
                <a:cs typeface="Times New Roman"/>
              </a:rPr>
              <a:t> </a:t>
            </a:r>
            <a:r>
              <a:rPr sz="1200" spc="-5" dirty="0">
                <a:latin typeface="Times New Roman"/>
                <a:cs typeface="Times New Roman"/>
              </a:rPr>
              <a:t>a</a:t>
            </a:r>
            <a:r>
              <a:rPr sz="1200" spc="-25" dirty="0">
                <a:latin typeface="Times New Roman"/>
                <a:cs typeface="Times New Roman"/>
              </a:rPr>
              <a:t>l</a:t>
            </a:r>
            <a:r>
              <a:rPr sz="1200" dirty="0">
                <a:latin typeface="Times New Roman"/>
                <a:cs typeface="Times New Roman"/>
              </a:rPr>
              <a:t>l </a:t>
            </a:r>
            <a:r>
              <a:rPr sz="1200" spc="-7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60" dirty="0">
                <a:latin typeface="Times New Roman"/>
                <a:cs typeface="Times New Roman"/>
              </a:rPr>
              <a:t> </a:t>
            </a:r>
            <a:r>
              <a:rPr sz="1200" spc="5" dirty="0">
                <a:latin typeface="Times New Roman"/>
                <a:cs typeface="Times New Roman"/>
              </a:rPr>
              <a:t>(</a:t>
            </a:r>
            <a:r>
              <a:rPr sz="1200" dirty="0">
                <a:latin typeface="Times New Roman"/>
                <a:cs typeface="Times New Roman"/>
              </a:rPr>
              <a:t>S</a:t>
            </a:r>
            <a:r>
              <a:rPr sz="1200" spc="-50" dirty="0">
                <a:latin typeface="Times New Roman"/>
                <a:cs typeface="Times New Roman"/>
              </a:rPr>
              <a:t>l</a:t>
            </a:r>
            <a:r>
              <a:rPr sz="1200" spc="-5" dirty="0">
                <a:latin typeface="Times New Roman"/>
                <a:cs typeface="Times New Roman"/>
              </a:rPr>
              <a:t>ee</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 2011</a:t>
            </a:r>
            <a:r>
              <a:rPr sz="1200" spc="5" dirty="0">
                <a:latin typeface="Times New Roman"/>
                <a:cs typeface="Times New Roman"/>
              </a:rPr>
              <a:t>)</a:t>
            </a:r>
            <a:r>
              <a:rPr sz="1200" dirty="0">
                <a:latin typeface="Times New Roman"/>
                <a:cs typeface="Times New Roman"/>
              </a:rPr>
              <a:t>.</a:t>
            </a:r>
            <a:endParaRPr sz="1200">
              <a:latin typeface="Times New Roman"/>
              <a:cs typeface="Times New Roman"/>
            </a:endParaRPr>
          </a:p>
          <a:p>
            <a:pPr>
              <a:lnSpc>
                <a:spcPct val="100000"/>
              </a:lnSpc>
              <a:spcBef>
                <a:spcPts val="21"/>
              </a:spcBef>
            </a:pPr>
            <a:endParaRPr sz="1150">
              <a:latin typeface="Times New Roman"/>
              <a:cs typeface="Times New Roman"/>
            </a:endParaRPr>
          </a:p>
          <a:p>
            <a:pPr marR="1270" algn="ctr">
              <a:lnSpc>
                <a:spcPct val="100000"/>
              </a:lnSpc>
            </a:pPr>
            <a:r>
              <a:rPr sz="1200" b="1" spc="-5" dirty="0">
                <a:latin typeface="Times New Roman"/>
                <a:cs typeface="Times New Roman"/>
              </a:rPr>
              <a:t>AU</a:t>
            </a:r>
            <a:r>
              <a:rPr sz="1200" b="1" spc="-10" dirty="0">
                <a:latin typeface="Times New Roman"/>
                <a:cs typeface="Times New Roman"/>
              </a:rPr>
              <a:t>T</a:t>
            </a:r>
            <a:r>
              <a:rPr sz="1200" b="1" dirty="0">
                <a:latin typeface="Times New Roman"/>
                <a:cs typeface="Times New Roman"/>
              </a:rPr>
              <a:t>HOR</a:t>
            </a:r>
            <a:r>
              <a:rPr sz="1200" b="1" spc="5" dirty="0">
                <a:latin typeface="Times New Roman"/>
                <a:cs typeface="Times New Roman"/>
              </a:rPr>
              <a:t> </a:t>
            </a:r>
            <a:r>
              <a:rPr sz="1200" b="1" spc="-5" dirty="0">
                <a:latin typeface="Times New Roman"/>
                <a:cs typeface="Times New Roman"/>
              </a:rPr>
              <a:t>N</a:t>
            </a:r>
            <a:r>
              <a:rPr sz="1200" b="1" dirty="0">
                <a:latin typeface="Times New Roman"/>
                <a:cs typeface="Times New Roman"/>
              </a:rPr>
              <a:t>O</a:t>
            </a:r>
            <a:r>
              <a:rPr sz="1200" b="1" spc="-10" dirty="0">
                <a:latin typeface="Times New Roman"/>
                <a:cs typeface="Times New Roman"/>
              </a:rPr>
              <a:t>TE</a:t>
            </a:r>
            <a:r>
              <a:rPr sz="1200" b="1" dirty="0">
                <a:latin typeface="Times New Roman"/>
                <a:cs typeface="Times New Roman"/>
              </a:rPr>
              <a:t>S</a:t>
            </a:r>
            <a:endParaRPr sz="1200">
              <a:latin typeface="Times New Roman"/>
              <a:cs typeface="Times New Roman"/>
            </a:endParaRPr>
          </a:p>
          <a:p>
            <a:pPr>
              <a:lnSpc>
                <a:spcPct val="100000"/>
              </a:lnSpc>
              <a:spcBef>
                <a:spcPts val="34"/>
              </a:spcBef>
            </a:pPr>
            <a:endParaRPr sz="1150">
              <a:latin typeface="Times New Roman"/>
              <a:cs typeface="Times New Roman"/>
            </a:endParaRPr>
          </a:p>
          <a:p>
            <a:pPr marL="12700" marR="6350" algn="just">
              <a:lnSpc>
                <a:spcPct val="95800"/>
              </a:lnSpc>
            </a:pPr>
            <a:r>
              <a:rPr sz="1200" b="1" spc="-5" dirty="0">
                <a:latin typeface="Times New Roman"/>
                <a:cs typeface="Times New Roman"/>
              </a:rPr>
              <a:t>C</a:t>
            </a:r>
            <a:r>
              <a:rPr sz="1200" b="1" dirty="0">
                <a:latin typeface="Times New Roman"/>
                <a:cs typeface="Times New Roman"/>
              </a:rPr>
              <a:t>a</a:t>
            </a:r>
            <a:r>
              <a:rPr sz="1200" b="1" spc="5" dirty="0">
                <a:latin typeface="Times New Roman"/>
                <a:cs typeface="Times New Roman"/>
              </a:rPr>
              <a:t>t</a:t>
            </a:r>
            <a:r>
              <a:rPr sz="1200" b="1" dirty="0">
                <a:latin typeface="Times New Roman"/>
                <a:cs typeface="Times New Roman"/>
              </a:rPr>
              <a:t>hy </a:t>
            </a:r>
            <a:r>
              <a:rPr sz="1200" b="1" spc="120" dirty="0">
                <a:latin typeface="Times New Roman"/>
                <a:cs typeface="Times New Roman"/>
              </a:rPr>
              <a:t> </a:t>
            </a:r>
            <a:r>
              <a:rPr sz="1200" b="1" spc="-5" dirty="0">
                <a:latin typeface="Times New Roman"/>
                <a:cs typeface="Times New Roman"/>
              </a:rPr>
              <a:t>D</a:t>
            </a:r>
            <a:r>
              <a:rPr sz="1200" b="1" dirty="0">
                <a:latin typeface="Times New Roman"/>
                <a:cs typeface="Times New Roman"/>
              </a:rPr>
              <a:t>. </a:t>
            </a:r>
            <a:r>
              <a:rPr sz="1200" b="1" spc="80" dirty="0">
                <a:latin typeface="Times New Roman"/>
                <a:cs typeface="Times New Roman"/>
              </a:rPr>
              <a:t> </a:t>
            </a:r>
            <a:r>
              <a:rPr sz="1200" b="1" spc="25" dirty="0">
                <a:latin typeface="Times New Roman"/>
                <a:cs typeface="Times New Roman"/>
              </a:rPr>
              <a:t>K</a:t>
            </a:r>
            <a:r>
              <a:rPr sz="1200" b="1" spc="-5" dirty="0">
                <a:latin typeface="Times New Roman"/>
                <a:cs typeface="Times New Roman"/>
              </a:rPr>
              <a:t>e</a:t>
            </a:r>
            <a:r>
              <a:rPr sz="1200" b="1" dirty="0">
                <a:latin typeface="Times New Roman"/>
                <a:cs typeface="Times New Roman"/>
              </a:rPr>
              <a:t>a, </a:t>
            </a:r>
            <a:r>
              <a:rPr sz="1200" b="1" spc="105" dirty="0">
                <a:latin typeface="Times New Roman"/>
                <a:cs typeface="Times New Roman"/>
              </a:rPr>
              <a:t> </a:t>
            </a:r>
            <a:r>
              <a:rPr sz="1200" b="1" spc="-15" dirty="0">
                <a:latin typeface="Times New Roman"/>
                <a:cs typeface="Times New Roman"/>
              </a:rPr>
              <a:t>P</a:t>
            </a:r>
            <a:r>
              <a:rPr sz="1200" b="1" dirty="0">
                <a:latin typeface="Times New Roman"/>
                <a:cs typeface="Times New Roman"/>
              </a:rPr>
              <a:t>h</a:t>
            </a:r>
            <a:r>
              <a:rPr sz="1200" b="1" spc="-5" dirty="0">
                <a:latin typeface="Times New Roman"/>
                <a:cs typeface="Times New Roman"/>
              </a:rPr>
              <a:t>D</a:t>
            </a:r>
            <a:r>
              <a:rPr sz="1200" b="1" dirty="0">
                <a:latin typeface="Times New Roman"/>
                <a:cs typeface="Times New Roman"/>
              </a:rPr>
              <a:t>, </a:t>
            </a:r>
            <a:r>
              <a:rPr sz="1200" b="1" spc="80" dirty="0">
                <a:latin typeface="Times New Roman"/>
                <a:cs typeface="Times New Roman"/>
              </a:rPr>
              <a:t> </a:t>
            </a:r>
            <a:r>
              <a:rPr sz="1200" spc="-25" dirty="0">
                <a:latin typeface="Times New Roman"/>
                <a:cs typeface="Times New Roman"/>
              </a:rPr>
              <a:t>i</a:t>
            </a:r>
            <a:r>
              <a:rPr sz="1200" dirty="0">
                <a:latin typeface="Times New Roman"/>
                <a:cs typeface="Times New Roman"/>
              </a:rPr>
              <a:t>s </a:t>
            </a:r>
            <a:r>
              <a:rPr sz="1200" spc="85" dirty="0">
                <a:latin typeface="Times New Roman"/>
                <a:cs typeface="Times New Roman"/>
              </a:rPr>
              <a:t> </a:t>
            </a:r>
            <a:r>
              <a:rPr sz="1200" dirty="0">
                <a:latin typeface="Times New Roman"/>
                <a:cs typeface="Times New Roman"/>
              </a:rPr>
              <a:t>a </a:t>
            </a:r>
            <a:r>
              <a:rPr sz="1200" spc="90" dirty="0">
                <a:latin typeface="Times New Roman"/>
                <a:cs typeface="Times New Roman"/>
              </a:rPr>
              <a:t> </a:t>
            </a:r>
            <a:r>
              <a:rPr sz="1200" dirty="0">
                <a:latin typeface="Times New Roman"/>
                <a:cs typeface="Times New Roman"/>
              </a:rPr>
              <a:t>P</a:t>
            </a:r>
            <a:r>
              <a:rPr sz="1200" spc="-20" dirty="0">
                <a:latin typeface="Times New Roman"/>
                <a:cs typeface="Times New Roman"/>
              </a:rPr>
              <a:t>r</a:t>
            </a:r>
            <a:r>
              <a:rPr sz="1200" spc="20" dirty="0">
                <a:latin typeface="Times New Roman"/>
                <a:cs typeface="Times New Roman"/>
              </a:rPr>
              <a:t>o</a:t>
            </a:r>
            <a:r>
              <a:rPr sz="1200" spc="-40" dirty="0">
                <a:latin typeface="Times New Roman"/>
                <a:cs typeface="Times New Roman"/>
              </a:rPr>
              <a:t>f</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r </a:t>
            </a:r>
            <a:r>
              <a:rPr sz="1200" spc="5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55" dirty="0">
                <a:latin typeface="Times New Roman"/>
                <a:cs typeface="Times New Roman"/>
              </a:rPr>
              <a:t> </a:t>
            </a:r>
            <a:r>
              <a:rPr sz="1200" dirty="0">
                <a:latin typeface="Times New Roman"/>
                <a:cs typeface="Times New Roman"/>
              </a:rPr>
              <a:t>Sp</a:t>
            </a:r>
            <a:r>
              <a:rPr sz="1200" spc="-5" dirty="0">
                <a:latin typeface="Times New Roman"/>
                <a:cs typeface="Times New Roman"/>
              </a:rPr>
              <a:t>e</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 </a:t>
            </a:r>
            <a:r>
              <a:rPr sz="1200" spc="50" dirty="0">
                <a:latin typeface="Times New Roman"/>
                <a:cs typeface="Times New Roman"/>
              </a:rPr>
              <a:t> </a:t>
            </a:r>
            <a:r>
              <a:rPr sz="1200" spc="10"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70" dirty="0">
                <a:latin typeface="Times New Roman"/>
                <a:cs typeface="Times New Roman"/>
              </a:rPr>
              <a:t> </a:t>
            </a:r>
            <a:r>
              <a:rPr sz="1200" spc="-5" dirty="0">
                <a:latin typeface="Times New Roman"/>
                <a:cs typeface="Times New Roman"/>
              </a:rPr>
              <a:t>a</a:t>
            </a:r>
            <a:r>
              <a:rPr sz="1200" dirty="0">
                <a:latin typeface="Times New Roman"/>
                <a:cs typeface="Times New Roman"/>
              </a:rPr>
              <a:t>t </a:t>
            </a:r>
            <a:r>
              <a:rPr sz="1200" spc="95" dirty="0">
                <a:latin typeface="Times New Roman"/>
                <a:cs typeface="Times New Roman"/>
              </a:rPr>
              <a:t> </a:t>
            </a:r>
            <a:r>
              <a:rPr sz="1200" spc="-5" dirty="0">
                <a:latin typeface="Times New Roman"/>
                <a:cs typeface="Times New Roman"/>
              </a:rPr>
              <a:t>N</a:t>
            </a:r>
            <a:r>
              <a:rPr sz="1200" dirty="0">
                <a:latin typeface="Times New Roman"/>
                <a:cs typeface="Times New Roman"/>
              </a:rPr>
              <a:t>o</a:t>
            </a:r>
            <a:r>
              <a:rPr sz="1200" spc="-20" dirty="0">
                <a:latin typeface="Times New Roman"/>
                <a:cs typeface="Times New Roman"/>
              </a:rPr>
              <a:t>r</a:t>
            </a:r>
            <a:r>
              <a:rPr sz="1200" spc="25" dirty="0">
                <a:latin typeface="Times New Roman"/>
                <a:cs typeface="Times New Roman"/>
              </a:rPr>
              <a:t>t</a:t>
            </a:r>
            <a:r>
              <a:rPr sz="1200" dirty="0">
                <a:latin typeface="Times New Roman"/>
                <a:cs typeface="Times New Roman"/>
              </a:rPr>
              <a:t>h </a:t>
            </a:r>
            <a:r>
              <a:rPr sz="1200" spc="70" dirty="0">
                <a:latin typeface="Times New Roman"/>
                <a:cs typeface="Times New Roman"/>
              </a:rPr>
              <a:t> </a:t>
            </a:r>
            <a:r>
              <a:rPr sz="1200" spc="-10" dirty="0">
                <a:latin typeface="Times New Roman"/>
                <a:cs typeface="Times New Roman"/>
              </a:rPr>
              <a:t>C</a:t>
            </a:r>
            <a:r>
              <a:rPr sz="1200" spc="-5" dirty="0">
                <a:latin typeface="Times New Roman"/>
                <a:cs typeface="Times New Roman"/>
              </a:rPr>
              <a:t>a</a:t>
            </a:r>
            <a:r>
              <a:rPr sz="1200" spc="-20" dirty="0">
                <a:latin typeface="Times New Roman"/>
                <a:cs typeface="Times New Roman"/>
              </a:rPr>
              <a:t>r</a:t>
            </a:r>
            <a:r>
              <a:rPr sz="1200" spc="20" dirty="0">
                <a:latin typeface="Times New Roman"/>
                <a:cs typeface="Times New Roman"/>
              </a:rPr>
              <a:t>o</a:t>
            </a:r>
            <a:r>
              <a:rPr sz="1200" spc="-25" dirty="0">
                <a:latin typeface="Times New Roman"/>
                <a:cs typeface="Times New Roman"/>
              </a:rPr>
              <a:t>li</a:t>
            </a:r>
            <a:r>
              <a:rPr sz="1200" dirty="0">
                <a:latin typeface="Times New Roman"/>
                <a:cs typeface="Times New Roman"/>
              </a:rPr>
              <a:t>na </a:t>
            </a:r>
            <a:r>
              <a:rPr sz="1200" spc="114" dirty="0">
                <a:latin typeface="Times New Roman"/>
                <a:cs typeface="Times New Roman"/>
              </a:rPr>
              <a:t> </a:t>
            </a:r>
            <a:r>
              <a:rPr sz="1200" spc="-5" dirty="0">
                <a:latin typeface="Times New Roman"/>
                <a:cs typeface="Times New Roman"/>
              </a:rPr>
              <a:t>A</a:t>
            </a:r>
            <a:r>
              <a:rPr sz="1200" spc="-25" dirty="0">
                <a:latin typeface="Times New Roman"/>
                <a:cs typeface="Times New Roman"/>
              </a:rPr>
              <a:t>&amp;</a:t>
            </a:r>
            <a:r>
              <a:rPr sz="1200" dirty="0">
                <a:latin typeface="Times New Roman"/>
                <a:cs typeface="Times New Roman"/>
              </a:rPr>
              <a:t>T </a:t>
            </a:r>
            <a:r>
              <a:rPr sz="1200" spc="105" dirty="0">
                <a:latin typeface="Times New Roman"/>
                <a:cs typeface="Times New Roman"/>
              </a:rPr>
              <a:t> </a:t>
            </a:r>
            <a:r>
              <a:rPr sz="1200" spc="-20" dirty="0">
                <a:latin typeface="Times New Roman"/>
                <a:cs typeface="Times New Roman"/>
              </a:rPr>
              <a:t>S</a:t>
            </a:r>
            <a:r>
              <a:rPr sz="1200" spc="25" dirty="0">
                <a:latin typeface="Times New Roman"/>
                <a:cs typeface="Times New Roman"/>
              </a:rPr>
              <a:t>t</a:t>
            </a:r>
            <a:r>
              <a:rPr sz="1200" spc="-30" dirty="0">
                <a:latin typeface="Times New Roman"/>
                <a:cs typeface="Times New Roman"/>
              </a:rPr>
              <a:t>a</a:t>
            </a:r>
            <a:r>
              <a:rPr sz="1200" spc="25" dirty="0">
                <a:latin typeface="Times New Roman"/>
                <a:cs typeface="Times New Roman"/>
              </a:rPr>
              <a:t>te </a:t>
            </a:r>
            <a:r>
              <a:rPr sz="1200" spc="-5" dirty="0">
                <a:latin typeface="Times New Roman"/>
                <a:cs typeface="Times New Roman"/>
              </a:rPr>
              <a:t>U</a:t>
            </a:r>
            <a:r>
              <a:rPr sz="1200" dirty="0">
                <a:latin typeface="Times New Roman"/>
                <a:cs typeface="Times New Roman"/>
              </a:rPr>
              <a:t>n</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y</a:t>
            </a:r>
            <a:r>
              <a:rPr sz="1200" dirty="0">
                <a:latin typeface="Times New Roman"/>
                <a:cs typeface="Times New Roman"/>
              </a:rPr>
              <a:t>. </a:t>
            </a:r>
            <a:r>
              <a:rPr sz="1200" spc="-110" dirty="0">
                <a:latin typeface="Times New Roman"/>
                <a:cs typeface="Times New Roman"/>
              </a:rPr>
              <a:t> </a:t>
            </a:r>
            <a:r>
              <a:rPr sz="1200" spc="-5" dirty="0">
                <a:latin typeface="Times New Roman"/>
                <a:cs typeface="Times New Roman"/>
              </a:rPr>
              <a:t>He</a:t>
            </a:r>
            <a:r>
              <a:rPr sz="1200" dirty="0">
                <a:latin typeface="Times New Roman"/>
                <a:cs typeface="Times New Roman"/>
              </a:rPr>
              <a:t>r </a:t>
            </a:r>
            <a:r>
              <a:rPr sz="1200" spc="-114"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a:t>
            </a:r>
            <a:r>
              <a:rPr sz="1200" spc="5" dirty="0">
                <a:latin typeface="Times New Roman"/>
                <a:cs typeface="Times New Roman"/>
              </a:rPr>
              <a:t>r</a:t>
            </a:r>
            <a:r>
              <a:rPr sz="1200" spc="-5" dirty="0">
                <a:latin typeface="Times New Roman"/>
                <a:cs typeface="Times New Roman"/>
              </a:rPr>
              <a:t>c</a:t>
            </a:r>
            <a:r>
              <a:rPr sz="1200" dirty="0">
                <a:latin typeface="Times New Roman"/>
                <a:cs typeface="Times New Roman"/>
              </a:rPr>
              <a:t>h </a:t>
            </a:r>
            <a:r>
              <a:rPr sz="1200" spc="-120"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t </a:t>
            </a:r>
            <a:r>
              <a:rPr sz="1200" spc="-9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20" dirty="0">
                <a:latin typeface="Times New Roman"/>
                <a:cs typeface="Times New Roman"/>
              </a:rPr>
              <a:t> </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g</a:t>
            </a:r>
            <a:r>
              <a:rPr sz="1200" spc="-5" dirty="0">
                <a:latin typeface="Times New Roman"/>
                <a:cs typeface="Times New Roman"/>
              </a:rPr>
              <a:t>a</a:t>
            </a:r>
            <a:r>
              <a:rPr sz="1200" dirty="0">
                <a:latin typeface="Times New Roman"/>
                <a:cs typeface="Times New Roman"/>
              </a:rPr>
              <a:t>g</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dirty="0">
                <a:latin typeface="Times New Roman"/>
                <a:cs typeface="Times New Roman"/>
              </a:rPr>
              <a:t>nt </a:t>
            </a:r>
            <a:r>
              <a:rPr sz="1200" spc="-9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spc="-5" dirty="0">
                <a:latin typeface="Times New Roman"/>
                <a:cs typeface="Times New Roman"/>
              </a:rPr>
              <a:t>c</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s </a:t>
            </a:r>
            <a:r>
              <a:rPr sz="1200" spc="-135" dirty="0">
                <a:latin typeface="Times New Roman"/>
                <a:cs typeface="Times New Roman"/>
              </a:rPr>
              <a:t> </a:t>
            </a:r>
            <a:r>
              <a:rPr sz="1200" spc="20" dirty="0">
                <a:latin typeface="Times New Roman"/>
                <a:cs typeface="Times New Roman"/>
              </a:rPr>
              <a:t>o</a:t>
            </a:r>
            <a:r>
              <a:rPr sz="1200" dirty="0">
                <a:latin typeface="Times New Roman"/>
                <a:cs typeface="Times New Roman"/>
              </a:rPr>
              <a:t>n </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25"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spc="-5" dirty="0">
                <a:latin typeface="Times New Roman"/>
                <a:cs typeface="Times New Roman"/>
              </a:rPr>
              <a:t>ec</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45" dirty="0">
                <a:latin typeface="Times New Roman"/>
                <a:cs typeface="Times New Roman"/>
              </a:rPr>
              <a:t> </a:t>
            </a:r>
            <a:r>
              <a:rPr sz="1200" spc="-25" dirty="0">
                <a:latin typeface="Times New Roman"/>
                <a:cs typeface="Times New Roman"/>
              </a:rPr>
              <a:t>b</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we</a:t>
            </a:r>
            <a:r>
              <a:rPr sz="1200" spc="15" dirty="0">
                <a:latin typeface="Times New Roman"/>
                <a:cs typeface="Times New Roman"/>
              </a:rPr>
              <a:t>e</a:t>
            </a:r>
            <a:r>
              <a:rPr sz="1200" dirty="0">
                <a:latin typeface="Times New Roman"/>
                <a:cs typeface="Times New Roman"/>
              </a:rPr>
              <a:t>n </a:t>
            </a:r>
            <a:r>
              <a:rPr sz="1200" spc="-145" dirty="0">
                <a:latin typeface="Times New Roman"/>
                <a:cs typeface="Times New Roman"/>
              </a:rPr>
              <a:t> </a:t>
            </a:r>
            <a:r>
              <a:rPr sz="1200" dirty="0">
                <a:latin typeface="Times New Roman"/>
                <a:cs typeface="Times New Roman"/>
              </a:rPr>
              <a:t>g</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e</a:t>
            </a:r>
            <a:r>
              <a:rPr sz="1200" spc="5" dirty="0">
                <a:latin typeface="Times New Roman"/>
                <a:cs typeface="Times New Roman"/>
              </a:rPr>
              <a:t>r</a:t>
            </a:r>
            <a:r>
              <a:rPr sz="1200" spc="40" dirty="0">
                <a:latin typeface="Times New Roman"/>
                <a:cs typeface="Times New Roman"/>
              </a:rPr>
              <a:t>a</a:t>
            </a:r>
            <a:r>
              <a:rPr sz="1200" dirty="0">
                <a:latin typeface="Times New Roman"/>
                <a:cs typeface="Times New Roman"/>
              </a:rPr>
              <a:t>l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80"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 </a:t>
            </a:r>
            <a:r>
              <a:rPr sz="1200" spc="50"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15" dirty="0">
                <a:latin typeface="Times New Roman"/>
                <a:cs typeface="Times New Roman"/>
              </a:rPr>
              <a:t>c</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8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95" dirty="0">
                <a:latin typeface="Times New Roman"/>
                <a:cs typeface="Times New Roman"/>
              </a:rPr>
              <a:t> </a:t>
            </a:r>
            <a:r>
              <a:rPr sz="1200" spc="-50" dirty="0">
                <a:latin typeface="Times New Roman"/>
                <a:cs typeface="Times New Roman"/>
              </a:rPr>
              <a:t>m</a:t>
            </a:r>
            <a:r>
              <a:rPr sz="1200" spc="20" dirty="0">
                <a:latin typeface="Times New Roman"/>
                <a:cs typeface="Times New Roman"/>
              </a:rPr>
              <a:t>u</a:t>
            </a:r>
            <a:r>
              <a:rPr sz="1200" spc="-50" dirty="0">
                <a:latin typeface="Times New Roman"/>
                <a:cs typeface="Times New Roman"/>
              </a:rPr>
              <a:t>l</a:t>
            </a:r>
            <a:r>
              <a:rPr sz="1200" spc="50" dirty="0">
                <a:latin typeface="Times New Roman"/>
                <a:cs typeface="Times New Roman"/>
              </a:rPr>
              <a:t>t</a:t>
            </a:r>
            <a:r>
              <a:rPr sz="1200" spc="-25"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 </a:t>
            </a:r>
            <a:r>
              <a:rPr sz="1200" spc="50"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80" dirty="0">
                <a:latin typeface="Times New Roman"/>
                <a:cs typeface="Times New Roman"/>
              </a:rPr>
              <a:t> </a:t>
            </a:r>
            <a:r>
              <a:rPr sz="1200" spc="-5" dirty="0">
                <a:latin typeface="Times New Roman"/>
                <a:cs typeface="Times New Roman"/>
              </a:rPr>
              <a:t>He</a:t>
            </a:r>
            <a:r>
              <a:rPr sz="1200" dirty="0">
                <a:latin typeface="Times New Roman"/>
                <a:cs typeface="Times New Roman"/>
              </a:rPr>
              <a:t>r </a:t>
            </a:r>
            <a:r>
              <a:rPr sz="1200" spc="80" dirty="0">
                <a:latin typeface="Times New Roman"/>
                <a:cs typeface="Times New Roman"/>
              </a:rPr>
              <a:t> </a:t>
            </a:r>
            <a:r>
              <a:rPr sz="1200" spc="-5" dirty="0">
                <a:latin typeface="Times New Roman"/>
                <a:cs typeface="Times New Roman"/>
              </a:rPr>
              <a:t>c</a:t>
            </a:r>
            <a:r>
              <a:rPr sz="1200" dirty="0">
                <a:latin typeface="Times New Roman"/>
                <a:cs typeface="Times New Roman"/>
              </a:rPr>
              <a:t>u</a:t>
            </a:r>
            <a:r>
              <a:rPr sz="1200" spc="5" dirty="0">
                <a:latin typeface="Times New Roman"/>
                <a:cs typeface="Times New Roman"/>
              </a:rPr>
              <a:t>rr</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9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a:t>
            </a:r>
            <a:r>
              <a:rPr sz="1200" spc="5" dirty="0">
                <a:latin typeface="Times New Roman"/>
                <a:cs typeface="Times New Roman"/>
              </a:rPr>
              <a:t>r</a:t>
            </a:r>
            <a:r>
              <a:rPr sz="1200" spc="-5" dirty="0">
                <a:latin typeface="Times New Roman"/>
                <a:cs typeface="Times New Roman"/>
              </a:rPr>
              <a:t>c</a:t>
            </a:r>
            <a:r>
              <a:rPr sz="1200" dirty="0">
                <a:latin typeface="Times New Roman"/>
                <a:cs typeface="Times New Roman"/>
              </a:rPr>
              <a:t>h </a:t>
            </a:r>
            <a:r>
              <a:rPr sz="1200" spc="7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spc="-5" dirty="0">
                <a:latin typeface="Times New Roman"/>
                <a:cs typeface="Times New Roman"/>
              </a:rPr>
              <a:t>c</a:t>
            </a:r>
            <a:r>
              <a:rPr sz="1200" dirty="0">
                <a:latin typeface="Times New Roman"/>
                <a:cs typeface="Times New Roman"/>
              </a:rPr>
              <a:t>u</a:t>
            </a:r>
            <a:r>
              <a:rPr sz="1200" spc="-15" dirty="0">
                <a:latin typeface="Times New Roman"/>
                <a:cs typeface="Times New Roman"/>
              </a:rPr>
              <a:t>s</a:t>
            </a:r>
            <a:r>
              <a:rPr sz="1200" spc="15" dirty="0">
                <a:latin typeface="Times New Roman"/>
                <a:cs typeface="Times New Roman"/>
              </a:rPr>
              <a:t>e</a:t>
            </a:r>
            <a:r>
              <a:rPr sz="1200" dirty="0">
                <a:latin typeface="Times New Roman"/>
                <a:cs typeface="Times New Roman"/>
              </a:rPr>
              <a:t>s </a:t>
            </a:r>
            <a:r>
              <a:rPr sz="1200" spc="60" dirty="0">
                <a:latin typeface="Times New Roman"/>
                <a:cs typeface="Times New Roman"/>
              </a:rPr>
              <a:t> </a:t>
            </a:r>
            <a:r>
              <a:rPr sz="1200" spc="20" dirty="0">
                <a:latin typeface="Times New Roman"/>
                <a:cs typeface="Times New Roman"/>
              </a:rPr>
              <a:t>o</a:t>
            </a:r>
            <a:r>
              <a:rPr sz="1200" dirty="0">
                <a:latin typeface="Times New Roman"/>
                <a:cs typeface="Times New Roman"/>
              </a:rPr>
              <a:t>n p</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p</a:t>
            </a:r>
            <a:r>
              <a:rPr sz="1200" spc="-5" dirty="0">
                <a:latin typeface="Times New Roman"/>
                <a:cs typeface="Times New Roman"/>
              </a:rPr>
              <a:t>a</a:t>
            </a:r>
            <a:r>
              <a:rPr sz="1200" spc="30" dirty="0">
                <a:latin typeface="Times New Roman"/>
                <a:cs typeface="Times New Roman"/>
              </a:rPr>
              <a:t>r</a:t>
            </a:r>
            <a:r>
              <a:rPr sz="1200" spc="-25" dirty="0">
                <a:latin typeface="Times New Roman"/>
                <a:cs typeface="Times New Roman"/>
              </a:rPr>
              <a:t>in</a:t>
            </a:r>
            <a:r>
              <a:rPr sz="1200" dirty="0">
                <a:latin typeface="Times New Roman"/>
                <a:cs typeface="Times New Roman"/>
              </a:rPr>
              <a:t>g </a:t>
            </a:r>
            <a:r>
              <a:rPr sz="1200" spc="-12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 </a:t>
            </a:r>
            <a:r>
              <a:rPr sz="1200" spc="-135"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100"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0" dirty="0">
                <a:latin typeface="Times New Roman"/>
                <a:cs typeface="Times New Roman"/>
              </a:rPr>
              <a:t>s</a:t>
            </a:r>
            <a:r>
              <a:rPr sz="1200" spc="-50" dirty="0">
                <a:latin typeface="Times New Roman"/>
                <a:cs typeface="Times New Roman"/>
              </a:rPr>
              <a:t>i</a:t>
            </a:r>
            <a:r>
              <a:rPr sz="1200" spc="20" dirty="0">
                <a:latin typeface="Times New Roman"/>
                <a:cs typeface="Times New Roman"/>
              </a:rPr>
              <a:t>g</a:t>
            </a:r>
            <a:r>
              <a:rPr sz="1200" dirty="0">
                <a:latin typeface="Times New Roman"/>
                <a:cs typeface="Times New Roman"/>
              </a:rPr>
              <a:t>n </a:t>
            </a:r>
            <a:r>
              <a:rPr sz="1200" spc="-14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20"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dirty="0">
                <a:latin typeface="Times New Roman"/>
                <a:cs typeface="Times New Roman"/>
              </a:rPr>
              <a:t>l</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dirty="0">
                <a:latin typeface="Times New Roman"/>
                <a:cs typeface="Times New Roman"/>
              </a:rPr>
              <a:t>r </a:t>
            </a:r>
            <a:r>
              <a:rPr sz="1200" spc="-114"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ly </a:t>
            </a:r>
            <a:r>
              <a:rPr sz="1200" spc="-14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ve </a:t>
            </a:r>
            <a:r>
              <a:rPr sz="1200" spc="-10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5"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2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20" dirty="0">
                <a:latin typeface="Times New Roman"/>
                <a:cs typeface="Times New Roman"/>
              </a:rPr>
              <a:t> </a:t>
            </a:r>
            <a:r>
              <a:rPr sz="1200" dirty="0">
                <a:latin typeface="Times New Roman"/>
                <a:cs typeface="Times New Roman"/>
              </a:rPr>
              <a:t>u</a:t>
            </a:r>
            <a:r>
              <a:rPr sz="1200" spc="5" dirty="0">
                <a:latin typeface="Times New Roman"/>
                <a:cs typeface="Times New Roman"/>
              </a:rPr>
              <a:t>r</a:t>
            </a:r>
            <a:r>
              <a:rPr sz="1200" spc="-25" dirty="0">
                <a:latin typeface="Times New Roman"/>
                <a:cs typeface="Times New Roman"/>
              </a:rPr>
              <a:t>b</a:t>
            </a:r>
            <a:r>
              <a:rPr sz="1200" spc="15" dirty="0">
                <a:latin typeface="Times New Roman"/>
                <a:cs typeface="Times New Roman"/>
              </a:rPr>
              <a:t>a</a:t>
            </a:r>
            <a:r>
              <a:rPr sz="1200" dirty="0">
                <a:latin typeface="Times New Roman"/>
                <a:cs typeface="Times New Roman"/>
              </a:rPr>
              <a:t>n </a:t>
            </a:r>
            <a:r>
              <a:rPr sz="1200" spc="-120" dirty="0">
                <a:latin typeface="Times New Roman"/>
                <a:cs typeface="Times New Roman"/>
              </a:rPr>
              <a:t> </a:t>
            </a:r>
            <a:r>
              <a:rPr sz="1200" spc="15" dirty="0">
                <a:latin typeface="Times New Roman"/>
                <a:cs typeface="Times New Roman"/>
              </a:rPr>
              <a:t>c</a:t>
            </a:r>
            <a:r>
              <a:rPr sz="1200" spc="-25" dirty="0">
                <a:latin typeface="Times New Roman"/>
                <a:cs typeface="Times New Roman"/>
              </a:rPr>
              <a:t>l</a:t>
            </a:r>
            <a:r>
              <a:rPr sz="1200" spc="-5" dirty="0">
                <a:latin typeface="Times New Roman"/>
                <a:cs typeface="Times New Roman"/>
              </a:rPr>
              <a:t>a</a:t>
            </a:r>
            <a:r>
              <a:rPr sz="1200" spc="-15" dirty="0">
                <a:latin typeface="Times New Roman"/>
                <a:cs typeface="Times New Roman"/>
              </a:rPr>
              <a:t>ss</a:t>
            </a:r>
            <a:r>
              <a:rPr sz="1200" spc="5" dirty="0">
                <a:latin typeface="Times New Roman"/>
                <a:cs typeface="Times New Roman"/>
              </a:rPr>
              <a:t>r</a:t>
            </a:r>
            <a:r>
              <a:rPr sz="1200" spc="20" dirty="0">
                <a:latin typeface="Times New Roman"/>
                <a:cs typeface="Times New Roman"/>
              </a:rPr>
              <a:t>oo</a:t>
            </a:r>
            <a:r>
              <a:rPr sz="1200" spc="-25" dirty="0">
                <a:latin typeface="Times New Roman"/>
                <a:cs typeface="Times New Roman"/>
              </a:rPr>
              <a:t>m</a:t>
            </a:r>
            <a:r>
              <a:rPr sz="1200" dirty="0">
                <a:latin typeface="Times New Roman"/>
                <a:cs typeface="Times New Roman"/>
              </a:rPr>
              <a:t>s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spc="-5" dirty="0">
                <a:latin typeface="Times New Roman"/>
                <a:cs typeface="Times New Roman"/>
              </a:rPr>
              <a:t>w</a:t>
            </a:r>
            <a:r>
              <a:rPr sz="1200" spc="15" dirty="0">
                <a:latin typeface="Times New Roman"/>
                <a:cs typeface="Times New Roman"/>
              </a:rPr>
              <a:t>a</a:t>
            </a:r>
            <a:r>
              <a:rPr sz="1200" spc="-25" dirty="0">
                <a:latin typeface="Times New Roman"/>
                <a:cs typeface="Times New Roman"/>
              </a:rPr>
              <a:t>y</a:t>
            </a:r>
            <a:r>
              <a:rPr sz="1200" dirty="0">
                <a:latin typeface="Times New Roman"/>
                <a:cs typeface="Times New Roman"/>
              </a:rPr>
              <a:t>s </a:t>
            </a:r>
            <a:r>
              <a:rPr sz="1200" spc="25" dirty="0">
                <a:latin typeface="Times New Roman"/>
                <a:cs typeface="Times New Roman"/>
              </a:rPr>
              <a:t>t</a:t>
            </a:r>
            <a:r>
              <a:rPr sz="1200" dirty="0">
                <a:latin typeface="Times New Roman"/>
                <a:cs typeface="Times New Roman"/>
              </a:rPr>
              <a:t>o</a:t>
            </a:r>
            <a:r>
              <a:rPr sz="1200" spc="3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40" dirty="0">
                <a:latin typeface="Times New Roman"/>
                <a:cs typeface="Times New Roman"/>
              </a:rPr>
              <a:t>f</a:t>
            </a:r>
            <a:r>
              <a:rPr sz="1200" spc="20" dirty="0">
                <a:latin typeface="Times New Roman"/>
                <a:cs typeface="Times New Roman"/>
              </a:rPr>
              <a:t>u</a:t>
            </a:r>
            <a:r>
              <a:rPr sz="1200" spc="-15" dirty="0">
                <a:latin typeface="Times New Roman"/>
                <a:cs typeface="Times New Roman"/>
              </a:rPr>
              <a:t>s</a:t>
            </a:r>
            <a:r>
              <a:rPr sz="1200" dirty="0">
                <a:latin typeface="Times New Roman"/>
                <a:cs typeface="Times New Roman"/>
              </a:rPr>
              <a:t>e</a:t>
            </a:r>
            <a:r>
              <a:rPr sz="1200" spc="5"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4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ug</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ut</a:t>
            </a:r>
            <a:r>
              <a:rPr sz="1200" spc="10" dirty="0">
                <a:latin typeface="Times New Roman"/>
                <a:cs typeface="Times New Roman"/>
              </a:rPr>
              <a:t> </a:t>
            </a:r>
            <a:r>
              <a:rPr sz="1200" spc="-30"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a:t>
            </a:r>
            <a:r>
              <a:rPr sz="1200" spc="5" dirty="0">
                <a:latin typeface="Times New Roman"/>
                <a:cs typeface="Times New Roman"/>
              </a:rPr>
              <a:t> </a:t>
            </a:r>
            <a:r>
              <a:rPr sz="1200" spc="10" dirty="0">
                <a:latin typeface="Times New Roman"/>
                <a:cs typeface="Times New Roman"/>
              </a:rPr>
              <a:t>s</a:t>
            </a:r>
            <a:r>
              <a:rPr sz="1200" spc="-25" dirty="0">
                <a:latin typeface="Times New Roman"/>
                <a:cs typeface="Times New Roman"/>
              </a:rPr>
              <a:t>y</a:t>
            </a:r>
            <a:r>
              <a:rPr sz="1200" dirty="0">
                <a:latin typeface="Times New Roman"/>
                <a:cs typeface="Times New Roman"/>
              </a:rPr>
              <a:t>ll</a:t>
            </a:r>
            <a:r>
              <a:rPr sz="1200" spc="-5" dirty="0">
                <a:latin typeface="Times New Roman"/>
                <a:cs typeface="Times New Roman"/>
              </a:rPr>
              <a:t>a</a:t>
            </a:r>
            <a:r>
              <a:rPr sz="1200" dirty="0">
                <a:latin typeface="Times New Roman"/>
                <a:cs typeface="Times New Roman"/>
              </a:rPr>
              <a:t>bi</a:t>
            </a:r>
            <a:r>
              <a:rPr sz="1200" spc="-1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2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p</a:t>
            </a:r>
            <a:r>
              <a:rPr sz="1200" spc="-5" dirty="0">
                <a:latin typeface="Times New Roman"/>
                <a:cs typeface="Times New Roman"/>
              </a:rPr>
              <a:t>a</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m</a:t>
            </a:r>
            <a:r>
              <a:rPr sz="1200" spc="-15" dirty="0">
                <a:latin typeface="Times New Roman"/>
                <a:cs typeface="Times New Roman"/>
              </a:rPr>
              <a:t>s</a:t>
            </a:r>
            <a:r>
              <a:rPr sz="1200" dirty="0">
                <a:latin typeface="Times New Roman"/>
                <a:cs typeface="Times New Roman"/>
              </a:rPr>
              <a:t>.</a:t>
            </a:r>
            <a:r>
              <a:rPr sz="1200" spc="20" dirty="0">
                <a:latin typeface="Times New Roman"/>
                <a:cs typeface="Times New Roman"/>
              </a:rPr>
              <a:t> </a:t>
            </a:r>
            <a:r>
              <a:rPr sz="1200" b="1" dirty="0">
                <a:latin typeface="Times New Roman"/>
                <a:cs typeface="Times New Roman"/>
              </a:rPr>
              <a:t>S</a:t>
            </a:r>
            <a:r>
              <a:rPr sz="1200" b="1" spc="5" dirty="0">
                <a:latin typeface="Times New Roman"/>
                <a:cs typeface="Times New Roman"/>
              </a:rPr>
              <a:t>t</a:t>
            </a:r>
            <a:r>
              <a:rPr sz="1200" b="1" dirty="0">
                <a:latin typeface="Times New Roman"/>
                <a:cs typeface="Times New Roman"/>
              </a:rPr>
              <a:t>an</a:t>
            </a:r>
            <a:r>
              <a:rPr sz="1200" b="1" spc="-25" dirty="0">
                <a:latin typeface="Times New Roman"/>
                <a:cs typeface="Times New Roman"/>
              </a:rPr>
              <a:t>l</a:t>
            </a:r>
            <a:r>
              <a:rPr sz="1200" b="1" spc="-5" dirty="0">
                <a:latin typeface="Times New Roman"/>
                <a:cs typeface="Times New Roman"/>
              </a:rPr>
              <a:t>e</a:t>
            </a:r>
            <a:r>
              <a:rPr sz="1200" b="1" dirty="0">
                <a:latin typeface="Times New Roman"/>
                <a:cs typeface="Times New Roman"/>
              </a:rPr>
              <a:t>y</a:t>
            </a:r>
            <a:endParaRPr sz="1200">
              <a:latin typeface="Times New Roman"/>
              <a:cs typeface="Times New Roman"/>
            </a:endParaRPr>
          </a:p>
          <a:p>
            <a:pPr marL="12700" marR="7620" algn="just">
              <a:lnSpc>
                <a:spcPct val="95600"/>
              </a:lnSpc>
              <a:spcBef>
                <a:spcPts val="15"/>
              </a:spcBef>
            </a:pPr>
            <a:r>
              <a:rPr sz="1200" b="1" spc="-5" dirty="0">
                <a:latin typeface="Times New Roman"/>
                <a:cs typeface="Times New Roman"/>
              </a:rPr>
              <a:t>C</a:t>
            </a:r>
            <a:r>
              <a:rPr sz="1200" b="1" dirty="0">
                <a:latin typeface="Times New Roman"/>
                <a:cs typeface="Times New Roman"/>
              </a:rPr>
              <a:t>. </a:t>
            </a:r>
            <a:r>
              <a:rPr sz="1200" b="1" spc="-85" dirty="0">
                <a:latin typeface="Times New Roman"/>
                <a:cs typeface="Times New Roman"/>
              </a:rPr>
              <a:t> </a:t>
            </a:r>
            <a:r>
              <a:rPr sz="1200" b="1" spc="-10" dirty="0">
                <a:latin typeface="Times New Roman"/>
                <a:cs typeface="Times New Roman"/>
              </a:rPr>
              <a:t>T</a:t>
            </a:r>
            <a:r>
              <a:rPr sz="1200" b="1" spc="-30" dirty="0">
                <a:latin typeface="Times New Roman"/>
                <a:cs typeface="Times New Roman"/>
              </a:rPr>
              <a:t>r</a:t>
            </a:r>
            <a:r>
              <a:rPr sz="1200" b="1" spc="-5" dirty="0">
                <a:latin typeface="Times New Roman"/>
                <a:cs typeface="Times New Roman"/>
              </a:rPr>
              <a:t>e</a:t>
            </a:r>
            <a:r>
              <a:rPr sz="1200" b="1" dirty="0">
                <a:latin typeface="Times New Roman"/>
                <a:cs typeface="Times New Roman"/>
              </a:rPr>
              <a:t>n</a:t>
            </a:r>
            <a:r>
              <a:rPr sz="1200" b="1" spc="5" dirty="0">
                <a:latin typeface="Times New Roman"/>
                <a:cs typeface="Times New Roman"/>
              </a:rPr>
              <a:t>t</a:t>
            </a:r>
            <a:r>
              <a:rPr sz="1200" b="1" dirty="0">
                <a:latin typeface="Times New Roman"/>
                <a:cs typeface="Times New Roman"/>
              </a:rPr>
              <a:t>, </a:t>
            </a:r>
            <a:r>
              <a:rPr sz="1200" b="1" spc="-85" dirty="0">
                <a:latin typeface="Times New Roman"/>
                <a:cs typeface="Times New Roman"/>
              </a:rPr>
              <a:t> </a:t>
            </a:r>
            <a:r>
              <a:rPr sz="1200" b="1" spc="-15" dirty="0">
                <a:latin typeface="Times New Roman"/>
                <a:cs typeface="Times New Roman"/>
              </a:rPr>
              <a:t>P</a:t>
            </a:r>
            <a:r>
              <a:rPr sz="1200" b="1" dirty="0">
                <a:latin typeface="Times New Roman"/>
                <a:cs typeface="Times New Roman"/>
              </a:rPr>
              <a:t>h</a:t>
            </a:r>
            <a:r>
              <a:rPr sz="1200" b="1" spc="-5" dirty="0">
                <a:latin typeface="Times New Roman"/>
                <a:cs typeface="Times New Roman"/>
              </a:rPr>
              <a:t>D</a:t>
            </a:r>
            <a:r>
              <a:rPr sz="1200" b="1" dirty="0">
                <a:latin typeface="Times New Roman"/>
                <a:cs typeface="Times New Roman"/>
              </a:rPr>
              <a:t>, </a:t>
            </a:r>
            <a:r>
              <a:rPr sz="1200" b="1" spc="-85" dirty="0">
                <a:latin typeface="Times New Roman"/>
                <a:cs typeface="Times New Roman"/>
              </a:rPr>
              <a:t> </a:t>
            </a:r>
            <a:r>
              <a:rPr sz="1200" spc="-25" dirty="0">
                <a:latin typeface="Times New Roman"/>
                <a:cs typeface="Times New Roman"/>
              </a:rPr>
              <a:t>i</a:t>
            </a:r>
            <a:r>
              <a:rPr sz="1200" dirty="0">
                <a:latin typeface="Times New Roman"/>
                <a:cs typeface="Times New Roman"/>
              </a:rPr>
              <a:t>s </a:t>
            </a:r>
            <a:r>
              <a:rPr sz="1200" spc="-135" dirty="0">
                <a:latin typeface="Times New Roman"/>
                <a:cs typeface="Times New Roman"/>
              </a:rPr>
              <a:t> </a:t>
            </a:r>
            <a:r>
              <a:rPr sz="1200" spc="-5" dirty="0">
                <a:latin typeface="Times New Roman"/>
                <a:cs typeface="Times New Roman"/>
              </a:rPr>
              <a:t>a</a:t>
            </a:r>
            <a:r>
              <a:rPr sz="1200" dirty="0">
                <a:latin typeface="Times New Roman"/>
                <a:cs typeface="Times New Roman"/>
              </a:rPr>
              <a:t>n </a:t>
            </a:r>
            <a:r>
              <a:rPr sz="1200" spc="-120" dirty="0">
                <a:latin typeface="Times New Roman"/>
                <a:cs typeface="Times New Roman"/>
              </a:rPr>
              <a:t> </a:t>
            </a:r>
            <a:r>
              <a:rPr sz="1200" spc="-30" dirty="0">
                <a:latin typeface="Times New Roman"/>
                <a:cs typeface="Times New Roman"/>
              </a:rPr>
              <a:t>A</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spc="15" dirty="0">
                <a:latin typeface="Times New Roman"/>
                <a:cs typeface="Times New Roman"/>
              </a:rPr>
              <a:t>c</a:t>
            </a:r>
            <a:r>
              <a:rPr sz="1200" spc="-50" dirty="0">
                <a:latin typeface="Times New Roman"/>
                <a:cs typeface="Times New Roman"/>
              </a:rPr>
              <a:t>i</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e </a:t>
            </a:r>
            <a:r>
              <a:rPr sz="1200" spc="-125" dirty="0">
                <a:latin typeface="Times New Roman"/>
                <a:cs typeface="Times New Roman"/>
              </a:rPr>
              <a:t> </a:t>
            </a:r>
            <a:r>
              <a:rPr sz="1200" dirty="0">
                <a:latin typeface="Times New Roman"/>
                <a:cs typeface="Times New Roman"/>
              </a:rPr>
              <a:t>P</a:t>
            </a:r>
            <a:r>
              <a:rPr sz="1200" spc="-20" dirty="0">
                <a:latin typeface="Times New Roman"/>
                <a:cs typeface="Times New Roman"/>
              </a:rPr>
              <a:t>r</a:t>
            </a:r>
            <a:r>
              <a:rPr sz="1200" spc="20" dirty="0">
                <a:latin typeface="Times New Roman"/>
                <a:cs typeface="Times New Roman"/>
              </a:rPr>
              <a:t>o</a:t>
            </a:r>
            <a:r>
              <a:rPr sz="1200" spc="-40" dirty="0">
                <a:latin typeface="Times New Roman"/>
                <a:cs typeface="Times New Roman"/>
              </a:rPr>
              <a:t>f</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r </a:t>
            </a:r>
            <a:r>
              <a:rPr sz="1200" spc="-14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140" dirty="0">
                <a:latin typeface="Times New Roman"/>
                <a:cs typeface="Times New Roman"/>
              </a:rPr>
              <a:t> </a:t>
            </a:r>
            <a:r>
              <a:rPr sz="1200" dirty="0">
                <a:latin typeface="Times New Roman"/>
                <a:cs typeface="Times New Roman"/>
              </a:rPr>
              <a:t>S</a:t>
            </a:r>
            <a:r>
              <a:rPr sz="1200" spc="-25"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50" dirty="0">
                <a:latin typeface="Times New Roman"/>
                <a:cs typeface="Times New Roman"/>
              </a:rPr>
              <a:t>i</a:t>
            </a:r>
            <a:r>
              <a:rPr sz="1200" spc="15" dirty="0">
                <a:latin typeface="Times New Roman"/>
                <a:cs typeface="Times New Roman"/>
              </a:rPr>
              <a:t>a</a:t>
            </a:r>
            <a:r>
              <a:rPr sz="1200" dirty="0">
                <a:latin typeface="Times New Roman"/>
                <a:cs typeface="Times New Roman"/>
              </a:rPr>
              <a:t>l </a:t>
            </a:r>
            <a:r>
              <a:rPr sz="1200" spc="-145" dirty="0">
                <a:latin typeface="Times New Roman"/>
                <a:cs typeface="Times New Roman"/>
              </a:rPr>
              <a:t> </a:t>
            </a:r>
            <a:r>
              <a:rPr sz="1200" spc="10"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45" dirty="0">
                <a:latin typeface="Times New Roman"/>
                <a:cs typeface="Times New Roman"/>
              </a:rPr>
              <a:t> </a:t>
            </a:r>
            <a:r>
              <a:rPr sz="1200" spc="-5" dirty="0">
                <a:latin typeface="Times New Roman"/>
                <a:cs typeface="Times New Roman"/>
              </a:rPr>
              <a:t>a</a:t>
            </a:r>
            <a:r>
              <a:rPr sz="1200" dirty="0">
                <a:latin typeface="Times New Roman"/>
                <a:cs typeface="Times New Roman"/>
              </a:rPr>
              <a:t>t </a:t>
            </a:r>
            <a:r>
              <a:rPr sz="1200" spc="-1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25" dirty="0">
                <a:latin typeface="Times New Roman"/>
                <a:cs typeface="Times New Roman"/>
              </a:rPr>
              <a:t> </a:t>
            </a:r>
            <a:r>
              <a:rPr sz="1200" spc="-5" dirty="0">
                <a:latin typeface="Times New Roman"/>
                <a:cs typeface="Times New Roman"/>
              </a:rPr>
              <a:t>U</a:t>
            </a:r>
            <a:r>
              <a:rPr sz="1200" dirty="0">
                <a:latin typeface="Times New Roman"/>
                <a:cs typeface="Times New Roman"/>
              </a:rPr>
              <a:t>n</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130" dirty="0">
                <a:latin typeface="Times New Roman"/>
                <a:cs typeface="Times New Roman"/>
              </a:rPr>
              <a:t> </a:t>
            </a:r>
            <a:r>
              <a:rPr sz="1200" spc="45" dirty="0">
                <a:latin typeface="Times New Roman"/>
                <a:cs typeface="Times New Roman"/>
              </a:rPr>
              <a:t>o</a:t>
            </a:r>
            <a:r>
              <a:rPr sz="1200" dirty="0">
                <a:latin typeface="Times New Roman"/>
                <a:cs typeface="Times New Roman"/>
              </a:rPr>
              <a:t>f</a:t>
            </a:r>
            <a:r>
              <a:rPr sz="1200" spc="140" dirty="0">
                <a:latin typeface="Times New Roman"/>
                <a:cs typeface="Times New Roman"/>
              </a:rPr>
              <a:t> </a:t>
            </a:r>
            <a:r>
              <a:rPr sz="1200" spc="20" dirty="0">
                <a:latin typeface="Times New Roman"/>
                <a:cs typeface="Times New Roman"/>
              </a:rPr>
              <a:t>V</a:t>
            </a:r>
            <a:r>
              <a:rPr sz="1200" spc="-50" dirty="0">
                <a:latin typeface="Times New Roman"/>
                <a:cs typeface="Times New Roman"/>
              </a:rPr>
              <a:t>i</a:t>
            </a:r>
            <a:r>
              <a:rPr sz="1200" spc="5" dirty="0">
                <a:latin typeface="Times New Roman"/>
                <a:cs typeface="Times New Roman"/>
              </a:rPr>
              <a:t>r</a:t>
            </a:r>
            <a:r>
              <a:rPr sz="1200" spc="20" dirty="0">
                <a:latin typeface="Times New Roman"/>
                <a:cs typeface="Times New Roman"/>
              </a:rPr>
              <a:t>g</a:t>
            </a:r>
            <a:r>
              <a:rPr sz="1200" spc="-25" dirty="0">
                <a:latin typeface="Times New Roman"/>
                <a:cs typeface="Times New Roman"/>
              </a:rPr>
              <a:t>i</a:t>
            </a:r>
            <a:r>
              <a:rPr sz="1200" spc="20" dirty="0">
                <a:latin typeface="Times New Roman"/>
                <a:cs typeface="Times New Roman"/>
              </a:rPr>
              <a:t>n</a:t>
            </a:r>
            <a:r>
              <a:rPr sz="1200" spc="-25" dirty="0">
                <a:latin typeface="Times New Roman"/>
                <a:cs typeface="Times New Roman"/>
              </a:rPr>
              <a:t>i</a:t>
            </a:r>
            <a:r>
              <a:rPr sz="1200" spc="-5" dirty="0">
                <a:latin typeface="Times New Roman"/>
                <a:cs typeface="Times New Roman"/>
              </a:rPr>
              <a:t>a, </a:t>
            </a:r>
            <a:r>
              <a:rPr sz="1200" spc="-10" dirty="0">
                <a:latin typeface="Times New Roman"/>
                <a:cs typeface="Times New Roman"/>
              </a:rPr>
              <a:t>C</a:t>
            </a:r>
            <a:r>
              <a:rPr sz="1200" dirty="0">
                <a:latin typeface="Times New Roman"/>
                <a:cs typeface="Times New Roman"/>
              </a:rPr>
              <a:t>h</a:t>
            </a:r>
            <a:r>
              <a:rPr sz="1200" spc="-5" dirty="0">
                <a:latin typeface="Times New Roman"/>
                <a:cs typeface="Times New Roman"/>
              </a:rPr>
              <a:t>a</a:t>
            </a:r>
            <a:r>
              <a:rPr sz="1200" spc="30" dirty="0">
                <a:latin typeface="Times New Roman"/>
                <a:cs typeface="Times New Roman"/>
              </a:rPr>
              <a:t>r</a:t>
            </a:r>
            <a:r>
              <a:rPr sz="1200" spc="-50" dirty="0">
                <a:latin typeface="Times New Roman"/>
                <a:cs typeface="Times New Roman"/>
              </a:rPr>
              <a:t>l</a:t>
            </a:r>
            <a:r>
              <a:rPr sz="1200" spc="20" dirty="0">
                <a:latin typeface="Times New Roman"/>
                <a:cs typeface="Times New Roman"/>
              </a:rPr>
              <a:t>o</a:t>
            </a:r>
            <a:r>
              <a:rPr sz="1200" dirty="0">
                <a:latin typeface="Times New Roman"/>
                <a:cs typeface="Times New Roman"/>
              </a:rPr>
              <a:t>t</a:t>
            </a:r>
            <a:r>
              <a:rPr sz="1200" spc="25" dirty="0">
                <a:latin typeface="Times New Roman"/>
                <a:cs typeface="Times New Roman"/>
              </a:rPr>
              <a:t>t</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v</a:t>
            </a:r>
            <a:r>
              <a:rPr sz="1200" spc="-25" dirty="0">
                <a:latin typeface="Times New Roman"/>
                <a:cs typeface="Times New Roman"/>
              </a:rPr>
              <a:t>i</a:t>
            </a:r>
            <a:r>
              <a:rPr sz="1200" dirty="0">
                <a:latin typeface="Times New Roman"/>
                <a:cs typeface="Times New Roman"/>
              </a:rPr>
              <a:t>l</a:t>
            </a:r>
            <a:r>
              <a:rPr sz="1200" spc="-25" dirty="0">
                <a:latin typeface="Times New Roman"/>
                <a:cs typeface="Times New Roman"/>
              </a:rPr>
              <a:t>l</a:t>
            </a:r>
            <a:r>
              <a:rPr sz="1200" spc="-5" dirty="0">
                <a:latin typeface="Times New Roman"/>
                <a:cs typeface="Times New Roman"/>
              </a:rPr>
              <a:t>e</a:t>
            </a:r>
            <a:r>
              <a:rPr sz="1200" dirty="0">
                <a:latin typeface="Times New Roman"/>
                <a:cs typeface="Times New Roman"/>
              </a:rPr>
              <a:t>. </a:t>
            </a:r>
            <a:r>
              <a:rPr sz="1200" spc="80" dirty="0">
                <a:latin typeface="Times New Roman"/>
                <a:cs typeface="Times New Roman"/>
              </a:rPr>
              <a:t> </a:t>
            </a:r>
            <a:r>
              <a:rPr sz="1200" spc="20" dirty="0">
                <a:latin typeface="Times New Roman"/>
                <a:cs typeface="Times New Roman"/>
              </a:rPr>
              <a:t>H</a:t>
            </a:r>
            <a:r>
              <a:rPr sz="1200" spc="-50" dirty="0">
                <a:latin typeface="Times New Roman"/>
                <a:cs typeface="Times New Roman"/>
              </a:rPr>
              <a:t>i</a:t>
            </a:r>
            <a:r>
              <a:rPr sz="1200" dirty="0">
                <a:latin typeface="Times New Roman"/>
                <a:cs typeface="Times New Roman"/>
              </a:rPr>
              <a:t>s </a:t>
            </a:r>
            <a:r>
              <a:rPr sz="1200" spc="6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v</a:t>
            </a:r>
            <a:r>
              <a:rPr sz="1200" spc="-50" dirty="0">
                <a:latin typeface="Times New Roman"/>
                <a:cs typeface="Times New Roman"/>
              </a:rPr>
              <a:t>i</a:t>
            </a:r>
            <a:r>
              <a:rPr sz="1200" spc="20" dirty="0">
                <a:latin typeface="Times New Roman"/>
                <a:cs typeface="Times New Roman"/>
              </a:rPr>
              <a:t>ou</a:t>
            </a:r>
            <a:r>
              <a:rPr sz="1200" dirty="0">
                <a:latin typeface="Times New Roman"/>
                <a:cs typeface="Times New Roman"/>
              </a:rPr>
              <a:t>s </a:t>
            </a:r>
            <a:r>
              <a:rPr sz="1200" spc="6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a:t>
            </a:r>
            <a:r>
              <a:rPr sz="1200" spc="5" dirty="0">
                <a:latin typeface="Times New Roman"/>
                <a:cs typeface="Times New Roman"/>
              </a:rPr>
              <a:t>r</a:t>
            </a:r>
            <a:r>
              <a:rPr sz="1200" spc="-5" dirty="0">
                <a:latin typeface="Times New Roman"/>
                <a:cs typeface="Times New Roman"/>
              </a:rPr>
              <a:t>c</a:t>
            </a:r>
            <a:r>
              <a:rPr sz="1200" dirty="0">
                <a:latin typeface="Times New Roman"/>
                <a:cs typeface="Times New Roman"/>
              </a:rPr>
              <a:t>h </a:t>
            </a:r>
            <a:r>
              <a:rPr sz="1200" spc="45" dirty="0">
                <a:latin typeface="Times New Roman"/>
                <a:cs typeface="Times New Roman"/>
              </a:rPr>
              <a:t> </a:t>
            </a:r>
            <a:r>
              <a:rPr sz="1200" spc="-25" dirty="0">
                <a:latin typeface="Times New Roman"/>
                <a:cs typeface="Times New Roman"/>
              </a:rPr>
              <a:t>h</a:t>
            </a:r>
            <a:r>
              <a:rPr sz="1200" spc="15" dirty="0">
                <a:latin typeface="Times New Roman"/>
                <a:cs typeface="Times New Roman"/>
              </a:rPr>
              <a:t>a</a:t>
            </a:r>
            <a:r>
              <a:rPr sz="1200" dirty="0">
                <a:latin typeface="Times New Roman"/>
                <a:cs typeface="Times New Roman"/>
              </a:rPr>
              <a:t>s </a:t>
            </a:r>
            <a:r>
              <a:rPr sz="1200" spc="8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spc="-5" dirty="0">
                <a:latin typeface="Times New Roman"/>
                <a:cs typeface="Times New Roman"/>
              </a:rPr>
              <a:t>c</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70" dirty="0">
                <a:latin typeface="Times New Roman"/>
                <a:cs typeface="Times New Roman"/>
              </a:rPr>
              <a:t> </a:t>
            </a:r>
            <a:r>
              <a:rPr sz="1200" spc="20" dirty="0">
                <a:latin typeface="Times New Roman"/>
                <a:cs typeface="Times New Roman"/>
              </a:rPr>
              <a:t>o</a:t>
            </a:r>
            <a:r>
              <a:rPr sz="1200" dirty="0">
                <a:latin typeface="Times New Roman"/>
                <a:cs typeface="Times New Roman"/>
              </a:rPr>
              <a:t>n </a:t>
            </a:r>
            <a:r>
              <a:rPr sz="1200" spc="45" dirty="0">
                <a:latin typeface="Times New Roman"/>
                <a:cs typeface="Times New Roman"/>
              </a:rPr>
              <a:t> </a:t>
            </a:r>
            <a:r>
              <a:rPr sz="1200" dirty="0">
                <a:latin typeface="Times New Roman"/>
                <a:cs typeface="Times New Roman"/>
              </a:rPr>
              <a:t>d</a:t>
            </a:r>
            <a:r>
              <a:rPr sz="1200" spc="-50" dirty="0">
                <a:latin typeface="Times New Roman"/>
                <a:cs typeface="Times New Roman"/>
              </a:rPr>
              <a:t>i</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po</a:t>
            </a:r>
            <a:r>
              <a:rPr sz="1200" spc="-20" dirty="0">
                <a:latin typeface="Times New Roman"/>
                <a:cs typeface="Times New Roman"/>
              </a:rPr>
              <a:t>r</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a</a:t>
            </a:r>
            <a:r>
              <a:rPr sz="1200" dirty="0">
                <a:latin typeface="Times New Roman"/>
                <a:cs typeface="Times New Roman"/>
              </a:rPr>
              <a:t>l</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y</a:t>
            </a:r>
            <a:r>
              <a:rPr sz="1200" dirty="0">
                <a:latin typeface="Times New Roman"/>
                <a:cs typeface="Times New Roman"/>
              </a:rPr>
              <a:t>.    </a:t>
            </a:r>
            <a:r>
              <a:rPr sz="1200" spc="-145" dirty="0">
                <a:latin typeface="Times New Roman"/>
                <a:cs typeface="Times New Roman"/>
              </a:rPr>
              <a:t> </a:t>
            </a:r>
            <a:r>
              <a:rPr sz="1200" spc="20" dirty="0">
                <a:latin typeface="Times New Roman"/>
                <a:cs typeface="Times New Roman"/>
              </a:rPr>
              <a:t>H</a:t>
            </a:r>
            <a:r>
              <a:rPr sz="1200" spc="-50" dirty="0">
                <a:latin typeface="Times New Roman"/>
                <a:cs typeface="Times New Roman"/>
              </a:rPr>
              <a:t>i</a:t>
            </a:r>
            <a:r>
              <a:rPr sz="1200" dirty="0">
                <a:latin typeface="Times New Roman"/>
                <a:cs typeface="Times New Roman"/>
              </a:rPr>
              <a:t>s </a:t>
            </a:r>
            <a:r>
              <a:rPr sz="1200" spc="60" dirty="0">
                <a:latin typeface="Times New Roman"/>
                <a:cs typeface="Times New Roman"/>
              </a:rPr>
              <a:t> </a:t>
            </a:r>
            <a:r>
              <a:rPr sz="1200" spc="5" dirty="0">
                <a:latin typeface="Times New Roman"/>
                <a:cs typeface="Times New Roman"/>
              </a:rPr>
              <a:t>r</a:t>
            </a:r>
            <a:r>
              <a:rPr sz="1200" spc="-5" dirty="0">
                <a:latin typeface="Times New Roman"/>
                <a:cs typeface="Times New Roman"/>
              </a:rPr>
              <a:t>ece</a:t>
            </a:r>
            <a:r>
              <a:rPr sz="1200" spc="-25" dirty="0">
                <a:latin typeface="Times New Roman"/>
                <a:cs typeface="Times New Roman"/>
              </a:rPr>
              <a:t>n</a:t>
            </a:r>
            <a:r>
              <a:rPr sz="1200" dirty="0">
                <a:latin typeface="Times New Roman"/>
                <a:cs typeface="Times New Roman"/>
              </a:rPr>
              <a:t>t </a:t>
            </a:r>
            <a:r>
              <a:rPr sz="1200" spc="95" dirty="0">
                <a:latin typeface="Times New Roman"/>
                <a:cs typeface="Times New Roman"/>
              </a:rPr>
              <a:t> </a:t>
            </a:r>
            <a:r>
              <a:rPr sz="1200" spc="-30" dirty="0">
                <a:latin typeface="Times New Roman"/>
                <a:cs typeface="Times New Roman"/>
              </a:rPr>
              <a:t>w</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k </a:t>
            </a:r>
            <a:r>
              <a:rPr sz="1200" spc="-40" dirty="0">
                <a:latin typeface="Times New Roman"/>
                <a:cs typeface="Times New Roman"/>
              </a:rPr>
              <a:t>f</a:t>
            </a:r>
            <a:r>
              <a:rPr sz="1200" spc="20" dirty="0">
                <a:latin typeface="Times New Roman"/>
                <a:cs typeface="Times New Roman"/>
              </a:rPr>
              <a:t>o</a:t>
            </a:r>
            <a:r>
              <a:rPr sz="1200" spc="-5" dirty="0">
                <a:latin typeface="Times New Roman"/>
                <a:cs typeface="Times New Roman"/>
              </a:rPr>
              <a:t>c</a:t>
            </a:r>
            <a:r>
              <a:rPr sz="1200" dirty="0">
                <a:latin typeface="Times New Roman"/>
                <a:cs typeface="Times New Roman"/>
              </a:rPr>
              <a:t>u</a:t>
            </a:r>
            <a:r>
              <a:rPr sz="1200" spc="-15" dirty="0">
                <a:latin typeface="Times New Roman"/>
                <a:cs typeface="Times New Roman"/>
              </a:rPr>
              <a:t>s</a:t>
            </a:r>
            <a:r>
              <a:rPr sz="1200" spc="15" dirty="0">
                <a:latin typeface="Times New Roman"/>
                <a:cs typeface="Times New Roman"/>
              </a:rPr>
              <a:t>e</a:t>
            </a:r>
            <a:r>
              <a:rPr sz="1200" dirty="0">
                <a:latin typeface="Times New Roman"/>
                <a:cs typeface="Times New Roman"/>
              </a:rPr>
              <a:t>s</a:t>
            </a:r>
            <a:r>
              <a:rPr sz="1200" spc="145" dirty="0">
                <a:latin typeface="Times New Roman"/>
                <a:cs typeface="Times New Roman"/>
              </a:rPr>
              <a:t> </a:t>
            </a:r>
            <a:r>
              <a:rPr sz="1200" spc="20" dirty="0">
                <a:latin typeface="Times New Roman"/>
                <a:cs typeface="Times New Roman"/>
              </a:rPr>
              <a:t>o</a:t>
            </a:r>
            <a:r>
              <a:rPr sz="1200" dirty="0">
                <a:latin typeface="Times New Roman"/>
                <a:cs typeface="Times New Roman"/>
              </a:rPr>
              <a:t>n</a:t>
            </a:r>
            <a:r>
              <a:rPr sz="1200" spc="130" dirty="0">
                <a:latin typeface="Times New Roman"/>
                <a:cs typeface="Times New Roman"/>
              </a:rPr>
              <a:t> </a:t>
            </a:r>
            <a:r>
              <a:rPr sz="1200" spc="-5" dirty="0">
                <a:latin typeface="Times New Roman"/>
                <a:cs typeface="Times New Roman"/>
              </a:rPr>
              <a:t>c</a:t>
            </a:r>
            <a:r>
              <a:rPr sz="1200" spc="5" dirty="0">
                <a:latin typeface="Times New Roman"/>
                <a:cs typeface="Times New Roman"/>
              </a:rPr>
              <a:t>r</a:t>
            </a:r>
            <a:r>
              <a:rPr sz="1200" spc="-5" dirty="0">
                <a:latin typeface="Times New Roman"/>
                <a:cs typeface="Times New Roman"/>
              </a:rPr>
              <a:t>ea</a:t>
            </a:r>
            <a:r>
              <a:rPr sz="1200" spc="25" dirty="0">
                <a:latin typeface="Times New Roman"/>
                <a:cs typeface="Times New Roman"/>
              </a:rPr>
              <a:t>t</a:t>
            </a:r>
            <a:r>
              <a:rPr sz="1200" spc="-25" dirty="0">
                <a:latin typeface="Times New Roman"/>
                <a:cs typeface="Times New Roman"/>
              </a:rPr>
              <a:t>in</a:t>
            </a:r>
            <a:r>
              <a:rPr sz="1200" dirty="0">
                <a:latin typeface="Times New Roman"/>
                <a:cs typeface="Times New Roman"/>
              </a:rPr>
              <a:t>g </a:t>
            </a:r>
            <a:r>
              <a:rPr sz="1200" spc="-145"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ly</a:t>
            </a:r>
            <a:r>
              <a:rPr sz="1200" spc="13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20" dirty="0">
                <a:latin typeface="Times New Roman"/>
                <a:cs typeface="Times New Roman"/>
              </a:rPr>
              <a:t>o</a:t>
            </a:r>
            <a:r>
              <a:rPr sz="1200" spc="-25"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ve </a:t>
            </a:r>
            <a:r>
              <a:rPr sz="1200" spc="-125" dirty="0">
                <a:latin typeface="Times New Roman"/>
                <a:cs typeface="Times New Roman"/>
              </a:rPr>
              <a:t> </a:t>
            </a:r>
            <a:r>
              <a:rPr sz="1200" spc="-15" dirty="0">
                <a:latin typeface="Times New Roman"/>
                <a:cs typeface="Times New Roman"/>
              </a:rPr>
              <a:t>s</a:t>
            </a:r>
            <a:r>
              <a:rPr sz="1200" spc="15" dirty="0">
                <a:latin typeface="Times New Roman"/>
                <a:cs typeface="Times New Roman"/>
              </a:rPr>
              <a:t>c</a:t>
            </a:r>
            <a:r>
              <a:rPr sz="1200" spc="-25" dirty="0">
                <a:latin typeface="Times New Roman"/>
                <a:cs typeface="Times New Roman"/>
              </a:rPr>
              <a:t>h</a:t>
            </a:r>
            <a:r>
              <a:rPr sz="1200" spc="20" dirty="0">
                <a:latin typeface="Times New Roman"/>
                <a:cs typeface="Times New Roman"/>
              </a:rPr>
              <a:t>oo</a:t>
            </a:r>
            <a:r>
              <a:rPr sz="1200" spc="-50" dirty="0">
                <a:latin typeface="Times New Roman"/>
                <a:cs typeface="Times New Roman"/>
              </a:rPr>
              <a:t>l</a:t>
            </a:r>
            <a:r>
              <a:rPr sz="1200" dirty="0">
                <a:latin typeface="Times New Roman"/>
                <a:cs typeface="Times New Roman"/>
              </a:rPr>
              <a:t>s </a:t>
            </a:r>
            <a:r>
              <a:rPr sz="1200" spc="-13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114"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3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ugh</a:t>
            </a:r>
            <a:r>
              <a:rPr sz="1200" spc="130" dirty="0">
                <a:latin typeface="Times New Roman"/>
                <a:cs typeface="Times New Roman"/>
              </a:rPr>
              <a:t> </a:t>
            </a:r>
            <a:r>
              <a:rPr sz="1200" spc="-5" dirty="0">
                <a:latin typeface="Times New Roman"/>
                <a:cs typeface="Times New Roman"/>
              </a:rPr>
              <a:t>a</a:t>
            </a:r>
            <a:r>
              <a:rPr sz="1200" dirty="0">
                <a:latin typeface="Times New Roman"/>
                <a:cs typeface="Times New Roman"/>
              </a:rPr>
              <a:t>n </a:t>
            </a:r>
            <a:r>
              <a:rPr sz="1200" spc="-145" dirty="0">
                <a:latin typeface="Times New Roman"/>
                <a:cs typeface="Times New Roman"/>
              </a:rPr>
              <a:t> </a:t>
            </a:r>
            <a:r>
              <a:rPr sz="1200" spc="-50" dirty="0">
                <a:latin typeface="Times New Roman"/>
                <a:cs typeface="Times New Roman"/>
              </a:rPr>
              <a:t>i</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spc="-25" dirty="0">
                <a:latin typeface="Times New Roman"/>
                <a:cs typeface="Times New Roman"/>
              </a:rPr>
              <a:t>iv</a:t>
            </a:r>
            <a:r>
              <a:rPr sz="1200" dirty="0">
                <a:latin typeface="Times New Roman"/>
                <a:cs typeface="Times New Roman"/>
              </a:rPr>
              <a:t>e </a:t>
            </a:r>
            <a:r>
              <a:rPr sz="1200" spc="-15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ce</a:t>
            </a:r>
            <a:r>
              <a:rPr sz="1200" spc="-15" dirty="0">
                <a:latin typeface="Times New Roman"/>
                <a:cs typeface="Times New Roman"/>
              </a:rPr>
              <a:t>s</a:t>
            </a:r>
            <a:r>
              <a:rPr sz="1200" dirty="0">
                <a:latin typeface="Times New Roman"/>
                <a:cs typeface="Times New Roman"/>
              </a:rPr>
              <a:t>s </a:t>
            </a:r>
            <a:r>
              <a:rPr sz="1200" spc="-13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 </a:t>
            </a:r>
            <a:r>
              <a:rPr sz="1200" spc="-25" dirty="0">
                <a:latin typeface="Times New Roman"/>
                <a:cs typeface="Times New Roman"/>
              </a:rPr>
              <a:t>i</a:t>
            </a:r>
            <a:r>
              <a:rPr sz="1200"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spc="20" dirty="0">
                <a:latin typeface="Times New Roman"/>
                <a:cs typeface="Times New Roman"/>
              </a:rPr>
              <a:t>v</a:t>
            </a:r>
            <a:r>
              <a:rPr sz="1200" spc="-25" dirty="0">
                <a:latin typeface="Times New Roman"/>
                <a:cs typeface="Times New Roman"/>
              </a:rPr>
              <a:t>i</a:t>
            </a:r>
            <a:r>
              <a:rPr sz="1200" dirty="0">
                <a:latin typeface="Times New Roman"/>
                <a:cs typeface="Times New Roman"/>
              </a:rPr>
              <a:t>du</a:t>
            </a:r>
            <a:r>
              <a:rPr sz="1200" spc="15" dirty="0">
                <a:latin typeface="Times New Roman"/>
                <a:cs typeface="Times New Roman"/>
              </a:rPr>
              <a:t>a</a:t>
            </a:r>
            <a:r>
              <a:rPr sz="1200" dirty="0">
                <a:latin typeface="Times New Roman"/>
                <a:cs typeface="Times New Roman"/>
              </a:rPr>
              <a:t>l</a:t>
            </a:r>
            <a:r>
              <a:rPr sz="1200" spc="-3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spc="-5" dirty="0">
                <a:latin typeface="Times New Roman"/>
                <a:cs typeface="Times New Roman"/>
              </a:rPr>
              <a:t>c</a:t>
            </a:r>
            <a:r>
              <a:rPr sz="1200" spc="45" dirty="0">
                <a:latin typeface="Times New Roman"/>
                <a:cs typeface="Times New Roman"/>
              </a:rPr>
              <a:t>o</a:t>
            </a:r>
            <a:r>
              <a:rPr sz="1200" spc="-25" dirty="0">
                <a:latin typeface="Times New Roman"/>
                <a:cs typeface="Times New Roman"/>
              </a:rPr>
              <a:t>ll</a:t>
            </a:r>
            <a:r>
              <a:rPr sz="1200" spc="-5" dirty="0">
                <a:latin typeface="Times New Roman"/>
                <a:cs typeface="Times New Roman"/>
              </a:rPr>
              <a:t>ec</a:t>
            </a:r>
            <a:r>
              <a:rPr sz="1200" spc="50" dirty="0">
                <a:latin typeface="Times New Roman"/>
                <a:cs typeface="Times New Roman"/>
              </a:rPr>
              <a:t>t</a:t>
            </a:r>
            <a:r>
              <a:rPr sz="1200" spc="-25" dirty="0">
                <a:latin typeface="Times New Roman"/>
                <a:cs typeface="Times New Roman"/>
              </a:rPr>
              <a:t>iv</a:t>
            </a:r>
            <a:r>
              <a:rPr sz="1200" dirty="0">
                <a:latin typeface="Times New Roman"/>
                <a:cs typeface="Times New Roman"/>
              </a:rPr>
              <a:t>e</a:t>
            </a:r>
            <a:r>
              <a:rPr sz="1200" spc="5" dirty="0">
                <a:latin typeface="Times New Roman"/>
                <a:cs typeface="Times New Roman"/>
              </a:rPr>
              <a:t> </a:t>
            </a:r>
            <a:r>
              <a:rPr sz="1200" spc="-15" dirty="0">
                <a:latin typeface="Times New Roman"/>
                <a:cs typeface="Times New Roman"/>
              </a:rPr>
              <a:t>s</a:t>
            </a:r>
            <a:r>
              <a:rPr sz="1200" spc="15" dirty="0">
                <a:latin typeface="Times New Roman"/>
                <a:cs typeface="Times New Roman"/>
              </a:rPr>
              <a:t>e</a:t>
            </a:r>
            <a:r>
              <a:rPr sz="1200" dirty="0">
                <a:latin typeface="Times New Roman"/>
                <a:cs typeface="Times New Roman"/>
              </a:rPr>
              <a:t>l</a:t>
            </a:r>
            <a:r>
              <a:rPr sz="1200" spc="-20" dirty="0">
                <a:latin typeface="Times New Roman"/>
                <a:cs typeface="Times New Roman"/>
              </a:rPr>
              <a:t>f</a:t>
            </a:r>
            <a:r>
              <a:rPr sz="1200" spc="5" dirty="0">
                <a:latin typeface="Times New Roman"/>
                <a:cs typeface="Times New Roman"/>
              </a:rPr>
              <a:t>-</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a:t>
            </a:r>
            <a:r>
              <a:rPr sz="1200" spc="20" dirty="0">
                <a:latin typeface="Times New Roman"/>
                <a:cs typeface="Times New Roman"/>
              </a:rPr>
              <a:t>d</a:t>
            </a:r>
            <a:r>
              <a:rPr sz="1200" spc="-50" dirty="0">
                <a:latin typeface="Times New Roman"/>
                <a:cs typeface="Times New Roman"/>
              </a:rPr>
              <a:t>y.</a:t>
            </a:r>
            <a:endParaRPr sz="1200">
              <a:latin typeface="Times New Roman"/>
              <a:cs typeface="Times New Roman"/>
            </a:endParaRPr>
          </a:p>
          <a:p>
            <a:pPr>
              <a:lnSpc>
                <a:spcPct val="100000"/>
              </a:lnSpc>
              <a:spcBef>
                <a:spcPts val="0"/>
              </a:spcBef>
            </a:pPr>
            <a:endParaRPr sz="1200">
              <a:latin typeface="Times New Roman"/>
              <a:cs typeface="Times New Roman"/>
            </a:endParaRPr>
          </a:p>
          <a:p>
            <a:pPr marL="12700" marR="10795" algn="just">
              <a:lnSpc>
                <a:spcPct val="95800"/>
              </a:lnSpc>
            </a:pPr>
            <a:r>
              <a:rPr sz="1200" spc="10"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s </a:t>
            </a:r>
            <a:r>
              <a:rPr sz="1200" spc="-11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a:t>
            </a:r>
            <a:r>
              <a:rPr sz="1200" spc="5" dirty="0">
                <a:latin typeface="Times New Roman"/>
                <a:cs typeface="Times New Roman"/>
              </a:rPr>
              <a:t>r</a:t>
            </a:r>
            <a:r>
              <a:rPr sz="1200" spc="-5" dirty="0">
                <a:latin typeface="Times New Roman"/>
                <a:cs typeface="Times New Roman"/>
              </a:rPr>
              <a:t>c</a:t>
            </a:r>
            <a:r>
              <a:rPr sz="1200" dirty="0">
                <a:latin typeface="Times New Roman"/>
                <a:cs typeface="Times New Roman"/>
              </a:rPr>
              <a:t>h </a:t>
            </a:r>
            <a:r>
              <a:rPr sz="1200" spc="-120" dirty="0">
                <a:latin typeface="Times New Roman"/>
                <a:cs typeface="Times New Roman"/>
              </a:rPr>
              <a:t> </a:t>
            </a:r>
            <a:r>
              <a:rPr sz="1200" spc="-5" dirty="0">
                <a:latin typeface="Times New Roman"/>
                <a:cs typeface="Times New Roman"/>
              </a:rPr>
              <a:t>wa</a:t>
            </a:r>
            <a:r>
              <a:rPr sz="1200" dirty="0">
                <a:latin typeface="Times New Roman"/>
                <a:cs typeface="Times New Roman"/>
              </a:rPr>
              <a:t>s </a:t>
            </a:r>
            <a:r>
              <a:rPr sz="1200" spc="-110" dirty="0">
                <a:latin typeface="Times New Roman"/>
                <a:cs typeface="Times New Roman"/>
              </a:rPr>
              <a:t> </a:t>
            </a:r>
            <a:r>
              <a:rPr sz="1200" spc="-15" dirty="0">
                <a:latin typeface="Times New Roman"/>
                <a:cs typeface="Times New Roman"/>
              </a:rPr>
              <a:t>s</a:t>
            </a:r>
            <a:r>
              <a:rPr sz="1200" dirty="0">
                <a:latin typeface="Times New Roman"/>
                <a:cs typeface="Times New Roman"/>
              </a:rPr>
              <a:t>upp</a:t>
            </a:r>
            <a:r>
              <a:rPr sz="1200" spc="20" dirty="0">
                <a:latin typeface="Times New Roman"/>
                <a:cs typeface="Times New Roman"/>
              </a:rPr>
              <a:t>o</a:t>
            </a:r>
            <a:r>
              <a:rPr sz="1200" spc="-20" dirty="0">
                <a:latin typeface="Times New Roman"/>
                <a:cs typeface="Times New Roman"/>
              </a:rPr>
              <a:t>r</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12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00" dirty="0">
                <a:latin typeface="Times New Roman"/>
                <a:cs typeface="Times New Roman"/>
              </a:rPr>
              <a:t> </a:t>
            </a:r>
            <a:r>
              <a:rPr sz="1200" spc="-40" dirty="0">
                <a:latin typeface="Times New Roman"/>
                <a:cs typeface="Times New Roman"/>
              </a:rPr>
              <a:t>f</a:t>
            </a:r>
            <a:r>
              <a:rPr sz="1200" spc="20" dirty="0">
                <a:latin typeface="Times New Roman"/>
                <a:cs typeface="Times New Roman"/>
              </a:rPr>
              <a:t>u</a:t>
            </a:r>
            <a:r>
              <a:rPr sz="1200" spc="-25" dirty="0">
                <a:latin typeface="Times New Roman"/>
                <a:cs typeface="Times New Roman"/>
              </a:rPr>
              <a:t>n</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d </a:t>
            </a:r>
            <a:r>
              <a:rPr sz="1200" spc="-100" dirty="0">
                <a:latin typeface="Times New Roman"/>
                <a:cs typeface="Times New Roman"/>
              </a:rPr>
              <a:t> </a:t>
            </a:r>
            <a:r>
              <a:rPr sz="1200" dirty="0">
                <a:latin typeface="Times New Roman"/>
                <a:cs typeface="Times New Roman"/>
              </a:rPr>
              <a:t>by </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80" dirty="0">
                <a:latin typeface="Times New Roman"/>
                <a:cs typeface="Times New Roman"/>
              </a:rPr>
              <a:t> </a:t>
            </a:r>
            <a:r>
              <a:rPr sz="1200" spc="20" dirty="0">
                <a:latin typeface="Times New Roman"/>
                <a:cs typeface="Times New Roman"/>
              </a:rPr>
              <a:t>O</a:t>
            </a:r>
            <a:r>
              <a:rPr sz="1200" spc="-20" dirty="0">
                <a:latin typeface="Times New Roman"/>
                <a:cs typeface="Times New Roman"/>
              </a:rPr>
              <a:t>ff</a:t>
            </a:r>
            <a:r>
              <a:rPr sz="1200" spc="-25" dirty="0">
                <a:latin typeface="Times New Roman"/>
                <a:cs typeface="Times New Roman"/>
              </a:rPr>
              <a:t>i</a:t>
            </a:r>
            <a:r>
              <a:rPr sz="1200" spc="15" dirty="0">
                <a:latin typeface="Times New Roman"/>
                <a:cs typeface="Times New Roman"/>
              </a:rPr>
              <a:t>c</a:t>
            </a:r>
            <a:r>
              <a:rPr sz="1200" dirty="0">
                <a:latin typeface="Times New Roman"/>
                <a:cs typeface="Times New Roman"/>
              </a:rPr>
              <a:t>e </a:t>
            </a:r>
            <a:r>
              <a:rPr sz="1200" spc="-10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140" dirty="0">
                <a:latin typeface="Times New Roman"/>
                <a:cs typeface="Times New Roman"/>
              </a:rPr>
              <a:t> </a:t>
            </a:r>
            <a:r>
              <a:rPr sz="1200" dirty="0">
                <a:latin typeface="Times New Roman"/>
                <a:cs typeface="Times New Roman"/>
              </a:rPr>
              <a:t>Sp</a:t>
            </a:r>
            <a:r>
              <a:rPr sz="1200" spc="-5" dirty="0">
                <a:latin typeface="Times New Roman"/>
                <a:cs typeface="Times New Roman"/>
              </a:rPr>
              <a:t>ec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 </a:t>
            </a:r>
            <a:r>
              <a:rPr sz="1200" spc="-145" dirty="0">
                <a:latin typeface="Times New Roman"/>
                <a:cs typeface="Times New Roman"/>
              </a:rPr>
              <a:t> </a:t>
            </a:r>
            <a:r>
              <a:rPr sz="1200" spc="10"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2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spc="-25"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m</a:t>
            </a:r>
            <a:r>
              <a:rPr sz="1200" spc="-15" dirty="0">
                <a:latin typeface="Times New Roman"/>
                <a:cs typeface="Times New Roman"/>
              </a:rPr>
              <a:t>s</a:t>
            </a:r>
            <a:r>
              <a:rPr sz="1200" dirty="0">
                <a:latin typeface="Times New Roman"/>
                <a:cs typeface="Times New Roman"/>
              </a:rPr>
              <a:t>, </a:t>
            </a:r>
            <a:r>
              <a:rPr sz="1200" spc="-85" dirty="0">
                <a:latin typeface="Times New Roman"/>
                <a:cs typeface="Times New Roman"/>
              </a:rPr>
              <a:t> </a:t>
            </a:r>
            <a:r>
              <a:rPr sz="1200" spc="-5"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t </a:t>
            </a:r>
            <a:r>
              <a:rPr sz="1200" spc="-30" dirty="0">
                <a:latin typeface="Times New Roman"/>
                <a:cs typeface="Times New Roman"/>
              </a:rPr>
              <a:t>A</a:t>
            </a:r>
            <a:r>
              <a:rPr sz="1200" spc="-5" dirty="0">
                <a:latin typeface="Times New Roman"/>
                <a:cs typeface="Times New Roman"/>
              </a:rPr>
              <a:t>wa</a:t>
            </a:r>
            <a:r>
              <a:rPr sz="1200" spc="5" dirty="0">
                <a:latin typeface="Times New Roman"/>
                <a:cs typeface="Times New Roman"/>
              </a:rPr>
              <a:t>r</a:t>
            </a:r>
            <a:r>
              <a:rPr sz="1200" dirty="0">
                <a:latin typeface="Times New Roman"/>
                <a:cs typeface="Times New Roman"/>
              </a:rPr>
              <a:t>d </a:t>
            </a:r>
            <a:r>
              <a:rPr sz="1200" spc="-25" dirty="0">
                <a:latin typeface="Times New Roman"/>
                <a:cs typeface="Times New Roman"/>
              </a:rPr>
              <a:t> </a:t>
            </a:r>
            <a:r>
              <a:rPr sz="1200" spc="-5" dirty="0">
                <a:latin typeface="Times New Roman"/>
                <a:cs typeface="Times New Roman"/>
              </a:rPr>
              <a:t>N</a:t>
            </a:r>
            <a:r>
              <a:rPr sz="1200" spc="20" dirty="0">
                <a:latin typeface="Times New Roman"/>
                <a:cs typeface="Times New Roman"/>
              </a:rPr>
              <a:t>u</a:t>
            </a:r>
            <a:r>
              <a:rPr sz="1200" spc="-25" dirty="0">
                <a:latin typeface="Times New Roman"/>
                <a:cs typeface="Times New Roman"/>
              </a:rPr>
              <a:t>m</a:t>
            </a:r>
            <a:r>
              <a:rPr sz="1200" dirty="0">
                <a:latin typeface="Times New Roman"/>
                <a:cs typeface="Times New Roman"/>
              </a:rPr>
              <a:t>b</a:t>
            </a:r>
            <a:r>
              <a:rPr sz="1200" spc="-5" dirty="0">
                <a:latin typeface="Times New Roman"/>
                <a:cs typeface="Times New Roman"/>
              </a:rPr>
              <a:t>e</a:t>
            </a:r>
            <a:r>
              <a:rPr sz="1200" dirty="0">
                <a:latin typeface="Times New Roman"/>
                <a:cs typeface="Times New Roman"/>
              </a:rPr>
              <a:t>r </a:t>
            </a:r>
            <a:r>
              <a:rPr sz="1200" spc="-20" dirty="0">
                <a:latin typeface="Times New Roman"/>
                <a:cs typeface="Times New Roman"/>
              </a:rPr>
              <a:t> </a:t>
            </a:r>
            <a:r>
              <a:rPr sz="1200" spc="-5" dirty="0">
                <a:latin typeface="Times New Roman"/>
                <a:cs typeface="Times New Roman"/>
              </a:rPr>
              <a:t>H</a:t>
            </a:r>
            <a:r>
              <a:rPr sz="1200" dirty="0">
                <a:latin typeface="Times New Roman"/>
                <a:cs typeface="Times New Roman"/>
              </a:rPr>
              <a:t>325</a:t>
            </a:r>
            <a:r>
              <a:rPr sz="1200" spc="10" dirty="0">
                <a:latin typeface="Times New Roman"/>
                <a:cs typeface="Times New Roman"/>
              </a:rPr>
              <a:t>T</a:t>
            </a:r>
            <a:r>
              <a:rPr sz="1200" dirty="0">
                <a:latin typeface="Times New Roman"/>
                <a:cs typeface="Times New Roman"/>
              </a:rPr>
              <a:t>080033. </a:t>
            </a:r>
            <a:r>
              <a:rPr sz="1200" spc="-15" dirty="0">
                <a:latin typeface="Times New Roman"/>
                <a:cs typeface="Times New Roman"/>
              </a:rPr>
              <a:t> </a:t>
            </a:r>
            <a:r>
              <a:rPr sz="1200" spc="-30" dirty="0">
                <a:latin typeface="Times New Roman"/>
                <a:cs typeface="Times New Roman"/>
              </a:rPr>
              <a:t>W</a:t>
            </a:r>
            <a:r>
              <a:rPr sz="1200" dirty="0">
                <a:latin typeface="Times New Roman"/>
                <a:cs typeface="Times New Roman"/>
              </a:rPr>
              <a:t>e </a:t>
            </a:r>
            <a:r>
              <a:rPr sz="1200" spc="-30" dirty="0">
                <a:latin typeface="Times New Roman"/>
                <a:cs typeface="Times New Roman"/>
              </a:rPr>
              <a:t> </a:t>
            </a:r>
            <a:r>
              <a:rPr sz="1200" spc="20" dirty="0">
                <a:latin typeface="Times New Roman"/>
                <a:cs typeface="Times New Roman"/>
              </a:rPr>
              <a:t>w</a:t>
            </a:r>
            <a:r>
              <a:rPr sz="1200" spc="-25" dirty="0">
                <a:latin typeface="Times New Roman"/>
                <a:cs typeface="Times New Roman"/>
              </a:rPr>
              <a:t>i</a:t>
            </a:r>
            <a:r>
              <a:rPr sz="1200" spc="10" dirty="0">
                <a:latin typeface="Times New Roman"/>
                <a:cs typeface="Times New Roman"/>
              </a:rPr>
              <a:t>s</a:t>
            </a:r>
            <a:r>
              <a:rPr sz="1200" dirty="0">
                <a:latin typeface="Times New Roman"/>
                <a:cs typeface="Times New Roman"/>
              </a:rPr>
              <a:t>h </a:t>
            </a:r>
            <a:r>
              <a:rPr sz="1200" spc="-50"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2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k </a:t>
            </a:r>
            <a:r>
              <a:rPr sz="1200" spc="-25" dirty="0">
                <a:latin typeface="Times New Roman"/>
                <a:cs typeface="Times New Roman"/>
              </a:rPr>
              <a:t> </a:t>
            </a:r>
            <a:r>
              <a:rPr sz="1200" spc="20" dirty="0">
                <a:latin typeface="Times New Roman"/>
                <a:cs typeface="Times New Roman"/>
              </a:rPr>
              <a:t>o</a:t>
            </a:r>
            <a:r>
              <a:rPr sz="1200" dirty="0">
                <a:latin typeface="Times New Roman"/>
                <a:cs typeface="Times New Roman"/>
              </a:rPr>
              <a:t>ur </a:t>
            </a:r>
            <a:r>
              <a:rPr sz="1200" spc="-20" dirty="0">
                <a:latin typeface="Times New Roman"/>
                <a:cs typeface="Times New Roman"/>
              </a:rPr>
              <a:t> </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du</a:t>
            </a:r>
            <a:r>
              <a:rPr sz="1200" spc="-30" dirty="0">
                <a:latin typeface="Times New Roman"/>
                <a:cs typeface="Times New Roman"/>
              </a:rPr>
              <a:t>a</a:t>
            </a:r>
            <a:r>
              <a:rPr sz="1200" spc="25" dirty="0">
                <a:latin typeface="Times New Roman"/>
                <a:cs typeface="Times New Roman"/>
              </a:rPr>
              <a:t>t</a:t>
            </a:r>
            <a:r>
              <a:rPr sz="1200" dirty="0">
                <a:latin typeface="Times New Roman"/>
                <a:cs typeface="Times New Roman"/>
              </a:rPr>
              <a:t>e </a:t>
            </a:r>
            <a:r>
              <a:rPr sz="1200" spc="-30" dirty="0">
                <a:latin typeface="Times New Roman"/>
                <a:cs typeface="Times New Roman"/>
              </a:rPr>
              <a:t> </a:t>
            </a:r>
            <a:r>
              <a:rPr sz="1200" spc="-5" dirty="0">
                <a:latin typeface="Times New Roman"/>
                <a:cs typeface="Times New Roman"/>
              </a:rPr>
              <a:t>a</a:t>
            </a:r>
            <a:r>
              <a:rPr sz="1200" spc="-15" dirty="0">
                <a:latin typeface="Times New Roman"/>
                <a:cs typeface="Times New Roman"/>
              </a:rPr>
              <a:t>s</a:t>
            </a:r>
            <a:r>
              <a:rPr sz="1200" spc="10" dirty="0">
                <a:latin typeface="Times New Roman"/>
                <a:cs typeface="Times New Roman"/>
              </a:rPr>
              <a:t>s</a:t>
            </a:r>
            <a:r>
              <a:rPr sz="1200" spc="-25" dirty="0">
                <a:latin typeface="Times New Roman"/>
                <a:cs typeface="Times New Roman"/>
              </a:rPr>
              <a:t>i</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n</a:t>
            </a:r>
            <a:r>
              <a:rPr sz="1200" spc="25" dirty="0">
                <a:latin typeface="Times New Roman"/>
                <a:cs typeface="Times New Roman"/>
              </a:rPr>
              <a:t>t</a:t>
            </a:r>
            <a:r>
              <a:rPr sz="1200" spc="-15" dirty="0">
                <a:latin typeface="Times New Roman"/>
                <a:cs typeface="Times New Roman"/>
              </a:rPr>
              <a:t>s</a:t>
            </a:r>
            <a:r>
              <a:rPr sz="1200" dirty="0">
                <a:latin typeface="Times New Roman"/>
                <a:cs typeface="Times New Roman"/>
              </a:rPr>
              <a:t>, </a:t>
            </a:r>
            <a:r>
              <a:rPr sz="1200" spc="-15" dirty="0">
                <a:latin typeface="Times New Roman"/>
                <a:cs typeface="Times New Roman"/>
              </a:rPr>
              <a:t> </a:t>
            </a:r>
            <a:r>
              <a:rPr sz="1200" spc="-10" dirty="0">
                <a:latin typeface="Times New Roman"/>
                <a:cs typeface="Times New Roman"/>
              </a:rPr>
              <a:t>B</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dirty="0">
                <a:latin typeface="Times New Roman"/>
                <a:cs typeface="Times New Roman"/>
              </a:rPr>
              <a:t>y </a:t>
            </a:r>
            <a:r>
              <a:rPr sz="1200" spc="-50" dirty="0">
                <a:latin typeface="Times New Roman"/>
                <a:cs typeface="Times New Roman"/>
              </a:rPr>
              <a:t> </a:t>
            </a:r>
            <a:r>
              <a:rPr sz="1200" spc="-10" dirty="0">
                <a:latin typeface="Times New Roman"/>
                <a:cs typeface="Times New Roman"/>
              </a:rPr>
              <a:t>B</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d</a:t>
            </a:r>
            <a:r>
              <a:rPr sz="1200" spc="20" dirty="0">
                <a:latin typeface="Times New Roman"/>
                <a:cs typeface="Times New Roman"/>
              </a:rPr>
              <a:t>w</a:t>
            </a:r>
            <a:r>
              <a:rPr sz="1200" spc="-25" dirty="0">
                <a:latin typeface="Times New Roman"/>
                <a:cs typeface="Times New Roman"/>
              </a:rPr>
              <a:t>i</a:t>
            </a:r>
            <a:r>
              <a:rPr sz="1200" dirty="0">
                <a:latin typeface="Times New Roman"/>
                <a:cs typeface="Times New Roman"/>
              </a:rPr>
              <a:t>n, </a:t>
            </a:r>
            <a:r>
              <a:rPr sz="1200" spc="-5" dirty="0">
                <a:latin typeface="Times New Roman"/>
                <a:cs typeface="Times New Roman"/>
              </a:rPr>
              <a:t>A</a:t>
            </a:r>
            <a:r>
              <a:rPr sz="1200" spc="10" dirty="0">
                <a:latin typeface="Times New Roman"/>
                <a:cs typeface="Times New Roman"/>
              </a:rPr>
              <a:t>s</a:t>
            </a:r>
            <a:r>
              <a:rPr sz="1200" dirty="0">
                <a:latin typeface="Times New Roman"/>
                <a:cs typeface="Times New Roman"/>
              </a:rPr>
              <a:t>h</a:t>
            </a:r>
            <a:r>
              <a:rPr sz="1200" spc="-25" dirty="0">
                <a:latin typeface="Times New Roman"/>
                <a:cs typeface="Times New Roman"/>
              </a:rPr>
              <a:t>l</a:t>
            </a:r>
            <a:r>
              <a:rPr sz="1200" spc="15" dirty="0">
                <a:latin typeface="Times New Roman"/>
                <a:cs typeface="Times New Roman"/>
              </a:rPr>
              <a:t>e</a:t>
            </a:r>
            <a:r>
              <a:rPr sz="1200" dirty="0">
                <a:latin typeface="Times New Roman"/>
                <a:cs typeface="Times New Roman"/>
              </a:rPr>
              <a:t>y</a:t>
            </a:r>
            <a:r>
              <a:rPr sz="1200" spc="-40" dirty="0">
                <a:latin typeface="Times New Roman"/>
                <a:cs typeface="Times New Roman"/>
              </a:rPr>
              <a:t> </a:t>
            </a:r>
            <a:r>
              <a:rPr sz="1200" spc="-10" dirty="0">
                <a:latin typeface="Times New Roman"/>
                <a:cs typeface="Times New Roman"/>
              </a:rPr>
              <a:t>B</a:t>
            </a:r>
            <a:r>
              <a:rPr sz="1200" spc="5" dirty="0">
                <a:latin typeface="Times New Roman"/>
                <a:cs typeface="Times New Roman"/>
              </a:rPr>
              <a:t>r</a:t>
            </a:r>
            <a:r>
              <a:rPr sz="1200" spc="-5" dirty="0">
                <a:latin typeface="Times New Roman"/>
                <a:cs typeface="Times New Roman"/>
              </a:rPr>
              <a:t>a</a:t>
            </a:r>
            <a:r>
              <a:rPr sz="1200" spc="15" dirty="0">
                <a:latin typeface="Times New Roman"/>
                <a:cs typeface="Times New Roman"/>
              </a:rPr>
              <a:t>ce</a:t>
            </a:r>
            <a:r>
              <a:rPr sz="1200" spc="-50" dirty="0">
                <a:latin typeface="Times New Roman"/>
                <a:cs typeface="Times New Roman"/>
              </a:rPr>
              <a:t>y</a:t>
            </a:r>
            <a:r>
              <a:rPr sz="1200" dirty="0">
                <a:latin typeface="Times New Roman"/>
                <a:cs typeface="Times New Roman"/>
              </a:rPr>
              <a:t>,</a:t>
            </a:r>
            <a:r>
              <a:rPr sz="1200" spc="2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spc="-5" dirty="0">
                <a:latin typeface="Times New Roman"/>
                <a:cs typeface="Times New Roman"/>
              </a:rPr>
              <a:t>A</a:t>
            </a:r>
            <a:r>
              <a:rPr sz="1200" spc="10" dirty="0">
                <a:latin typeface="Times New Roman"/>
                <a:cs typeface="Times New Roman"/>
              </a:rPr>
              <a:t>s</a:t>
            </a:r>
            <a:r>
              <a:rPr sz="1200" dirty="0">
                <a:latin typeface="Times New Roman"/>
                <a:cs typeface="Times New Roman"/>
              </a:rPr>
              <a:t>h</a:t>
            </a:r>
            <a:r>
              <a:rPr sz="1200" spc="-25" dirty="0">
                <a:latin typeface="Times New Roman"/>
                <a:cs typeface="Times New Roman"/>
              </a:rPr>
              <a:t>l</a:t>
            </a:r>
            <a:r>
              <a:rPr sz="1200" spc="15" dirty="0">
                <a:latin typeface="Times New Roman"/>
                <a:cs typeface="Times New Roman"/>
              </a:rPr>
              <a:t>e</a:t>
            </a:r>
            <a:r>
              <a:rPr sz="1200" dirty="0">
                <a:latin typeface="Times New Roman"/>
                <a:cs typeface="Times New Roman"/>
              </a:rPr>
              <a:t>y</a:t>
            </a:r>
            <a:r>
              <a:rPr sz="1200" spc="-15" dirty="0">
                <a:latin typeface="Times New Roman"/>
                <a:cs typeface="Times New Roman"/>
              </a:rPr>
              <a:t> </a:t>
            </a:r>
            <a:r>
              <a:rPr sz="1200" spc="-10" dirty="0">
                <a:latin typeface="Times New Roman"/>
                <a:cs typeface="Times New Roman"/>
              </a:rPr>
              <a:t>C</a:t>
            </a:r>
            <a:r>
              <a:rPr sz="1200" spc="45" dirty="0">
                <a:latin typeface="Times New Roman"/>
                <a:cs typeface="Times New Roman"/>
              </a:rPr>
              <a:t>o</a:t>
            </a:r>
            <a:r>
              <a:rPr sz="1200" spc="-50" dirty="0">
                <a:latin typeface="Times New Roman"/>
                <a:cs typeface="Times New Roman"/>
              </a:rPr>
              <a:t>m</a:t>
            </a:r>
            <a:r>
              <a:rPr sz="1200" dirty="0">
                <a:latin typeface="Times New Roman"/>
                <a:cs typeface="Times New Roman"/>
              </a:rPr>
              <a:t>p</a:t>
            </a:r>
            <a:r>
              <a:rPr sz="1200" spc="25" dirty="0">
                <a:latin typeface="Times New Roman"/>
                <a:cs typeface="Times New Roman"/>
              </a:rPr>
              <a:t>t</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a:t>
            </a:r>
            <a:r>
              <a:rPr sz="1200" spc="20" dirty="0">
                <a:latin typeface="Times New Roman"/>
                <a:cs typeface="Times New Roman"/>
              </a:rPr>
              <a:t> </a:t>
            </a:r>
            <a:r>
              <a:rPr sz="1200" spc="-5" dirty="0">
                <a:latin typeface="Times New Roman"/>
                <a:cs typeface="Times New Roman"/>
              </a:rPr>
              <a:t>a</a:t>
            </a:r>
            <a:r>
              <a:rPr sz="1200" spc="-15" dirty="0">
                <a:latin typeface="Times New Roman"/>
                <a:cs typeface="Times New Roman"/>
              </a:rPr>
              <a:t>s</a:t>
            </a:r>
            <a:r>
              <a:rPr sz="1200" spc="10" dirty="0">
                <a:latin typeface="Times New Roman"/>
                <a:cs typeface="Times New Roman"/>
              </a:rPr>
              <a:t>s</a:t>
            </a:r>
            <a:r>
              <a:rPr sz="1200" dirty="0">
                <a:latin typeface="Times New Roman"/>
                <a:cs typeface="Times New Roman"/>
              </a:rPr>
              <a:t>i</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n</a:t>
            </a:r>
            <a:r>
              <a:rPr sz="1200" spc="-5" dirty="0">
                <a:latin typeface="Times New Roman"/>
                <a:cs typeface="Times New Roman"/>
              </a:rPr>
              <a:t>c</a:t>
            </a:r>
            <a:r>
              <a:rPr sz="1200" dirty="0">
                <a:latin typeface="Times New Roman"/>
                <a:cs typeface="Times New Roman"/>
              </a:rPr>
              <a:t>e</a:t>
            </a:r>
            <a:r>
              <a:rPr sz="1200" spc="5" dirty="0">
                <a:latin typeface="Times New Roman"/>
                <a:cs typeface="Times New Roman"/>
              </a:rPr>
              <a:t> </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50" dirty="0">
                <a:latin typeface="Times New Roman"/>
                <a:cs typeface="Times New Roman"/>
              </a:rPr>
              <a:t>i</a:t>
            </a:r>
            <a:r>
              <a:rPr sz="1200" dirty="0">
                <a:latin typeface="Times New Roman"/>
                <a:cs typeface="Times New Roman"/>
              </a:rPr>
              <a:t>s p</a:t>
            </a:r>
            <a:r>
              <a:rPr sz="1200" spc="5" dirty="0">
                <a:latin typeface="Times New Roman"/>
                <a:cs typeface="Times New Roman"/>
              </a:rPr>
              <a:t>r</a:t>
            </a:r>
            <a:r>
              <a:rPr sz="1200" spc="20" dirty="0">
                <a:latin typeface="Times New Roman"/>
                <a:cs typeface="Times New Roman"/>
              </a:rPr>
              <a:t>o</a:t>
            </a:r>
            <a:r>
              <a:rPr sz="1200" spc="-50" dirty="0">
                <a:latin typeface="Times New Roman"/>
                <a:cs typeface="Times New Roman"/>
              </a:rPr>
              <a:t>j</a:t>
            </a:r>
            <a:r>
              <a:rPr sz="1200" spc="15" dirty="0">
                <a:latin typeface="Times New Roman"/>
                <a:cs typeface="Times New Roman"/>
              </a:rPr>
              <a:t>e</a:t>
            </a:r>
            <a:r>
              <a:rPr sz="1200" spc="-5" dirty="0">
                <a:latin typeface="Times New Roman"/>
                <a:cs typeface="Times New Roman"/>
              </a:rPr>
              <a:t>c</a:t>
            </a:r>
            <a:r>
              <a:rPr sz="1200" spc="25" dirty="0">
                <a:latin typeface="Times New Roman"/>
                <a:cs typeface="Times New Roman"/>
              </a:rPr>
              <a:t>t</a:t>
            </a:r>
            <a:r>
              <a:rPr sz="1200" dirty="0">
                <a:latin typeface="Times New Roman"/>
                <a:cs typeface="Times New Roman"/>
              </a:rPr>
              <a:t>.</a:t>
            </a:r>
            <a:endParaRPr sz="1200">
              <a:latin typeface="Times New Roman"/>
              <a:cs typeface="Times New Roman"/>
            </a:endParaRPr>
          </a:p>
          <a:p>
            <a:pPr>
              <a:lnSpc>
                <a:spcPct val="100000"/>
              </a:lnSpc>
              <a:spcBef>
                <a:spcPts val="0"/>
              </a:spcBef>
            </a:pPr>
            <a:endParaRPr sz="1200">
              <a:latin typeface="Times New Roman"/>
              <a:cs typeface="Times New Roman"/>
            </a:endParaRPr>
          </a:p>
          <a:p>
            <a:pPr marL="12700" marR="8890" algn="just">
              <a:lnSpc>
                <a:spcPct val="95800"/>
              </a:lnSpc>
            </a:pPr>
            <a:r>
              <a:rPr sz="1200" spc="-10" dirty="0">
                <a:latin typeface="Times New Roman"/>
                <a:cs typeface="Times New Roman"/>
              </a:rPr>
              <a:t>C</a:t>
            </a:r>
            <a:r>
              <a:rPr sz="1200" spc="20" dirty="0">
                <a:latin typeface="Times New Roman"/>
                <a:cs typeface="Times New Roman"/>
              </a:rPr>
              <a:t>o</a:t>
            </a:r>
            <a:r>
              <a:rPr sz="1200" spc="5" dirty="0">
                <a:latin typeface="Times New Roman"/>
                <a:cs typeface="Times New Roman"/>
              </a:rPr>
              <a:t>rr</a:t>
            </a:r>
            <a:r>
              <a:rPr sz="1200" spc="-5" dirty="0">
                <a:latin typeface="Times New Roman"/>
                <a:cs typeface="Times New Roman"/>
              </a:rPr>
              <a:t>e</a:t>
            </a:r>
            <a:r>
              <a:rPr sz="1200" spc="-15" dirty="0">
                <a:latin typeface="Times New Roman"/>
                <a:cs typeface="Times New Roman"/>
              </a:rPr>
              <a:t>s</a:t>
            </a:r>
            <a:r>
              <a:rPr sz="1200" spc="-25" dirty="0">
                <a:latin typeface="Times New Roman"/>
                <a:cs typeface="Times New Roman"/>
              </a:rPr>
              <a:t>p</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n</a:t>
            </a:r>
            <a:r>
              <a:rPr sz="1200" spc="-5" dirty="0">
                <a:latin typeface="Times New Roman"/>
                <a:cs typeface="Times New Roman"/>
              </a:rPr>
              <a:t>c</a:t>
            </a:r>
            <a:r>
              <a:rPr sz="1200" dirty="0">
                <a:latin typeface="Times New Roman"/>
                <a:cs typeface="Times New Roman"/>
              </a:rPr>
              <a:t>e</a:t>
            </a:r>
            <a:r>
              <a:rPr sz="1200" spc="5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ce</a:t>
            </a:r>
            <a:r>
              <a:rPr sz="1200" spc="5" dirty="0">
                <a:latin typeface="Times New Roman"/>
                <a:cs typeface="Times New Roman"/>
              </a:rPr>
              <a:t>r</a:t>
            </a:r>
            <a:r>
              <a:rPr sz="1200" dirty="0">
                <a:latin typeface="Times New Roman"/>
                <a:cs typeface="Times New Roman"/>
              </a:rPr>
              <a:t>n</a:t>
            </a:r>
            <a:r>
              <a:rPr sz="1200" spc="-25" dirty="0">
                <a:latin typeface="Times New Roman"/>
                <a:cs typeface="Times New Roman"/>
              </a:rPr>
              <a:t>i</a:t>
            </a:r>
            <a:r>
              <a:rPr sz="1200" dirty="0">
                <a:latin typeface="Times New Roman"/>
                <a:cs typeface="Times New Roman"/>
              </a:rPr>
              <a:t>ng</a:t>
            </a:r>
            <a:r>
              <a:rPr sz="1200" spc="60"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s</a:t>
            </a:r>
            <a:r>
              <a:rPr sz="1200" spc="45" dirty="0">
                <a:latin typeface="Times New Roman"/>
                <a:cs typeface="Times New Roman"/>
              </a:rPr>
              <a:t> </a:t>
            </a:r>
            <a:r>
              <a:rPr sz="1200" spc="-5" dirty="0">
                <a:latin typeface="Times New Roman"/>
                <a:cs typeface="Times New Roman"/>
              </a:rPr>
              <a:t>a</a:t>
            </a:r>
            <a:r>
              <a:rPr sz="1200" spc="5" dirty="0">
                <a:latin typeface="Times New Roman"/>
                <a:cs typeface="Times New Roman"/>
              </a:rPr>
              <a:t>r</a:t>
            </a:r>
            <a:r>
              <a:rPr sz="1200" spc="25" dirty="0">
                <a:latin typeface="Times New Roman"/>
                <a:cs typeface="Times New Roman"/>
              </a:rPr>
              <a:t>t</a:t>
            </a:r>
            <a:r>
              <a:rPr sz="1200" spc="-50" dirty="0">
                <a:latin typeface="Times New Roman"/>
                <a:cs typeface="Times New Roman"/>
              </a:rPr>
              <a:t>i</a:t>
            </a:r>
            <a:r>
              <a:rPr sz="1200" spc="15" dirty="0">
                <a:latin typeface="Times New Roman"/>
                <a:cs typeface="Times New Roman"/>
              </a:rPr>
              <a:t>c</a:t>
            </a:r>
            <a:r>
              <a:rPr sz="1200" spc="-25" dirty="0">
                <a:latin typeface="Times New Roman"/>
                <a:cs typeface="Times New Roman"/>
              </a:rPr>
              <a:t>l</a:t>
            </a:r>
            <a:r>
              <a:rPr sz="1200" dirty="0">
                <a:latin typeface="Times New Roman"/>
                <a:cs typeface="Times New Roman"/>
              </a:rPr>
              <a:t>e</a:t>
            </a:r>
            <a:r>
              <a:rPr sz="1200" spc="55" dirty="0">
                <a:latin typeface="Times New Roman"/>
                <a:cs typeface="Times New Roman"/>
              </a:rPr>
              <a:t> </a:t>
            </a:r>
            <a:r>
              <a:rPr sz="1200" spc="-15" dirty="0">
                <a:latin typeface="Times New Roman"/>
                <a:cs typeface="Times New Roman"/>
              </a:rPr>
              <a:t>s</a:t>
            </a:r>
            <a:r>
              <a:rPr sz="1200" spc="-25" dirty="0">
                <a:latin typeface="Times New Roman"/>
                <a:cs typeface="Times New Roman"/>
              </a:rPr>
              <a:t>h</a:t>
            </a:r>
            <a:r>
              <a:rPr sz="1200" spc="20" dirty="0">
                <a:latin typeface="Times New Roman"/>
                <a:cs typeface="Times New Roman"/>
              </a:rPr>
              <a:t>ou</a:t>
            </a:r>
            <a:r>
              <a:rPr sz="1200" spc="-50" dirty="0">
                <a:latin typeface="Times New Roman"/>
                <a:cs typeface="Times New Roman"/>
              </a:rPr>
              <a:t>l</a:t>
            </a:r>
            <a:r>
              <a:rPr sz="1200" dirty="0">
                <a:latin typeface="Times New Roman"/>
                <a:cs typeface="Times New Roman"/>
              </a:rPr>
              <a:t>d</a:t>
            </a:r>
            <a:r>
              <a:rPr sz="1200" spc="80" dirty="0">
                <a:latin typeface="Times New Roman"/>
                <a:cs typeface="Times New Roman"/>
              </a:rPr>
              <a:t> </a:t>
            </a:r>
            <a:r>
              <a:rPr sz="1200" spc="-25" dirty="0">
                <a:latin typeface="Times New Roman"/>
                <a:cs typeface="Times New Roman"/>
              </a:rPr>
              <a:t>b</a:t>
            </a:r>
            <a:r>
              <a:rPr sz="1200" dirty="0">
                <a:latin typeface="Times New Roman"/>
                <a:cs typeface="Times New Roman"/>
              </a:rPr>
              <a:t>e</a:t>
            </a:r>
            <a:r>
              <a:rPr sz="1200" spc="55" dirty="0">
                <a:latin typeface="Times New Roman"/>
                <a:cs typeface="Times New Roman"/>
              </a:rPr>
              <a:t> </a:t>
            </a:r>
            <a:r>
              <a:rPr sz="1200" spc="-5" dirty="0">
                <a:latin typeface="Times New Roman"/>
                <a:cs typeface="Times New Roman"/>
              </a:rPr>
              <a:t>a</a:t>
            </a:r>
            <a:r>
              <a:rPr sz="1200" dirty="0">
                <a:latin typeface="Times New Roman"/>
                <a:cs typeface="Times New Roman"/>
              </a:rPr>
              <a:t>dd</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ss</a:t>
            </a:r>
            <a:r>
              <a:rPr sz="1200" spc="-5" dirty="0">
                <a:latin typeface="Times New Roman"/>
                <a:cs typeface="Times New Roman"/>
              </a:rPr>
              <a:t>e</a:t>
            </a:r>
            <a:r>
              <a:rPr sz="1200" dirty="0">
                <a:latin typeface="Times New Roman"/>
                <a:cs typeface="Times New Roman"/>
              </a:rPr>
              <a:t>d</a:t>
            </a:r>
            <a:r>
              <a:rPr sz="1200" spc="60" dirty="0">
                <a:latin typeface="Times New Roman"/>
                <a:cs typeface="Times New Roman"/>
              </a:rPr>
              <a:t> </a:t>
            </a:r>
            <a:r>
              <a:rPr sz="1200" dirty="0">
                <a:latin typeface="Times New Roman"/>
                <a:cs typeface="Times New Roman"/>
              </a:rPr>
              <a:t>to</a:t>
            </a:r>
            <a:r>
              <a:rPr sz="1200" spc="80" dirty="0">
                <a:latin typeface="Times New Roman"/>
                <a:cs typeface="Times New Roman"/>
              </a:rPr>
              <a:t> </a:t>
            </a:r>
            <a:r>
              <a:rPr sz="1200" spc="-30" dirty="0">
                <a:latin typeface="Times New Roman"/>
                <a:cs typeface="Times New Roman"/>
              </a:rPr>
              <a:t>D</a:t>
            </a:r>
            <a:r>
              <a:rPr sz="1200" spc="5" dirty="0">
                <a:latin typeface="Times New Roman"/>
                <a:cs typeface="Times New Roman"/>
              </a:rPr>
              <a:t>r</a:t>
            </a:r>
            <a:r>
              <a:rPr sz="1200" dirty="0">
                <a:latin typeface="Times New Roman"/>
                <a:cs typeface="Times New Roman"/>
              </a:rPr>
              <a:t>.</a:t>
            </a:r>
            <a:r>
              <a:rPr sz="1200" spc="45" dirty="0">
                <a:latin typeface="Times New Roman"/>
                <a:cs typeface="Times New Roman"/>
              </a:rPr>
              <a:t> </a:t>
            </a:r>
            <a:r>
              <a:rPr sz="1200" spc="-10" dirty="0">
                <a:latin typeface="Times New Roman"/>
                <a:cs typeface="Times New Roman"/>
              </a:rPr>
              <a:t>C</a:t>
            </a:r>
            <a:r>
              <a:rPr sz="1200" spc="-30" dirty="0">
                <a:latin typeface="Times New Roman"/>
                <a:cs typeface="Times New Roman"/>
              </a:rPr>
              <a:t>a</a:t>
            </a:r>
            <a:r>
              <a:rPr sz="1200" spc="25" dirty="0">
                <a:latin typeface="Times New Roman"/>
                <a:cs typeface="Times New Roman"/>
              </a:rPr>
              <a:t>t</a:t>
            </a:r>
            <a:r>
              <a:rPr sz="1200" dirty="0">
                <a:latin typeface="Times New Roman"/>
                <a:cs typeface="Times New Roman"/>
              </a:rPr>
              <a:t>hy</a:t>
            </a:r>
            <a:r>
              <a:rPr sz="1200" spc="10" dirty="0">
                <a:latin typeface="Times New Roman"/>
                <a:cs typeface="Times New Roman"/>
              </a:rPr>
              <a:t> </a:t>
            </a:r>
            <a:r>
              <a:rPr sz="1200" spc="-5" dirty="0">
                <a:latin typeface="Times New Roman"/>
                <a:cs typeface="Times New Roman"/>
              </a:rPr>
              <a:t>D</a:t>
            </a:r>
            <a:r>
              <a:rPr sz="1200" dirty="0">
                <a:latin typeface="Times New Roman"/>
                <a:cs typeface="Times New Roman"/>
              </a:rPr>
              <a:t>.</a:t>
            </a:r>
            <a:r>
              <a:rPr sz="1200" spc="70" dirty="0">
                <a:latin typeface="Times New Roman"/>
                <a:cs typeface="Times New Roman"/>
              </a:rPr>
              <a:t> </a:t>
            </a:r>
            <a:r>
              <a:rPr sz="1200" spc="-30" dirty="0">
                <a:latin typeface="Times New Roman"/>
                <a:cs typeface="Times New Roman"/>
              </a:rPr>
              <a:t>K</a:t>
            </a:r>
            <a:r>
              <a:rPr sz="1200" spc="-5" dirty="0">
                <a:latin typeface="Times New Roman"/>
                <a:cs typeface="Times New Roman"/>
              </a:rPr>
              <a:t>ea</a:t>
            </a:r>
            <a:r>
              <a:rPr sz="1200" dirty="0">
                <a:latin typeface="Times New Roman"/>
                <a:cs typeface="Times New Roman"/>
              </a:rPr>
              <a:t>,</a:t>
            </a:r>
            <a:r>
              <a:rPr sz="1200" spc="70" dirty="0">
                <a:latin typeface="Times New Roman"/>
                <a:cs typeface="Times New Roman"/>
              </a:rPr>
              <a:t> </a:t>
            </a:r>
            <a:r>
              <a:rPr sz="1200" spc="-5" dirty="0">
                <a:latin typeface="Times New Roman"/>
                <a:cs typeface="Times New Roman"/>
              </a:rPr>
              <a:t>De</a:t>
            </a:r>
            <a:r>
              <a:rPr sz="1200" dirty="0">
                <a:latin typeface="Times New Roman"/>
                <a:cs typeface="Times New Roman"/>
              </a:rPr>
              <a:t>p</a:t>
            </a:r>
            <a:r>
              <a:rPr sz="1200" spc="-5" dirty="0">
                <a:latin typeface="Times New Roman"/>
                <a:cs typeface="Times New Roman"/>
              </a:rPr>
              <a:t>a</a:t>
            </a:r>
            <a:r>
              <a:rPr sz="1200" spc="5" dirty="0">
                <a:latin typeface="Times New Roman"/>
                <a:cs typeface="Times New Roman"/>
              </a:rPr>
              <a:t>r</a:t>
            </a:r>
            <a:r>
              <a:rPr sz="1200" spc="25" dirty="0">
                <a:latin typeface="Times New Roman"/>
                <a:cs typeface="Times New Roman"/>
              </a:rPr>
              <a:t>t</a:t>
            </a:r>
            <a:r>
              <a:rPr sz="1200" spc="-50"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60"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10" dirty="0">
                <a:latin typeface="Times New Roman"/>
                <a:cs typeface="Times New Roman"/>
              </a:rPr>
              <a:t>C</a:t>
            </a:r>
            <a:r>
              <a:rPr sz="1200" dirty="0">
                <a:latin typeface="Times New Roman"/>
                <a:cs typeface="Times New Roman"/>
              </a:rPr>
              <a:t>u</a:t>
            </a:r>
            <a:r>
              <a:rPr sz="1200" spc="5" dirty="0">
                <a:latin typeface="Times New Roman"/>
                <a:cs typeface="Times New Roman"/>
              </a:rPr>
              <a:t>r</a:t>
            </a:r>
            <a:r>
              <a:rPr sz="1200" spc="30" dirty="0">
                <a:latin typeface="Times New Roman"/>
                <a:cs typeface="Times New Roman"/>
              </a:rPr>
              <a:t>r</a:t>
            </a:r>
            <a:r>
              <a:rPr sz="1200" spc="-50"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25" dirty="0">
                <a:latin typeface="Times New Roman"/>
                <a:cs typeface="Times New Roman"/>
              </a:rPr>
              <a:t>l</a:t>
            </a:r>
            <a:r>
              <a:rPr sz="1200" spc="20" dirty="0">
                <a:latin typeface="Times New Roman"/>
                <a:cs typeface="Times New Roman"/>
              </a:rPr>
              <a:t>u</a:t>
            </a:r>
            <a:r>
              <a:rPr sz="1200" dirty="0">
                <a:latin typeface="Times New Roman"/>
                <a:cs typeface="Times New Roman"/>
              </a:rPr>
              <a:t>m</a:t>
            </a:r>
            <a:r>
              <a:rPr sz="1200" spc="13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20" dirty="0">
                <a:latin typeface="Times New Roman"/>
                <a:cs typeface="Times New Roman"/>
              </a:rPr>
              <a:t> </a:t>
            </a:r>
            <a:r>
              <a:rPr sz="1200" spc="5" dirty="0">
                <a:latin typeface="Times New Roman"/>
                <a:cs typeface="Times New Roman"/>
              </a:rPr>
              <a:t>I</a:t>
            </a:r>
            <a:r>
              <a:rPr sz="1200" spc="-25"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5"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110" dirty="0">
                <a:latin typeface="Times New Roman"/>
                <a:cs typeface="Times New Roman"/>
              </a:rPr>
              <a:t> </a:t>
            </a:r>
            <a:r>
              <a:rPr sz="1200" spc="-30" dirty="0">
                <a:latin typeface="Times New Roman"/>
                <a:cs typeface="Times New Roman"/>
              </a:rPr>
              <a:t>N</a:t>
            </a:r>
            <a:r>
              <a:rPr sz="1200" spc="20" dirty="0">
                <a:latin typeface="Times New Roman"/>
                <a:cs typeface="Times New Roman"/>
              </a:rPr>
              <a:t>o</a:t>
            </a:r>
            <a:r>
              <a:rPr sz="1200" spc="-20" dirty="0">
                <a:latin typeface="Times New Roman"/>
                <a:cs typeface="Times New Roman"/>
              </a:rPr>
              <a:t>r</a:t>
            </a:r>
            <a:r>
              <a:rPr sz="1200" spc="25" dirty="0">
                <a:latin typeface="Times New Roman"/>
                <a:cs typeface="Times New Roman"/>
              </a:rPr>
              <a:t>t</a:t>
            </a:r>
            <a:r>
              <a:rPr sz="1200" dirty="0">
                <a:latin typeface="Times New Roman"/>
                <a:cs typeface="Times New Roman"/>
              </a:rPr>
              <a:t>h </a:t>
            </a:r>
            <a:r>
              <a:rPr sz="1200" spc="-145" dirty="0">
                <a:latin typeface="Times New Roman"/>
                <a:cs typeface="Times New Roman"/>
              </a:rPr>
              <a:t> </a:t>
            </a:r>
            <a:r>
              <a:rPr sz="1200" spc="-10" dirty="0">
                <a:latin typeface="Times New Roman"/>
                <a:cs typeface="Times New Roman"/>
              </a:rPr>
              <a:t>C</a:t>
            </a:r>
            <a:r>
              <a:rPr sz="1200" spc="-5" dirty="0">
                <a:latin typeface="Times New Roman"/>
                <a:cs typeface="Times New Roman"/>
              </a:rPr>
              <a:t>a</a:t>
            </a:r>
            <a:r>
              <a:rPr sz="1200" spc="-20" dirty="0">
                <a:latin typeface="Times New Roman"/>
                <a:cs typeface="Times New Roman"/>
              </a:rPr>
              <a:t>r</a:t>
            </a:r>
            <a:r>
              <a:rPr sz="1200" spc="20" dirty="0">
                <a:latin typeface="Times New Roman"/>
                <a:cs typeface="Times New Roman"/>
              </a:rPr>
              <a:t>o</a:t>
            </a:r>
            <a:r>
              <a:rPr sz="1200" spc="-25" dirty="0">
                <a:latin typeface="Times New Roman"/>
                <a:cs typeface="Times New Roman"/>
              </a:rPr>
              <a:t>li</a:t>
            </a:r>
            <a:r>
              <a:rPr sz="1200" dirty="0">
                <a:latin typeface="Times New Roman"/>
                <a:cs typeface="Times New Roman"/>
              </a:rPr>
              <a:t>na </a:t>
            </a:r>
            <a:r>
              <a:rPr sz="1200" spc="-105" dirty="0">
                <a:latin typeface="Times New Roman"/>
                <a:cs typeface="Times New Roman"/>
              </a:rPr>
              <a:t> </a:t>
            </a:r>
            <a:r>
              <a:rPr sz="1200" spc="-30" dirty="0">
                <a:latin typeface="Times New Roman"/>
                <a:cs typeface="Times New Roman"/>
              </a:rPr>
              <a:t>A</a:t>
            </a:r>
            <a:r>
              <a:rPr sz="1200" dirty="0">
                <a:latin typeface="Times New Roman"/>
                <a:cs typeface="Times New Roman"/>
              </a:rPr>
              <a:t>g</a:t>
            </a:r>
            <a:r>
              <a:rPr sz="1200" spc="30" dirty="0">
                <a:latin typeface="Times New Roman"/>
                <a:cs typeface="Times New Roman"/>
              </a:rPr>
              <a:t>r</a:t>
            </a:r>
            <a:r>
              <a:rPr sz="1200" spc="-25"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a:t>
            </a:r>
            <a:r>
              <a:rPr sz="1200" spc="13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20" dirty="0">
                <a:latin typeface="Times New Roman"/>
                <a:cs typeface="Times New Roman"/>
              </a:rPr>
              <a:t> </a:t>
            </a:r>
            <a:r>
              <a:rPr sz="1200" spc="10" dirty="0">
                <a:latin typeface="Times New Roman"/>
                <a:cs typeface="Times New Roman"/>
              </a:rPr>
              <a:t>T</a:t>
            </a:r>
            <a:r>
              <a:rPr sz="1200" spc="-5" dirty="0">
                <a:latin typeface="Times New Roman"/>
                <a:cs typeface="Times New Roman"/>
              </a:rPr>
              <a:t>ec</a:t>
            </a:r>
            <a:r>
              <a:rPr sz="1200" dirty="0">
                <a:latin typeface="Times New Roman"/>
                <a:cs typeface="Times New Roman"/>
              </a:rPr>
              <a:t>hn</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l </a:t>
            </a:r>
            <a:r>
              <a:rPr sz="1200" spc="-145" dirty="0">
                <a:latin typeface="Times New Roman"/>
                <a:cs typeface="Times New Roman"/>
              </a:rPr>
              <a:t> </a:t>
            </a:r>
            <a:r>
              <a:rPr sz="1200" dirty="0">
                <a:latin typeface="Times New Roman"/>
                <a:cs typeface="Times New Roman"/>
              </a:rPr>
              <a:t>S</a:t>
            </a:r>
            <a:r>
              <a:rPr sz="1200" spc="25" dirty="0">
                <a:latin typeface="Times New Roman"/>
                <a:cs typeface="Times New Roman"/>
              </a:rPr>
              <a:t>t</a:t>
            </a:r>
            <a:r>
              <a:rPr sz="1200" spc="-30" dirty="0">
                <a:latin typeface="Times New Roman"/>
                <a:cs typeface="Times New Roman"/>
              </a:rPr>
              <a:t>a</a:t>
            </a:r>
            <a:r>
              <a:rPr sz="1200" spc="25" dirty="0">
                <a:latin typeface="Times New Roman"/>
                <a:cs typeface="Times New Roman"/>
              </a:rPr>
              <a:t>t</a:t>
            </a:r>
            <a:r>
              <a:rPr sz="1200" dirty="0">
                <a:latin typeface="Times New Roman"/>
                <a:cs typeface="Times New Roman"/>
              </a:rPr>
              <a:t>e </a:t>
            </a:r>
            <a:r>
              <a:rPr sz="1200" spc="-125" dirty="0">
                <a:latin typeface="Times New Roman"/>
                <a:cs typeface="Times New Roman"/>
              </a:rPr>
              <a:t> </a:t>
            </a:r>
            <a:r>
              <a:rPr sz="1200" spc="-5" dirty="0">
                <a:latin typeface="Times New Roman"/>
                <a:cs typeface="Times New Roman"/>
              </a:rPr>
              <a:t>U</a:t>
            </a:r>
            <a:r>
              <a:rPr sz="1200" dirty="0">
                <a:latin typeface="Times New Roman"/>
                <a:cs typeface="Times New Roman"/>
              </a:rPr>
              <a:t>n</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y</a:t>
            </a:r>
            <a:r>
              <a:rPr sz="1200" dirty="0">
                <a:latin typeface="Times New Roman"/>
                <a:cs typeface="Times New Roman"/>
              </a:rPr>
              <a:t>, </a:t>
            </a:r>
            <a:r>
              <a:rPr sz="1200" spc="-110" dirty="0">
                <a:latin typeface="Times New Roman"/>
                <a:cs typeface="Times New Roman"/>
              </a:rPr>
              <a:t> </a:t>
            </a:r>
            <a:r>
              <a:rPr sz="1200" dirty="0">
                <a:latin typeface="Times New Roman"/>
                <a:cs typeface="Times New Roman"/>
              </a:rPr>
              <a:t>1601 </a:t>
            </a:r>
            <a:r>
              <a:rPr sz="1200" spc="10" dirty="0">
                <a:latin typeface="Times New Roman"/>
                <a:cs typeface="Times New Roman"/>
              </a:rPr>
              <a:t>E</a:t>
            </a:r>
            <a:r>
              <a:rPr sz="1200" spc="-5" dirty="0">
                <a:latin typeface="Times New Roman"/>
                <a:cs typeface="Times New Roman"/>
              </a:rPr>
              <a:t>a</a:t>
            </a:r>
            <a:r>
              <a:rPr sz="1200" spc="-15" dirty="0">
                <a:latin typeface="Times New Roman"/>
                <a:cs typeface="Times New Roman"/>
              </a:rPr>
              <a:t>s</a:t>
            </a:r>
            <a:r>
              <a:rPr sz="1200" dirty="0">
                <a:latin typeface="Times New Roman"/>
                <a:cs typeface="Times New Roman"/>
              </a:rPr>
              <a:t>t</a:t>
            </a:r>
            <a:r>
              <a:rPr sz="1200" spc="35" dirty="0">
                <a:latin typeface="Times New Roman"/>
                <a:cs typeface="Times New Roman"/>
              </a:rPr>
              <a:t> </a:t>
            </a:r>
            <a:r>
              <a:rPr sz="1200" spc="-15" dirty="0">
                <a:latin typeface="Times New Roman"/>
                <a:cs typeface="Times New Roman"/>
              </a:rPr>
              <a:t>M</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k</a:t>
            </a:r>
            <a:r>
              <a:rPr sz="1200" spc="-30" dirty="0">
                <a:latin typeface="Times New Roman"/>
                <a:cs typeface="Times New Roman"/>
              </a:rPr>
              <a:t>e</a:t>
            </a:r>
            <a:r>
              <a:rPr sz="1200" dirty="0">
                <a:latin typeface="Times New Roman"/>
                <a:cs typeface="Times New Roman"/>
              </a:rPr>
              <a:t>t</a:t>
            </a:r>
            <a:r>
              <a:rPr sz="1200" spc="10" dirty="0">
                <a:latin typeface="Times New Roman"/>
                <a:cs typeface="Times New Roman"/>
              </a:rPr>
              <a:t> </a:t>
            </a:r>
            <a:r>
              <a:rPr sz="1200" spc="-20"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spc="-5" dirty="0">
                <a:latin typeface="Times New Roman"/>
                <a:cs typeface="Times New Roman"/>
              </a:rPr>
              <a:t>e</a:t>
            </a:r>
            <a:r>
              <a:rPr sz="1200" spc="-30" dirty="0">
                <a:latin typeface="Times New Roman"/>
                <a:cs typeface="Times New Roman"/>
              </a:rPr>
              <a:t>e</a:t>
            </a:r>
            <a:r>
              <a:rPr sz="1200" dirty="0">
                <a:latin typeface="Times New Roman"/>
                <a:cs typeface="Times New Roman"/>
              </a:rPr>
              <a:t>t</a:t>
            </a:r>
            <a:r>
              <a:rPr sz="1200" spc="35" dirty="0">
                <a:latin typeface="Times New Roman"/>
                <a:cs typeface="Times New Roman"/>
              </a:rPr>
              <a:t> </a:t>
            </a:r>
            <a:r>
              <a:rPr sz="1200" dirty="0">
                <a:latin typeface="Times New Roman"/>
                <a:cs typeface="Times New Roman"/>
              </a:rPr>
              <a:t>–</a:t>
            </a:r>
            <a:r>
              <a:rPr sz="1200" spc="-15" dirty="0">
                <a:latin typeface="Times New Roman"/>
                <a:cs typeface="Times New Roman"/>
              </a:rPr>
              <a:t> </a:t>
            </a:r>
            <a:r>
              <a:rPr sz="1200" dirty="0">
                <a:latin typeface="Times New Roman"/>
                <a:cs typeface="Times New Roman"/>
              </a:rPr>
              <a:t>247</a:t>
            </a:r>
            <a:r>
              <a:rPr sz="1200" spc="-15" dirty="0">
                <a:latin typeface="Times New Roman"/>
                <a:cs typeface="Times New Roman"/>
              </a:rPr>
              <a:t> </a:t>
            </a:r>
            <a:r>
              <a:rPr sz="1200" dirty="0">
                <a:latin typeface="Times New Roman"/>
                <a:cs typeface="Times New Roman"/>
              </a:rPr>
              <a:t>P</a:t>
            </a:r>
            <a:r>
              <a:rPr sz="1200" spc="-20" dirty="0">
                <a:latin typeface="Times New Roman"/>
                <a:cs typeface="Times New Roman"/>
              </a:rPr>
              <a:t>r</a:t>
            </a:r>
            <a:r>
              <a:rPr sz="1200" spc="20" dirty="0">
                <a:latin typeface="Times New Roman"/>
                <a:cs typeface="Times New Roman"/>
              </a:rPr>
              <a:t>o</a:t>
            </a:r>
            <a:r>
              <a:rPr sz="1200" spc="-30" dirty="0">
                <a:latin typeface="Times New Roman"/>
                <a:cs typeface="Times New Roman"/>
              </a:rPr>
              <a:t>c</a:t>
            </a:r>
            <a:r>
              <a:rPr sz="1200" dirty="0">
                <a:latin typeface="Times New Roman"/>
                <a:cs typeface="Times New Roman"/>
              </a:rPr>
              <a:t>t</a:t>
            </a:r>
            <a:r>
              <a:rPr sz="1200" spc="20" dirty="0">
                <a:latin typeface="Times New Roman"/>
                <a:cs typeface="Times New Roman"/>
              </a:rPr>
              <a:t>o</a:t>
            </a:r>
            <a:r>
              <a:rPr sz="1200" dirty="0">
                <a:latin typeface="Times New Roman"/>
                <a:cs typeface="Times New Roman"/>
              </a:rPr>
              <a:t>r</a:t>
            </a:r>
            <a:r>
              <a:rPr sz="1200" spc="-5" dirty="0">
                <a:latin typeface="Times New Roman"/>
                <a:cs typeface="Times New Roman"/>
              </a:rPr>
              <a:t> Ha</a:t>
            </a:r>
            <a:r>
              <a:rPr sz="1200" spc="-25" dirty="0">
                <a:latin typeface="Times New Roman"/>
                <a:cs typeface="Times New Roman"/>
              </a:rPr>
              <a:t>ll</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G</a:t>
            </a:r>
            <a:r>
              <a:rPr sz="1200" spc="5" dirty="0">
                <a:latin typeface="Times New Roman"/>
                <a:cs typeface="Times New Roman"/>
              </a:rPr>
              <a:t>r</a:t>
            </a:r>
            <a:r>
              <a:rPr sz="1200" spc="-5" dirty="0">
                <a:latin typeface="Times New Roman"/>
                <a:cs typeface="Times New Roman"/>
              </a:rPr>
              <a:t>ee</a:t>
            </a:r>
            <a:r>
              <a:rPr sz="1200" dirty="0">
                <a:latin typeface="Times New Roman"/>
                <a:cs typeface="Times New Roman"/>
              </a:rPr>
              <a:t>n</a:t>
            </a:r>
            <a:r>
              <a:rPr sz="1200" spc="10" dirty="0">
                <a:latin typeface="Times New Roman"/>
                <a:cs typeface="Times New Roman"/>
              </a:rPr>
              <a:t>s</a:t>
            </a:r>
            <a:r>
              <a:rPr sz="1200" spc="-25" dirty="0">
                <a:latin typeface="Times New Roman"/>
                <a:cs typeface="Times New Roman"/>
              </a:rPr>
              <a:t>b</a:t>
            </a:r>
            <a:r>
              <a:rPr sz="1200" spc="20" dirty="0">
                <a:latin typeface="Times New Roman"/>
                <a:cs typeface="Times New Roman"/>
              </a:rPr>
              <a:t>o</a:t>
            </a:r>
            <a:r>
              <a:rPr sz="1200" spc="-20" dirty="0">
                <a:latin typeface="Times New Roman"/>
                <a:cs typeface="Times New Roman"/>
              </a:rPr>
              <a:t>r</a:t>
            </a:r>
            <a:r>
              <a:rPr sz="1200" dirty="0">
                <a:latin typeface="Times New Roman"/>
                <a:cs typeface="Times New Roman"/>
              </a:rPr>
              <a:t>o,</a:t>
            </a:r>
            <a:r>
              <a:rPr sz="1200" spc="20" dirty="0">
                <a:latin typeface="Times New Roman"/>
                <a:cs typeface="Times New Roman"/>
              </a:rPr>
              <a:t> </a:t>
            </a:r>
            <a:r>
              <a:rPr sz="1200" spc="-5" dirty="0">
                <a:latin typeface="Times New Roman"/>
                <a:cs typeface="Times New Roman"/>
              </a:rPr>
              <a:t>N</a:t>
            </a:r>
            <a:r>
              <a:rPr sz="1200" dirty="0">
                <a:latin typeface="Times New Roman"/>
                <a:cs typeface="Times New Roman"/>
              </a:rPr>
              <a:t>C </a:t>
            </a:r>
            <a:r>
              <a:rPr sz="1200" spc="-10" dirty="0">
                <a:latin typeface="Times New Roman"/>
                <a:cs typeface="Times New Roman"/>
              </a:rPr>
              <a:t> </a:t>
            </a:r>
            <a:r>
              <a:rPr sz="1200" dirty="0">
                <a:latin typeface="Times New Roman"/>
                <a:cs typeface="Times New Roman"/>
              </a:rPr>
              <a:t>27411.</a:t>
            </a:r>
            <a:endParaRPr sz="1200">
              <a:latin typeface="Times New Roman"/>
              <a:cs typeface="Times New Roman"/>
            </a:endParaRPr>
          </a:p>
          <a:p>
            <a:pPr marL="12700" algn="just">
              <a:lnSpc>
                <a:spcPts val="1390"/>
              </a:lnSpc>
            </a:pPr>
            <a:r>
              <a:rPr sz="1200" spc="10" dirty="0">
                <a:latin typeface="Times New Roman"/>
                <a:cs typeface="Times New Roman"/>
              </a:rPr>
              <a:t>E</a:t>
            </a:r>
            <a:r>
              <a:rPr sz="1200" spc="5" dirty="0">
                <a:latin typeface="Times New Roman"/>
                <a:cs typeface="Times New Roman"/>
              </a:rPr>
              <a:t>-</a:t>
            </a:r>
            <a:r>
              <a:rPr sz="1200" spc="-50" dirty="0">
                <a:latin typeface="Times New Roman"/>
                <a:cs typeface="Times New Roman"/>
              </a:rPr>
              <a:t>m</a:t>
            </a:r>
            <a:r>
              <a:rPr sz="1200" spc="15" dirty="0">
                <a:latin typeface="Times New Roman"/>
                <a:cs typeface="Times New Roman"/>
              </a:rPr>
              <a:t>a</a:t>
            </a:r>
            <a:r>
              <a:rPr sz="1200" dirty="0">
                <a:latin typeface="Times New Roman"/>
                <a:cs typeface="Times New Roman"/>
              </a:rPr>
              <a:t>i</a:t>
            </a:r>
            <a:r>
              <a:rPr sz="1200" spc="-25" dirty="0">
                <a:latin typeface="Times New Roman"/>
                <a:cs typeface="Times New Roman"/>
              </a:rPr>
              <a:t>l</a:t>
            </a:r>
            <a:r>
              <a:rPr sz="1200" dirty="0">
                <a:latin typeface="Times New Roman"/>
                <a:cs typeface="Times New Roman"/>
              </a:rPr>
              <a:t>:</a:t>
            </a:r>
            <a:r>
              <a:rPr sz="1200" spc="10" dirty="0">
                <a:latin typeface="Times New Roman"/>
                <a:cs typeface="Times New Roman"/>
              </a:rPr>
              <a:t> </a:t>
            </a:r>
            <a:r>
              <a:rPr sz="1200" spc="-5" dirty="0">
                <a:solidFill>
                  <a:srgbClr val="0000FF"/>
                </a:solidFill>
                <a:latin typeface="Times New Roman"/>
                <a:cs typeface="Times New Roman"/>
                <a:hlinkClick r:id="rId3"/>
              </a:rPr>
              <a:t>c</a:t>
            </a:r>
            <a:r>
              <a:rPr sz="1200" dirty="0">
                <a:solidFill>
                  <a:srgbClr val="0000FF"/>
                </a:solidFill>
                <a:latin typeface="Times New Roman"/>
                <a:cs typeface="Times New Roman"/>
                <a:hlinkClick r:id="rId3"/>
              </a:rPr>
              <a:t>dk</a:t>
            </a:r>
            <a:r>
              <a:rPr sz="1200" spc="-5" dirty="0">
                <a:solidFill>
                  <a:srgbClr val="0000FF"/>
                </a:solidFill>
                <a:latin typeface="Times New Roman"/>
                <a:cs typeface="Times New Roman"/>
                <a:hlinkClick r:id="rId3"/>
              </a:rPr>
              <a:t>e</a:t>
            </a:r>
            <a:r>
              <a:rPr sz="1200" spc="15" dirty="0">
                <a:solidFill>
                  <a:srgbClr val="0000FF"/>
                </a:solidFill>
                <a:latin typeface="Times New Roman"/>
                <a:cs typeface="Times New Roman"/>
                <a:hlinkClick r:id="rId3"/>
              </a:rPr>
              <a:t>a</a:t>
            </a:r>
            <a:r>
              <a:rPr sz="1200" spc="-5" dirty="0">
                <a:solidFill>
                  <a:srgbClr val="0000FF"/>
                </a:solidFill>
                <a:latin typeface="Times New Roman"/>
                <a:cs typeface="Times New Roman"/>
                <a:hlinkClick r:id="rId3"/>
              </a:rPr>
              <a:t>@</a:t>
            </a:r>
            <a:r>
              <a:rPr sz="1200" spc="-25" dirty="0">
                <a:solidFill>
                  <a:srgbClr val="0000FF"/>
                </a:solidFill>
                <a:latin typeface="Times New Roman"/>
                <a:cs typeface="Times New Roman"/>
                <a:hlinkClick r:id="rId3"/>
              </a:rPr>
              <a:t>n</a:t>
            </a:r>
            <a:r>
              <a:rPr sz="1200" spc="-5" dirty="0">
                <a:solidFill>
                  <a:srgbClr val="0000FF"/>
                </a:solidFill>
                <a:latin typeface="Times New Roman"/>
                <a:cs typeface="Times New Roman"/>
                <a:hlinkClick r:id="rId3"/>
              </a:rPr>
              <a:t>ca</a:t>
            </a:r>
            <a:r>
              <a:rPr sz="1200" spc="25" dirty="0">
                <a:solidFill>
                  <a:srgbClr val="0000FF"/>
                </a:solidFill>
                <a:latin typeface="Times New Roman"/>
                <a:cs typeface="Times New Roman"/>
                <a:hlinkClick r:id="rId3"/>
              </a:rPr>
              <a:t>t</a:t>
            </a:r>
            <a:r>
              <a:rPr sz="1200" spc="10" dirty="0">
                <a:solidFill>
                  <a:srgbClr val="0000FF"/>
                </a:solidFill>
                <a:latin typeface="Times New Roman"/>
                <a:cs typeface="Times New Roman"/>
                <a:hlinkClick r:id="rId3"/>
              </a:rPr>
              <a:t>.</a:t>
            </a:r>
            <a:r>
              <a:rPr sz="1200" spc="-5" dirty="0">
                <a:solidFill>
                  <a:srgbClr val="0000FF"/>
                </a:solidFill>
                <a:latin typeface="Times New Roman"/>
                <a:cs typeface="Times New Roman"/>
                <a:hlinkClick r:id="rId3"/>
              </a:rPr>
              <a:t>e</a:t>
            </a:r>
            <a:r>
              <a:rPr sz="1200" dirty="0">
                <a:solidFill>
                  <a:srgbClr val="0000FF"/>
                </a:solidFill>
                <a:latin typeface="Times New Roman"/>
                <a:cs typeface="Times New Roman"/>
                <a:hlinkClick r:id="rId3"/>
              </a:rPr>
              <a:t>du</a:t>
            </a:r>
            <a:endParaRPr sz="1200">
              <a:latin typeface="Times New Roman"/>
              <a:cs typeface="Times New Roman"/>
            </a:endParaRPr>
          </a:p>
        </p:txBody>
      </p:sp>
      <p:sp>
        <p:nvSpPr>
          <p:cNvPr id="3" name="object 3"/>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z="1050" spc="-20" dirty="0"/>
              <a:t>I</a:t>
            </a:r>
            <a:r>
              <a:rPr sz="1050" dirty="0"/>
              <a:t>n</a:t>
            </a:r>
            <a:r>
              <a:rPr sz="1050" spc="-10" dirty="0"/>
              <a:t>t</a:t>
            </a:r>
            <a:r>
              <a:rPr sz="1050" spc="-15" dirty="0"/>
              <a:t>e</a:t>
            </a:r>
            <a:r>
              <a:rPr sz="1050" spc="5" dirty="0"/>
              <a:t>r</a:t>
            </a:r>
            <a:r>
              <a:rPr sz="1050" dirty="0"/>
              <a:t>d</a:t>
            </a:r>
            <a:r>
              <a:rPr sz="1050" spc="-10" dirty="0"/>
              <a:t>i</a:t>
            </a:r>
            <a:r>
              <a:rPr sz="1050" spc="-5" dirty="0"/>
              <a:t>s</a:t>
            </a:r>
            <a:r>
              <a:rPr sz="1050" spc="-15" dirty="0"/>
              <a:t>c</a:t>
            </a:r>
            <a:r>
              <a:rPr sz="1050" spc="15" dirty="0"/>
              <a:t>i</a:t>
            </a:r>
            <a:r>
              <a:rPr sz="1050" spc="-25" dirty="0"/>
              <a:t>p</a:t>
            </a:r>
            <a:r>
              <a:rPr sz="1050" spc="-10" dirty="0"/>
              <a:t>l</a:t>
            </a:r>
            <a:r>
              <a:rPr sz="1050" spc="15" dirty="0"/>
              <a:t>i</a:t>
            </a:r>
            <a:r>
              <a:rPr sz="1050" spc="-25" dirty="0"/>
              <a:t>n</a:t>
            </a:r>
            <a:r>
              <a:rPr sz="1050" spc="10" dirty="0"/>
              <a:t>a</a:t>
            </a:r>
            <a:r>
              <a:rPr sz="1050" spc="5" dirty="0"/>
              <a:t>r</a:t>
            </a:r>
            <a:r>
              <a:rPr sz="1050" dirty="0"/>
              <a:t>y</a:t>
            </a:r>
            <a:r>
              <a:rPr sz="1050" spc="-25" dirty="0"/>
              <a:t> </a:t>
            </a:r>
            <a:r>
              <a:rPr sz="1050" spc="20" dirty="0"/>
              <a:t>J</a:t>
            </a:r>
            <a:r>
              <a:rPr sz="1050" dirty="0"/>
              <a:t>o</a:t>
            </a:r>
            <a:r>
              <a:rPr sz="1050" spc="-25" dirty="0"/>
              <a:t>u</a:t>
            </a:r>
            <a:r>
              <a:rPr sz="1050" spc="5" dirty="0"/>
              <a:t>r</a:t>
            </a:r>
            <a:r>
              <a:rPr sz="1050" spc="-25" dirty="0"/>
              <a:t>n</a:t>
            </a:r>
            <a:r>
              <a:rPr sz="1050" spc="10" dirty="0"/>
              <a:t>a</a:t>
            </a:r>
            <a:r>
              <a:rPr sz="1050" dirty="0"/>
              <a:t>l</a:t>
            </a:r>
            <a:r>
              <a:rPr sz="1050" spc="20" dirty="0"/>
              <a:t> </a:t>
            </a:r>
            <a:r>
              <a:rPr sz="1050" spc="-25" dirty="0"/>
              <a:t>o</a:t>
            </a:r>
            <a:r>
              <a:rPr sz="1050" dirty="0"/>
              <a:t>f</a:t>
            </a:r>
            <a:r>
              <a:rPr sz="1050" spc="10" dirty="0"/>
              <a:t> </a:t>
            </a:r>
            <a:r>
              <a:rPr sz="1050" spc="-25" dirty="0"/>
              <a:t>T</a:t>
            </a:r>
            <a:r>
              <a:rPr sz="1050" spc="-15" dirty="0"/>
              <a:t>e</a:t>
            </a:r>
            <a:r>
              <a:rPr sz="1050" spc="10" dirty="0"/>
              <a:t>ac</a:t>
            </a:r>
            <a:r>
              <a:rPr sz="1050" spc="-25" dirty="0"/>
              <a:t>h</a:t>
            </a:r>
            <a:r>
              <a:rPr sz="1050" spc="15" dirty="0"/>
              <a:t>i</a:t>
            </a:r>
            <a:r>
              <a:rPr sz="1050" dirty="0"/>
              <a:t>ng</a:t>
            </a:r>
            <a:r>
              <a:rPr sz="1050" spc="-25" dirty="0"/>
              <a:t> </a:t>
            </a:r>
            <a:r>
              <a:rPr sz="1050" spc="10" dirty="0"/>
              <a:t>a</a:t>
            </a:r>
            <a:r>
              <a:rPr sz="1050" dirty="0"/>
              <a:t>nd </a:t>
            </a:r>
            <a:r>
              <a:rPr sz="1050" spc="-25" dirty="0"/>
              <a:t>L</a:t>
            </a:r>
            <a:r>
              <a:rPr sz="1050" spc="-15" dirty="0"/>
              <a:t>e</a:t>
            </a:r>
            <a:r>
              <a:rPr sz="1050" spc="10" dirty="0"/>
              <a:t>a</a:t>
            </a:r>
            <a:r>
              <a:rPr sz="1050" spc="5" dirty="0"/>
              <a:t>r</a:t>
            </a:r>
            <a:r>
              <a:rPr sz="1050" spc="-25" dirty="0"/>
              <a:t>n</a:t>
            </a:r>
            <a:r>
              <a:rPr sz="1050" spc="15" dirty="0"/>
              <a:t>i</a:t>
            </a:r>
            <a:r>
              <a:rPr sz="1050" dirty="0"/>
              <a:t>ng</a:t>
            </a:r>
            <a:endParaRPr sz="1050"/>
          </a:p>
        </p:txBody>
      </p:sp>
      <p:sp>
        <p:nvSpPr>
          <p:cNvPr id="4" name="object 4"/>
          <p:cNvSpPr txBox="1"/>
          <p:nvPr/>
        </p:nvSpPr>
        <p:spPr>
          <a:xfrm>
            <a:off x="3921902" y="9355615"/>
            <a:ext cx="553085" cy="160020"/>
          </a:xfrm>
          <a:prstGeom prst="rect">
            <a:avLst/>
          </a:prstGeom>
        </p:spPr>
        <p:txBody>
          <a:bodyPr vert="horz" wrap="square" lIns="0" tIns="0" rIns="0" bIns="0" rtlCol="0">
            <a:spAutoFit/>
          </a:bodyPr>
          <a:lstStyle/>
          <a:p>
            <a:pPr marL="12700">
              <a:lnSpc>
                <a:spcPct val="100000"/>
              </a:lnSpc>
            </a:pPr>
            <a:r>
              <a:rPr sz="1050" spc="5" dirty="0">
                <a:latin typeface="Times New Roman"/>
                <a:cs typeface="Times New Roman"/>
              </a:rPr>
              <a:t>V</a:t>
            </a:r>
            <a:r>
              <a:rPr sz="1050" spc="-25" dirty="0">
                <a:latin typeface="Times New Roman"/>
                <a:cs typeface="Times New Roman"/>
              </a:rPr>
              <a:t>o</a:t>
            </a:r>
            <a:r>
              <a:rPr sz="1050" spc="15" dirty="0">
                <a:latin typeface="Times New Roman"/>
                <a:cs typeface="Times New Roman"/>
              </a:rPr>
              <a:t>l</a:t>
            </a:r>
            <a:r>
              <a:rPr sz="1050" dirty="0">
                <a:latin typeface="Times New Roman"/>
                <a:cs typeface="Times New Roman"/>
              </a:rPr>
              <a:t>u</a:t>
            </a:r>
            <a:r>
              <a:rPr sz="1050" spc="-30" dirty="0">
                <a:latin typeface="Times New Roman"/>
                <a:cs typeface="Times New Roman"/>
              </a:rPr>
              <a:t>m</a:t>
            </a:r>
            <a:r>
              <a:rPr sz="1050" dirty="0">
                <a:latin typeface="Times New Roman"/>
                <a:cs typeface="Times New Roman"/>
              </a:rPr>
              <a:t>e</a:t>
            </a:r>
            <a:r>
              <a:rPr sz="1050" spc="-15" dirty="0">
                <a:latin typeface="Times New Roman"/>
                <a:cs typeface="Times New Roman"/>
              </a:rPr>
              <a:t> </a:t>
            </a:r>
            <a:r>
              <a:rPr sz="1050" dirty="0">
                <a:latin typeface="Times New Roman"/>
                <a:cs typeface="Times New Roman"/>
              </a:rPr>
              <a:t>3</a:t>
            </a:r>
            <a:endParaRPr sz="1050">
              <a:latin typeface="Times New Roman"/>
              <a:cs typeface="Times New Roman"/>
            </a:endParaRPr>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z="1050" spc="5" dirty="0"/>
              <a:t>N</a:t>
            </a:r>
            <a:r>
              <a:rPr sz="1050" dirty="0"/>
              <a:t>u</a:t>
            </a:r>
            <a:r>
              <a:rPr sz="1050" spc="-30" dirty="0"/>
              <a:t>m</a:t>
            </a:r>
            <a:r>
              <a:rPr sz="1050" dirty="0"/>
              <a:t>b</a:t>
            </a:r>
            <a:r>
              <a:rPr sz="1050" spc="-15" dirty="0"/>
              <a:t>e</a:t>
            </a:r>
            <a:r>
              <a:rPr sz="1050" dirty="0"/>
              <a:t>r</a:t>
            </a:r>
            <a:r>
              <a:rPr sz="1050" spc="10" dirty="0"/>
              <a:t> </a:t>
            </a:r>
            <a:r>
              <a:rPr sz="1050" dirty="0"/>
              <a:t>2</a:t>
            </a:r>
            <a:endParaRPr sz="1050"/>
          </a:p>
        </p:txBody>
      </p:sp>
      <p:sp>
        <p:nvSpPr>
          <p:cNvPr id="6" name="object 6"/>
          <p:cNvSpPr txBox="1"/>
          <p:nvPr/>
        </p:nvSpPr>
        <p:spPr>
          <a:xfrm>
            <a:off x="5555520" y="9355615"/>
            <a:ext cx="775970" cy="160020"/>
          </a:xfrm>
          <a:prstGeom prst="rect">
            <a:avLst/>
          </a:prstGeom>
        </p:spPr>
        <p:txBody>
          <a:bodyPr vert="horz" wrap="square" lIns="0" tIns="0" rIns="0" bIns="0" rtlCol="0">
            <a:spAutoFit/>
          </a:bodyPr>
          <a:lstStyle/>
          <a:p>
            <a:pPr marL="12700">
              <a:lnSpc>
                <a:spcPct val="100000"/>
              </a:lnSpc>
            </a:pPr>
            <a:r>
              <a:rPr sz="1050" spc="-15" dirty="0">
                <a:latin typeface="Times New Roman"/>
                <a:cs typeface="Times New Roman"/>
              </a:rPr>
              <a:t>S</a:t>
            </a:r>
            <a:r>
              <a:rPr sz="1050" dirty="0">
                <a:latin typeface="Times New Roman"/>
                <a:cs typeface="Times New Roman"/>
              </a:rPr>
              <a:t>u</a:t>
            </a:r>
            <a:r>
              <a:rPr sz="1050" spc="-10" dirty="0">
                <a:latin typeface="Times New Roman"/>
                <a:cs typeface="Times New Roman"/>
              </a:rPr>
              <a:t>m</a:t>
            </a:r>
            <a:r>
              <a:rPr sz="1050" spc="-30" dirty="0">
                <a:latin typeface="Times New Roman"/>
                <a:cs typeface="Times New Roman"/>
              </a:rPr>
              <a:t>m</a:t>
            </a:r>
            <a:r>
              <a:rPr sz="1050" spc="-15" dirty="0">
                <a:latin typeface="Times New Roman"/>
                <a:cs typeface="Times New Roman"/>
              </a:rPr>
              <a:t>e</a:t>
            </a:r>
            <a:r>
              <a:rPr sz="1050" dirty="0">
                <a:latin typeface="Times New Roman"/>
                <a:cs typeface="Times New Roman"/>
              </a:rPr>
              <a:t>r</a:t>
            </a:r>
            <a:r>
              <a:rPr sz="1050" spc="10" dirty="0">
                <a:latin typeface="Times New Roman"/>
                <a:cs typeface="Times New Roman"/>
              </a:rPr>
              <a:t> </a:t>
            </a:r>
            <a:r>
              <a:rPr sz="1050" dirty="0">
                <a:latin typeface="Times New Roman"/>
                <a:cs typeface="Times New Roman"/>
              </a:rPr>
              <a:t>2013</a:t>
            </a:r>
            <a:endParaRPr sz="1050">
              <a:latin typeface="Times New Roman"/>
              <a:cs typeface="Times New Roman"/>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193040">
              <a:lnSpc>
                <a:spcPct val="100000"/>
              </a:lnSpc>
            </a:pPr>
            <a:r>
              <a:rPr dirty="0"/>
              <a:t>94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hidden="1"/>
          <p:cNvSpPr>
            <a:spLocks noGrp="1"/>
          </p:cNvSpPr>
          <p:nvPr>
            <p:ph type="title"/>
          </p:nvPr>
        </p:nvSpPr>
        <p:spPr>
          <a:xfrm>
            <a:off x="388620" y="402335"/>
            <a:ext cx="6995159" cy="276999"/>
          </a:xfrm>
        </p:spPr>
        <p:txBody>
          <a:bodyPr/>
          <a:lstStyle/>
          <a:p>
            <a:r>
              <a:rPr lang="en-US" dirty="0" smtClean="0"/>
              <a:t>Article “Providing Culturally Responsive Teaching” - References</a:t>
            </a:r>
            <a:endParaRPr lang="en-US" dirty="0"/>
          </a:p>
        </p:txBody>
      </p:sp>
      <p:sp>
        <p:nvSpPr>
          <p:cNvPr id="2" name="object 2"/>
          <p:cNvSpPr txBox="1"/>
          <p:nvPr/>
        </p:nvSpPr>
        <p:spPr>
          <a:xfrm>
            <a:off x="901700" y="919275"/>
            <a:ext cx="5972175" cy="8036815"/>
          </a:xfrm>
          <a:prstGeom prst="rect">
            <a:avLst/>
          </a:prstGeom>
        </p:spPr>
        <p:txBody>
          <a:bodyPr vert="horz" wrap="square" lIns="0" tIns="0" rIns="0" bIns="0" rtlCol="0">
            <a:spAutoFit/>
          </a:bodyPr>
          <a:lstStyle/>
          <a:p>
            <a:pPr algn="ctr">
              <a:lnSpc>
                <a:spcPct val="100000"/>
              </a:lnSpc>
            </a:pPr>
            <a:r>
              <a:rPr sz="1200" b="1" spc="-5" dirty="0">
                <a:latin typeface="Times New Roman"/>
                <a:cs typeface="Times New Roman"/>
              </a:rPr>
              <a:t>Re</a:t>
            </a:r>
            <a:r>
              <a:rPr sz="1200" b="1" spc="-20" dirty="0">
                <a:latin typeface="Times New Roman"/>
                <a:cs typeface="Times New Roman"/>
              </a:rPr>
              <a:t>f</a:t>
            </a:r>
            <a:r>
              <a:rPr sz="1200" b="1" spc="15" dirty="0">
                <a:latin typeface="Times New Roman"/>
                <a:cs typeface="Times New Roman"/>
              </a:rPr>
              <a:t>e</a:t>
            </a:r>
            <a:r>
              <a:rPr sz="1200" b="1" spc="-5" dirty="0">
                <a:latin typeface="Times New Roman"/>
                <a:cs typeface="Times New Roman"/>
              </a:rPr>
              <a:t>re</a:t>
            </a:r>
            <a:r>
              <a:rPr sz="1200" b="1" dirty="0">
                <a:latin typeface="Times New Roman"/>
                <a:cs typeface="Times New Roman"/>
              </a:rPr>
              <a:t>n</a:t>
            </a:r>
            <a:r>
              <a:rPr sz="1200" b="1" spc="-5" dirty="0">
                <a:latin typeface="Times New Roman"/>
                <a:cs typeface="Times New Roman"/>
              </a:rPr>
              <a:t>ces</a:t>
            </a:r>
            <a:endParaRPr sz="1200" dirty="0">
              <a:latin typeface="Times New Roman"/>
              <a:cs typeface="Times New Roman"/>
            </a:endParaRPr>
          </a:p>
          <a:p>
            <a:pPr>
              <a:lnSpc>
                <a:spcPct val="100000"/>
              </a:lnSpc>
              <a:spcBef>
                <a:spcPts val="20"/>
              </a:spcBef>
            </a:pPr>
            <a:endParaRPr sz="1200" dirty="0">
              <a:latin typeface="Times New Roman"/>
              <a:cs typeface="Times New Roman"/>
            </a:endParaRPr>
          </a:p>
          <a:p>
            <a:pPr marL="378460" marR="8890" indent="-365760" algn="just">
              <a:lnSpc>
                <a:spcPts val="1370"/>
              </a:lnSpc>
            </a:pPr>
            <a:r>
              <a:rPr sz="1200" spc="-5" dirty="0">
                <a:latin typeface="Times New Roman"/>
                <a:cs typeface="Times New Roman"/>
              </a:rPr>
              <a:t>A</a:t>
            </a:r>
            <a:r>
              <a:rPr sz="1200" spc="-25" dirty="0">
                <a:latin typeface="Times New Roman"/>
                <a:cs typeface="Times New Roman"/>
              </a:rPr>
              <a:t>l</a:t>
            </a:r>
            <a:r>
              <a:rPr sz="1200" dirty="0">
                <a:latin typeface="Times New Roman"/>
                <a:cs typeface="Times New Roman"/>
              </a:rPr>
              <a:t>v</a:t>
            </a:r>
            <a:r>
              <a:rPr sz="1200" spc="-5" dirty="0">
                <a:latin typeface="Times New Roman"/>
                <a:cs typeface="Times New Roman"/>
              </a:rPr>
              <a:t>a</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z </a:t>
            </a:r>
            <a:r>
              <a:rPr sz="1200" spc="40" dirty="0">
                <a:latin typeface="Times New Roman"/>
                <a:cs typeface="Times New Roman"/>
              </a:rPr>
              <a:t> </a:t>
            </a:r>
            <a:r>
              <a:rPr sz="1200" spc="10" dirty="0">
                <a:latin typeface="Times New Roman"/>
                <a:cs typeface="Times New Roman"/>
              </a:rPr>
              <a:t>M</a:t>
            </a:r>
            <a:r>
              <a:rPr sz="1200" spc="-5" dirty="0">
                <a:latin typeface="Times New Roman"/>
                <a:cs typeface="Times New Roman"/>
              </a:rPr>
              <a:t>cHa</a:t>
            </a:r>
            <a:r>
              <a:rPr sz="1200" spc="25" dirty="0">
                <a:latin typeface="Times New Roman"/>
                <a:cs typeface="Times New Roman"/>
              </a:rPr>
              <a:t>t</a:t>
            </a:r>
            <a:r>
              <a:rPr sz="1200" dirty="0">
                <a:latin typeface="Times New Roman"/>
                <a:cs typeface="Times New Roman"/>
              </a:rPr>
              <a:t>t</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60" dirty="0">
                <a:latin typeface="Times New Roman"/>
                <a:cs typeface="Times New Roman"/>
              </a:rPr>
              <a:t> </a:t>
            </a:r>
            <a:r>
              <a:rPr sz="1200" spc="-20" dirty="0">
                <a:latin typeface="Times New Roman"/>
                <a:cs typeface="Times New Roman"/>
              </a:rPr>
              <a:t>P</a:t>
            </a:r>
            <a:r>
              <a:rPr sz="1200" spc="10" dirty="0">
                <a:latin typeface="Times New Roman"/>
                <a:cs typeface="Times New Roman"/>
              </a:rPr>
              <a:t>.</a:t>
            </a:r>
            <a:r>
              <a:rPr sz="1200" dirty="0">
                <a:latin typeface="Times New Roman"/>
                <a:cs typeface="Times New Roman"/>
              </a:rPr>
              <a:t>, </a:t>
            </a:r>
            <a:r>
              <a:rPr sz="1200" spc="35" dirty="0">
                <a:latin typeface="Times New Roman"/>
                <a:cs typeface="Times New Roman"/>
              </a:rPr>
              <a:t> </a:t>
            </a:r>
            <a:r>
              <a:rPr sz="1200" dirty="0">
                <a:latin typeface="Times New Roman"/>
                <a:cs typeface="Times New Roman"/>
              </a:rPr>
              <a:t>S</a:t>
            </a:r>
            <a:r>
              <a:rPr sz="1200" spc="-25" dirty="0">
                <a:latin typeface="Times New Roman"/>
                <a:cs typeface="Times New Roman"/>
              </a:rPr>
              <a:t>m</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h</a:t>
            </a:r>
            <a:r>
              <a:rPr sz="1200" dirty="0">
                <a:latin typeface="Times New Roman"/>
                <a:cs typeface="Times New Roman"/>
              </a:rPr>
              <a:t>, </a:t>
            </a:r>
            <a:r>
              <a:rPr sz="1200" spc="60" dirty="0">
                <a:latin typeface="Times New Roman"/>
                <a:cs typeface="Times New Roman"/>
              </a:rPr>
              <a:t> </a:t>
            </a:r>
            <a:r>
              <a:rPr sz="1200" spc="-15" dirty="0">
                <a:latin typeface="Times New Roman"/>
                <a:cs typeface="Times New Roman"/>
              </a:rPr>
              <a:t>M</a:t>
            </a:r>
            <a:r>
              <a:rPr sz="1200" spc="10" dirty="0">
                <a:latin typeface="Times New Roman"/>
                <a:cs typeface="Times New Roman"/>
              </a:rPr>
              <a:t>.</a:t>
            </a:r>
            <a:r>
              <a:rPr sz="1200" dirty="0">
                <a:latin typeface="Times New Roman"/>
                <a:cs typeface="Times New Roman"/>
              </a:rPr>
              <a:t>, </a:t>
            </a:r>
            <a:r>
              <a:rPr sz="1200" spc="60" dirty="0">
                <a:latin typeface="Times New Roman"/>
                <a:cs typeface="Times New Roman"/>
              </a:rPr>
              <a:t> </a:t>
            </a:r>
            <a:r>
              <a:rPr sz="1200" spc="-10" dirty="0">
                <a:latin typeface="Times New Roman"/>
                <a:cs typeface="Times New Roman"/>
              </a:rPr>
              <a:t>B</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d</a:t>
            </a:r>
            <a:r>
              <a:rPr sz="1200" spc="-15" dirty="0">
                <a:latin typeface="Times New Roman"/>
                <a:cs typeface="Times New Roman"/>
              </a:rPr>
              <a:t>s</a:t>
            </a:r>
            <a:r>
              <a:rPr sz="1200" spc="-25" dirty="0">
                <a:latin typeface="Times New Roman"/>
                <a:cs typeface="Times New Roman"/>
              </a:rPr>
              <a:t>h</a:t>
            </a:r>
            <a:r>
              <a:rPr sz="1200" spc="-5" dirty="0">
                <a:latin typeface="Times New Roman"/>
                <a:cs typeface="Times New Roman"/>
              </a:rPr>
              <a:t>aw</a:t>
            </a:r>
            <a:r>
              <a:rPr sz="1200" dirty="0">
                <a:latin typeface="Times New Roman"/>
                <a:cs typeface="Times New Roman"/>
              </a:rPr>
              <a:t>, </a:t>
            </a:r>
            <a:r>
              <a:rPr sz="1200" spc="60" dirty="0">
                <a:latin typeface="Times New Roman"/>
                <a:cs typeface="Times New Roman"/>
              </a:rPr>
              <a:t> </a:t>
            </a:r>
            <a:r>
              <a:rPr sz="1200" spc="-30" dirty="0">
                <a:latin typeface="Times New Roman"/>
                <a:cs typeface="Times New Roman"/>
              </a:rPr>
              <a:t>W</a:t>
            </a:r>
            <a:r>
              <a:rPr sz="1200" spc="10" dirty="0">
                <a:latin typeface="Times New Roman"/>
                <a:cs typeface="Times New Roman"/>
              </a:rPr>
              <a:t>.</a:t>
            </a:r>
            <a:r>
              <a:rPr sz="1200" dirty="0">
                <a:latin typeface="Times New Roman"/>
                <a:cs typeface="Times New Roman"/>
              </a:rPr>
              <a:t>, </a:t>
            </a:r>
            <a:r>
              <a:rPr sz="1200" spc="60" dirty="0">
                <a:latin typeface="Times New Roman"/>
                <a:cs typeface="Times New Roman"/>
              </a:rPr>
              <a:t> </a:t>
            </a:r>
            <a:r>
              <a:rPr sz="1200" spc="-5" dirty="0">
                <a:latin typeface="Times New Roman"/>
                <a:cs typeface="Times New Roman"/>
              </a:rPr>
              <a:t>V</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a:t>
            </a:r>
            <a:r>
              <a:rPr sz="1200" spc="-25" dirty="0">
                <a:latin typeface="Times New Roman"/>
                <a:cs typeface="Times New Roman"/>
              </a:rPr>
              <a:t>i</a:t>
            </a:r>
            <a:r>
              <a:rPr sz="1200" spc="-5" dirty="0">
                <a:latin typeface="Times New Roman"/>
                <a:cs typeface="Times New Roman"/>
              </a:rPr>
              <a:t>ce</a:t>
            </a:r>
            <a:r>
              <a:rPr sz="1200" dirty="0">
                <a:latin typeface="Times New Roman"/>
                <a:cs typeface="Times New Roman"/>
              </a:rPr>
              <a:t>, </a:t>
            </a:r>
            <a:r>
              <a:rPr sz="1200" spc="60" dirty="0">
                <a:latin typeface="Times New Roman"/>
                <a:cs typeface="Times New Roman"/>
              </a:rPr>
              <a:t> </a:t>
            </a:r>
            <a:r>
              <a:rPr sz="1200" spc="-10" dirty="0">
                <a:latin typeface="Times New Roman"/>
                <a:cs typeface="Times New Roman"/>
              </a:rPr>
              <a:t>R</a:t>
            </a:r>
            <a:r>
              <a:rPr sz="1200" spc="10" dirty="0">
                <a:latin typeface="Times New Roman"/>
                <a:cs typeface="Times New Roman"/>
              </a:rPr>
              <a:t>.</a:t>
            </a:r>
            <a:r>
              <a:rPr sz="1200" dirty="0">
                <a:latin typeface="Times New Roman"/>
                <a:cs typeface="Times New Roman"/>
              </a:rPr>
              <a:t>, </a:t>
            </a:r>
            <a:r>
              <a:rPr sz="1200" spc="60" dirty="0">
                <a:latin typeface="Times New Roman"/>
                <a:cs typeface="Times New Roman"/>
              </a:rPr>
              <a:t> </a:t>
            </a:r>
            <a:r>
              <a:rPr sz="1200" dirty="0">
                <a:latin typeface="Times New Roman"/>
                <a:cs typeface="Times New Roman"/>
              </a:rPr>
              <a:t>&amp; </a:t>
            </a:r>
            <a:r>
              <a:rPr sz="1200" spc="25" dirty="0">
                <a:latin typeface="Times New Roman"/>
                <a:cs typeface="Times New Roman"/>
              </a:rPr>
              <a:t> </a:t>
            </a:r>
            <a:r>
              <a:rPr sz="1200" spc="-10" dirty="0">
                <a:latin typeface="Times New Roman"/>
                <a:cs typeface="Times New Roman"/>
              </a:rPr>
              <a:t>R</a:t>
            </a:r>
            <a:r>
              <a:rPr sz="1200" spc="20" dirty="0">
                <a:latin typeface="Times New Roman"/>
                <a:cs typeface="Times New Roman"/>
              </a:rPr>
              <a:t>o</a:t>
            </a:r>
            <a:r>
              <a:rPr sz="1200" spc="-15" dirty="0">
                <a:latin typeface="Times New Roman"/>
                <a:cs typeface="Times New Roman"/>
              </a:rPr>
              <a:t>s</a:t>
            </a:r>
            <a:r>
              <a:rPr sz="1200" dirty="0">
                <a:latin typeface="Times New Roman"/>
                <a:cs typeface="Times New Roman"/>
              </a:rPr>
              <a:t>a </a:t>
            </a:r>
            <a:r>
              <a:rPr sz="1200" spc="40" dirty="0">
                <a:latin typeface="Times New Roman"/>
                <a:cs typeface="Times New Roman"/>
              </a:rPr>
              <a:t> </a:t>
            </a:r>
            <a:r>
              <a:rPr sz="1200" spc="-15" dirty="0">
                <a:latin typeface="Times New Roman"/>
                <a:cs typeface="Times New Roman"/>
              </a:rPr>
              <a:t>L</a:t>
            </a:r>
            <a:r>
              <a:rPr sz="1200" dirty="0">
                <a:latin typeface="Times New Roman"/>
                <a:cs typeface="Times New Roman"/>
              </a:rPr>
              <a:t>. </a:t>
            </a:r>
            <a:r>
              <a:rPr sz="1200" spc="60" dirty="0">
                <a:latin typeface="Times New Roman"/>
                <a:cs typeface="Times New Roman"/>
              </a:rPr>
              <a:t> </a:t>
            </a:r>
            <a:r>
              <a:rPr sz="1200" spc="5" dirty="0">
                <a:latin typeface="Times New Roman"/>
                <a:cs typeface="Times New Roman"/>
              </a:rPr>
              <a:t>(</a:t>
            </a:r>
            <a:r>
              <a:rPr sz="1200" dirty="0">
                <a:latin typeface="Times New Roman"/>
                <a:cs typeface="Times New Roman"/>
              </a:rPr>
              <a:t>2011</a:t>
            </a:r>
            <a:r>
              <a:rPr sz="1200" spc="-20" dirty="0">
                <a:latin typeface="Times New Roman"/>
                <a:cs typeface="Times New Roman"/>
              </a:rPr>
              <a:t>)</a:t>
            </a:r>
            <a:r>
              <a:rPr sz="1200" dirty="0">
                <a:latin typeface="Times New Roman"/>
                <a:cs typeface="Times New Roman"/>
              </a:rPr>
              <a:t>. </a:t>
            </a:r>
            <a:r>
              <a:rPr sz="1200" spc="60" dirty="0">
                <a:latin typeface="Times New Roman"/>
                <a:cs typeface="Times New Roman"/>
              </a:rPr>
              <a:t> </a:t>
            </a:r>
            <a:r>
              <a:rPr sz="1200" spc="-30" dirty="0">
                <a:latin typeface="Times New Roman"/>
                <a:cs typeface="Times New Roman"/>
              </a:rPr>
              <a:t>“</a:t>
            </a:r>
            <a:r>
              <a:rPr sz="1200" spc="-5" dirty="0">
                <a:latin typeface="Times New Roman"/>
                <a:cs typeface="Times New Roman"/>
              </a:rPr>
              <a:t>D</a:t>
            </a:r>
            <a:r>
              <a:rPr sz="1200" spc="20" dirty="0">
                <a:latin typeface="Times New Roman"/>
                <a:cs typeface="Times New Roman"/>
              </a:rPr>
              <a:t>o</a:t>
            </a:r>
            <a:r>
              <a:rPr sz="1200" spc="-25" dirty="0">
                <a:latin typeface="Times New Roman"/>
                <a:cs typeface="Times New Roman"/>
              </a:rPr>
              <a:t>i</a:t>
            </a:r>
            <a:r>
              <a:rPr sz="1200" dirty="0">
                <a:latin typeface="Times New Roman"/>
                <a:cs typeface="Times New Roman"/>
              </a:rPr>
              <a:t>ng </a:t>
            </a:r>
            <a:r>
              <a:rPr sz="1200" spc="2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y</a:t>
            </a:r>
            <a:r>
              <a:rPr sz="1200" spc="20" dirty="0">
                <a:latin typeface="Times New Roman"/>
                <a:cs typeface="Times New Roman"/>
              </a:rPr>
              <a:t>…</a:t>
            </a:r>
            <a:r>
              <a:rPr sz="1200" spc="-30" dirty="0">
                <a:latin typeface="Times New Roman"/>
                <a:cs typeface="Times New Roman"/>
              </a:rPr>
              <a:t>?</a:t>
            </a:r>
            <a:r>
              <a:rPr sz="1200" dirty="0">
                <a:latin typeface="Times New Roman"/>
                <a:cs typeface="Times New Roman"/>
              </a:rPr>
              <a:t>”</a:t>
            </a:r>
            <a:r>
              <a:rPr sz="1200" spc="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p</a:t>
            </a:r>
            <a:r>
              <a:rPr sz="1200" spc="-5" dirty="0">
                <a:latin typeface="Times New Roman"/>
                <a:cs typeface="Times New Roman"/>
              </a:rPr>
              <a:t>a</a:t>
            </a:r>
            <a:r>
              <a:rPr sz="1200" spc="30" dirty="0">
                <a:latin typeface="Times New Roman"/>
                <a:cs typeface="Times New Roman"/>
              </a:rPr>
              <a:t>r</a:t>
            </a:r>
            <a:r>
              <a:rPr sz="1200" spc="-25" dirty="0">
                <a:latin typeface="Times New Roman"/>
                <a:cs typeface="Times New Roman"/>
              </a:rPr>
              <a:t>in</a:t>
            </a:r>
            <a:r>
              <a:rPr sz="1200" dirty="0">
                <a:latin typeface="Times New Roman"/>
                <a:cs typeface="Times New Roman"/>
              </a:rPr>
              <a:t>g</a:t>
            </a:r>
            <a:r>
              <a:rPr sz="1200" spc="1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20"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 u</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ng</a:t>
            </a:r>
            <a:r>
              <a:rPr sz="1200" spc="10" dirty="0">
                <a:latin typeface="Times New Roman"/>
                <a:cs typeface="Times New Roman"/>
              </a:rPr>
              <a:t> </a:t>
            </a:r>
            <a:r>
              <a:rPr sz="1200" dirty="0">
                <a:latin typeface="Times New Roman"/>
                <a:cs typeface="Times New Roman"/>
              </a:rPr>
              <a:t>a</a:t>
            </a:r>
            <a:r>
              <a:rPr sz="1200" spc="30"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50" dirty="0">
                <a:latin typeface="Times New Roman"/>
                <a:cs typeface="Times New Roman"/>
              </a:rPr>
              <a:t>l</a:t>
            </a:r>
            <a:r>
              <a:rPr sz="1200" spc="20" dirty="0">
                <a:latin typeface="Times New Roman"/>
                <a:cs typeface="Times New Roman"/>
              </a:rPr>
              <a:t>op</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15" dirty="0">
                <a:latin typeface="Times New Roman"/>
                <a:cs typeface="Times New Roman"/>
              </a:rPr>
              <a:t>a</a:t>
            </a:r>
            <a:r>
              <a:rPr sz="1200" dirty="0">
                <a:latin typeface="Times New Roman"/>
                <a:cs typeface="Times New Roman"/>
              </a:rPr>
              <a:t>l</a:t>
            </a:r>
            <a:r>
              <a:rPr sz="1200" spc="-10" dirty="0">
                <a:latin typeface="Times New Roman"/>
                <a:cs typeface="Times New Roman"/>
              </a:rPr>
              <a:t> </a:t>
            </a:r>
            <a:r>
              <a:rPr sz="1200" spc="-50" dirty="0">
                <a:latin typeface="Times New Roman"/>
                <a:cs typeface="Times New Roman"/>
              </a:rPr>
              <a:t>m</a:t>
            </a:r>
            <a:r>
              <a:rPr sz="1200" spc="20" dirty="0">
                <a:latin typeface="Times New Roman"/>
                <a:cs typeface="Times New Roman"/>
              </a:rPr>
              <a:t>o</a:t>
            </a:r>
            <a:r>
              <a:rPr sz="1200" dirty="0">
                <a:latin typeface="Times New Roman"/>
                <a:cs typeface="Times New Roman"/>
              </a:rPr>
              <a:t>d</a:t>
            </a:r>
            <a:r>
              <a:rPr sz="1200" spc="15" dirty="0">
                <a:latin typeface="Times New Roman"/>
                <a:cs typeface="Times New Roman"/>
              </a:rPr>
              <a:t>e</a:t>
            </a:r>
            <a:r>
              <a:rPr sz="1200" spc="-50" dirty="0">
                <a:latin typeface="Times New Roman"/>
                <a:cs typeface="Times New Roman"/>
              </a:rPr>
              <a:t>l</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I</a:t>
            </a:r>
            <a:r>
              <a:rPr sz="1200" dirty="0">
                <a:latin typeface="Times New Roman"/>
                <a:cs typeface="Times New Roman"/>
              </a:rPr>
              <a:t>n</a:t>
            </a:r>
            <a:r>
              <a:rPr sz="1200" spc="-15" dirty="0">
                <a:latin typeface="Times New Roman"/>
                <a:cs typeface="Times New Roman"/>
              </a:rPr>
              <a:t> </a:t>
            </a:r>
            <a:r>
              <a:rPr sz="1200" spc="10" dirty="0">
                <a:latin typeface="Times New Roman"/>
                <a:cs typeface="Times New Roman"/>
              </a:rPr>
              <a:t>E</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D</a:t>
            </a:r>
            <a:r>
              <a:rPr sz="1200" dirty="0">
                <a:latin typeface="Times New Roman"/>
                <a:cs typeface="Times New Roman"/>
              </a:rPr>
              <a:t>.</a:t>
            </a:r>
            <a:r>
              <a:rPr sz="1200" spc="20" dirty="0">
                <a:latin typeface="Times New Roman"/>
                <a:cs typeface="Times New Roman"/>
              </a:rPr>
              <a:t> </a:t>
            </a:r>
            <a:r>
              <a:rPr sz="1200" spc="-15" dirty="0">
                <a:latin typeface="Times New Roman"/>
                <a:cs typeface="Times New Roman"/>
              </a:rPr>
              <a:t>M</a:t>
            </a:r>
            <a:r>
              <a:rPr sz="1200" spc="-5" dirty="0">
                <a:latin typeface="Times New Roman"/>
                <a:cs typeface="Times New Roman"/>
              </a:rPr>
              <a:t>c</a:t>
            </a:r>
            <a:r>
              <a:rPr sz="1200" spc="-10" dirty="0">
                <a:latin typeface="Times New Roman"/>
                <a:cs typeface="Times New Roman"/>
              </a:rPr>
              <a:t>C</a:t>
            </a:r>
            <a:r>
              <a:rPr sz="1200" spc="5" dirty="0">
                <a:latin typeface="Times New Roman"/>
                <a:cs typeface="Times New Roman"/>
              </a:rPr>
              <a:t>r</a:t>
            </a:r>
            <a:r>
              <a:rPr sz="1200" spc="15" dirty="0">
                <a:latin typeface="Times New Roman"/>
                <a:cs typeface="Times New Roman"/>
              </a:rPr>
              <a:t>a</a:t>
            </a:r>
            <a:r>
              <a:rPr sz="1200" spc="-50" dirty="0">
                <a:latin typeface="Times New Roman"/>
                <a:cs typeface="Times New Roman"/>
              </a:rPr>
              <a:t>y</a:t>
            </a:r>
            <a:r>
              <a:rPr sz="1200" dirty="0">
                <a:latin typeface="Times New Roman"/>
                <a:cs typeface="Times New Roman"/>
              </a:rPr>
              <a:t>,</a:t>
            </a:r>
          </a:p>
          <a:p>
            <a:pPr marL="378460" marR="5715">
              <a:lnSpc>
                <a:spcPts val="1370"/>
              </a:lnSpc>
              <a:spcBef>
                <a:spcPts val="20"/>
              </a:spcBef>
            </a:pPr>
            <a:r>
              <a:rPr sz="1200" dirty="0">
                <a:latin typeface="Times New Roman"/>
                <a:cs typeface="Times New Roman"/>
              </a:rPr>
              <a:t>P. </a:t>
            </a:r>
            <a:r>
              <a:rPr sz="1200" spc="-85" dirty="0">
                <a:latin typeface="Times New Roman"/>
                <a:cs typeface="Times New Roman"/>
              </a:rPr>
              <a:t> </a:t>
            </a:r>
            <a:r>
              <a:rPr sz="1200" spc="-5" dirty="0">
                <a:latin typeface="Times New Roman"/>
                <a:cs typeface="Times New Roman"/>
              </a:rPr>
              <a:t>A</a:t>
            </a:r>
            <a:r>
              <a:rPr sz="1200" spc="-25" dirty="0">
                <a:latin typeface="Times New Roman"/>
                <a:cs typeface="Times New Roman"/>
              </a:rPr>
              <a:t>lv</a:t>
            </a:r>
            <a:r>
              <a:rPr sz="1200" spc="-5" dirty="0">
                <a:latin typeface="Times New Roman"/>
                <a:cs typeface="Times New Roman"/>
              </a:rPr>
              <a:t>a</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z </a:t>
            </a:r>
            <a:r>
              <a:rPr sz="1200" spc="-80" dirty="0">
                <a:latin typeface="Times New Roman"/>
                <a:cs typeface="Times New Roman"/>
              </a:rPr>
              <a:t> </a:t>
            </a:r>
            <a:r>
              <a:rPr sz="1200" spc="-15" dirty="0">
                <a:latin typeface="Times New Roman"/>
                <a:cs typeface="Times New Roman"/>
              </a:rPr>
              <a:t>M</a:t>
            </a:r>
            <a:r>
              <a:rPr sz="1200" spc="-5" dirty="0">
                <a:latin typeface="Times New Roman"/>
                <a:cs typeface="Times New Roman"/>
              </a:rPr>
              <a:t>cHa</a:t>
            </a:r>
            <a:r>
              <a:rPr sz="1200" spc="25" dirty="0">
                <a:latin typeface="Times New Roman"/>
                <a:cs typeface="Times New Roman"/>
              </a:rPr>
              <a:t>t</a:t>
            </a:r>
            <a:r>
              <a:rPr sz="1200" dirty="0">
                <a:latin typeface="Times New Roman"/>
                <a:cs typeface="Times New Roman"/>
              </a:rPr>
              <a:t>t</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85" dirty="0">
                <a:latin typeface="Times New Roman"/>
                <a:cs typeface="Times New Roman"/>
              </a:rPr>
              <a:t> </a:t>
            </a:r>
            <a:r>
              <a:rPr sz="1200" dirty="0">
                <a:latin typeface="Times New Roman"/>
                <a:cs typeface="Times New Roman"/>
              </a:rPr>
              <a:t>&amp; </a:t>
            </a:r>
            <a:r>
              <a:rPr sz="1200" spc="-120" dirty="0">
                <a:latin typeface="Times New Roman"/>
                <a:cs typeface="Times New Roman"/>
              </a:rPr>
              <a:t> </a:t>
            </a:r>
            <a:r>
              <a:rPr sz="1200" spc="-10" dirty="0">
                <a:latin typeface="Times New Roman"/>
                <a:cs typeface="Times New Roman"/>
              </a:rPr>
              <a:t>C</a:t>
            </a:r>
            <a:r>
              <a:rPr sz="1200" dirty="0">
                <a:latin typeface="Times New Roman"/>
                <a:cs typeface="Times New Roman"/>
              </a:rPr>
              <a:t>. </a:t>
            </a:r>
            <a:r>
              <a:rPr sz="1200" spc="-85" dirty="0">
                <a:latin typeface="Times New Roman"/>
                <a:cs typeface="Times New Roman"/>
              </a:rPr>
              <a:t> </a:t>
            </a:r>
            <a:r>
              <a:rPr sz="1200" spc="-15" dirty="0">
                <a:latin typeface="Times New Roman"/>
                <a:cs typeface="Times New Roman"/>
              </a:rPr>
              <a:t>L</a:t>
            </a:r>
            <a:r>
              <a:rPr sz="1200" dirty="0">
                <a:latin typeface="Times New Roman"/>
                <a:cs typeface="Times New Roman"/>
              </a:rPr>
              <a:t>. </a:t>
            </a:r>
            <a:r>
              <a:rPr sz="1200" spc="-85" dirty="0">
                <a:latin typeface="Times New Roman"/>
                <a:cs typeface="Times New Roman"/>
              </a:rPr>
              <a:t> </a:t>
            </a:r>
            <a:r>
              <a:rPr sz="1200" spc="-10" dirty="0">
                <a:latin typeface="Times New Roman"/>
                <a:cs typeface="Times New Roman"/>
              </a:rPr>
              <a:t>B</a:t>
            </a:r>
            <a:r>
              <a:rPr sz="1200" spc="-5" dirty="0">
                <a:latin typeface="Times New Roman"/>
                <a:cs typeface="Times New Roman"/>
              </a:rPr>
              <a:t>e</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l</a:t>
            </a:r>
            <a:r>
              <a:rPr sz="1200" dirty="0">
                <a:latin typeface="Times New Roman"/>
                <a:cs typeface="Times New Roman"/>
              </a:rPr>
              <a:t>y </a:t>
            </a:r>
            <a:r>
              <a:rPr sz="1200" spc="-120" dirty="0">
                <a:latin typeface="Times New Roman"/>
                <a:cs typeface="Times New Roman"/>
              </a:rPr>
              <a:t> </a:t>
            </a:r>
            <a:r>
              <a:rPr sz="1200" spc="5" dirty="0">
                <a:latin typeface="Times New Roman"/>
                <a:cs typeface="Times New Roman"/>
              </a:rPr>
              <a:t>(</a:t>
            </a:r>
            <a:r>
              <a:rPr sz="1200" spc="10" dirty="0">
                <a:latin typeface="Times New Roman"/>
                <a:cs typeface="Times New Roman"/>
              </a:rPr>
              <a:t>E</a:t>
            </a:r>
            <a:r>
              <a:rPr sz="1200" dirty="0">
                <a:latin typeface="Times New Roman"/>
                <a:cs typeface="Times New Roman"/>
              </a:rPr>
              <a:t>d</a:t>
            </a:r>
            <a:r>
              <a:rPr sz="1200" spc="-15" dirty="0">
                <a:latin typeface="Times New Roman"/>
                <a:cs typeface="Times New Roman"/>
              </a:rPr>
              <a:t>s</a:t>
            </a:r>
            <a:r>
              <a:rPr sz="1200" spc="10" dirty="0">
                <a:latin typeface="Times New Roman"/>
                <a:cs typeface="Times New Roman"/>
              </a:rPr>
              <a:t>.</a:t>
            </a:r>
            <a:r>
              <a:rPr sz="1200" spc="5" dirty="0">
                <a:latin typeface="Times New Roman"/>
                <a:cs typeface="Times New Roman"/>
              </a:rPr>
              <a:t>)</a:t>
            </a:r>
            <a:r>
              <a:rPr sz="1200" dirty="0">
                <a:latin typeface="Times New Roman"/>
                <a:cs typeface="Times New Roman"/>
              </a:rPr>
              <a:t>.  </a:t>
            </a:r>
            <a:r>
              <a:rPr sz="1200" spc="95" dirty="0">
                <a:latin typeface="Times New Roman"/>
                <a:cs typeface="Times New Roman"/>
              </a:rPr>
              <a:t> </a:t>
            </a:r>
            <a:r>
              <a:rPr sz="1200" i="1" spc="-10" dirty="0">
                <a:latin typeface="Times New Roman"/>
                <a:cs typeface="Times New Roman"/>
              </a:rPr>
              <a:t>K</a:t>
            </a:r>
            <a:r>
              <a:rPr sz="1200" i="1" dirty="0">
                <a:latin typeface="Times New Roman"/>
                <a:cs typeface="Times New Roman"/>
              </a:rPr>
              <a:t>n</a:t>
            </a:r>
            <a:r>
              <a:rPr sz="1200" i="1" spc="20" dirty="0">
                <a:latin typeface="Times New Roman"/>
                <a:cs typeface="Times New Roman"/>
              </a:rPr>
              <a:t>o</a:t>
            </a:r>
            <a:r>
              <a:rPr sz="1200" i="1" spc="-35" dirty="0">
                <a:latin typeface="Times New Roman"/>
                <a:cs typeface="Times New Roman"/>
              </a:rPr>
              <a:t>w</a:t>
            </a:r>
            <a:r>
              <a:rPr sz="1200" i="1" dirty="0">
                <a:latin typeface="Times New Roman"/>
                <a:cs typeface="Times New Roman"/>
              </a:rPr>
              <a:t>l</a:t>
            </a:r>
            <a:r>
              <a:rPr sz="1200" i="1" spc="-5" dirty="0">
                <a:latin typeface="Times New Roman"/>
                <a:cs typeface="Times New Roman"/>
              </a:rPr>
              <a:t>e</a:t>
            </a:r>
            <a:r>
              <a:rPr sz="1200" i="1" dirty="0">
                <a:latin typeface="Times New Roman"/>
                <a:cs typeface="Times New Roman"/>
              </a:rPr>
              <a:t>dg</a:t>
            </a:r>
            <a:r>
              <a:rPr sz="1200" i="1" spc="-5" dirty="0">
                <a:latin typeface="Times New Roman"/>
                <a:cs typeface="Times New Roman"/>
              </a:rPr>
              <a:t>e</a:t>
            </a:r>
            <a:r>
              <a:rPr sz="1200" i="1" dirty="0">
                <a:latin typeface="Times New Roman"/>
                <a:cs typeface="Times New Roman"/>
              </a:rPr>
              <a:t>, </a:t>
            </a:r>
            <a:r>
              <a:rPr sz="1200" i="1" spc="-85" dirty="0">
                <a:latin typeface="Times New Roman"/>
                <a:cs typeface="Times New Roman"/>
              </a:rPr>
              <a:t> </a:t>
            </a:r>
            <a:r>
              <a:rPr sz="1200" i="1" spc="-15" dirty="0">
                <a:latin typeface="Times New Roman"/>
                <a:cs typeface="Times New Roman"/>
              </a:rPr>
              <a:t>s</a:t>
            </a:r>
            <a:r>
              <a:rPr sz="1200" i="1" spc="-5" dirty="0">
                <a:latin typeface="Times New Roman"/>
                <a:cs typeface="Times New Roman"/>
              </a:rPr>
              <a:t>k</a:t>
            </a:r>
            <a:r>
              <a:rPr sz="1200" i="1" dirty="0">
                <a:latin typeface="Times New Roman"/>
                <a:cs typeface="Times New Roman"/>
              </a:rPr>
              <a:t>ill</a:t>
            </a:r>
            <a:r>
              <a:rPr sz="1200" i="1" spc="-15" dirty="0">
                <a:latin typeface="Times New Roman"/>
                <a:cs typeface="Times New Roman"/>
              </a:rPr>
              <a:t>s</a:t>
            </a:r>
            <a:r>
              <a:rPr sz="1200" i="1" dirty="0">
                <a:latin typeface="Times New Roman"/>
                <a:cs typeface="Times New Roman"/>
              </a:rPr>
              <a:t>, </a:t>
            </a:r>
            <a:r>
              <a:rPr sz="1200" i="1" spc="-85" dirty="0">
                <a:latin typeface="Times New Roman"/>
                <a:cs typeface="Times New Roman"/>
              </a:rPr>
              <a:t> </a:t>
            </a:r>
            <a:r>
              <a:rPr sz="1200" i="1" dirty="0">
                <a:latin typeface="Times New Roman"/>
                <a:cs typeface="Times New Roman"/>
              </a:rPr>
              <a:t>and </a:t>
            </a:r>
            <a:r>
              <a:rPr sz="1200" i="1" spc="-100" dirty="0">
                <a:latin typeface="Times New Roman"/>
                <a:cs typeface="Times New Roman"/>
              </a:rPr>
              <a:t> </a:t>
            </a:r>
            <a:r>
              <a:rPr sz="1200" i="1" dirty="0">
                <a:latin typeface="Times New Roman"/>
                <a:cs typeface="Times New Roman"/>
              </a:rPr>
              <a:t>di</a:t>
            </a:r>
            <a:r>
              <a:rPr sz="1200" i="1" spc="-15" dirty="0">
                <a:latin typeface="Times New Roman"/>
                <a:cs typeface="Times New Roman"/>
              </a:rPr>
              <a:t>s</a:t>
            </a:r>
            <a:r>
              <a:rPr sz="1200" i="1" dirty="0">
                <a:latin typeface="Times New Roman"/>
                <a:cs typeface="Times New Roman"/>
              </a:rPr>
              <a:t>po</a:t>
            </a:r>
            <a:r>
              <a:rPr sz="1200" i="1" spc="-15" dirty="0">
                <a:latin typeface="Times New Roman"/>
                <a:cs typeface="Times New Roman"/>
              </a:rPr>
              <a:t>s</a:t>
            </a:r>
            <a:r>
              <a:rPr sz="1200" i="1" dirty="0">
                <a:latin typeface="Times New Roman"/>
                <a:cs typeface="Times New Roman"/>
              </a:rPr>
              <a:t>itions </a:t>
            </a:r>
            <a:r>
              <a:rPr sz="1200" i="1" spc="-110" dirty="0">
                <a:latin typeface="Times New Roman"/>
                <a:cs typeface="Times New Roman"/>
              </a:rPr>
              <a:t> </a:t>
            </a:r>
            <a:r>
              <a:rPr sz="1200" i="1" spc="25" dirty="0">
                <a:latin typeface="Times New Roman"/>
                <a:cs typeface="Times New Roman"/>
              </a:rPr>
              <a:t>f</a:t>
            </a:r>
            <a:r>
              <a:rPr sz="1200" i="1" dirty="0">
                <a:latin typeface="Times New Roman"/>
                <a:cs typeface="Times New Roman"/>
              </a:rPr>
              <a:t>or </a:t>
            </a:r>
            <a:r>
              <a:rPr sz="1200" i="1" spc="-5"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ally </a:t>
            </a:r>
            <a:r>
              <a:rPr sz="1200" i="1" spc="-5" dirty="0">
                <a:latin typeface="Times New Roman"/>
                <a:cs typeface="Times New Roman"/>
              </a:rPr>
              <a:t> c</a:t>
            </a:r>
            <a:r>
              <a:rPr sz="1200" i="1" dirty="0">
                <a:latin typeface="Times New Roman"/>
                <a:cs typeface="Times New Roman"/>
              </a:rPr>
              <a:t>o</a:t>
            </a:r>
            <a:r>
              <a:rPr sz="1200" i="1" spc="-5" dirty="0">
                <a:latin typeface="Times New Roman"/>
                <a:cs typeface="Times New Roman"/>
              </a:rPr>
              <a:t>m</a:t>
            </a:r>
            <a:r>
              <a:rPr sz="1200" i="1" dirty="0">
                <a:latin typeface="Times New Roman"/>
                <a:cs typeface="Times New Roman"/>
              </a:rPr>
              <a:t>p</a:t>
            </a:r>
            <a:r>
              <a:rPr sz="1200" i="1" spc="-5" dirty="0">
                <a:latin typeface="Times New Roman"/>
                <a:cs typeface="Times New Roman"/>
              </a:rPr>
              <a:t>e</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nt  and  int</a:t>
            </a:r>
            <a:r>
              <a:rPr sz="1200" i="1" spc="-5" dirty="0">
                <a:latin typeface="Times New Roman"/>
                <a:cs typeface="Times New Roman"/>
              </a:rPr>
              <a:t>e</a:t>
            </a:r>
            <a:r>
              <a:rPr sz="1200" i="1" spc="-15" dirty="0">
                <a:latin typeface="Times New Roman"/>
                <a:cs typeface="Times New Roman"/>
              </a:rPr>
              <a:t>r</a:t>
            </a:r>
            <a:r>
              <a:rPr sz="1200" i="1" spc="-5"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ally </a:t>
            </a:r>
            <a:r>
              <a:rPr sz="1200" i="1" spc="-5" dirty="0">
                <a:latin typeface="Times New Roman"/>
                <a:cs typeface="Times New Roman"/>
              </a:rPr>
              <a:t> </a:t>
            </a:r>
            <a:r>
              <a:rPr sz="1200" i="1" spc="10" dirty="0">
                <a:latin typeface="Times New Roman"/>
                <a:cs typeface="Times New Roman"/>
              </a:rPr>
              <a:t>s</a:t>
            </a:r>
            <a:r>
              <a:rPr sz="1200" i="1" spc="-5" dirty="0">
                <a:latin typeface="Times New Roman"/>
                <a:cs typeface="Times New Roman"/>
              </a:rPr>
              <a:t>e</a:t>
            </a:r>
            <a:r>
              <a:rPr sz="1200" i="1" dirty="0">
                <a:latin typeface="Times New Roman"/>
                <a:cs typeface="Times New Roman"/>
              </a:rPr>
              <a:t>n</a:t>
            </a:r>
            <a:r>
              <a:rPr sz="1200" i="1" spc="-15" dirty="0">
                <a:latin typeface="Times New Roman"/>
                <a:cs typeface="Times New Roman"/>
              </a:rPr>
              <a:t>s</a:t>
            </a:r>
            <a:r>
              <a:rPr sz="1200" i="1" dirty="0">
                <a:latin typeface="Times New Roman"/>
                <a:cs typeface="Times New Roman"/>
              </a:rPr>
              <a:t>iti</a:t>
            </a:r>
            <a:r>
              <a:rPr sz="1200" i="1" spc="15" dirty="0">
                <a:latin typeface="Times New Roman"/>
                <a:cs typeface="Times New Roman"/>
              </a:rPr>
              <a:t>v</a:t>
            </a:r>
            <a:r>
              <a:rPr sz="1200" i="1" dirty="0">
                <a:latin typeface="Times New Roman"/>
                <a:cs typeface="Times New Roman"/>
              </a:rPr>
              <a:t>e </a:t>
            </a:r>
            <a:r>
              <a:rPr sz="1200" i="1" spc="-5" dirty="0">
                <a:latin typeface="Times New Roman"/>
                <a:cs typeface="Times New Roman"/>
              </a:rPr>
              <a:t> </a:t>
            </a:r>
            <a:r>
              <a:rPr sz="1200" i="1" dirty="0">
                <a:latin typeface="Times New Roman"/>
                <a:cs typeface="Times New Roman"/>
              </a:rPr>
              <a:t>l</a:t>
            </a:r>
            <a:r>
              <a:rPr sz="1200" i="1" spc="-5" dirty="0">
                <a:latin typeface="Times New Roman"/>
                <a:cs typeface="Times New Roman"/>
              </a:rPr>
              <a:t>e</a:t>
            </a:r>
            <a:r>
              <a:rPr sz="1200" i="1" dirty="0">
                <a:latin typeface="Times New Roman"/>
                <a:cs typeface="Times New Roman"/>
              </a:rPr>
              <a:t>ad</a:t>
            </a:r>
            <a:r>
              <a:rPr sz="1200" i="1" spc="-5" dirty="0">
                <a:latin typeface="Times New Roman"/>
                <a:cs typeface="Times New Roman"/>
              </a:rPr>
              <a:t>e</a:t>
            </a:r>
            <a:r>
              <a:rPr sz="1200" i="1" spc="-15" dirty="0">
                <a:latin typeface="Times New Roman"/>
                <a:cs typeface="Times New Roman"/>
              </a:rPr>
              <a:t>r</a:t>
            </a:r>
            <a:r>
              <a:rPr sz="1200" i="1" dirty="0">
                <a:latin typeface="Times New Roman"/>
                <a:cs typeface="Times New Roman"/>
              </a:rPr>
              <a:t>s </a:t>
            </a:r>
            <a:r>
              <a:rPr sz="1200" i="1" spc="-15" dirty="0">
                <a:latin typeface="Times New Roman"/>
                <a:cs typeface="Times New Roman"/>
              </a:rPr>
              <a:t> </a:t>
            </a:r>
            <a:r>
              <a:rPr sz="1200" i="1" dirty="0">
                <a:latin typeface="Times New Roman"/>
                <a:cs typeface="Times New Roman"/>
              </a:rPr>
              <a:t>in  </a:t>
            </a:r>
            <a:r>
              <a:rPr sz="1200" i="1" spc="-5" dirty="0">
                <a:latin typeface="Times New Roman"/>
                <a:cs typeface="Times New Roman"/>
              </a:rPr>
              <a:t>e</a:t>
            </a:r>
            <a:r>
              <a:rPr sz="1200" i="1" dirty="0">
                <a:latin typeface="Times New Roman"/>
                <a:cs typeface="Times New Roman"/>
              </a:rPr>
              <a:t>du</a:t>
            </a:r>
            <a:r>
              <a:rPr sz="1200" i="1" spc="-5" dirty="0">
                <a:latin typeface="Times New Roman"/>
                <a:cs typeface="Times New Roman"/>
              </a:rPr>
              <a:t>c</a:t>
            </a:r>
            <a:r>
              <a:rPr sz="1200" i="1" dirty="0">
                <a:latin typeface="Times New Roman"/>
                <a:cs typeface="Times New Roman"/>
              </a:rPr>
              <a:t>ation. </a:t>
            </a:r>
            <a:r>
              <a:rPr sz="1200" i="1" spc="10" dirty="0">
                <a:latin typeface="Times New Roman"/>
                <a:cs typeface="Times New Roman"/>
              </a:rPr>
              <a:t> </a:t>
            </a:r>
            <a:r>
              <a:rPr sz="1200" spc="5" dirty="0">
                <a:latin typeface="Times New Roman"/>
                <a:cs typeface="Times New Roman"/>
              </a:rPr>
              <a:t>(</a:t>
            </a:r>
            <a:r>
              <a:rPr sz="1200" dirty="0">
                <a:latin typeface="Times New Roman"/>
                <a:cs typeface="Times New Roman"/>
              </a:rPr>
              <a:t>pp. </a:t>
            </a:r>
            <a:r>
              <a:rPr sz="1200" spc="10" dirty="0">
                <a:latin typeface="Times New Roman"/>
                <a:cs typeface="Times New Roman"/>
              </a:rPr>
              <a:t> </a:t>
            </a:r>
            <a:r>
              <a:rPr sz="1200" dirty="0">
                <a:latin typeface="Times New Roman"/>
                <a:cs typeface="Times New Roman"/>
              </a:rPr>
              <a:t>247</a:t>
            </a:r>
            <a:r>
              <a:rPr sz="1200" spc="5" dirty="0">
                <a:latin typeface="Times New Roman"/>
                <a:cs typeface="Times New Roman"/>
              </a:rPr>
              <a:t>-</a:t>
            </a:r>
            <a:r>
              <a:rPr sz="1200" dirty="0">
                <a:latin typeface="Times New Roman"/>
                <a:cs typeface="Times New Roman"/>
              </a:rPr>
              <a:t>26</a:t>
            </a:r>
            <a:r>
              <a:rPr sz="1200" spc="-25" dirty="0">
                <a:latin typeface="Times New Roman"/>
                <a:cs typeface="Times New Roman"/>
              </a:rPr>
              <a:t>8</a:t>
            </a:r>
            <a:r>
              <a:rPr sz="1200" spc="5" dirty="0">
                <a:latin typeface="Times New Roman"/>
                <a:cs typeface="Times New Roman"/>
              </a:rPr>
              <a:t>)</a:t>
            </a:r>
            <a:r>
              <a:rPr sz="1200" dirty="0">
                <a:latin typeface="Times New Roman"/>
                <a:cs typeface="Times New Roman"/>
              </a:rPr>
              <a:t>.</a:t>
            </a:r>
          </a:p>
          <a:p>
            <a:pPr marL="378460" algn="just">
              <a:lnSpc>
                <a:spcPts val="1320"/>
              </a:lnSpc>
            </a:pPr>
            <a:r>
              <a:rPr sz="1200" spc="-30" dirty="0">
                <a:latin typeface="Times New Roman"/>
                <a:cs typeface="Times New Roman"/>
              </a:rPr>
              <a:t>A</a:t>
            </a:r>
            <a:r>
              <a:rPr sz="1200" spc="30" dirty="0">
                <a:latin typeface="Times New Roman"/>
                <a:cs typeface="Times New Roman"/>
              </a:rPr>
              <a:t>r</a:t>
            </a:r>
            <a:r>
              <a:rPr sz="1200" dirty="0">
                <a:latin typeface="Times New Roman"/>
                <a:cs typeface="Times New Roman"/>
              </a:rPr>
              <a:t>l</a:t>
            </a:r>
            <a:r>
              <a:rPr sz="1200" spc="-25" dirty="0">
                <a:latin typeface="Times New Roman"/>
                <a:cs typeface="Times New Roman"/>
              </a:rPr>
              <a:t>i</a:t>
            </a:r>
            <a:r>
              <a:rPr sz="1200" dirty="0">
                <a:latin typeface="Times New Roman"/>
                <a:cs typeface="Times New Roman"/>
              </a:rPr>
              <a:t>ngt</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V</a:t>
            </a:r>
            <a:r>
              <a:rPr sz="1200" spc="-30" dirty="0">
                <a:latin typeface="Times New Roman"/>
                <a:cs typeface="Times New Roman"/>
              </a:rPr>
              <a:t>A</a:t>
            </a:r>
            <a:r>
              <a:rPr sz="1200" dirty="0">
                <a:latin typeface="Times New Roman"/>
                <a:cs typeface="Times New Roman"/>
              </a:rPr>
              <a:t>:</a:t>
            </a:r>
            <a:r>
              <a:rPr sz="1200" spc="10" dirty="0">
                <a:latin typeface="Times New Roman"/>
                <a:cs typeface="Times New Roman"/>
              </a:rPr>
              <a:t> 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20" dirty="0">
                <a:latin typeface="Times New Roman"/>
                <a:cs typeface="Times New Roman"/>
              </a:rPr>
              <a:t> </a:t>
            </a:r>
            <a:r>
              <a:rPr sz="1200" spc="10"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v</a:t>
            </a:r>
            <a:r>
              <a:rPr sz="1200" spc="-25" dirty="0">
                <a:latin typeface="Times New Roman"/>
                <a:cs typeface="Times New Roman"/>
              </a:rPr>
              <a:t>i</a:t>
            </a:r>
            <a:r>
              <a:rPr sz="1200" spc="35" dirty="0">
                <a:latin typeface="Times New Roman"/>
                <a:cs typeface="Times New Roman"/>
              </a:rPr>
              <a:t>s</a:t>
            </a:r>
            <a:r>
              <a:rPr sz="1200" spc="-50" dirty="0">
                <a:latin typeface="Times New Roman"/>
                <a:cs typeface="Times New Roman"/>
              </a:rPr>
              <a:t>i</a:t>
            </a:r>
            <a:r>
              <a:rPr sz="1200" spc="45"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20" dirty="0">
                <a:latin typeface="Times New Roman"/>
                <a:cs typeface="Times New Roman"/>
              </a:rPr>
              <a:t> </a:t>
            </a:r>
            <a:r>
              <a:rPr sz="1200" spc="-10"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25" dirty="0">
                <a:latin typeface="Times New Roman"/>
                <a:cs typeface="Times New Roman"/>
              </a:rPr>
              <a:t>n</a:t>
            </a:r>
            <a:r>
              <a:rPr sz="1200" spc="15" dirty="0">
                <a:latin typeface="Times New Roman"/>
                <a:cs typeface="Times New Roman"/>
              </a:rPr>
              <a:t>c</a:t>
            </a:r>
            <a:r>
              <a:rPr sz="1200" spc="-25" dirty="0">
                <a:latin typeface="Times New Roman"/>
                <a:cs typeface="Times New Roman"/>
              </a:rPr>
              <a:t>i</a:t>
            </a:r>
            <a:r>
              <a:rPr sz="1200" dirty="0">
                <a:latin typeface="Times New Roman"/>
                <a:cs typeface="Times New Roman"/>
              </a:rPr>
              <a:t>l</a:t>
            </a:r>
            <a:r>
              <a:rPr sz="1200" spc="-1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20" dirty="0">
                <a:latin typeface="Times New Roman"/>
                <a:cs typeface="Times New Roman"/>
              </a:rPr>
              <a:t> </a:t>
            </a:r>
            <a:r>
              <a:rPr sz="1200" spc="10" dirty="0">
                <a:latin typeface="Times New Roman"/>
                <a:cs typeface="Times New Roman"/>
              </a:rPr>
              <a:t>E</a:t>
            </a:r>
            <a:r>
              <a:rPr sz="1200" spc="-25" dirty="0">
                <a:latin typeface="Times New Roman"/>
                <a:cs typeface="Times New Roman"/>
              </a:rPr>
              <a:t>x</a:t>
            </a:r>
            <a:r>
              <a:rPr sz="1200" spc="-5" dirty="0">
                <a:latin typeface="Times New Roman"/>
                <a:cs typeface="Times New Roman"/>
              </a:rPr>
              <a:t>ce</a:t>
            </a:r>
            <a:r>
              <a:rPr sz="1200" dirty="0">
                <a:latin typeface="Times New Roman"/>
                <a:cs typeface="Times New Roman"/>
              </a:rPr>
              <a:t>p</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a</a:t>
            </a:r>
            <a:r>
              <a:rPr sz="1200" dirty="0">
                <a:latin typeface="Times New Roman"/>
                <a:cs typeface="Times New Roman"/>
              </a:rPr>
              <a:t>l</a:t>
            </a:r>
            <a:r>
              <a:rPr sz="1200" spc="-10" dirty="0">
                <a:latin typeface="Times New Roman"/>
                <a:cs typeface="Times New Roman"/>
              </a:rPr>
              <a:t> </a:t>
            </a:r>
            <a:r>
              <a:rPr sz="1200" spc="15" dirty="0">
                <a:latin typeface="Times New Roman"/>
                <a:cs typeface="Times New Roman"/>
              </a:rPr>
              <a:t>C</a:t>
            </a:r>
            <a:r>
              <a:rPr sz="1200" dirty="0">
                <a:latin typeface="Times New Roman"/>
                <a:cs typeface="Times New Roman"/>
              </a:rPr>
              <a:t>hi</a:t>
            </a:r>
            <a:r>
              <a:rPr sz="1200" spc="-25" dirty="0">
                <a:latin typeface="Times New Roman"/>
                <a:cs typeface="Times New Roman"/>
              </a:rPr>
              <a:t>l</a:t>
            </a:r>
            <a:r>
              <a:rPr sz="1200" dirty="0">
                <a:latin typeface="Times New Roman"/>
                <a:cs typeface="Times New Roman"/>
              </a:rPr>
              <a:t>d</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a:t>
            </a:r>
          </a:p>
          <a:p>
            <a:pPr marL="378460" marR="10160" indent="-365760" algn="just">
              <a:lnSpc>
                <a:spcPct val="95800"/>
              </a:lnSpc>
              <a:spcBef>
                <a:spcPts val="25"/>
              </a:spcBef>
            </a:pPr>
            <a:r>
              <a:rPr sz="1200" spc="-5" dirty="0">
                <a:latin typeface="Times New Roman"/>
                <a:cs typeface="Times New Roman"/>
              </a:rPr>
              <a:t>A</a:t>
            </a:r>
            <a:r>
              <a:rPr sz="1200" spc="-25" dirty="0">
                <a:latin typeface="Times New Roman"/>
                <a:cs typeface="Times New Roman"/>
              </a:rPr>
              <a:t>m</a:t>
            </a:r>
            <a:r>
              <a:rPr sz="1200" dirty="0">
                <a:latin typeface="Times New Roman"/>
                <a:cs typeface="Times New Roman"/>
              </a:rPr>
              <a:t>b</a:t>
            </a:r>
            <a:r>
              <a:rPr sz="1200" spc="5" dirty="0">
                <a:latin typeface="Times New Roman"/>
                <a:cs typeface="Times New Roman"/>
              </a:rPr>
              <a:t>r</a:t>
            </a:r>
            <a:r>
              <a:rPr sz="1200" spc="20" dirty="0">
                <a:latin typeface="Times New Roman"/>
                <a:cs typeface="Times New Roman"/>
              </a:rPr>
              <a:t>o</a:t>
            </a:r>
            <a:r>
              <a:rPr sz="1200" spc="10" dirty="0">
                <a:latin typeface="Times New Roman"/>
                <a:cs typeface="Times New Roman"/>
              </a:rPr>
              <a:t>s</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 </a:t>
            </a:r>
            <a:r>
              <a:rPr sz="1200" spc="-85" dirty="0">
                <a:latin typeface="Times New Roman"/>
                <a:cs typeface="Times New Roman"/>
              </a:rPr>
              <a:t> </a:t>
            </a:r>
            <a:r>
              <a:rPr sz="1200" spc="-30" dirty="0">
                <a:latin typeface="Times New Roman"/>
                <a:cs typeface="Times New Roman"/>
              </a:rPr>
              <a:t>A</a:t>
            </a:r>
            <a:r>
              <a:rPr sz="1200" dirty="0">
                <a:latin typeface="Times New Roman"/>
                <a:cs typeface="Times New Roman"/>
              </a:rPr>
              <a:t>. </a:t>
            </a:r>
            <a:r>
              <a:rPr sz="1200" spc="-110" dirty="0">
                <a:latin typeface="Times New Roman"/>
                <a:cs typeface="Times New Roman"/>
              </a:rPr>
              <a:t> </a:t>
            </a:r>
            <a:r>
              <a:rPr sz="1200" spc="-15" dirty="0">
                <a:latin typeface="Times New Roman"/>
                <a:cs typeface="Times New Roman"/>
              </a:rPr>
              <a:t>L</a:t>
            </a:r>
            <a:r>
              <a:rPr sz="1200" spc="10" dirty="0">
                <a:latin typeface="Times New Roman"/>
                <a:cs typeface="Times New Roman"/>
              </a:rPr>
              <a:t>.</a:t>
            </a:r>
            <a:r>
              <a:rPr sz="1200" dirty="0">
                <a:latin typeface="Times New Roman"/>
                <a:cs typeface="Times New Roman"/>
              </a:rPr>
              <a:t>, </a:t>
            </a:r>
            <a:r>
              <a:rPr sz="1200" spc="-110" dirty="0">
                <a:latin typeface="Times New Roman"/>
                <a:cs typeface="Times New Roman"/>
              </a:rPr>
              <a:t> </a:t>
            </a:r>
            <a:r>
              <a:rPr sz="1200" dirty="0">
                <a:latin typeface="Times New Roman"/>
                <a:cs typeface="Times New Roman"/>
              </a:rPr>
              <a:t>S</a:t>
            </a:r>
            <a:r>
              <a:rPr sz="1200" spc="-5" dirty="0">
                <a:latin typeface="Times New Roman"/>
                <a:cs typeface="Times New Roman"/>
              </a:rPr>
              <a:t>e</a:t>
            </a:r>
            <a:r>
              <a:rPr sz="1200" dirty="0">
                <a:latin typeface="Times New Roman"/>
                <a:cs typeface="Times New Roman"/>
              </a:rPr>
              <a:t>gu</a:t>
            </a:r>
            <a:r>
              <a:rPr sz="1200" spc="-25" dirty="0">
                <a:latin typeface="Times New Roman"/>
                <a:cs typeface="Times New Roman"/>
              </a:rPr>
              <a:t>in</a:t>
            </a:r>
            <a:r>
              <a:rPr sz="1200" dirty="0">
                <a:latin typeface="Times New Roman"/>
                <a:cs typeface="Times New Roman"/>
              </a:rPr>
              <a:t>, </a:t>
            </a:r>
            <a:r>
              <a:rPr sz="1200" spc="-85" dirty="0">
                <a:latin typeface="Times New Roman"/>
                <a:cs typeface="Times New Roman"/>
              </a:rPr>
              <a:t> </a:t>
            </a:r>
            <a:r>
              <a:rPr sz="1200" spc="-10" dirty="0">
                <a:latin typeface="Times New Roman"/>
                <a:cs typeface="Times New Roman"/>
              </a:rPr>
              <a:t>C</a:t>
            </a:r>
            <a:r>
              <a:rPr sz="1200" dirty="0">
                <a:latin typeface="Times New Roman"/>
                <a:cs typeface="Times New Roman"/>
              </a:rPr>
              <a:t>. </a:t>
            </a:r>
            <a:r>
              <a:rPr sz="1200" spc="-85" dirty="0">
                <a:latin typeface="Times New Roman"/>
                <a:cs typeface="Times New Roman"/>
              </a:rPr>
              <a:t> </a:t>
            </a:r>
            <a:r>
              <a:rPr sz="1200" spc="-30" dirty="0">
                <a:latin typeface="Times New Roman"/>
                <a:cs typeface="Times New Roman"/>
              </a:rPr>
              <a:t>A</a:t>
            </a:r>
            <a:r>
              <a:rPr sz="1200" spc="10" dirty="0">
                <a:latin typeface="Times New Roman"/>
                <a:cs typeface="Times New Roman"/>
              </a:rPr>
              <a:t>.</a:t>
            </a:r>
            <a:r>
              <a:rPr sz="1200" dirty="0">
                <a:latin typeface="Times New Roman"/>
                <a:cs typeface="Times New Roman"/>
              </a:rPr>
              <a:t>, </a:t>
            </a:r>
            <a:r>
              <a:rPr sz="1200" spc="-110" dirty="0">
                <a:latin typeface="Times New Roman"/>
                <a:cs typeface="Times New Roman"/>
              </a:rPr>
              <a:t> </a:t>
            </a:r>
            <a:r>
              <a:rPr sz="1200" spc="-30" dirty="0">
                <a:latin typeface="Times New Roman"/>
                <a:cs typeface="Times New Roman"/>
              </a:rPr>
              <a:t>H</a:t>
            </a:r>
            <a:r>
              <a:rPr sz="1200" spc="20" dirty="0">
                <a:latin typeface="Times New Roman"/>
                <a:cs typeface="Times New Roman"/>
              </a:rPr>
              <a:t>o</a:t>
            </a:r>
            <a:r>
              <a:rPr sz="1200" dirty="0">
                <a:latin typeface="Times New Roman"/>
                <a:cs typeface="Times New Roman"/>
              </a:rPr>
              <a:t>g</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 </a:t>
            </a:r>
            <a:r>
              <a:rPr sz="1200" spc="-110" dirty="0">
                <a:latin typeface="Times New Roman"/>
                <a:cs typeface="Times New Roman"/>
              </a:rPr>
              <a:t> </a:t>
            </a:r>
            <a:r>
              <a:rPr sz="1200" spc="10" dirty="0">
                <a:latin typeface="Times New Roman"/>
                <a:cs typeface="Times New Roman"/>
              </a:rPr>
              <a:t>E</a:t>
            </a:r>
            <a:r>
              <a:rPr sz="1200" dirty="0">
                <a:latin typeface="Times New Roman"/>
                <a:cs typeface="Times New Roman"/>
              </a:rPr>
              <a:t>. </a:t>
            </a:r>
            <a:r>
              <a:rPr sz="1200" spc="-110" dirty="0">
                <a:latin typeface="Times New Roman"/>
                <a:cs typeface="Times New Roman"/>
              </a:rPr>
              <a:t> </a:t>
            </a:r>
            <a:r>
              <a:rPr sz="1200" spc="-15" dirty="0">
                <a:latin typeface="Times New Roman"/>
                <a:cs typeface="Times New Roman"/>
              </a:rPr>
              <a:t>L.</a:t>
            </a:r>
            <a:r>
              <a:rPr sz="1200" dirty="0">
                <a:latin typeface="Times New Roman"/>
                <a:cs typeface="Times New Roman"/>
              </a:rPr>
              <a:t>, </a:t>
            </a:r>
            <a:r>
              <a:rPr sz="1200" spc="-110" dirty="0">
                <a:latin typeface="Times New Roman"/>
                <a:cs typeface="Times New Roman"/>
              </a:rPr>
              <a:t> </a:t>
            </a:r>
            <a:r>
              <a:rPr sz="1200" dirty="0">
                <a:latin typeface="Times New Roman"/>
                <a:cs typeface="Times New Roman"/>
              </a:rPr>
              <a:t>&amp; </a:t>
            </a:r>
            <a:r>
              <a:rPr sz="1200" spc="-120" dirty="0">
                <a:latin typeface="Times New Roman"/>
                <a:cs typeface="Times New Roman"/>
              </a:rPr>
              <a:t> </a:t>
            </a:r>
            <a:r>
              <a:rPr sz="1200" spc="10" dirty="0">
                <a:latin typeface="Times New Roman"/>
                <a:cs typeface="Times New Roman"/>
              </a:rPr>
              <a:t>M</a:t>
            </a:r>
            <a:r>
              <a:rPr sz="1200" spc="-25" dirty="0">
                <a:latin typeface="Times New Roman"/>
                <a:cs typeface="Times New Roman"/>
              </a:rPr>
              <a:t>i</a:t>
            </a:r>
            <a:r>
              <a:rPr sz="1200" dirty="0">
                <a:latin typeface="Times New Roman"/>
                <a:cs typeface="Times New Roman"/>
              </a:rPr>
              <a:t>l</a:t>
            </a:r>
            <a:r>
              <a:rPr sz="1200" spc="-25" dirty="0">
                <a:latin typeface="Times New Roman"/>
                <a:cs typeface="Times New Roman"/>
              </a:rPr>
              <a:t>l</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 </a:t>
            </a:r>
            <a:r>
              <a:rPr sz="1200" spc="-85" dirty="0">
                <a:latin typeface="Times New Roman"/>
                <a:cs typeface="Times New Roman"/>
              </a:rPr>
              <a:t> </a:t>
            </a:r>
            <a:r>
              <a:rPr sz="1200" spc="-15" dirty="0">
                <a:latin typeface="Times New Roman"/>
                <a:cs typeface="Times New Roman"/>
              </a:rPr>
              <a:t>M</a:t>
            </a:r>
            <a:r>
              <a:rPr sz="1200" dirty="0">
                <a:latin typeface="Times New Roman"/>
                <a:cs typeface="Times New Roman"/>
              </a:rPr>
              <a:t>. </a:t>
            </a:r>
            <a:r>
              <a:rPr sz="1200" spc="-110" dirty="0">
                <a:latin typeface="Times New Roman"/>
                <a:cs typeface="Times New Roman"/>
              </a:rPr>
              <a:t> </a:t>
            </a:r>
            <a:r>
              <a:rPr sz="1200" spc="5" dirty="0">
                <a:latin typeface="Times New Roman"/>
                <a:cs typeface="Times New Roman"/>
              </a:rPr>
              <a:t>(</a:t>
            </a:r>
            <a:r>
              <a:rPr sz="1200" dirty="0">
                <a:latin typeface="Times New Roman"/>
                <a:cs typeface="Times New Roman"/>
              </a:rPr>
              <a:t>2001</a:t>
            </a:r>
            <a:r>
              <a:rPr sz="1200" spc="5" dirty="0">
                <a:latin typeface="Times New Roman"/>
                <a:cs typeface="Times New Roman"/>
              </a:rPr>
              <a:t>)</a:t>
            </a:r>
            <a:r>
              <a:rPr sz="1200" dirty="0">
                <a:latin typeface="Times New Roman"/>
                <a:cs typeface="Times New Roman"/>
              </a:rPr>
              <a:t>. </a:t>
            </a:r>
            <a:r>
              <a:rPr sz="1200" spc="-110" dirty="0">
                <a:latin typeface="Times New Roman"/>
                <a:cs typeface="Times New Roman"/>
              </a:rPr>
              <a:t> </a:t>
            </a:r>
            <a:r>
              <a:rPr sz="1200" spc="-30" dirty="0">
                <a:latin typeface="Times New Roman"/>
                <a:cs typeface="Times New Roman"/>
              </a:rPr>
              <a:t>A</a:t>
            </a:r>
            <a:r>
              <a:rPr sz="1200" spc="-15" dirty="0">
                <a:latin typeface="Times New Roman"/>
                <a:cs typeface="Times New Roman"/>
              </a:rPr>
              <a:t>ss</a:t>
            </a:r>
            <a:r>
              <a:rPr sz="1200" spc="-5" dirty="0">
                <a:latin typeface="Times New Roman"/>
                <a:cs typeface="Times New Roman"/>
              </a:rPr>
              <a:t>e</a:t>
            </a:r>
            <a:r>
              <a:rPr sz="1200" spc="10" dirty="0">
                <a:latin typeface="Times New Roman"/>
                <a:cs typeface="Times New Roman"/>
              </a:rPr>
              <a:t>ss</a:t>
            </a:r>
            <a:r>
              <a:rPr sz="1200" spc="-25" dirty="0">
                <a:latin typeface="Times New Roman"/>
                <a:cs typeface="Times New Roman"/>
              </a:rPr>
              <a:t>i</a:t>
            </a:r>
            <a:r>
              <a:rPr sz="1200" dirty="0">
                <a:latin typeface="Times New Roman"/>
                <a:cs typeface="Times New Roman"/>
              </a:rPr>
              <a:t>ng </a:t>
            </a:r>
            <a:r>
              <a:rPr sz="1200" spc="-100" dirty="0">
                <a:latin typeface="Times New Roman"/>
                <a:cs typeface="Times New Roman"/>
              </a:rPr>
              <a:t> </a:t>
            </a:r>
            <a:r>
              <a:rPr sz="1200" dirty="0">
                <a:latin typeface="Times New Roman"/>
                <a:cs typeface="Times New Roman"/>
              </a:rPr>
              <a:t>p</a:t>
            </a:r>
            <a:r>
              <a:rPr sz="1200" spc="-5" dirty="0">
                <a:latin typeface="Times New Roman"/>
                <a:cs typeface="Times New Roman"/>
              </a:rPr>
              <a:t>e</a:t>
            </a:r>
            <a:r>
              <a:rPr sz="1200" spc="5" dirty="0">
                <a:latin typeface="Times New Roman"/>
                <a:cs typeface="Times New Roman"/>
              </a:rPr>
              <a:t>r</a:t>
            </a:r>
            <a:r>
              <a:rPr sz="1200" spc="-40" dirty="0">
                <a:latin typeface="Times New Roman"/>
                <a:cs typeface="Times New Roman"/>
              </a:rPr>
              <a:t>f</a:t>
            </a:r>
            <a:r>
              <a:rPr sz="1200" spc="20" dirty="0">
                <a:latin typeface="Times New Roman"/>
                <a:cs typeface="Times New Roman"/>
              </a:rPr>
              <a:t>o</a:t>
            </a:r>
            <a:r>
              <a:rPr sz="1200" spc="30" dirty="0">
                <a:latin typeface="Times New Roman"/>
                <a:cs typeface="Times New Roman"/>
              </a:rPr>
              <a:t>r</a:t>
            </a:r>
            <a:r>
              <a:rPr sz="1200" spc="-50" dirty="0">
                <a:latin typeface="Times New Roman"/>
                <a:cs typeface="Times New Roman"/>
              </a:rPr>
              <a:t>m</a:t>
            </a:r>
            <a:r>
              <a:rPr sz="1200" spc="15" dirty="0">
                <a:latin typeface="Times New Roman"/>
                <a:cs typeface="Times New Roman"/>
              </a:rPr>
              <a:t>a</a:t>
            </a:r>
            <a:r>
              <a:rPr sz="1200" spc="-25" dirty="0">
                <a:latin typeface="Times New Roman"/>
                <a:cs typeface="Times New Roman"/>
              </a:rPr>
              <a:t>n</a:t>
            </a:r>
            <a:r>
              <a:rPr sz="1200" spc="-5" dirty="0">
                <a:latin typeface="Times New Roman"/>
                <a:cs typeface="Times New Roman"/>
              </a:rPr>
              <a:t>ce</a:t>
            </a:r>
            <a:r>
              <a:rPr sz="1200" dirty="0">
                <a:latin typeface="Times New Roman"/>
                <a:cs typeface="Times New Roman"/>
              </a:rPr>
              <a:t>- </a:t>
            </a:r>
            <a:r>
              <a:rPr sz="1200" spc="-25" dirty="0">
                <a:latin typeface="Times New Roman"/>
                <a:cs typeface="Times New Roman"/>
              </a:rPr>
              <a:t>b</a:t>
            </a:r>
            <a:r>
              <a:rPr sz="1200" spc="1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45" dirty="0">
                <a:latin typeface="Times New Roman"/>
                <a:cs typeface="Times New Roman"/>
              </a:rPr>
              <a:t> </a:t>
            </a:r>
            <a:r>
              <a:rPr sz="1200" spc="20" dirty="0">
                <a:latin typeface="Times New Roman"/>
                <a:cs typeface="Times New Roman"/>
              </a:rPr>
              <a:t>o</a:t>
            </a:r>
            <a:r>
              <a:rPr sz="1200" dirty="0">
                <a:latin typeface="Times New Roman"/>
                <a:cs typeface="Times New Roman"/>
              </a:rPr>
              <a:t>u</a:t>
            </a:r>
            <a:r>
              <a:rPr sz="1200" spc="25" dirty="0">
                <a:latin typeface="Times New Roman"/>
                <a:cs typeface="Times New Roman"/>
              </a:rPr>
              <a:t>t</a:t>
            </a:r>
            <a:r>
              <a:rPr sz="1200" spc="-30"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spc="-5" dirty="0">
                <a:latin typeface="Times New Roman"/>
                <a:cs typeface="Times New Roman"/>
              </a:rPr>
              <a:t>e</a:t>
            </a:r>
            <a:r>
              <a:rPr sz="1200" dirty="0">
                <a:latin typeface="Times New Roman"/>
                <a:cs typeface="Times New Roman"/>
              </a:rPr>
              <a:t>s </a:t>
            </a:r>
            <a:r>
              <a:rPr sz="1200" spc="35" dirty="0">
                <a:latin typeface="Times New Roman"/>
                <a:cs typeface="Times New Roman"/>
              </a:rPr>
              <a:t> </a:t>
            </a:r>
            <a:r>
              <a:rPr sz="1200" spc="45" dirty="0">
                <a:latin typeface="Times New Roman"/>
                <a:cs typeface="Times New Roman"/>
              </a:rPr>
              <a:t>o</a:t>
            </a:r>
            <a:r>
              <a:rPr sz="1200" dirty="0">
                <a:latin typeface="Times New Roman"/>
                <a:cs typeface="Times New Roman"/>
              </a:rPr>
              <a:t>f </a:t>
            </a:r>
            <a:r>
              <a:rPr sz="1200" spc="30" dirty="0">
                <a:latin typeface="Times New Roman"/>
                <a:cs typeface="Times New Roman"/>
              </a:rPr>
              <a:t> </a:t>
            </a:r>
            <a:r>
              <a:rPr sz="1200" spc="-25" dirty="0">
                <a:latin typeface="Times New Roman"/>
                <a:cs typeface="Times New Roman"/>
              </a:rPr>
              <a:t>m</a:t>
            </a:r>
            <a:r>
              <a:rPr sz="1200" spc="20" dirty="0">
                <a:latin typeface="Times New Roman"/>
                <a:cs typeface="Times New Roman"/>
              </a:rPr>
              <a:t>u</a:t>
            </a:r>
            <a:r>
              <a:rPr sz="1200" spc="-50" dirty="0">
                <a:latin typeface="Times New Roman"/>
                <a:cs typeface="Times New Roman"/>
              </a:rPr>
              <a:t>l</a:t>
            </a:r>
            <a:r>
              <a:rPr sz="1200" spc="50" dirty="0">
                <a:latin typeface="Times New Roman"/>
                <a:cs typeface="Times New Roman"/>
              </a:rPr>
              <a:t>t</a:t>
            </a:r>
            <a:r>
              <a:rPr sz="1200" spc="-25"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 </a:t>
            </a:r>
            <a:r>
              <a:rPr sz="1200" spc="25"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20" dirty="0">
                <a:latin typeface="Times New Roman"/>
                <a:cs typeface="Times New Roman"/>
              </a:rPr>
              <a:t> p</a:t>
            </a:r>
            <a:r>
              <a:rPr sz="1200" spc="-25" dirty="0">
                <a:latin typeface="Times New Roman"/>
                <a:cs typeface="Times New Roman"/>
              </a:rPr>
              <a:t>l</a:t>
            </a:r>
            <a:r>
              <a:rPr sz="1200" spc="15" dirty="0">
                <a:latin typeface="Times New Roman"/>
                <a:cs typeface="Times New Roman"/>
              </a:rPr>
              <a:t>a</a:t>
            </a:r>
            <a:r>
              <a:rPr sz="1200" spc="-25" dirty="0">
                <a:latin typeface="Times New Roman"/>
                <a:cs typeface="Times New Roman"/>
              </a:rPr>
              <a:t>n</a:t>
            </a:r>
            <a:r>
              <a:rPr sz="1200" spc="-15" dirty="0">
                <a:latin typeface="Times New Roman"/>
                <a:cs typeface="Times New Roman"/>
              </a:rPr>
              <a:t>s</a:t>
            </a:r>
            <a:r>
              <a:rPr sz="1200" dirty="0">
                <a:latin typeface="Times New Roman"/>
                <a:cs typeface="Times New Roman"/>
              </a:rPr>
              <a:t>: </a:t>
            </a:r>
            <a:r>
              <a:rPr sz="1200" spc="70" dirty="0">
                <a:latin typeface="Times New Roman"/>
                <a:cs typeface="Times New Roman"/>
              </a:rPr>
              <a:t> </a:t>
            </a:r>
            <a:r>
              <a:rPr sz="1200" dirty="0">
                <a:latin typeface="Times New Roman"/>
                <a:cs typeface="Times New Roman"/>
              </a:rPr>
              <a:t>A </a:t>
            </a:r>
            <a:r>
              <a:rPr sz="1200" spc="20" dirty="0">
                <a:latin typeface="Times New Roman"/>
                <a:cs typeface="Times New Roman"/>
              </a:rPr>
              <a:t> </a:t>
            </a:r>
            <a:r>
              <a:rPr sz="1200" spc="-5" dirty="0">
                <a:latin typeface="Times New Roman"/>
                <a:cs typeface="Times New Roman"/>
              </a:rPr>
              <a:t>c</a:t>
            </a:r>
            <a:r>
              <a:rPr sz="1200" spc="45" dirty="0">
                <a:latin typeface="Times New Roman"/>
                <a:cs typeface="Times New Roman"/>
              </a:rPr>
              <a:t>o</a:t>
            </a:r>
            <a:r>
              <a:rPr sz="1200" spc="-50" dirty="0">
                <a:latin typeface="Times New Roman"/>
                <a:cs typeface="Times New Roman"/>
              </a:rPr>
              <a:t>m</a:t>
            </a:r>
            <a:r>
              <a:rPr sz="1200" dirty="0">
                <a:latin typeface="Times New Roman"/>
                <a:cs typeface="Times New Roman"/>
              </a:rPr>
              <a:t>p</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70" dirty="0">
                <a:latin typeface="Times New Roman"/>
                <a:cs typeface="Times New Roman"/>
              </a:rPr>
              <a:t> </a:t>
            </a:r>
            <a:r>
              <a:rPr sz="1200" spc="20" dirty="0">
                <a:latin typeface="Times New Roman"/>
                <a:cs typeface="Times New Roman"/>
              </a:rPr>
              <a:t>w</a:t>
            </a:r>
            <a:r>
              <a:rPr sz="1200" spc="-50" dirty="0">
                <a:latin typeface="Times New Roman"/>
                <a:cs typeface="Times New Roman"/>
              </a:rPr>
              <a:t>i</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 </a:t>
            </a:r>
            <a:r>
              <a:rPr sz="1200" spc="45" dirty="0">
                <a:latin typeface="Times New Roman"/>
                <a:cs typeface="Times New Roman"/>
              </a:rPr>
              <a:t> </a:t>
            </a:r>
            <a:r>
              <a:rPr sz="1200" dirty="0">
                <a:latin typeface="Times New Roman"/>
                <a:cs typeface="Times New Roman"/>
              </a:rPr>
              <a:t>a </a:t>
            </a:r>
            <a:r>
              <a:rPr sz="1200" spc="40" dirty="0">
                <a:latin typeface="Times New Roman"/>
                <a:cs typeface="Times New Roman"/>
              </a:rPr>
              <a:t> </a:t>
            </a:r>
            <a:r>
              <a:rPr sz="1200" spc="-5" dirty="0">
                <a:latin typeface="Times New Roman"/>
                <a:cs typeface="Times New Roman"/>
              </a:rPr>
              <a:t>c</a:t>
            </a:r>
            <a:r>
              <a:rPr sz="1200" spc="45" dirty="0">
                <a:latin typeface="Times New Roman"/>
                <a:cs typeface="Times New Roman"/>
              </a:rPr>
              <a:t>o</a:t>
            </a:r>
            <a:r>
              <a:rPr sz="1200" spc="-50" dirty="0">
                <a:latin typeface="Times New Roman"/>
                <a:cs typeface="Times New Roman"/>
              </a:rPr>
              <a:t>m</a:t>
            </a:r>
            <a:r>
              <a:rPr sz="1200" dirty="0">
                <a:latin typeface="Times New Roman"/>
                <a:cs typeface="Times New Roman"/>
              </a:rPr>
              <a:t>p</a:t>
            </a:r>
            <a:r>
              <a:rPr sz="1200" spc="5" dirty="0">
                <a:latin typeface="Times New Roman"/>
                <a:cs typeface="Times New Roman"/>
              </a:rPr>
              <a:t>r</a:t>
            </a:r>
            <a:r>
              <a:rPr sz="1200" spc="15" dirty="0">
                <a:latin typeface="Times New Roman"/>
                <a:cs typeface="Times New Roman"/>
              </a:rPr>
              <a:t>e</a:t>
            </a:r>
            <a:r>
              <a:rPr sz="1200" spc="-25" dirty="0">
                <a:latin typeface="Times New Roman"/>
                <a:cs typeface="Times New Roman"/>
              </a:rPr>
              <a:t>h</a:t>
            </a:r>
            <a:r>
              <a:rPr sz="1200" spc="15" dirty="0">
                <a:latin typeface="Times New Roman"/>
                <a:cs typeface="Times New Roman"/>
              </a:rPr>
              <a:t>e</a:t>
            </a:r>
            <a:r>
              <a:rPr sz="1200" spc="-25"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spc="20" dirty="0">
                <a:latin typeface="Times New Roman"/>
                <a:cs typeface="Times New Roman"/>
              </a:rPr>
              <a:t>v</a:t>
            </a:r>
            <a:r>
              <a:rPr sz="1200" dirty="0">
                <a:latin typeface="Times New Roman"/>
                <a:cs typeface="Times New Roman"/>
              </a:rPr>
              <a:t>e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20"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5" dirty="0">
                <a:latin typeface="Times New Roman"/>
                <a:cs typeface="Times New Roman"/>
              </a:rPr>
              <a:t>a</a:t>
            </a:r>
            <a:r>
              <a:rPr sz="1200" spc="10" dirty="0">
                <a:latin typeface="Times New Roman"/>
                <a:cs typeface="Times New Roman"/>
              </a:rPr>
              <a:t>s</a:t>
            </a:r>
            <a:r>
              <a:rPr sz="1200" spc="-15" dirty="0">
                <a:latin typeface="Times New Roman"/>
                <a:cs typeface="Times New Roman"/>
              </a:rPr>
              <a:t>s</a:t>
            </a:r>
            <a:r>
              <a:rPr sz="1200" spc="-5" dirty="0">
                <a:latin typeface="Times New Roman"/>
                <a:cs typeface="Times New Roman"/>
              </a:rPr>
              <a:t>e</a:t>
            </a:r>
            <a:r>
              <a:rPr sz="1200" spc="10" dirty="0">
                <a:latin typeface="Times New Roman"/>
                <a:cs typeface="Times New Roman"/>
              </a:rPr>
              <a:t>ss</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3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0" dirty="0">
                <a:latin typeface="Times New Roman"/>
                <a:cs typeface="Times New Roman"/>
              </a:rPr>
              <a:t>s</a:t>
            </a:r>
            <a:r>
              <a:rPr sz="1200" spc="-50" dirty="0">
                <a:latin typeface="Times New Roman"/>
                <a:cs typeface="Times New Roman"/>
              </a:rPr>
              <a:t>i</a:t>
            </a:r>
            <a:r>
              <a:rPr sz="1200" spc="20" dirty="0">
                <a:latin typeface="Times New Roman"/>
                <a:cs typeface="Times New Roman"/>
              </a:rPr>
              <a:t>g</a:t>
            </a:r>
            <a:r>
              <a:rPr sz="1200" spc="-25" dirty="0">
                <a:latin typeface="Times New Roman"/>
                <a:cs typeface="Times New Roman"/>
              </a:rPr>
              <a:t>n</a:t>
            </a:r>
            <a:r>
              <a:rPr sz="1200" dirty="0">
                <a:latin typeface="Times New Roman"/>
                <a:cs typeface="Times New Roman"/>
              </a:rPr>
              <a:t>.</a:t>
            </a:r>
            <a:r>
              <a:rPr sz="1200" spc="20" dirty="0">
                <a:latin typeface="Times New Roman"/>
                <a:cs typeface="Times New Roman"/>
              </a:rPr>
              <a:t> </a:t>
            </a:r>
            <a:r>
              <a:rPr sz="1200" i="1" spc="5" dirty="0">
                <a:latin typeface="Times New Roman"/>
                <a:cs typeface="Times New Roman"/>
              </a:rPr>
              <a:t>M</a:t>
            </a:r>
            <a:r>
              <a:rPr sz="1200" i="1" dirty="0">
                <a:latin typeface="Times New Roman"/>
                <a:cs typeface="Times New Roman"/>
              </a:rPr>
              <a:t>ulti</a:t>
            </a:r>
            <a:r>
              <a:rPr sz="1200" i="1" spc="-5"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a:t>
            </a:r>
            <a:r>
              <a:rPr sz="1200" i="1" spc="-10" dirty="0">
                <a:latin typeface="Times New Roman"/>
                <a:cs typeface="Times New Roman"/>
              </a:rPr>
              <a:t> </a:t>
            </a:r>
            <a:r>
              <a:rPr sz="1200" i="1" spc="-15" dirty="0">
                <a:latin typeface="Times New Roman"/>
                <a:cs typeface="Times New Roman"/>
              </a:rPr>
              <a:t>P</a:t>
            </a:r>
            <a:r>
              <a:rPr sz="1200" i="1" spc="-5" dirty="0">
                <a:latin typeface="Times New Roman"/>
                <a:cs typeface="Times New Roman"/>
              </a:rPr>
              <a:t>e</a:t>
            </a:r>
            <a:r>
              <a:rPr sz="1200" i="1" spc="-15" dirty="0">
                <a:latin typeface="Times New Roman"/>
                <a:cs typeface="Times New Roman"/>
              </a:rPr>
              <a:t>rs</a:t>
            </a:r>
            <a:r>
              <a:rPr sz="1200" i="1" dirty="0">
                <a:latin typeface="Times New Roman"/>
                <a:cs typeface="Times New Roman"/>
              </a:rPr>
              <a:t>p</a:t>
            </a:r>
            <a:r>
              <a:rPr sz="1200" i="1" spc="15" dirty="0">
                <a:latin typeface="Times New Roman"/>
                <a:cs typeface="Times New Roman"/>
              </a:rPr>
              <a:t>e</a:t>
            </a:r>
            <a:r>
              <a:rPr sz="1200" i="1" spc="-5" dirty="0">
                <a:latin typeface="Times New Roman"/>
                <a:cs typeface="Times New Roman"/>
              </a:rPr>
              <a:t>c</a:t>
            </a:r>
            <a:r>
              <a:rPr sz="1200" i="1" dirty="0">
                <a:latin typeface="Times New Roman"/>
                <a:cs typeface="Times New Roman"/>
              </a:rPr>
              <a:t>ti</a:t>
            </a:r>
            <a:r>
              <a:rPr sz="1200" i="1" spc="-5" dirty="0">
                <a:latin typeface="Times New Roman"/>
                <a:cs typeface="Times New Roman"/>
              </a:rPr>
              <a:t>ve</a:t>
            </a:r>
            <a:r>
              <a:rPr sz="1200" i="1" spc="-15" dirty="0">
                <a:latin typeface="Times New Roman"/>
                <a:cs typeface="Times New Roman"/>
              </a:rPr>
              <a:t>s</a:t>
            </a:r>
            <a:r>
              <a:rPr sz="1200" i="1" dirty="0">
                <a:latin typeface="Times New Roman"/>
                <a:cs typeface="Times New Roman"/>
              </a:rPr>
              <a:t>,</a:t>
            </a:r>
            <a:r>
              <a:rPr sz="1200" i="1" spc="20" dirty="0">
                <a:latin typeface="Times New Roman"/>
                <a:cs typeface="Times New Roman"/>
              </a:rPr>
              <a:t> </a:t>
            </a:r>
            <a:r>
              <a:rPr sz="1200" i="1" dirty="0">
                <a:latin typeface="Times New Roman"/>
                <a:cs typeface="Times New Roman"/>
              </a:rPr>
              <a:t>3</a:t>
            </a:r>
            <a:r>
              <a:rPr sz="1200" dirty="0">
                <a:latin typeface="Times New Roman"/>
                <a:cs typeface="Times New Roman"/>
              </a:rPr>
              <a:t>,</a:t>
            </a:r>
            <a:r>
              <a:rPr sz="1200" spc="20" dirty="0">
                <a:latin typeface="Times New Roman"/>
                <a:cs typeface="Times New Roman"/>
              </a:rPr>
              <a:t> </a:t>
            </a:r>
            <a:r>
              <a:rPr sz="1200" dirty="0">
                <a:latin typeface="Times New Roman"/>
                <a:cs typeface="Times New Roman"/>
              </a:rPr>
              <a:t>15</a:t>
            </a:r>
            <a:r>
              <a:rPr sz="1200" spc="5" dirty="0">
                <a:latin typeface="Times New Roman"/>
                <a:cs typeface="Times New Roman"/>
              </a:rPr>
              <a:t>-</a:t>
            </a:r>
            <a:r>
              <a:rPr sz="1200" dirty="0">
                <a:latin typeface="Times New Roman"/>
                <a:cs typeface="Times New Roman"/>
              </a:rPr>
              <a:t>2</a:t>
            </a:r>
            <a:r>
              <a:rPr sz="1200" spc="-25" dirty="0">
                <a:latin typeface="Times New Roman"/>
                <a:cs typeface="Times New Roman"/>
              </a:rPr>
              <a:t>2.</a:t>
            </a:r>
            <a:endParaRPr sz="1200" dirty="0">
              <a:latin typeface="Times New Roman"/>
              <a:cs typeface="Times New Roman"/>
            </a:endParaRPr>
          </a:p>
          <a:p>
            <a:pPr marL="378460" marR="8890" indent="-365760" algn="just">
              <a:lnSpc>
                <a:spcPct val="95800"/>
              </a:lnSpc>
              <a:spcBef>
                <a:spcPts val="10"/>
              </a:spcBef>
            </a:pPr>
            <a:r>
              <a:rPr sz="1200" spc="-30" dirty="0">
                <a:latin typeface="Times New Roman"/>
                <a:cs typeface="Times New Roman"/>
              </a:rPr>
              <a:t>A</a:t>
            </a:r>
            <a:r>
              <a:rPr sz="1200" spc="5" dirty="0">
                <a:latin typeface="Times New Roman"/>
                <a:cs typeface="Times New Roman"/>
              </a:rPr>
              <a:t>r</a:t>
            </a:r>
            <a:r>
              <a:rPr sz="1200" spc="50" dirty="0">
                <a:latin typeface="Times New Roman"/>
                <a:cs typeface="Times New Roman"/>
              </a:rPr>
              <a:t>t</a:t>
            </a:r>
            <a:r>
              <a:rPr sz="1200" spc="-25" dirty="0">
                <a:latin typeface="Times New Roman"/>
                <a:cs typeface="Times New Roman"/>
              </a:rPr>
              <a:t>il</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 </a:t>
            </a:r>
            <a:r>
              <a:rPr sz="1200" spc="35" dirty="0">
                <a:latin typeface="Times New Roman"/>
                <a:cs typeface="Times New Roman"/>
              </a:rPr>
              <a:t> </a:t>
            </a:r>
            <a:r>
              <a:rPr sz="1200" spc="-30" dirty="0">
                <a:latin typeface="Times New Roman"/>
                <a:cs typeface="Times New Roman"/>
              </a:rPr>
              <a:t>A</a:t>
            </a:r>
            <a:r>
              <a:rPr sz="1200" dirty="0">
                <a:latin typeface="Times New Roman"/>
                <a:cs typeface="Times New Roman"/>
              </a:rPr>
              <a:t>. </a:t>
            </a:r>
            <a:r>
              <a:rPr sz="1200" spc="10" dirty="0">
                <a:latin typeface="Times New Roman"/>
                <a:cs typeface="Times New Roman"/>
              </a:rPr>
              <a:t> </a:t>
            </a:r>
            <a:r>
              <a:rPr sz="1200" spc="-15" dirty="0">
                <a:latin typeface="Times New Roman"/>
                <a:cs typeface="Times New Roman"/>
              </a:rPr>
              <a:t>J</a:t>
            </a:r>
            <a:r>
              <a:rPr sz="1200" dirty="0">
                <a:latin typeface="Times New Roman"/>
                <a:cs typeface="Times New Roman"/>
              </a:rPr>
              <a:t>, </a:t>
            </a:r>
            <a:r>
              <a:rPr sz="1200" spc="10" dirty="0">
                <a:latin typeface="Times New Roman"/>
                <a:cs typeface="Times New Roman"/>
              </a:rPr>
              <a:t> </a:t>
            </a:r>
            <a:r>
              <a:rPr sz="1200" spc="-30" dirty="0">
                <a:latin typeface="Times New Roman"/>
                <a:cs typeface="Times New Roman"/>
              </a:rPr>
              <a:t>K</a:t>
            </a:r>
            <a:r>
              <a:rPr sz="1200" spc="20" dirty="0">
                <a:latin typeface="Times New Roman"/>
                <a:cs typeface="Times New Roman"/>
              </a:rPr>
              <a:t>o</a:t>
            </a:r>
            <a:r>
              <a:rPr sz="1200" spc="15" dirty="0">
                <a:latin typeface="Times New Roman"/>
                <a:cs typeface="Times New Roman"/>
              </a:rPr>
              <a:t>z</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a:t>
            </a:r>
            <a:r>
              <a:rPr sz="1200" spc="20" dirty="0">
                <a:latin typeface="Times New Roman"/>
                <a:cs typeface="Times New Roman"/>
              </a:rPr>
              <a:t>k</a:t>
            </a:r>
            <a:r>
              <a:rPr sz="1200" spc="-50" dirty="0">
                <a:latin typeface="Times New Roman"/>
                <a:cs typeface="Times New Roman"/>
              </a:rPr>
              <a:t>i</a:t>
            </a:r>
            <a:r>
              <a:rPr sz="1200" dirty="0">
                <a:latin typeface="Times New Roman"/>
                <a:cs typeface="Times New Roman"/>
              </a:rPr>
              <a:t>, </a:t>
            </a:r>
            <a:r>
              <a:rPr sz="1200" spc="10" dirty="0">
                <a:latin typeface="Times New Roman"/>
                <a:cs typeface="Times New Roman"/>
              </a:rPr>
              <a:t> E</a:t>
            </a:r>
            <a:r>
              <a:rPr sz="1200" dirty="0">
                <a:latin typeface="Times New Roman"/>
                <a:cs typeface="Times New Roman"/>
              </a:rPr>
              <a:t>. </a:t>
            </a:r>
            <a:r>
              <a:rPr sz="1200" spc="10" dirty="0">
                <a:latin typeface="Times New Roman"/>
                <a:cs typeface="Times New Roman"/>
              </a:rPr>
              <a:t> </a:t>
            </a:r>
            <a:r>
              <a:rPr sz="1200" spc="-10" dirty="0">
                <a:latin typeface="Times New Roman"/>
                <a:cs typeface="Times New Roman"/>
              </a:rPr>
              <a:t>B</a:t>
            </a:r>
            <a:r>
              <a:rPr sz="1200" spc="10" dirty="0">
                <a:latin typeface="Times New Roman"/>
                <a:cs typeface="Times New Roman"/>
              </a:rPr>
              <a:t>.</a:t>
            </a:r>
            <a:r>
              <a:rPr sz="1200" dirty="0">
                <a:latin typeface="Times New Roman"/>
                <a:cs typeface="Times New Roman"/>
              </a:rPr>
              <a:t>, </a:t>
            </a:r>
            <a:r>
              <a:rPr sz="1200" spc="10" dirty="0">
                <a:latin typeface="Times New Roman"/>
                <a:cs typeface="Times New Roman"/>
              </a:rPr>
              <a:t> </a:t>
            </a:r>
            <a:r>
              <a:rPr sz="1200" spc="-15" dirty="0">
                <a:latin typeface="Times New Roman"/>
                <a:cs typeface="Times New Roman"/>
              </a:rPr>
              <a:t>T</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 </a:t>
            </a:r>
            <a:r>
              <a:rPr sz="1200" spc="10" dirty="0">
                <a:latin typeface="Times New Roman"/>
                <a:cs typeface="Times New Roman"/>
              </a:rPr>
              <a:t> </a:t>
            </a:r>
            <a:r>
              <a:rPr sz="1200" spc="-20" dirty="0">
                <a:latin typeface="Times New Roman"/>
                <a:cs typeface="Times New Roman"/>
              </a:rPr>
              <a:t>S</a:t>
            </a:r>
            <a:r>
              <a:rPr sz="1200" dirty="0">
                <a:latin typeface="Times New Roman"/>
                <a:cs typeface="Times New Roman"/>
              </a:rPr>
              <a:t>. </a:t>
            </a:r>
            <a:r>
              <a:rPr sz="1200" spc="10" dirty="0">
                <a:latin typeface="Times New Roman"/>
                <a:cs typeface="Times New Roman"/>
              </a:rPr>
              <a:t> </a:t>
            </a:r>
            <a:r>
              <a:rPr sz="1200" spc="-10" dirty="0">
                <a:latin typeface="Times New Roman"/>
                <a:cs typeface="Times New Roman"/>
              </a:rPr>
              <a:t>C</a:t>
            </a:r>
            <a:r>
              <a:rPr sz="1200" spc="-15" dirty="0">
                <a:latin typeface="Times New Roman"/>
                <a:cs typeface="Times New Roman"/>
              </a:rPr>
              <a:t>.</a:t>
            </a:r>
            <a:r>
              <a:rPr sz="1200" dirty="0">
                <a:latin typeface="Times New Roman"/>
                <a:cs typeface="Times New Roman"/>
              </a:rPr>
              <a:t>, </a:t>
            </a:r>
            <a:r>
              <a:rPr sz="1200" spc="10" dirty="0">
                <a:latin typeface="Times New Roman"/>
                <a:cs typeface="Times New Roman"/>
              </a:rPr>
              <a:t> </a:t>
            </a:r>
            <a:r>
              <a:rPr sz="1200" spc="-5" dirty="0">
                <a:latin typeface="Times New Roman"/>
                <a:cs typeface="Times New Roman"/>
              </a:rPr>
              <a:t>O</a:t>
            </a:r>
            <a:r>
              <a:rPr sz="1200" spc="-15" dirty="0">
                <a:latin typeface="Times New Roman"/>
                <a:cs typeface="Times New Roman"/>
              </a:rPr>
              <a:t>s</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 </a:t>
            </a:r>
            <a:r>
              <a:rPr sz="1200" spc="10" dirty="0">
                <a:latin typeface="Times New Roman"/>
                <a:cs typeface="Times New Roman"/>
              </a:rPr>
              <a:t> </a:t>
            </a:r>
            <a:r>
              <a:rPr sz="1200" spc="-5" dirty="0">
                <a:latin typeface="Times New Roman"/>
                <a:cs typeface="Times New Roman"/>
              </a:rPr>
              <a:t>D</a:t>
            </a:r>
            <a:r>
              <a:rPr sz="1200" spc="10" dirty="0">
                <a:latin typeface="Times New Roman"/>
                <a:cs typeface="Times New Roman"/>
              </a:rPr>
              <a:t>.</a:t>
            </a:r>
            <a:r>
              <a:rPr sz="1200" dirty="0">
                <a:latin typeface="Times New Roman"/>
                <a:cs typeface="Times New Roman"/>
              </a:rPr>
              <a:t>, </a:t>
            </a:r>
            <a:r>
              <a:rPr sz="1200" spc="10" dirty="0">
                <a:latin typeface="Times New Roman"/>
                <a:cs typeface="Times New Roman"/>
              </a:rPr>
              <a:t> </a:t>
            </a:r>
            <a:r>
              <a:rPr sz="1200" dirty="0">
                <a:latin typeface="Times New Roman"/>
                <a:cs typeface="Times New Roman"/>
              </a:rPr>
              <a:t>&amp; </a:t>
            </a:r>
            <a:r>
              <a:rPr sz="1200" spc="-25" dirty="0">
                <a:latin typeface="Times New Roman"/>
                <a:cs typeface="Times New Roman"/>
              </a:rPr>
              <a:t> </a:t>
            </a:r>
            <a:r>
              <a:rPr sz="1200" spc="-5" dirty="0">
                <a:latin typeface="Times New Roman"/>
                <a:cs typeface="Times New Roman"/>
              </a:rPr>
              <a:t>O</a:t>
            </a:r>
            <a:r>
              <a:rPr sz="1200" spc="5" dirty="0">
                <a:latin typeface="Times New Roman"/>
                <a:cs typeface="Times New Roman"/>
              </a:rPr>
              <a:t>r</a:t>
            </a:r>
            <a:r>
              <a:rPr sz="1200" spc="25" dirty="0">
                <a:latin typeface="Times New Roman"/>
                <a:cs typeface="Times New Roman"/>
              </a:rPr>
              <a:t>t</a:t>
            </a:r>
            <a:r>
              <a:rPr sz="1200" spc="-50" dirty="0">
                <a:latin typeface="Times New Roman"/>
                <a:cs typeface="Times New Roman"/>
              </a:rPr>
              <a:t>i</a:t>
            </a:r>
            <a:r>
              <a:rPr sz="1200" spc="-5" dirty="0">
                <a:latin typeface="Times New Roman"/>
                <a:cs typeface="Times New Roman"/>
              </a:rPr>
              <a:t>z</a:t>
            </a:r>
            <a:r>
              <a:rPr sz="1200" dirty="0">
                <a:latin typeface="Times New Roman"/>
                <a:cs typeface="Times New Roman"/>
              </a:rPr>
              <a:t>, </a:t>
            </a:r>
            <a:r>
              <a:rPr sz="1200" spc="10" dirty="0">
                <a:latin typeface="Times New Roman"/>
                <a:cs typeface="Times New Roman"/>
              </a:rPr>
              <a:t> </a:t>
            </a:r>
            <a:r>
              <a:rPr sz="1200" spc="-30" dirty="0">
                <a:latin typeface="Times New Roman"/>
                <a:cs typeface="Times New Roman"/>
              </a:rPr>
              <a:t>A</a:t>
            </a:r>
            <a:r>
              <a:rPr sz="1200" dirty="0">
                <a:latin typeface="Times New Roman"/>
                <a:cs typeface="Times New Roman"/>
              </a:rPr>
              <a:t>. </a:t>
            </a:r>
            <a:r>
              <a:rPr sz="1200" spc="10" dirty="0">
                <a:latin typeface="Times New Roman"/>
                <a:cs typeface="Times New Roman"/>
              </a:rPr>
              <a:t> </a:t>
            </a:r>
            <a:r>
              <a:rPr sz="1200" spc="5" dirty="0">
                <a:latin typeface="Times New Roman"/>
                <a:cs typeface="Times New Roman"/>
              </a:rPr>
              <a:t>(</a:t>
            </a:r>
            <a:r>
              <a:rPr sz="1200" dirty="0">
                <a:latin typeface="Times New Roman"/>
                <a:cs typeface="Times New Roman"/>
              </a:rPr>
              <a:t>2010</a:t>
            </a:r>
            <a:r>
              <a:rPr sz="1200" spc="5" dirty="0">
                <a:latin typeface="Times New Roman"/>
                <a:cs typeface="Times New Roman"/>
              </a:rPr>
              <a:t>)</a:t>
            </a:r>
            <a:r>
              <a:rPr sz="1200" dirty="0">
                <a:latin typeface="Times New Roman"/>
                <a:cs typeface="Times New Roman"/>
              </a:rPr>
              <a:t>. </a:t>
            </a:r>
            <a:r>
              <a:rPr sz="1200" spc="10" dirty="0">
                <a:latin typeface="Times New Roman"/>
                <a:cs typeface="Times New Roman"/>
              </a:rPr>
              <a:t> </a:t>
            </a:r>
            <a:r>
              <a:rPr sz="1200" spc="-15" dirty="0">
                <a:latin typeface="Times New Roman"/>
                <a:cs typeface="Times New Roman"/>
              </a:rPr>
              <a:t>J</a:t>
            </a:r>
            <a:r>
              <a:rPr sz="1200" dirty="0">
                <a:latin typeface="Times New Roman"/>
                <a:cs typeface="Times New Roman"/>
              </a:rPr>
              <a:t>u</a:t>
            </a:r>
            <a:r>
              <a:rPr sz="1200" spc="-15" dirty="0">
                <a:latin typeface="Times New Roman"/>
                <a:cs typeface="Times New Roman"/>
              </a:rPr>
              <a:t>s</a:t>
            </a:r>
            <a:r>
              <a:rPr sz="1200" spc="25" dirty="0">
                <a:latin typeface="Times New Roman"/>
                <a:cs typeface="Times New Roman"/>
              </a:rPr>
              <a:t>t</a:t>
            </a:r>
            <a:r>
              <a:rPr sz="1200" spc="-25" dirty="0">
                <a:latin typeface="Times New Roman"/>
                <a:cs typeface="Times New Roman"/>
              </a:rPr>
              <a:t>i</a:t>
            </a:r>
            <a:r>
              <a:rPr sz="1200" spc="5" dirty="0">
                <a:latin typeface="Times New Roman"/>
                <a:cs typeface="Times New Roman"/>
              </a:rPr>
              <a:t>f</a:t>
            </a:r>
            <a:r>
              <a:rPr sz="1200" dirty="0">
                <a:latin typeface="Times New Roman"/>
                <a:cs typeface="Times New Roman"/>
              </a:rPr>
              <a:t>y</a:t>
            </a:r>
            <a:r>
              <a:rPr sz="1200" spc="-25" dirty="0">
                <a:latin typeface="Times New Roman"/>
                <a:cs typeface="Times New Roman"/>
              </a:rPr>
              <a:t>i</a:t>
            </a:r>
            <a:r>
              <a:rPr sz="1200" dirty="0">
                <a:latin typeface="Times New Roman"/>
                <a:cs typeface="Times New Roman"/>
              </a:rPr>
              <a:t>ng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5" dirty="0">
                <a:latin typeface="Times New Roman"/>
                <a:cs typeface="Times New Roman"/>
              </a:rPr>
              <a:t>e</a:t>
            </a:r>
            <a:r>
              <a:rPr sz="1200" spc="-25" dirty="0">
                <a:latin typeface="Times New Roman"/>
                <a:cs typeface="Times New Roman"/>
              </a:rPr>
              <a:t>x</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spc="-25" dirty="0">
                <a:latin typeface="Times New Roman"/>
                <a:cs typeface="Times New Roman"/>
              </a:rPr>
              <a:t>i</a:t>
            </a:r>
            <a:r>
              <a:rPr sz="1200" spc="20" dirty="0">
                <a:latin typeface="Times New Roman"/>
                <a:cs typeface="Times New Roman"/>
              </a:rPr>
              <a:t>n</a:t>
            </a:r>
            <a:r>
              <a:rPr sz="1200" spc="-25" dirty="0">
                <a:latin typeface="Times New Roman"/>
                <a:cs typeface="Times New Roman"/>
              </a:rPr>
              <a:t>i</a:t>
            </a:r>
            <a:r>
              <a:rPr sz="1200" dirty="0">
                <a:latin typeface="Times New Roman"/>
                <a:cs typeface="Times New Roman"/>
              </a:rPr>
              <a:t>ng </a:t>
            </a:r>
            <a:r>
              <a:rPr sz="1200" spc="95"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p</a:t>
            </a:r>
            <a:r>
              <a:rPr sz="1200" spc="20" dirty="0">
                <a:latin typeface="Times New Roman"/>
                <a:cs typeface="Times New Roman"/>
              </a:rPr>
              <a:t>o</a:t>
            </a:r>
            <a:r>
              <a:rPr sz="1200" spc="-20" dirty="0">
                <a:latin typeface="Times New Roman"/>
                <a:cs typeface="Times New Roman"/>
              </a:rPr>
              <a:t>r</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a</a:t>
            </a:r>
            <a:r>
              <a:rPr sz="1200" spc="-25" dirty="0">
                <a:latin typeface="Times New Roman"/>
                <a:cs typeface="Times New Roman"/>
              </a:rPr>
              <a:t>l</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y</a:t>
            </a:r>
            <a:r>
              <a:rPr sz="1200" dirty="0">
                <a:latin typeface="Times New Roman"/>
                <a:cs typeface="Times New Roman"/>
              </a:rPr>
              <a:t>, </a:t>
            </a:r>
            <a:r>
              <a:rPr sz="1200" spc="105" dirty="0">
                <a:latin typeface="Times New Roman"/>
                <a:cs typeface="Times New Roman"/>
              </a:rPr>
              <a:t> </a:t>
            </a:r>
            <a:r>
              <a:rPr sz="1200" dirty="0">
                <a:latin typeface="Times New Roman"/>
                <a:cs typeface="Times New Roman"/>
              </a:rPr>
              <a:t>1968</a:t>
            </a:r>
            <a:r>
              <a:rPr sz="1200" spc="5" dirty="0">
                <a:latin typeface="Times New Roman"/>
                <a:cs typeface="Times New Roman"/>
              </a:rPr>
              <a:t>-</a:t>
            </a:r>
            <a:r>
              <a:rPr sz="1200" dirty="0">
                <a:latin typeface="Times New Roman"/>
                <a:cs typeface="Times New Roman"/>
              </a:rPr>
              <a:t>2008: </a:t>
            </a:r>
            <a:r>
              <a:rPr sz="1200" spc="95" dirty="0">
                <a:latin typeface="Times New Roman"/>
                <a:cs typeface="Times New Roman"/>
              </a:rPr>
              <a:t> </a:t>
            </a:r>
            <a:r>
              <a:rPr sz="1200" dirty="0">
                <a:latin typeface="Times New Roman"/>
                <a:cs typeface="Times New Roman"/>
              </a:rPr>
              <a:t>A </a:t>
            </a:r>
            <a:r>
              <a:rPr sz="1200" spc="65" dirty="0">
                <a:latin typeface="Times New Roman"/>
                <a:cs typeface="Times New Roman"/>
              </a:rPr>
              <a:t> </a:t>
            </a:r>
            <a:r>
              <a:rPr sz="1200" spc="-5" dirty="0">
                <a:latin typeface="Times New Roman"/>
                <a:cs typeface="Times New Roman"/>
              </a:rPr>
              <a:t>c</a:t>
            </a:r>
            <a:r>
              <a:rPr sz="1200" spc="30" dirty="0">
                <a:latin typeface="Times New Roman"/>
                <a:cs typeface="Times New Roman"/>
              </a:rPr>
              <a:t>r</a:t>
            </a:r>
            <a:r>
              <a:rPr sz="1200" dirty="0">
                <a:latin typeface="Times New Roman"/>
                <a:cs typeface="Times New Roman"/>
              </a:rPr>
              <a:t>i</a:t>
            </a:r>
            <a:r>
              <a:rPr sz="1200" spc="25" dirty="0">
                <a:latin typeface="Times New Roman"/>
                <a:cs typeface="Times New Roman"/>
              </a:rPr>
              <a:t>t</a:t>
            </a:r>
            <a:r>
              <a:rPr sz="1200" spc="-50" dirty="0">
                <a:latin typeface="Times New Roman"/>
                <a:cs typeface="Times New Roman"/>
              </a:rPr>
              <a:t>i</a:t>
            </a:r>
            <a:r>
              <a:rPr sz="1200" dirty="0">
                <a:latin typeface="Times New Roman"/>
                <a:cs typeface="Times New Roman"/>
              </a:rPr>
              <a:t>que </a:t>
            </a:r>
            <a:r>
              <a:rPr sz="1200" spc="90" dirty="0">
                <a:latin typeface="Times New Roman"/>
                <a:cs typeface="Times New Roman"/>
              </a:rPr>
              <a:t> </a:t>
            </a:r>
            <a:r>
              <a:rPr sz="1200" spc="45" dirty="0">
                <a:latin typeface="Times New Roman"/>
                <a:cs typeface="Times New Roman"/>
              </a:rPr>
              <a:t>o</a:t>
            </a:r>
            <a:r>
              <a:rPr sz="1200" dirty="0">
                <a:latin typeface="Times New Roman"/>
                <a:cs typeface="Times New Roman"/>
              </a:rPr>
              <a:t>f </a:t>
            </a:r>
            <a:r>
              <a:rPr sz="1200" spc="55" dirty="0">
                <a:latin typeface="Times New Roman"/>
                <a:cs typeface="Times New Roman"/>
              </a:rPr>
              <a:t> </a:t>
            </a:r>
            <a:r>
              <a:rPr sz="1200" spc="20" dirty="0">
                <a:latin typeface="Times New Roman"/>
                <a:cs typeface="Times New Roman"/>
              </a:rPr>
              <a:t>u</a:t>
            </a:r>
            <a:r>
              <a:rPr sz="1200" spc="-25" dirty="0">
                <a:latin typeface="Times New Roman"/>
                <a:cs typeface="Times New Roman"/>
              </a:rPr>
              <a:t>n</a:t>
            </a:r>
            <a:r>
              <a:rPr sz="1200" dirty="0">
                <a:latin typeface="Times New Roman"/>
                <a:cs typeface="Times New Roman"/>
              </a:rPr>
              <a:t>d</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l</a:t>
            </a:r>
            <a:r>
              <a:rPr sz="1200" dirty="0">
                <a:latin typeface="Times New Roman"/>
                <a:cs typeface="Times New Roman"/>
              </a:rPr>
              <a:t>y</a:t>
            </a:r>
            <a:r>
              <a:rPr sz="1200" spc="-25" dirty="0">
                <a:latin typeface="Times New Roman"/>
                <a:cs typeface="Times New Roman"/>
              </a:rPr>
              <a:t>i</a:t>
            </a:r>
            <a:r>
              <a:rPr sz="1200" dirty="0">
                <a:latin typeface="Times New Roman"/>
                <a:cs typeface="Times New Roman"/>
              </a:rPr>
              <a:t>ng </a:t>
            </a:r>
            <a:r>
              <a:rPr sz="1200" spc="120" dirty="0">
                <a:latin typeface="Times New Roman"/>
                <a:cs typeface="Times New Roman"/>
              </a:rPr>
              <a:t> </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e</a:t>
            </a:r>
            <a:r>
              <a:rPr sz="1200" spc="20" dirty="0">
                <a:latin typeface="Times New Roman"/>
                <a:cs typeface="Times New Roman"/>
              </a:rPr>
              <a:t>w</a:t>
            </a:r>
            <a:r>
              <a:rPr sz="1200" dirty="0">
                <a:latin typeface="Times New Roman"/>
                <a:cs typeface="Times New Roman"/>
              </a:rPr>
              <a:t>s </a:t>
            </a:r>
            <a:r>
              <a:rPr sz="1200" spc="8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80"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 </a:t>
            </a:r>
            <a:r>
              <a:rPr sz="1200" i="1" spc="10" dirty="0">
                <a:latin typeface="Times New Roman"/>
                <a:cs typeface="Times New Roman"/>
              </a:rPr>
              <a:t>E</a:t>
            </a:r>
            <a:r>
              <a:rPr sz="1200" i="1" spc="-5" dirty="0">
                <a:latin typeface="Times New Roman"/>
                <a:cs typeface="Times New Roman"/>
              </a:rPr>
              <a:t>xce</a:t>
            </a:r>
            <a:r>
              <a:rPr sz="1200" i="1" dirty="0">
                <a:latin typeface="Times New Roman"/>
                <a:cs typeface="Times New Roman"/>
              </a:rPr>
              <a:t>ptional</a:t>
            </a:r>
            <a:r>
              <a:rPr sz="1200" i="1" spc="10" dirty="0">
                <a:latin typeface="Times New Roman"/>
                <a:cs typeface="Times New Roman"/>
              </a:rPr>
              <a:t> </a:t>
            </a:r>
            <a:r>
              <a:rPr sz="1200" i="1" spc="-10" dirty="0">
                <a:latin typeface="Times New Roman"/>
                <a:cs typeface="Times New Roman"/>
              </a:rPr>
              <a:t>C</a:t>
            </a:r>
            <a:r>
              <a:rPr sz="1200" i="1" dirty="0">
                <a:latin typeface="Times New Roman"/>
                <a:cs typeface="Times New Roman"/>
              </a:rPr>
              <a:t>hild</a:t>
            </a:r>
            <a:r>
              <a:rPr sz="1200" i="1" spc="-15" dirty="0">
                <a:latin typeface="Times New Roman"/>
                <a:cs typeface="Times New Roman"/>
              </a:rPr>
              <a:t>r</a:t>
            </a:r>
            <a:r>
              <a:rPr sz="1200" i="1" spc="-5" dirty="0">
                <a:latin typeface="Times New Roman"/>
                <a:cs typeface="Times New Roman"/>
              </a:rPr>
              <a:t>e</a:t>
            </a:r>
            <a:r>
              <a:rPr sz="1200" i="1" dirty="0">
                <a:latin typeface="Times New Roman"/>
                <a:cs typeface="Times New Roman"/>
              </a:rPr>
              <a:t>n,</a:t>
            </a:r>
            <a:r>
              <a:rPr sz="1200" i="1" spc="20" dirty="0">
                <a:latin typeface="Times New Roman"/>
                <a:cs typeface="Times New Roman"/>
              </a:rPr>
              <a:t> </a:t>
            </a:r>
            <a:r>
              <a:rPr sz="1200" i="1" dirty="0">
                <a:latin typeface="Times New Roman"/>
                <a:cs typeface="Times New Roman"/>
              </a:rPr>
              <a:t>76</a:t>
            </a:r>
            <a:r>
              <a:rPr sz="1200" spc="5" dirty="0">
                <a:latin typeface="Times New Roman"/>
                <a:cs typeface="Times New Roman"/>
              </a:rPr>
              <a:t>(</a:t>
            </a:r>
            <a:r>
              <a:rPr sz="1200" spc="-25" dirty="0">
                <a:latin typeface="Times New Roman"/>
                <a:cs typeface="Times New Roman"/>
              </a:rPr>
              <a:t>3</a:t>
            </a:r>
            <a:r>
              <a:rPr sz="1200" spc="5" dirty="0">
                <a:latin typeface="Times New Roman"/>
                <a:cs typeface="Times New Roman"/>
              </a:rPr>
              <a:t>)</a:t>
            </a:r>
            <a:r>
              <a:rPr sz="1200" dirty="0">
                <a:latin typeface="Times New Roman"/>
                <a:cs typeface="Times New Roman"/>
              </a:rPr>
              <a:t>, 279</a:t>
            </a:r>
            <a:r>
              <a:rPr sz="1200" spc="5" dirty="0">
                <a:latin typeface="Times New Roman"/>
                <a:cs typeface="Times New Roman"/>
              </a:rPr>
              <a:t>-</a:t>
            </a:r>
            <a:r>
              <a:rPr sz="1200" dirty="0">
                <a:latin typeface="Times New Roman"/>
                <a:cs typeface="Times New Roman"/>
              </a:rPr>
              <a:t>29</a:t>
            </a:r>
            <a:r>
              <a:rPr sz="1200" spc="-25" dirty="0">
                <a:latin typeface="Times New Roman"/>
                <a:cs typeface="Times New Roman"/>
              </a:rPr>
              <a:t>9</a:t>
            </a:r>
            <a:r>
              <a:rPr sz="1200" dirty="0">
                <a:latin typeface="Times New Roman"/>
                <a:cs typeface="Times New Roman"/>
              </a:rPr>
              <a:t>.</a:t>
            </a:r>
          </a:p>
          <a:p>
            <a:pPr marL="378460" indent="-365760" algn="just">
              <a:lnSpc>
                <a:spcPts val="1345"/>
              </a:lnSpc>
            </a:pPr>
            <a:r>
              <a:rPr sz="1200" spc="-30" dirty="0">
                <a:latin typeface="Times New Roman"/>
                <a:cs typeface="Times New Roman"/>
              </a:rPr>
              <a:t>A</a:t>
            </a:r>
            <a:r>
              <a:rPr sz="1200" dirty="0">
                <a:latin typeface="Times New Roman"/>
                <a:cs typeface="Times New Roman"/>
              </a:rPr>
              <a:t>ud,</a:t>
            </a:r>
            <a:r>
              <a:rPr sz="1200" spc="120" dirty="0">
                <a:latin typeface="Times New Roman"/>
                <a:cs typeface="Times New Roman"/>
              </a:rPr>
              <a:t> </a:t>
            </a:r>
            <a:r>
              <a:rPr sz="1200" dirty="0">
                <a:latin typeface="Times New Roman"/>
                <a:cs typeface="Times New Roman"/>
              </a:rPr>
              <a:t>S</a:t>
            </a:r>
            <a:r>
              <a:rPr sz="1200" spc="10" dirty="0">
                <a:latin typeface="Times New Roman"/>
                <a:cs typeface="Times New Roman"/>
              </a:rPr>
              <a:t>.</a:t>
            </a:r>
            <a:r>
              <a:rPr sz="1200" dirty="0">
                <a:latin typeface="Times New Roman"/>
                <a:cs typeface="Times New Roman"/>
              </a:rPr>
              <a:t>,</a:t>
            </a:r>
            <a:r>
              <a:rPr sz="1200" spc="120" dirty="0">
                <a:latin typeface="Times New Roman"/>
                <a:cs typeface="Times New Roman"/>
              </a:rPr>
              <a:t> </a:t>
            </a:r>
            <a:r>
              <a:rPr sz="1200" spc="-5" dirty="0">
                <a:latin typeface="Times New Roman"/>
                <a:cs typeface="Times New Roman"/>
              </a:rPr>
              <a:t>H</a:t>
            </a:r>
            <a:r>
              <a:rPr sz="1200" dirty="0">
                <a:latin typeface="Times New Roman"/>
                <a:cs typeface="Times New Roman"/>
              </a:rPr>
              <a:t>u</a:t>
            </a:r>
            <a:r>
              <a:rPr sz="1200" spc="-15" dirty="0">
                <a:latin typeface="Times New Roman"/>
                <a:cs typeface="Times New Roman"/>
              </a:rPr>
              <a:t>ss</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a:t>
            </a:r>
            <a:r>
              <a:rPr sz="1200" spc="120" dirty="0">
                <a:latin typeface="Times New Roman"/>
                <a:cs typeface="Times New Roman"/>
              </a:rPr>
              <a:t> </a:t>
            </a:r>
            <a:r>
              <a:rPr sz="1200" spc="-30" dirty="0">
                <a:latin typeface="Times New Roman"/>
                <a:cs typeface="Times New Roman"/>
              </a:rPr>
              <a:t>W</a:t>
            </a:r>
            <a:r>
              <a:rPr sz="1200" spc="10" dirty="0">
                <a:latin typeface="Times New Roman"/>
                <a:cs typeface="Times New Roman"/>
              </a:rPr>
              <a:t>.</a:t>
            </a:r>
            <a:r>
              <a:rPr sz="1200" dirty="0">
                <a:latin typeface="Times New Roman"/>
                <a:cs typeface="Times New Roman"/>
              </a:rPr>
              <a:t>,</a:t>
            </a:r>
            <a:r>
              <a:rPr sz="1200" spc="120" dirty="0">
                <a:latin typeface="Times New Roman"/>
                <a:cs typeface="Times New Roman"/>
              </a:rPr>
              <a:t> </a:t>
            </a:r>
            <a:r>
              <a:rPr sz="1200" spc="-30" dirty="0">
                <a:latin typeface="Times New Roman"/>
                <a:cs typeface="Times New Roman"/>
              </a:rPr>
              <a:t>K</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a</a:t>
            </a:r>
            <a:r>
              <a:rPr sz="1200" dirty="0">
                <a:latin typeface="Times New Roman"/>
                <a:cs typeface="Times New Roman"/>
              </a:rPr>
              <a:t>,</a:t>
            </a:r>
            <a:r>
              <a:rPr sz="1200" spc="120" dirty="0">
                <a:latin typeface="Times New Roman"/>
                <a:cs typeface="Times New Roman"/>
              </a:rPr>
              <a:t> </a:t>
            </a:r>
            <a:r>
              <a:rPr sz="1200" spc="-5" dirty="0">
                <a:latin typeface="Times New Roman"/>
                <a:cs typeface="Times New Roman"/>
              </a:rPr>
              <a:t>G</a:t>
            </a:r>
            <a:r>
              <a:rPr sz="1200" spc="10" dirty="0">
                <a:latin typeface="Times New Roman"/>
                <a:cs typeface="Times New Roman"/>
              </a:rPr>
              <a:t>.</a:t>
            </a:r>
            <a:r>
              <a:rPr sz="1200" dirty="0">
                <a:latin typeface="Times New Roman"/>
                <a:cs typeface="Times New Roman"/>
              </a:rPr>
              <a:t>,</a:t>
            </a:r>
            <a:r>
              <a:rPr sz="1200" spc="120" dirty="0">
                <a:latin typeface="Times New Roman"/>
                <a:cs typeface="Times New Roman"/>
              </a:rPr>
              <a:t> </a:t>
            </a:r>
            <a:r>
              <a:rPr sz="1200" spc="-10" dirty="0">
                <a:latin typeface="Times New Roman"/>
                <a:cs typeface="Times New Roman"/>
              </a:rPr>
              <a:t>B</a:t>
            </a:r>
            <a:r>
              <a:rPr sz="1200" spc="-25" dirty="0">
                <a:latin typeface="Times New Roman"/>
                <a:cs typeface="Times New Roman"/>
              </a:rPr>
              <a:t>i</a:t>
            </a:r>
            <a:r>
              <a:rPr sz="1200" spc="15" dirty="0">
                <a:latin typeface="Times New Roman"/>
                <a:cs typeface="Times New Roman"/>
              </a:rPr>
              <a:t>a</a:t>
            </a:r>
            <a:r>
              <a:rPr sz="1200" spc="-25" dirty="0">
                <a:latin typeface="Times New Roman"/>
                <a:cs typeface="Times New Roman"/>
              </a:rPr>
              <a:t>n</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a:t>
            </a:r>
            <a:r>
              <a:rPr sz="1200" spc="120" dirty="0">
                <a:latin typeface="Times New Roman"/>
                <a:cs typeface="Times New Roman"/>
              </a:rPr>
              <a:t> </a:t>
            </a:r>
            <a:r>
              <a:rPr sz="1200" spc="-30" dirty="0">
                <a:latin typeface="Times New Roman"/>
                <a:cs typeface="Times New Roman"/>
              </a:rPr>
              <a:t>K</a:t>
            </a:r>
            <a:r>
              <a:rPr sz="1200" spc="10" dirty="0">
                <a:latin typeface="Times New Roman"/>
                <a:cs typeface="Times New Roman"/>
              </a:rPr>
              <a:t>.</a:t>
            </a:r>
            <a:r>
              <a:rPr sz="1200" dirty="0">
                <a:latin typeface="Times New Roman"/>
                <a:cs typeface="Times New Roman"/>
              </a:rPr>
              <a:t>,</a:t>
            </a:r>
            <a:r>
              <a:rPr sz="1200" spc="120" dirty="0">
                <a:latin typeface="Times New Roman"/>
                <a:cs typeface="Times New Roman"/>
              </a:rPr>
              <a:t> </a:t>
            </a:r>
            <a:r>
              <a:rPr sz="1200" spc="-20" dirty="0">
                <a:latin typeface="Times New Roman"/>
                <a:cs typeface="Times New Roman"/>
              </a:rPr>
              <a:t>F</a:t>
            </a:r>
            <a:r>
              <a:rPr sz="1200" spc="5" dirty="0">
                <a:latin typeface="Times New Roman"/>
                <a:cs typeface="Times New Roman"/>
              </a:rPr>
              <a:t>r</a:t>
            </a:r>
            <a:r>
              <a:rPr sz="1200" spc="20" dirty="0">
                <a:latin typeface="Times New Roman"/>
                <a:cs typeface="Times New Roman"/>
              </a:rPr>
              <a:t>o</a:t>
            </a:r>
            <a:r>
              <a:rPr sz="1200" spc="-25" dirty="0">
                <a:latin typeface="Times New Roman"/>
                <a:cs typeface="Times New Roman"/>
              </a:rPr>
              <a:t>hli</a:t>
            </a:r>
            <a:r>
              <a:rPr sz="1200" spc="15" dirty="0">
                <a:latin typeface="Times New Roman"/>
                <a:cs typeface="Times New Roman"/>
              </a:rPr>
              <a:t>c</a:t>
            </a:r>
            <a:r>
              <a:rPr sz="1200" spc="-25" dirty="0">
                <a:latin typeface="Times New Roman"/>
                <a:cs typeface="Times New Roman"/>
              </a:rPr>
              <a:t>h</a:t>
            </a:r>
            <a:r>
              <a:rPr sz="1200" dirty="0">
                <a:latin typeface="Times New Roman"/>
                <a:cs typeface="Times New Roman"/>
              </a:rPr>
              <a:t>,</a:t>
            </a:r>
            <a:r>
              <a:rPr sz="1200" spc="120" dirty="0">
                <a:latin typeface="Times New Roman"/>
                <a:cs typeface="Times New Roman"/>
              </a:rPr>
              <a:t> </a:t>
            </a:r>
            <a:r>
              <a:rPr sz="1200" spc="-15" dirty="0">
                <a:latin typeface="Times New Roman"/>
                <a:cs typeface="Times New Roman"/>
              </a:rPr>
              <a:t>L</a:t>
            </a:r>
            <a:r>
              <a:rPr sz="1200" spc="10" dirty="0">
                <a:latin typeface="Times New Roman"/>
                <a:cs typeface="Times New Roman"/>
              </a:rPr>
              <a:t>.</a:t>
            </a:r>
            <a:r>
              <a:rPr sz="1200" dirty="0">
                <a:latin typeface="Times New Roman"/>
                <a:cs typeface="Times New Roman"/>
              </a:rPr>
              <a:t>,</a:t>
            </a:r>
            <a:r>
              <a:rPr sz="1200" spc="120" dirty="0">
                <a:latin typeface="Times New Roman"/>
                <a:cs typeface="Times New Roman"/>
              </a:rPr>
              <a:t> </a:t>
            </a:r>
            <a:r>
              <a:rPr sz="1200" spc="-30" dirty="0">
                <a:latin typeface="Times New Roman"/>
                <a:cs typeface="Times New Roman"/>
              </a:rPr>
              <a:t>K</a:t>
            </a:r>
            <a:r>
              <a:rPr sz="1200" spc="15" dirty="0">
                <a:latin typeface="Times New Roman"/>
                <a:cs typeface="Times New Roman"/>
              </a:rPr>
              <a:t>e</a:t>
            </a:r>
            <a:r>
              <a:rPr sz="1200" spc="-25" dirty="0">
                <a:latin typeface="Times New Roman"/>
                <a:cs typeface="Times New Roman"/>
              </a:rPr>
              <a:t>m</a:t>
            </a:r>
            <a:r>
              <a:rPr sz="1200" dirty="0">
                <a:latin typeface="Times New Roman"/>
                <a:cs typeface="Times New Roman"/>
              </a:rPr>
              <a:t>p,</a:t>
            </a:r>
            <a:r>
              <a:rPr sz="1200" spc="120" dirty="0">
                <a:latin typeface="Times New Roman"/>
                <a:cs typeface="Times New Roman"/>
              </a:rPr>
              <a:t> </a:t>
            </a:r>
            <a:r>
              <a:rPr sz="1200" spc="-15" dirty="0">
                <a:latin typeface="Times New Roman"/>
                <a:cs typeface="Times New Roman"/>
              </a:rPr>
              <a:t>J</a:t>
            </a:r>
            <a:r>
              <a:rPr sz="1200" spc="10" dirty="0">
                <a:latin typeface="Times New Roman"/>
                <a:cs typeface="Times New Roman"/>
              </a:rPr>
              <a:t>.,</a:t>
            </a:r>
            <a:r>
              <a:rPr sz="1200" dirty="0">
                <a:latin typeface="Times New Roman"/>
                <a:cs typeface="Times New Roman"/>
              </a:rPr>
              <a:t>…</a:t>
            </a:r>
            <a:r>
              <a:rPr sz="1200" spc="-5" dirty="0">
                <a:latin typeface="Times New Roman"/>
                <a:cs typeface="Times New Roman"/>
              </a:rPr>
              <a:t>Ha</a:t>
            </a:r>
            <a:r>
              <a:rPr sz="1200" dirty="0">
                <a:latin typeface="Times New Roman"/>
                <a:cs typeface="Times New Roman"/>
              </a:rPr>
              <a:t>n</a:t>
            </a:r>
            <a:r>
              <a:rPr sz="1200" spc="-25" dirty="0">
                <a:latin typeface="Times New Roman"/>
                <a:cs typeface="Times New Roman"/>
              </a:rPr>
              <a:t>n</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a:t>
            </a:r>
            <a:r>
              <a:rPr sz="1200" spc="120" dirty="0">
                <a:latin typeface="Times New Roman"/>
                <a:cs typeface="Times New Roman"/>
              </a:rPr>
              <a:t> </a:t>
            </a:r>
            <a:r>
              <a:rPr sz="1200" spc="-5" dirty="0">
                <a:latin typeface="Times New Roman"/>
                <a:cs typeface="Times New Roman"/>
              </a:rPr>
              <a:t>G</a:t>
            </a:r>
            <a:r>
              <a:rPr sz="1200" dirty="0">
                <a:latin typeface="Times New Roman"/>
                <a:cs typeface="Times New Roman"/>
              </a:rPr>
              <a:t>.  </a:t>
            </a:r>
            <a:r>
              <a:rPr sz="1200" spc="-75" dirty="0">
                <a:latin typeface="Times New Roman"/>
                <a:cs typeface="Times New Roman"/>
              </a:rPr>
              <a:t> </a:t>
            </a:r>
            <a:r>
              <a:rPr sz="1200" spc="5" dirty="0">
                <a:latin typeface="Times New Roman"/>
                <a:cs typeface="Times New Roman"/>
              </a:rPr>
              <a:t>(</a:t>
            </a:r>
            <a:r>
              <a:rPr sz="1200" dirty="0">
                <a:latin typeface="Times New Roman"/>
                <a:cs typeface="Times New Roman"/>
              </a:rPr>
              <a:t>2011,</a:t>
            </a:r>
            <a:r>
              <a:rPr sz="1200" spc="95" dirty="0">
                <a:latin typeface="Times New Roman"/>
                <a:cs typeface="Times New Roman"/>
              </a:rPr>
              <a:t> </a:t>
            </a:r>
            <a:r>
              <a:rPr sz="1200" spc="-15" dirty="0">
                <a:latin typeface="Times New Roman"/>
                <a:cs typeface="Times New Roman"/>
              </a:rPr>
              <a:t>M</a:t>
            </a:r>
            <a:r>
              <a:rPr sz="1200" spc="15" dirty="0">
                <a:latin typeface="Times New Roman"/>
                <a:cs typeface="Times New Roman"/>
              </a:rPr>
              <a:t>a</a:t>
            </a:r>
            <a:r>
              <a:rPr sz="1200" spc="-50" dirty="0">
                <a:latin typeface="Times New Roman"/>
                <a:cs typeface="Times New Roman"/>
              </a:rPr>
              <a:t>y</a:t>
            </a:r>
            <a:r>
              <a:rPr sz="1200" spc="5" dirty="0">
                <a:latin typeface="Times New Roman"/>
                <a:cs typeface="Times New Roman"/>
              </a:rPr>
              <a:t>)</a:t>
            </a:r>
            <a:r>
              <a:rPr sz="1200" dirty="0">
                <a:latin typeface="Times New Roman"/>
                <a:cs typeface="Times New Roman"/>
              </a:rPr>
              <a:t>.</a:t>
            </a:r>
          </a:p>
          <a:p>
            <a:pPr marL="378460" marR="5080" algn="just">
              <a:lnSpc>
                <a:spcPct val="95800"/>
              </a:lnSpc>
              <a:spcBef>
                <a:spcPts val="35"/>
              </a:spcBef>
            </a:pPr>
            <a:r>
              <a:rPr sz="1200" i="1" dirty="0">
                <a:latin typeface="Times New Roman"/>
                <a:cs typeface="Times New Roman"/>
              </a:rPr>
              <a:t>The</a:t>
            </a:r>
            <a:r>
              <a:rPr sz="1200" i="1" spc="100" dirty="0">
                <a:latin typeface="Times New Roman"/>
                <a:cs typeface="Times New Roman"/>
              </a:rPr>
              <a:t> </a:t>
            </a:r>
            <a:r>
              <a:rPr sz="1200" i="1" spc="-5" dirty="0">
                <a:latin typeface="Times New Roman"/>
                <a:cs typeface="Times New Roman"/>
              </a:rPr>
              <a:t>c</a:t>
            </a:r>
            <a:r>
              <a:rPr sz="1200" i="1" dirty="0">
                <a:latin typeface="Times New Roman"/>
                <a:cs typeface="Times New Roman"/>
              </a:rPr>
              <a:t>ondition</a:t>
            </a:r>
            <a:r>
              <a:rPr sz="1200" i="1" spc="105" dirty="0">
                <a:latin typeface="Times New Roman"/>
                <a:cs typeface="Times New Roman"/>
              </a:rPr>
              <a:t> </a:t>
            </a:r>
            <a:r>
              <a:rPr sz="1200" i="1" dirty="0">
                <a:latin typeface="Times New Roman"/>
                <a:cs typeface="Times New Roman"/>
              </a:rPr>
              <a:t>of</a:t>
            </a:r>
            <a:r>
              <a:rPr sz="1200" i="1" spc="110" dirty="0">
                <a:latin typeface="Times New Roman"/>
                <a:cs typeface="Times New Roman"/>
              </a:rPr>
              <a:t> </a:t>
            </a:r>
            <a:r>
              <a:rPr sz="1200" i="1" spc="-5" dirty="0">
                <a:latin typeface="Times New Roman"/>
                <a:cs typeface="Times New Roman"/>
              </a:rPr>
              <a:t>e</a:t>
            </a:r>
            <a:r>
              <a:rPr sz="1200" i="1" dirty="0">
                <a:latin typeface="Times New Roman"/>
                <a:cs typeface="Times New Roman"/>
              </a:rPr>
              <a:t>du</a:t>
            </a:r>
            <a:r>
              <a:rPr sz="1200" i="1" spc="-5" dirty="0">
                <a:latin typeface="Times New Roman"/>
                <a:cs typeface="Times New Roman"/>
              </a:rPr>
              <a:t>c</a:t>
            </a:r>
            <a:r>
              <a:rPr sz="1200" i="1" dirty="0">
                <a:latin typeface="Times New Roman"/>
                <a:cs typeface="Times New Roman"/>
              </a:rPr>
              <a:t>ation</a:t>
            </a:r>
            <a:r>
              <a:rPr sz="1200" i="1" spc="105" dirty="0">
                <a:latin typeface="Times New Roman"/>
                <a:cs typeface="Times New Roman"/>
              </a:rPr>
              <a:t> </a:t>
            </a:r>
            <a:r>
              <a:rPr sz="1200" i="1" dirty="0">
                <a:latin typeface="Times New Roman"/>
                <a:cs typeface="Times New Roman"/>
              </a:rPr>
              <a:t>2011</a:t>
            </a:r>
            <a:r>
              <a:rPr sz="1200" i="1" spc="105" dirty="0">
                <a:latin typeface="Times New Roman"/>
                <a:cs typeface="Times New Roman"/>
              </a:rPr>
              <a:t> </a:t>
            </a:r>
            <a:r>
              <a:rPr sz="1200" spc="5" dirty="0">
                <a:latin typeface="Times New Roman"/>
                <a:cs typeface="Times New Roman"/>
              </a:rPr>
              <a:t>(</a:t>
            </a:r>
            <a:r>
              <a:rPr sz="1200" spc="-5" dirty="0">
                <a:latin typeface="Times New Roman"/>
                <a:cs typeface="Times New Roman"/>
              </a:rPr>
              <a:t>N</a:t>
            </a:r>
            <a:r>
              <a:rPr sz="1200" spc="-10" dirty="0">
                <a:latin typeface="Times New Roman"/>
                <a:cs typeface="Times New Roman"/>
              </a:rPr>
              <a:t>C</a:t>
            </a:r>
            <a:r>
              <a:rPr sz="1200" spc="10" dirty="0">
                <a:latin typeface="Times New Roman"/>
                <a:cs typeface="Times New Roman"/>
              </a:rPr>
              <a:t>E</a:t>
            </a:r>
            <a:r>
              <a:rPr sz="1200" dirty="0">
                <a:latin typeface="Times New Roman"/>
                <a:cs typeface="Times New Roman"/>
              </a:rPr>
              <a:t>S</a:t>
            </a:r>
            <a:r>
              <a:rPr sz="1200" spc="110" dirty="0">
                <a:latin typeface="Times New Roman"/>
                <a:cs typeface="Times New Roman"/>
              </a:rPr>
              <a:t> </a:t>
            </a:r>
            <a:r>
              <a:rPr sz="1200" dirty="0">
                <a:latin typeface="Times New Roman"/>
                <a:cs typeface="Times New Roman"/>
              </a:rPr>
              <a:t>201</a:t>
            </a:r>
            <a:r>
              <a:rPr sz="1200" spc="-25" dirty="0">
                <a:latin typeface="Times New Roman"/>
                <a:cs typeface="Times New Roman"/>
              </a:rPr>
              <a:t>1</a:t>
            </a:r>
            <a:r>
              <a:rPr sz="1200" spc="5" dirty="0">
                <a:latin typeface="Times New Roman"/>
                <a:cs typeface="Times New Roman"/>
              </a:rPr>
              <a:t>-</a:t>
            </a:r>
            <a:r>
              <a:rPr sz="1200" dirty="0">
                <a:latin typeface="Times New Roman"/>
                <a:cs typeface="Times New Roman"/>
              </a:rPr>
              <a:t>0</a:t>
            </a:r>
            <a:r>
              <a:rPr sz="1200" spc="-25" dirty="0">
                <a:latin typeface="Times New Roman"/>
                <a:cs typeface="Times New Roman"/>
              </a:rPr>
              <a:t>3</a:t>
            </a:r>
            <a:r>
              <a:rPr sz="1200" dirty="0">
                <a:latin typeface="Times New Roman"/>
                <a:cs typeface="Times New Roman"/>
              </a:rPr>
              <a:t>3</a:t>
            </a:r>
            <a:r>
              <a:rPr sz="1200" spc="5" dirty="0">
                <a:latin typeface="Times New Roman"/>
                <a:cs typeface="Times New Roman"/>
              </a:rPr>
              <a:t>)</a:t>
            </a:r>
            <a:r>
              <a:rPr sz="1200" dirty="0">
                <a:latin typeface="Times New Roman"/>
                <a:cs typeface="Times New Roman"/>
              </a:rPr>
              <a:t>.  </a:t>
            </a:r>
            <a:r>
              <a:rPr sz="1200" spc="-75" dirty="0">
                <a:latin typeface="Times New Roman"/>
                <a:cs typeface="Times New Roman"/>
              </a:rPr>
              <a:t> </a:t>
            </a:r>
            <a:r>
              <a:rPr sz="1200" spc="-30" dirty="0">
                <a:latin typeface="Times New Roman"/>
                <a:cs typeface="Times New Roman"/>
              </a:rPr>
              <a:t>W</a:t>
            </a:r>
            <a:r>
              <a:rPr sz="1200" spc="-5" dirty="0">
                <a:latin typeface="Times New Roman"/>
                <a:cs typeface="Times New Roman"/>
              </a:rPr>
              <a:t>a</a:t>
            </a:r>
            <a:r>
              <a:rPr sz="1200" spc="10" dirty="0">
                <a:latin typeface="Times New Roman"/>
                <a:cs typeface="Times New Roman"/>
              </a:rPr>
              <a:t>s</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ngt</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120" dirty="0">
                <a:latin typeface="Times New Roman"/>
                <a:cs typeface="Times New Roman"/>
              </a:rPr>
              <a:t> </a:t>
            </a:r>
            <a:r>
              <a:rPr sz="1200" spc="-5" dirty="0">
                <a:latin typeface="Times New Roman"/>
                <a:cs typeface="Times New Roman"/>
              </a:rPr>
              <a:t>D</a:t>
            </a:r>
            <a:r>
              <a:rPr sz="1200" spc="-10" dirty="0">
                <a:latin typeface="Times New Roman"/>
                <a:cs typeface="Times New Roman"/>
              </a:rPr>
              <a:t>C</a:t>
            </a:r>
            <a:r>
              <a:rPr sz="1200" dirty="0">
                <a:latin typeface="Times New Roman"/>
                <a:cs typeface="Times New Roman"/>
              </a:rPr>
              <a:t>:  </a:t>
            </a:r>
            <a:r>
              <a:rPr sz="1200" spc="-85" dirty="0">
                <a:latin typeface="Times New Roman"/>
                <a:cs typeface="Times New Roman"/>
              </a:rPr>
              <a:t> </a:t>
            </a:r>
            <a:r>
              <a:rPr sz="1200" spc="-5" dirty="0">
                <a:latin typeface="Times New Roman"/>
                <a:cs typeface="Times New Roman"/>
              </a:rPr>
              <a:t>U</a:t>
            </a:r>
            <a:r>
              <a:rPr sz="1200" spc="10" dirty="0">
                <a:latin typeface="Times New Roman"/>
                <a:cs typeface="Times New Roman"/>
              </a:rPr>
              <a:t>.</a:t>
            </a:r>
            <a:r>
              <a:rPr sz="1200" dirty="0">
                <a:latin typeface="Times New Roman"/>
                <a:cs typeface="Times New Roman"/>
              </a:rPr>
              <a:t>S.</a:t>
            </a:r>
            <a:r>
              <a:rPr sz="1200" spc="120" dirty="0">
                <a:latin typeface="Times New Roman"/>
                <a:cs typeface="Times New Roman"/>
              </a:rPr>
              <a:t> </a:t>
            </a:r>
            <a:r>
              <a:rPr sz="1200" spc="-5" dirty="0">
                <a:latin typeface="Times New Roman"/>
                <a:cs typeface="Times New Roman"/>
              </a:rPr>
              <a:t>De</a:t>
            </a:r>
            <a:r>
              <a:rPr sz="1200" dirty="0">
                <a:latin typeface="Times New Roman"/>
                <a:cs typeface="Times New Roman"/>
              </a:rPr>
              <a:t>p</a:t>
            </a:r>
            <a:r>
              <a:rPr sz="1200" spc="-5" dirty="0">
                <a:latin typeface="Times New Roman"/>
                <a:cs typeface="Times New Roman"/>
              </a:rPr>
              <a:t>a</a:t>
            </a:r>
            <a:r>
              <a:rPr sz="1200" spc="-20" dirty="0">
                <a:latin typeface="Times New Roman"/>
                <a:cs typeface="Times New Roman"/>
              </a:rPr>
              <a:t>r</a:t>
            </a:r>
            <a:r>
              <a:rPr sz="1200" spc="25" dirty="0">
                <a:latin typeface="Times New Roman"/>
                <a:cs typeface="Times New Roman"/>
              </a:rPr>
              <a:t>t</a:t>
            </a:r>
            <a:r>
              <a:rPr sz="1200" spc="-50"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20" dirty="0">
                <a:latin typeface="Times New Roman"/>
                <a:cs typeface="Times New Roman"/>
              </a:rPr>
              <a:t>o</a:t>
            </a:r>
            <a:r>
              <a:rPr sz="1200" dirty="0">
                <a:latin typeface="Times New Roman"/>
                <a:cs typeface="Times New Roman"/>
              </a:rPr>
              <a:t>f    </a:t>
            </a:r>
            <a:r>
              <a:rPr sz="1200" spc="-125" dirty="0">
                <a:latin typeface="Times New Roman"/>
                <a:cs typeface="Times New Roman"/>
              </a:rPr>
              <a:t> </a:t>
            </a:r>
            <a:r>
              <a:rPr sz="1200" spc="10" dirty="0">
                <a:latin typeface="Times New Roman"/>
                <a:cs typeface="Times New Roman"/>
              </a:rPr>
              <a:t>E</a:t>
            </a:r>
            <a:r>
              <a:rPr sz="1200" dirty="0">
                <a:latin typeface="Times New Roman"/>
                <a:cs typeface="Times New Roman"/>
              </a:rPr>
              <a:t>du</a:t>
            </a:r>
            <a:r>
              <a:rPr sz="1200" spc="-5" dirty="0">
                <a:latin typeface="Times New Roman"/>
                <a:cs typeface="Times New Roman"/>
              </a:rPr>
              <a:t>c</a:t>
            </a:r>
            <a:r>
              <a:rPr sz="1200" spc="-30"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75" dirty="0">
                <a:latin typeface="Times New Roman"/>
                <a:cs typeface="Times New Roman"/>
              </a:rPr>
              <a:t> </a:t>
            </a:r>
            <a:r>
              <a:rPr sz="1200" spc="-5" dirty="0">
                <a:latin typeface="Times New Roman"/>
                <a:cs typeface="Times New Roman"/>
              </a:rPr>
              <a:t>Na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a</a:t>
            </a:r>
            <a:r>
              <a:rPr sz="1200" dirty="0">
                <a:latin typeface="Times New Roman"/>
                <a:cs typeface="Times New Roman"/>
              </a:rPr>
              <a:t>l    </a:t>
            </a:r>
            <a:r>
              <a:rPr sz="1200" spc="-130" dirty="0">
                <a:latin typeface="Times New Roman"/>
                <a:cs typeface="Times New Roman"/>
              </a:rPr>
              <a:t> </a:t>
            </a:r>
            <a:r>
              <a:rPr sz="1200" spc="-10" dirty="0">
                <a:latin typeface="Times New Roman"/>
                <a:cs typeface="Times New Roman"/>
              </a:rPr>
              <a:t>C</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r    </a:t>
            </a:r>
            <a:r>
              <a:rPr sz="1200" spc="-8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    </a:t>
            </a:r>
            <a:r>
              <a:rPr sz="1200" spc="-100" dirty="0">
                <a:latin typeface="Times New Roman"/>
                <a:cs typeface="Times New Roman"/>
              </a:rPr>
              <a:t> </a:t>
            </a:r>
            <a:r>
              <a:rPr sz="1200" spc="10" dirty="0">
                <a:latin typeface="Times New Roman"/>
                <a:cs typeface="Times New Roman"/>
              </a:rPr>
              <a:t>E</a:t>
            </a:r>
            <a:r>
              <a:rPr sz="1200" dirty="0">
                <a:latin typeface="Times New Roman"/>
                <a:cs typeface="Times New Roman"/>
              </a:rPr>
              <a:t>du</a:t>
            </a:r>
            <a:r>
              <a:rPr sz="1200" spc="-30" dirty="0">
                <a:latin typeface="Times New Roman"/>
                <a:cs typeface="Times New Roman"/>
              </a:rPr>
              <a:t>c</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35" dirty="0">
                <a:latin typeface="Times New Roman"/>
                <a:cs typeface="Times New Roman"/>
              </a:rPr>
              <a:t> </a:t>
            </a:r>
            <a:r>
              <a:rPr sz="1200" dirty="0">
                <a:latin typeface="Times New Roman"/>
                <a:cs typeface="Times New Roman"/>
              </a:rPr>
              <a:t>S</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15" dirty="0">
                <a:latin typeface="Times New Roman"/>
                <a:cs typeface="Times New Roman"/>
              </a:rPr>
              <a:t>s</a:t>
            </a:r>
            <a:r>
              <a:rPr sz="1200" spc="50" dirty="0">
                <a:latin typeface="Times New Roman"/>
                <a:cs typeface="Times New Roman"/>
              </a:rPr>
              <a:t>t</a:t>
            </a:r>
            <a:r>
              <a:rPr sz="1200" spc="-50" dirty="0">
                <a:latin typeface="Times New Roman"/>
                <a:cs typeface="Times New Roman"/>
              </a:rPr>
              <a:t>i</a:t>
            </a:r>
            <a:r>
              <a:rPr sz="1200" spc="-5" dirty="0">
                <a:latin typeface="Times New Roman"/>
                <a:cs typeface="Times New Roman"/>
              </a:rPr>
              <a:t>c</a:t>
            </a:r>
            <a:r>
              <a:rPr sz="1200" spc="-15" dirty="0">
                <a:latin typeface="Times New Roman"/>
                <a:cs typeface="Times New Roman"/>
              </a:rPr>
              <a:t>s</a:t>
            </a:r>
            <a:r>
              <a:rPr sz="1200" dirty="0">
                <a:latin typeface="Times New Roman"/>
                <a:cs typeface="Times New Roman"/>
              </a:rPr>
              <a:t>.        </a:t>
            </a:r>
            <a:r>
              <a:rPr sz="1200" spc="95" dirty="0">
                <a:latin typeface="Times New Roman"/>
                <a:cs typeface="Times New Roman"/>
              </a:rPr>
              <a:t> </a:t>
            </a:r>
            <a:r>
              <a:rPr sz="1200" spc="15" dirty="0">
                <a:latin typeface="Times New Roman"/>
                <a:cs typeface="Times New Roman"/>
              </a:rPr>
              <a:t>R</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r</a:t>
            </a:r>
            <a:r>
              <a:rPr sz="1200" spc="-50" dirty="0">
                <a:latin typeface="Times New Roman"/>
                <a:cs typeface="Times New Roman"/>
              </a:rPr>
              <a:t>i</a:t>
            </a:r>
            <a:r>
              <a:rPr sz="1200" spc="15" dirty="0">
                <a:latin typeface="Times New Roman"/>
                <a:cs typeface="Times New Roman"/>
              </a:rPr>
              <a:t>e</a:t>
            </a:r>
            <a:r>
              <a:rPr sz="1200" spc="-25" dirty="0">
                <a:latin typeface="Times New Roman"/>
                <a:cs typeface="Times New Roman"/>
              </a:rPr>
              <a:t>v</a:t>
            </a:r>
            <a:r>
              <a:rPr sz="1200" spc="-5" dirty="0">
                <a:latin typeface="Times New Roman"/>
                <a:cs typeface="Times New Roman"/>
              </a:rPr>
              <a:t>e</a:t>
            </a:r>
            <a:r>
              <a:rPr sz="1200" dirty="0">
                <a:latin typeface="Times New Roman"/>
                <a:cs typeface="Times New Roman"/>
              </a:rPr>
              <a:t>d    </a:t>
            </a:r>
            <a:r>
              <a:rPr sz="1200" spc="-85" dirty="0">
                <a:latin typeface="Times New Roman"/>
                <a:cs typeface="Times New Roman"/>
              </a:rPr>
              <a:t> </a:t>
            </a:r>
            <a:r>
              <a:rPr sz="1200" spc="-20" dirty="0">
                <a:latin typeface="Times New Roman"/>
                <a:cs typeface="Times New Roman"/>
              </a:rPr>
              <a:t>f</a:t>
            </a:r>
            <a:r>
              <a:rPr sz="1200" spc="5" dirty="0">
                <a:latin typeface="Times New Roman"/>
                <a:cs typeface="Times New Roman"/>
              </a:rPr>
              <a:t>r</a:t>
            </a:r>
            <a:r>
              <a:rPr sz="1200" spc="45" dirty="0">
                <a:latin typeface="Times New Roman"/>
                <a:cs typeface="Times New Roman"/>
              </a:rPr>
              <a:t>o</a:t>
            </a:r>
            <a:r>
              <a:rPr sz="1200" dirty="0">
                <a:latin typeface="Times New Roman"/>
                <a:cs typeface="Times New Roman"/>
              </a:rPr>
              <a:t>m</a:t>
            </a:r>
            <a:r>
              <a:rPr sz="1200" dirty="0">
                <a:latin typeface="Times New Roman"/>
                <a:cs typeface="Times New Roman"/>
                <a:hlinkClick r:id="rId3"/>
              </a:rPr>
              <a:t> </a:t>
            </a:r>
            <a:r>
              <a:rPr sz="1200" spc="-25" dirty="0">
                <a:latin typeface="Times New Roman"/>
                <a:cs typeface="Times New Roman"/>
                <a:hlinkClick r:id="rId3" tooltip="The condition of education 2011"/>
              </a:rPr>
              <a:t>h</a:t>
            </a:r>
            <a:r>
              <a:rPr sz="1200" spc="25" dirty="0">
                <a:latin typeface="Times New Roman"/>
                <a:cs typeface="Times New Roman"/>
                <a:hlinkClick r:id="rId3" tooltip="The condition of education 2011"/>
              </a:rPr>
              <a:t>tt</a:t>
            </a:r>
            <a:r>
              <a:rPr sz="1200" dirty="0">
                <a:latin typeface="Times New Roman"/>
                <a:cs typeface="Times New Roman"/>
                <a:hlinkClick r:id="rId3" tooltip="The condition of education 2011"/>
              </a:rPr>
              <a:t>p:</a:t>
            </a:r>
            <a:r>
              <a:rPr sz="1200" spc="-25" dirty="0">
                <a:latin typeface="Times New Roman"/>
                <a:cs typeface="Times New Roman"/>
                <a:hlinkClick r:id="rId3" tooltip="The condition of education 2011"/>
              </a:rPr>
              <a:t>/</a:t>
            </a:r>
            <a:r>
              <a:rPr sz="1200" dirty="0">
                <a:latin typeface="Times New Roman"/>
                <a:cs typeface="Times New Roman"/>
                <a:hlinkClick r:id="rId3" tooltip="The condition of education 2011"/>
              </a:rPr>
              <a:t>/</a:t>
            </a:r>
            <a:r>
              <a:rPr sz="1200" spc="-25" dirty="0">
                <a:latin typeface="Times New Roman"/>
                <a:cs typeface="Times New Roman"/>
                <a:hlinkClick r:id="rId3" tooltip="The condition of education 2011"/>
              </a:rPr>
              <a:t>n</a:t>
            </a:r>
            <a:r>
              <a:rPr sz="1200" spc="-5" dirty="0">
                <a:latin typeface="Times New Roman"/>
                <a:cs typeface="Times New Roman"/>
                <a:hlinkClick r:id="rId3" tooltip="The condition of education 2011"/>
              </a:rPr>
              <a:t>ce</a:t>
            </a:r>
            <a:r>
              <a:rPr sz="1200" spc="-15" dirty="0">
                <a:latin typeface="Times New Roman"/>
                <a:cs typeface="Times New Roman"/>
                <a:hlinkClick r:id="rId3" tooltip="The condition of education 2011"/>
              </a:rPr>
              <a:t>s</a:t>
            </a:r>
            <a:r>
              <a:rPr sz="1200" spc="10" dirty="0">
                <a:latin typeface="Times New Roman"/>
                <a:cs typeface="Times New Roman"/>
                <a:hlinkClick r:id="rId3" tooltip="The condition of education 2011"/>
              </a:rPr>
              <a:t>.</a:t>
            </a:r>
            <a:r>
              <a:rPr sz="1200" spc="-5" dirty="0">
                <a:latin typeface="Times New Roman"/>
                <a:cs typeface="Times New Roman"/>
                <a:hlinkClick r:id="rId3" tooltip="The condition of education 2011"/>
              </a:rPr>
              <a:t>e</a:t>
            </a:r>
            <a:r>
              <a:rPr sz="1200" dirty="0">
                <a:latin typeface="Times New Roman"/>
                <a:cs typeface="Times New Roman"/>
                <a:hlinkClick r:id="rId3" tooltip="The condition of education 2011"/>
              </a:rPr>
              <a:t>d</a:t>
            </a:r>
            <a:r>
              <a:rPr sz="1200" spc="10" dirty="0">
                <a:latin typeface="Times New Roman"/>
                <a:cs typeface="Times New Roman"/>
                <a:hlinkClick r:id="rId3" tooltip="The condition of education 2011"/>
              </a:rPr>
              <a:t>.</a:t>
            </a:r>
            <a:r>
              <a:rPr sz="1200" dirty="0">
                <a:latin typeface="Times New Roman"/>
                <a:cs typeface="Times New Roman"/>
                <a:hlinkClick r:id="rId3" tooltip="The condition of education 2011"/>
              </a:rPr>
              <a:t>g</a:t>
            </a:r>
            <a:r>
              <a:rPr sz="1200" spc="20" dirty="0">
                <a:latin typeface="Times New Roman"/>
                <a:cs typeface="Times New Roman"/>
                <a:hlinkClick r:id="rId3" tooltip="The condition of education 2011"/>
              </a:rPr>
              <a:t>o</a:t>
            </a:r>
            <a:r>
              <a:rPr sz="1200" spc="-25" dirty="0">
                <a:latin typeface="Times New Roman"/>
                <a:cs typeface="Times New Roman"/>
                <a:hlinkClick r:id="rId3" tooltip="The condition of education 2011"/>
              </a:rPr>
              <a:t>v</a:t>
            </a:r>
            <a:r>
              <a:rPr sz="1200" dirty="0">
                <a:latin typeface="Times New Roman"/>
                <a:cs typeface="Times New Roman"/>
                <a:hlinkClick r:id="rId3" tooltip="The condition of education 2011"/>
              </a:rPr>
              <a:t>/pub</a:t>
            </a:r>
            <a:r>
              <a:rPr sz="1200" spc="-15" dirty="0">
                <a:latin typeface="Times New Roman"/>
                <a:cs typeface="Times New Roman"/>
                <a:hlinkClick r:id="rId3" tooltip="The condition of education 2011"/>
              </a:rPr>
              <a:t>s</a:t>
            </a:r>
            <a:r>
              <a:rPr sz="1200" dirty="0">
                <a:latin typeface="Times New Roman"/>
                <a:cs typeface="Times New Roman"/>
                <a:hlinkClick r:id="rId3" tooltip="The condition of education 2011"/>
              </a:rPr>
              <a:t>2011/2011033</a:t>
            </a:r>
            <a:r>
              <a:rPr sz="1200" spc="10" dirty="0">
                <a:latin typeface="Times New Roman"/>
                <a:cs typeface="Times New Roman"/>
                <a:hlinkClick r:id="rId3" tooltip="The condition of education 2011"/>
              </a:rPr>
              <a:t>.</a:t>
            </a:r>
            <a:r>
              <a:rPr sz="1200" dirty="0">
                <a:latin typeface="Times New Roman"/>
                <a:cs typeface="Times New Roman"/>
                <a:hlinkClick r:id="rId3" tooltip="The condition of education 2011"/>
              </a:rPr>
              <a:t>p</a:t>
            </a:r>
            <a:r>
              <a:rPr sz="1200" spc="20" dirty="0">
                <a:latin typeface="Times New Roman"/>
                <a:cs typeface="Times New Roman"/>
                <a:hlinkClick r:id="rId3" tooltip="The condition of education 2011"/>
              </a:rPr>
              <a:t>d</a:t>
            </a:r>
            <a:r>
              <a:rPr sz="1200" dirty="0">
                <a:latin typeface="Times New Roman"/>
                <a:cs typeface="Times New Roman"/>
                <a:hlinkClick r:id="rId3" tooltip="The condition of education 2011"/>
              </a:rPr>
              <a:t>f</a:t>
            </a:r>
            <a:endParaRPr sz="1200" dirty="0">
              <a:latin typeface="Times New Roman"/>
              <a:cs typeface="Times New Roman"/>
            </a:endParaRPr>
          </a:p>
          <a:p>
            <a:pPr marL="12700">
              <a:lnSpc>
                <a:spcPts val="1345"/>
              </a:lnSpc>
            </a:pPr>
            <a:r>
              <a:rPr sz="1200" spc="-10" dirty="0">
                <a:latin typeface="Times New Roman"/>
                <a:cs typeface="Times New Roman"/>
              </a:rPr>
              <a:t>B</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k</a:t>
            </a:r>
            <a:r>
              <a:rPr sz="1200" spc="-15" dirty="0">
                <a:latin typeface="Times New Roman"/>
                <a:cs typeface="Times New Roman"/>
              </a:rPr>
              <a:t>s</a:t>
            </a:r>
            <a:r>
              <a:rPr sz="1200" dirty="0">
                <a:latin typeface="Times New Roman"/>
                <a:cs typeface="Times New Roman"/>
              </a:rPr>
              <a:t>,</a:t>
            </a:r>
            <a:r>
              <a:rPr sz="1200" spc="45" dirty="0">
                <a:latin typeface="Times New Roman"/>
                <a:cs typeface="Times New Roman"/>
              </a:rPr>
              <a:t> </a:t>
            </a:r>
            <a:r>
              <a:rPr sz="1200" spc="-15" dirty="0">
                <a:latin typeface="Times New Roman"/>
                <a:cs typeface="Times New Roman"/>
              </a:rPr>
              <a:t>J</a:t>
            </a:r>
            <a:r>
              <a:rPr sz="1200" dirty="0">
                <a:latin typeface="Times New Roman"/>
                <a:cs typeface="Times New Roman"/>
              </a:rPr>
              <a:t>.</a:t>
            </a:r>
            <a:r>
              <a:rPr sz="1200" spc="45" dirty="0">
                <a:latin typeface="Times New Roman"/>
                <a:cs typeface="Times New Roman"/>
              </a:rPr>
              <a:t> </a:t>
            </a:r>
            <a:r>
              <a:rPr sz="1200" spc="-30" dirty="0">
                <a:latin typeface="Times New Roman"/>
                <a:cs typeface="Times New Roman"/>
              </a:rPr>
              <a:t>A</a:t>
            </a:r>
            <a:r>
              <a:rPr sz="1200" dirty="0">
                <a:latin typeface="Times New Roman"/>
                <a:cs typeface="Times New Roman"/>
              </a:rPr>
              <a:t>.</a:t>
            </a:r>
            <a:r>
              <a:rPr sz="1200" spc="45" dirty="0">
                <a:latin typeface="Times New Roman"/>
                <a:cs typeface="Times New Roman"/>
              </a:rPr>
              <a:t> </a:t>
            </a:r>
            <a:r>
              <a:rPr sz="1200" spc="5" dirty="0">
                <a:latin typeface="Times New Roman"/>
                <a:cs typeface="Times New Roman"/>
              </a:rPr>
              <a:t>(</a:t>
            </a:r>
            <a:r>
              <a:rPr sz="1200" dirty="0">
                <a:latin typeface="Times New Roman"/>
                <a:cs typeface="Times New Roman"/>
              </a:rPr>
              <a:t>2005</a:t>
            </a:r>
            <a:r>
              <a:rPr sz="1200" spc="5" dirty="0">
                <a:latin typeface="Times New Roman"/>
                <a:cs typeface="Times New Roman"/>
              </a:rPr>
              <a:t>)</a:t>
            </a:r>
            <a:r>
              <a:rPr sz="1200" dirty="0">
                <a:latin typeface="Times New Roman"/>
                <a:cs typeface="Times New Roman"/>
              </a:rPr>
              <a:t>.</a:t>
            </a:r>
            <a:r>
              <a:rPr sz="1200" spc="45" dirty="0">
                <a:latin typeface="Times New Roman"/>
                <a:cs typeface="Times New Roman"/>
              </a:rPr>
              <a:t> </a:t>
            </a:r>
            <a:r>
              <a:rPr sz="1200" spc="-15" dirty="0">
                <a:latin typeface="Times New Roman"/>
                <a:cs typeface="Times New Roman"/>
              </a:rPr>
              <a:t>M</a:t>
            </a:r>
            <a:r>
              <a:rPr sz="1200" spc="20" dirty="0">
                <a:latin typeface="Times New Roman"/>
                <a:cs typeface="Times New Roman"/>
              </a:rPr>
              <a:t>u</a:t>
            </a:r>
            <a:r>
              <a:rPr sz="1200" spc="-50" dirty="0">
                <a:latin typeface="Times New Roman"/>
                <a:cs typeface="Times New Roman"/>
              </a:rPr>
              <a:t>l</a:t>
            </a:r>
            <a:r>
              <a:rPr sz="1200" spc="50" dirty="0">
                <a:latin typeface="Times New Roman"/>
                <a:cs typeface="Times New Roman"/>
              </a:rPr>
              <a:t>t</a:t>
            </a:r>
            <a:r>
              <a:rPr sz="1200" spc="-50"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a:t>
            </a:r>
            <a:r>
              <a:rPr sz="1200" spc="-10" dirty="0">
                <a:latin typeface="Times New Roman"/>
                <a:cs typeface="Times New Roman"/>
              </a:rPr>
              <a:t> </a:t>
            </a:r>
            <a:r>
              <a:rPr sz="1200" spc="-5" dirty="0">
                <a:latin typeface="Times New Roman"/>
                <a:cs typeface="Times New Roman"/>
              </a:rPr>
              <a:t>e</a:t>
            </a:r>
            <a:r>
              <a:rPr sz="1200" dirty="0">
                <a:latin typeface="Times New Roman"/>
                <a:cs typeface="Times New Roman"/>
              </a:rPr>
              <a:t>d</a:t>
            </a:r>
            <a:r>
              <a:rPr sz="1200" spc="20" dirty="0">
                <a:latin typeface="Times New Roman"/>
                <a:cs typeface="Times New Roman"/>
              </a:rPr>
              <a:t>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35" dirty="0">
                <a:latin typeface="Times New Roman"/>
                <a:cs typeface="Times New Roman"/>
              </a:rPr>
              <a:t> </a:t>
            </a:r>
            <a:r>
              <a:rPr sz="1200" spc="15" dirty="0">
                <a:latin typeface="Times New Roman"/>
                <a:cs typeface="Times New Roman"/>
              </a:rPr>
              <a:t>C</a:t>
            </a:r>
            <a:r>
              <a:rPr sz="1200" spc="-25" dirty="0">
                <a:latin typeface="Times New Roman"/>
                <a:cs typeface="Times New Roman"/>
              </a:rPr>
              <a:t>h</a:t>
            </a:r>
            <a:r>
              <a:rPr sz="1200" spc="-5" dirty="0">
                <a:latin typeface="Times New Roman"/>
                <a:cs typeface="Times New Roman"/>
              </a:rPr>
              <a:t>a</a:t>
            </a:r>
            <a:r>
              <a:rPr sz="1200" spc="30" dirty="0">
                <a:latin typeface="Times New Roman"/>
                <a:cs typeface="Times New Roman"/>
              </a:rPr>
              <a:t>r</a:t>
            </a:r>
            <a:r>
              <a:rPr sz="1200" spc="-5" dirty="0">
                <a:latin typeface="Times New Roman"/>
                <a:cs typeface="Times New Roman"/>
              </a:rPr>
              <a:t>ac</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spc="-50" dirty="0">
                <a:latin typeface="Times New Roman"/>
                <a:cs typeface="Times New Roman"/>
              </a:rPr>
              <a:t>i</a:t>
            </a:r>
            <a:r>
              <a:rPr sz="1200" spc="-15" dirty="0">
                <a:latin typeface="Times New Roman"/>
                <a:cs typeface="Times New Roman"/>
              </a:rPr>
              <a:t>s</a:t>
            </a:r>
            <a:r>
              <a:rPr sz="1200" spc="50" dirty="0">
                <a:latin typeface="Times New Roman"/>
                <a:cs typeface="Times New Roman"/>
              </a:rPr>
              <a:t>t</a:t>
            </a:r>
            <a:r>
              <a:rPr sz="1200" spc="-50" dirty="0">
                <a:latin typeface="Times New Roman"/>
                <a:cs typeface="Times New Roman"/>
              </a:rPr>
              <a:t>i</a:t>
            </a:r>
            <a:r>
              <a:rPr sz="1200" spc="15" dirty="0">
                <a:latin typeface="Times New Roman"/>
                <a:cs typeface="Times New Roman"/>
              </a:rPr>
              <a:t>c</a:t>
            </a:r>
            <a:r>
              <a:rPr sz="1200" dirty="0">
                <a:latin typeface="Times New Roman"/>
                <a:cs typeface="Times New Roman"/>
              </a:rPr>
              <a:t>s</a:t>
            </a:r>
            <a:r>
              <a:rPr sz="1200" spc="2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35" dirty="0">
                <a:latin typeface="Times New Roman"/>
                <a:cs typeface="Times New Roman"/>
              </a:rPr>
              <a:t> </a:t>
            </a:r>
            <a:r>
              <a:rPr sz="1200" dirty="0">
                <a:latin typeface="Times New Roman"/>
                <a:cs typeface="Times New Roman"/>
              </a:rPr>
              <a:t>g</a:t>
            </a:r>
            <a:r>
              <a:rPr sz="1200" spc="20" dirty="0">
                <a:latin typeface="Times New Roman"/>
                <a:cs typeface="Times New Roman"/>
              </a:rPr>
              <a:t>o</a:t>
            </a:r>
            <a:r>
              <a:rPr sz="1200" spc="15" dirty="0">
                <a:latin typeface="Times New Roman"/>
                <a:cs typeface="Times New Roman"/>
              </a:rPr>
              <a:t>a</a:t>
            </a:r>
            <a:r>
              <a:rPr sz="1200" spc="-50" dirty="0">
                <a:latin typeface="Times New Roman"/>
                <a:cs typeface="Times New Roman"/>
              </a:rPr>
              <a:t>l</a:t>
            </a:r>
            <a:r>
              <a:rPr sz="1200" dirty="0">
                <a:latin typeface="Times New Roman"/>
                <a:cs typeface="Times New Roman"/>
              </a:rPr>
              <a:t>s</a:t>
            </a:r>
            <a:r>
              <a:rPr sz="1200" spc="25" dirty="0">
                <a:latin typeface="Times New Roman"/>
                <a:cs typeface="Times New Roman"/>
              </a:rPr>
              <a:t> </a:t>
            </a:r>
            <a:r>
              <a:rPr sz="1200" spc="5" dirty="0">
                <a:latin typeface="Times New Roman"/>
                <a:cs typeface="Times New Roman"/>
              </a:rPr>
              <a:t>(</a:t>
            </a:r>
            <a:r>
              <a:rPr sz="1200" dirty="0">
                <a:latin typeface="Times New Roman"/>
                <a:cs typeface="Times New Roman"/>
              </a:rPr>
              <a:t>5</a:t>
            </a:r>
            <a:r>
              <a:rPr sz="1200" spc="7" baseline="38194" dirty="0">
                <a:latin typeface="Times New Roman"/>
                <a:cs typeface="Times New Roman"/>
              </a:rPr>
              <a:t>t</a:t>
            </a:r>
            <a:r>
              <a:rPr sz="1200" spc="-7" baseline="38194" dirty="0">
                <a:latin typeface="Times New Roman"/>
                <a:cs typeface="Times New Roman"/>
              </a:rPr>
              <a:t>h</a:t>
            </a:r>
            <a:r>
              <a:rPr sz="1200" baseline="38194" dirty="0">
                <a:latin typeface="Times New Roman"/>
                <a:cs typeface="Times New Roman"/>
              </a:rPr>
              <a:t> </a:t>
            </a:r>
            <a:r>
              <a:rPr sz="1200" spc="-120" baseline="38194" dirty="0">
                <a:latin typeface="Times New Roman"/>
                <a:cs typeface="Times New Roman"/>
              </a:rPr>
              <a:t> </a:t>
            </a:r>
            <a:r>
              <a:rPr sz="1200" spc="-5" dirty="0">
                <a:latin typeface="Times New Roman"/>
                <a:cs typeface="Times New Roman"/>
              </a:rPr>
              <a:t>e</a:t>
            </a:r>
            <a:r>
              <a:rPr sz="1200" dirty="0">
                <a:latin typeface="Times New Roman"/>
                <a:cs typeface="Times New Roman"/>
              </a:rPr>
              <a:t>d</a:t>
            </a:r>
            <a:r>
              <a:rPr sz="1200" spc="10" dirty="0">
                <a:latin typeface="Times New Roman"/>
                <a:cs typeface="Times New Roman"/>
              </a:rPr>
              <a:t>.</a:t>
            </a:r>
            <a:r>
              <a:rPr sz="1200" dirty="0">
                <a:latin typeface="Times New Roman"/>
                <a:cs typeface="Times New Roman"/>
              </a:rPr>
              <a:t>)</a:t>
            </a:r>
            <a:r>
              <a:rPr sz="1200" spc="40" dirty="0">
                <a:latin typeface="Times New Roman"/>
                <a:cs typeface="Times New Roman"/>
              </a:rPr>
              <a:t> </a:t>
            </a:r>
            <a:r>
              <a:rPr sz="1200" spc="5" dirty="0">
                <a:latin typeface="Times New Roman"/>
                <a:cs typeface="Times New Roman"/>
              </a:rPr>
              <a:t>I</a:t>
            </a:r>
            <a:r>
              <a:rPr sz="1200" dirty="0">
                <a:latin typeface="Times New Roman"/>
                <a:cs typeface="Times New Roman"/>
              </a:rPr>
              <a:t>n</a:t>
            </a:r>
            <a:r>
              <a:rPr sz="1200" spc="10" dirty="0">
                <a:latin typeface="Times New Roman"/>
                <a:cs typeface="Times New Roman"/>
              </a:rPr>
              <a:t> </a:t>
            </a:r>
            <a:r>
              <a:rPr sz="1200" spc="-15" dirty="0">
                <a:latin typeface="Times New Roman"/>
                <a:cs typeface="Times New Roman"/>
              </a:rPr>
              <a:t>J</a:t>
            </a:r>
            <a:r>
              <a:rPr sz="1200" dirty="0">
                <a:latin typeface="Times New Roman"/>
                <a:cs typeface="Times New Roman"/>
              </a:rPr>
              <a:t>.</a:t>
            </a:r>
            <a:r>
              <a:rPr sz="1200" spc="70" dirty="0">
                <a:latin typeface="Times New Roman"/>
                <a:cs typeface="Times New Roman"/>
              </a:rPr>
              <a:t> </a:t>
            </a:r>
            <a:r>
              <a:rPr sz="1200" spc="-30" dirty="0">
                <a:latin typeface="Times New Roman"/>
                <a:cs typeface="Times New Roman"/>
              </a:rPr>
              <a:t>A</a:t>
            </a:r>
            <a:r>
              <a:rPr sz="1200" dirty="0">
                <a:latin typeface="Times New Roman"/>
                <a:cs typeface="Times New Roman"/>
              </a:rPr>
              <a:t>.</a:t>
            </a:r>
            <a:r>
              <a:rPr sz="1200" spc="45" dirty="0">
                <a:latin typeface="Times New Roman"/>
                <a:cs typeface="Times New Roman"/>
              </a:rPr>
              <a:t> </a:t>
            </a:r>
            <a:r>
              <a:rPr sz="1200" spc="-10" dirty="0">
                <a:latin typeface="Times New Roman"/>
                <a:cs typeface="Times New Roman"/>
              </a:rPr>
              <a:t>B</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ks</a:t>
            </a:r>
            <a:r>
              <a:rPr sz="1200" spc="45" dirty="0">
                <a:latin typeface="Times New Roman"/>
                <a:cs typeface="Times New Roman"/>
              </a:rPr>
              <a:t> </a:t>
            </a:r>
            <a:r>
              <a:rPr sz="1200" dirty="0">
                <a:latin typeface="Times New Roman"/>
                <a:cs typeface="Times New Roman"/>
              </a:rPr>
              <a:t>&amp;</a:t>
            </a:r>
          </a:p>
          <a:p>
            <a:pPr marL="378460" marR="12065">
              <a:lnSpc>
                <a:spcPts val="1370"/>
              </a:lnSpc>
              <a:spcBef>
                <a:spcPts val="80"/>
              </a:spcBef>
            </a:pPr>
            <a:r>
              <a:rPr sz="1200" spc="-10" dirty="0">
                <a:latin typeface="Times New Roman"/>
                <a:cs typeface="Times New Roman"/>
              </a:rPr>
              <a:t>C</a:t>
            </a:r>
            <a:r>
              <a:rPr sz="1200" dirty="0">
                <a:latin typeface="Times New Roman"/>
                <a:cs typeface="Times New Roman"/>
              </a:rPr>
              <a:t>.</a:t>
            </a:r>
            <a:r>
              <a:rPr sz="1200" spc="95" dirty="0">
                <a:latin typeface="Times New Roman"/>
                <a:cs typeface="Times New Roman"/>
              </a:rPr>
              <a:t> </a:t>
            </a:r>
            <a:r>
              <a:rPr sz="1200" spc="-30" dirty="0">
                <a:latin typeface="Times New Roman"/>
                <a:cs typeface="Times New Roman"/>
              </a:rPr>
              <a:t>A</a:t>
            </a:r>
            <a:r>
              <a:rPr sz="1200" dirty="0">
                <a:latin typeface="Times New Roman"/>
                <a:cs typeface="Times New Roman"/>
              </a:rPr>
              <a:t>.</a:t>
            </a:r>
            <a:r>
              <a:rPr sz="1200" spc="95" dirty="0">
                <a:latin typeface="Times New Roman"/>
                <a:cs typeface="Times New Roman"/>
              </a:rPr>
              <a:t> </a:t>
            </a:r>
            <a:r>
              <a:rPr sz="1200" spc="-10" dirty="0">
                <a:latin typeface="Times New Roman"/>
                <a:cs typeface="Times New Roman"/>
              </a:rPr>
              <a:t>B</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ks</a:t>
            </a:r>
            <a:r>
              <a:rPr sz="1200" spc="70" dirty="0">
                <a:latin typeface="Times New Roman"/>
                <a:cs typeface="Times New Roman"/>
              </a:rPr>
              <a:t> </a:t>
            </a:r>
            <a:r>
              <a:rPr sz="1200" spc="5" dirty="0">
                <a:latin typeface="Times New Roman"/>
                <a:cs typeface="Times New Roman"/>
              </a:rPr>
              <a:t>(</a:t>
            </a:r>
            <a:r>
              <a:rPr sz="1200" spc="10" dirty="0">
                <a:latin typeface="Times New Roman"/>
                <a:cs typeface="Times New Roman"/>
              </a:rPr>
              <a:t>E</a:t>
            </a:r>
            <a:r>
              <a:rPr sz="1200" dirty="0">
                <a:latin typeface="Times New Roman"/>
                <a:cs typeface="Times New Roman"/>
              </a:rPr>
              <a:t>d</a:t>
            </a:r>
            <a:r>
              <a:rPr sz="1200" spc="-15" dirty="0">
                <a:latin typeface="Times New Roman"/>
                <a:cs typeface="Times New Roman"/>
              </a:rPr>
              <a:t>s</a:t>
            </a:r>
            <a:r>
              <a:rPr sz="1200" spc="10" dirty="0">
                <a:latin typeface="Times New Roman"/>
                <a:cs typeface="Times New Roman"/>
              </a:rPr>
              <a:t>.</a:t>
            </a:r>
            <a:r>
              <a:rPr sz="1200" spc="-20" dirty="0">
                <a:latin typeface="Times New Roman"/>
                <a:cs typeface="Times New Roman"/>
              </a:rPr>
              <a:t>)</a:t>
            </a:r>
            <a:r>
              <a:rPr sz="1200" dirty="0">
                <a:latin typeface="Times New Roman"/>
                <a:cs typeface="Times New Roman"/>
              </a:rPr>
              <a:t>,</a:t>
            </a:r>
            <a:r>
              <a:rPr sz="1200" spc="95" dirty="0">
                <a:latin typeface="Times New Roman"/>
                <a:cs typeface="Times New Roman"/>
              </a:rPr>
              <a:t> </a:t>
            </a:r>
            <a:r>
              <a:rPr sz="1200" spc="-15" dirty="0">
                <a:latin typeface="Times New Roman"/>
                <a:cs typeface="Times New Roman"/>
              </a:rPr>
              <a:t>M</a:t>
            </a:r>
            <a:r>
              <a:rPr sz="1200" dirty="0">
                <a:latin typeface="Times New Roman"/>
                <a:cs typeface="Times New Roman"/>
              </a:rPr>
              <a:t>u</a:t>
            </a:r>
            <a:r>
              <a:rPr sz="1200" spc="-50" dirty="0">
                <a:latin typeface="Times New Roman"/>
                <a:cs typeface="Times New Roman"/>
              </a:rPr>
              <a:t>l</a:t>
            </a:r>
            <a:r>
              <a:rPr sz="1200" spc="50" dirty="0">
                <a:latin typeface="Times New Roman"/>
                <a:cs typeface="Times New Roman"/>
              </a:rPr>
              <a:t>t</a:t>
            </a:r>
            <a:r>
              <a:rPr sz="1200" spc="-50"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a:t>
            </a:r>
            <a:r>
              <a:rPr sz="1200" spc="35"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85" dirty="0">
                <a:latin typeface="Times New Roman"/>
                <a:cs typeface="Times New Roman"/>
              </a:rPr>
              <a:t> </a:t>
            </a:r>
            <a:r>
              <a:rPr sz="1200" spc="5" dirty="0">
                <a:latin typeface="Times New Roman"/>
                <a:cs typeface="Times New Roman"/>
              </a:rPr>
              <a:t>I</a:t>
            </a:r>
            <a:r>
              <a:rPr sz="1200" spc="-15" dirty="0">
                <a:latin typeface="Times New Roman"/>
                <a:cs typeface="Times New Roman"/>
              </a:rPr>
              <a:t>ss</a:t>
            </a:r>
            <a:r>
              <a:rPr sz="1200" dirty="0">
                <a:latin typeface="Times New Roman"/>
                <a:cs typeface="Times New Roman"/>
              </a:rPr>
              <a:t>u</a:t>
            </a:r>
            <a:r>
              <a:rPr sz="1200" spc="15" dirty="0">
                <a:latin typeface="Times New Roman"/>
                <a:cs typeface="Times New Roman"/>
              </a:rPr>
              <a:t>e</a:t>
            </a:r>
            <a:r>
              <a:rPr sz="1200" dirty="0">
                <a:latin typeface="Times New Roman"/>
                <a:cs typeface="Times New Roman"/>
              </a:rPr>
              <a:t>s</a:t>
            </a:r>
            <a:r>
              <a:rPr sz="1200" spc="7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80" dirty="0">
                <a:latin typeface="Times New Roman"/>
                <a:cs typeface="Times New Roman"/>
              </a:rPr>
              <a:t> </a:t>
            </a:r>
            <a:r>
              <a:rPr sz="1200" dirty="0">
                <a:latin typeface="Times New Roman"/>
                <a:cs typeface="Times New Roman"/>
              </a:rPr>
              <a:t>p</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ec</a:t>
            </a:r>
            <a:r>
              <a:rPr sz="1200" spc="50" dirty="0">
                <a:latin typeface="Times New Roman"/>
                <a:cs typeface="Times New Roman"/>
              </a:rPr>
              <a:t>t</a:t>
            </a:r>
            <a:r>
              <a:rPr sz="1200" spc="-25" dirty="0">
                <a:latin typeface="Times New Roman"/>
                <a:cs typeface="Times New Roman"/>
              </a:rPr>
              <a:t>iv</a:t>
            </a:r>
            <a:r>
              <a:rPr sz="1200" spc="-5" dirty="0">
                <a:latin typeface="Times New Roman"/>
                <a:cs typeface="Times New Roman"/>
              </a:rPr>
              <a:t>e</a:t>
            </a:r>
            <a:r>
              <a:rPr sz="1200" dirty="0">
                <a:latin typeface="Times New Roman"/>
                <a:cs typeface="Times New Roman"/>
              </a:rPr>
              <a:t>s</a:t>
            </a:r>
            <a:r>
              <a:rPr sz="1200" spc="70" dirty="0">
                <a:latin typeface="Times New Roman"/>
                <a:cs typeface="Times New Roman"/>
              </a:rPr>
              <a:t> </a:t>
            </a:r>
            <a:r>
              <a:rPr sz="1200" spc="5" dirty="0">
                <a:latin typeface="Times New Roman"/>
                <a:cs typeface="Times New Roman"/>
              </a:rPr>
              <a:t>(</a:t>
            </a:r>
            <a:r>
              <a:rPr sz="1200" dirty="0">
                <a:latin typeface="Times New Roman"/>
                <a:cs typeface="Times New Roman"/>
              </a:rPr>
              <a:t>pp.</a:t>
            </a:r>
            <a:r>
              <a:rPr sz="1200" spc="95" dirty="0">
                <a:latin typeface="Times New Roman"/>
                <a:cs typeface="Times New Roman"/>
              </a:rPr>
              <a:t> </a:t>
            </a:r>
            <a:r>
              <a:rPr sz="1200" dirty="0">
                <a:latin typeface="Times New Roman"/>
                <a:cs typeface="Times New Roman"/>
              </a:rPr>
              <a:t>3</a:t>
            </a:r>
            <a:r>
              <a:rPr sz="1200" spc="5" dirty="0">
                <a:latin typeface="Times New Roman"/>
                <a:cs typeface="Times New Roman"/>
              </a:rPr>
              <a:t>-</a:t>
            </a:r>
            <a:r>
              <a:rPr sz="1200" dirty="0">
                <a:latin typeface="Times New Roman"/>
                <a:cs typeface="Times New Roman"/>
              </a:rPr>
              <a:t>3</a:t>
            </a:r>
            <a:r>
              <a:rPr sz="1200" spc="-25" dirty="0">
                <a:latin typeface="Times New Roman"/>
                <a:cs typeface="Times New Roman"/>
              </a:rPr>
              <a:t>0</a:t>
            </a:r>
            <a:r>
              <a:rPr sz="1200" spc="5" dirty="0">
                <a:latin typeface="Times New Roman"/>
                <a:cs typeface="Times New Roman"/>
              </a:rPr>
              <a:t>)</a:t>
            </a:r>
            <a:r>
              <a:rPr sz="1200" dirty="0">
                <a:latin typeface="Times New Roman"/>
                <a:cs typeface="Times New Roman"/>
              </a:rPr>
              <a:t>.</a:t>
            </a:r>
            <a:r>
              <a:rPr sz="1200" spc="70" dirty="0">
                <a:latin typeface="Times New Roman"/>
                <a:cs typeface="Times New Roman"/>
              </a:rPr>
              <a:t> </a:t>
            </a:r>
            <a:r>
              <a:rPr sz="1200" spc="-30" dirty="0">
                <a:latin typeface="Times New Roman"/>
                <a:cs typeface="Times New Roman"/>
              </a:rPr>
              <a:t>H</a:t>
            </a:r>
            <a:r>
              <a:rPr sz="1200" spc="20" dirty="0">
                <a:latin typeface="Times New Roman"/>
                <a:cs typeface="Times New Roman"/>
              </a:rPr>
              <a:t>o</a:t>
            </a:r>
            <a:r>
              <a:rPr sz="1200" spc="-25" dirty="0">
                <a:latin typeface="Times New Roman"/>
                <a:cs typeface="Times New Roman"/>
              </a:rPr>
              <a:t>b</a:t>
            </a:r>
            <a:r>
              <a:rPr sz="1200" spc="20" dirty="0">
                <a:latin typeface="Times New Roman"/>
                <a:cs typeface="Times New Roman"/>
              </a:rPr>
              <a:t>o</a:t>
            </a:r>
            <a:r>
              <a:rPr sz="1200" dirty="0">
                <a:latin typeface="Times New Roman"/>
                <a:cs typeface="Times New Roman"/>
              </a:rPr>
              <a:t>k</a:t>
            </a:r>
            <a:r>
              <a:rPr sz="1200" spc="-5" dirty="0">
                <a:latin typeface="Times New Roman"/>
                <a:cs typeface="Times New Roman"/>
              </a:rPr>
              <a:t>e</a:t>
            </a:r>
            <a:r>
              <a:rPr sz="1200" spc="-25" dirty="0">
                <a:latin typeface="Times New Roman"/>
                <a:cs typeface="Times New Roman"/>
              </a:rPr>
              <a:t>n, </a:t>
            </a:r>
            <a:r>
              <a:rPr sz="1200" spc="-5" dirty="0">
                <a:latin typeface="Times New Roman"/>
                <a:cs typeface="Times New Roman"/>
              </a:rPr>
              <a:t>N</a:t>
            </a:r>
            <a:r>
              <a:rPr sz="1200" spc="-15" dirty="0">
                <a:latin typeface="Times New Roman"/>
                <a:cs typeface="Times New Roman"/>
              </a:rPr>
              <a:t>J</a:t>
            </a:r>
            <a:r>
              <a:rPr sz="1200" dirty="0">
                <a:latin typeface="Times New Roman"/>
                <a:cs typeface="Times New Roman"/>
              </a:rPr>
              <a:t>:</a:t>
            </a:r>
            <a:r>
              <a:rPr sz="1200" spc="10" dirty="0">
                <a:latin typeface="Times New Roman"/>
                <a:cs typeface="Times New Roman"/>
              </a:rPr>
              <a:t> </a:t>
            </a:r>
            <a:r>
              <a:rPr sz="1200" spc="-15" dirty="0">
                <a:latin typeface="Times New Roman"/>
                <a:cs typeface="Times New Roman"/>
              </a:rPr>
              <a:t>J</a:t>
            </a:r>
            <a:r>
              <a:rPr sz="1200" spc="20" dirty="0">
                <a:latin typeface="Times New Roman"/>
                <a:cs typeface="Times New Roman"/>
              </a:rPr>
              <a:t>o</a:t>
            </a:r>
            <a:r>
              <a:rPr sz="1200" spc="-25" dirty="0">
                <a:latin typeface="Times New Roman"/>
                <a:cs typeface="Times New Roman"/>
              </a:rPr>
              <a:t>h</a:t>
            </a:r>
            <a:r>
              <a:rPr sz="1200" dirty="0">
                <a:latin typeface="Times New Roman"/>
                <a:cs typeface="Times New Roman"/>
              </a:rPr>
              <a:t>n</a:t>
            </a:r>
            <a:r>
              <a:rPr sz="1200" spc="10" dirty="0">
                <a:latin typeface="Times New Roman"/>
                <a:cs typeface="Times New Roman"/>
              </a:rPr>
              <a:t> </a:t>
            </a:r>
            <a:r>
              <a:rPr sz="1200" spc="-5" dirty="0">
                <a:latin typeface="Times New Roman"/>
                <a:cs typeface="Times New Roman"/>
              </a:rPr>
              <a:t>W</a:t>
            </a:r>
            <a:r>
              <a:rPr sz="1200" dirty="0">
                <a:latin typeface="Times New Roman"/>
                <a:cs typeface="Times New Roman"/>
              </a:rPr>
              <a:t>i</a:t>
            </a:r>
            <a:r>
              <a:rPr sz="1200" spc="-25" dirty="0">
                <a:latin typeface="Times New Roman"/>
                <a:cs typeface="Times New Roman"/>
              </a:rPr>
              <a:t>l</a:t>
            </a:r>
            <a:r>
              <a:rPr sz="1200" spc="15" dirty="0">
                <a:latin typeface="Times New Roman"/>
                <a:cs typeface="Times New Roman"/>
              </a:rPr>
              <a:t>e</a:t>
            </a:r>
            <a:r>
              <a:rPr sz="1200" dirty="0">
                <a:latin typeface="Times New Roman"/>
                <a:cs typeface="Times New Roman"/>
              </a:rPr>
              <a:t>y</a:t>
            </a:r>
            <a:r>
              <a:rPr sz="1200" spc="-15" dirty="0">
                <a:latin typeface="Times New Roman"/>
                <a:cs typeface="Times New Roman"/>
              </a:rPr>
              <a:t> </a:t>
            </a:r>
            <a:r>
              <a:rPr sz="1200" dirty="0">
                <a:latin typeface="Times New Roman"/>
                <a:cs typeface="Times New Roman"/>
              </a:rPr>
              <a:t>&amp;</a:t>
            </a:r>
            <a:r>
              <a:rPr sz="1200" spc="-10" dirty="0">
                <a:latin typeface="Times New Roman"/>
                <a:cs typeface="Times New Roman"/>
              </a:rPr>
              <a:t> </a:t>
            </a:r>
            <a:r>
              <a:rPr sz="1200" dirty="0">
                <a:latin typeface="Times New Roman"/>
                <a:cs typeface="Times New Roman"/>
              </a:rPr>
              <a:t>S</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s</a:t>
            </a:r>
            <a:r>
              <a:rPr sz="1200" dirty="0">
                <a:latin typeface="Times New Roman"/>
                <a:cs typeface="Times New Roman"/>
              </a:rPr>
              <a:t>.</a:t>
            </a:r>
          </a:p>
          <a:p>
            <a:pPr marL="12700" marR="10795">
              <a:lnSpc>
                <a:spcPts val="1370"/>
              </a:lnSpc>
              <a:spcBef>
                <a:spcPts val="20"/>
              </a:spcBef>
            </a:pPr>
            <a:r>
              <a:rPr sz="1200" spc="-10" dirty="0">
                <a:latin typeface="Times New Roman"/>
                <a:cs typeface="Times New Roman"/>
              </a:rPr>
              <a:t>B</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k</a:t>
            </a:r>
            <a:r>
              <a:rPr sz="1200" spc="-15" dirty="0">
                <a:latin typeface="Times New Roman"/>
                <a:cs typeface="Times New Roman"/>
              </a:rPr>
              <a:t>s</a:t>
            </a:r>
            <a:r>
              <a:rPr sz="1200" dirty="0">
                <a:latin typeface="Times New Roman"/>
                <a:cs typeface="Times New Roman"/>
              </a:rPr>
              <a:t>,</a:t>
            </a:r>
            <a:r>
              <a:rPr sz="1200" spc="20" dirty="0">
                <a:latin typeface="Times New Roman"/>
                <a:cs typeface="Times New Roman"/>
              </a:rPr>
              <a:t> </a:t>
            </a:r>
            <a:r>
              <a:rPr sz="1200" spc="-15" dirty="0">
                <a:latin typeface="Times New Roman"/>
                <a:cs typeface="Times New Roman"/>
              </a:rPr>
              <a:t>J</a:t>
            </a:r>
            <a:r>
              <a:rPr sz="1200" dirty="0">
                <a:latin typeface="Times New Roman"/>
                <a:cs typeface="Times New Roman"/>
              </a:rPr>
              <a:t>.</a:t>
            </a:r>
            <a:r>
              <a:rPr sz="1200" spc="20" dirty="0">
                <a:latin typeface="Times New Roman"/>
                <a:cs typeface="Times New Roman"/>
              </a:rPr>
              <a:t> </a:t>
            </a:r>
            <a:r>
              <a:rPr sz="1200" spc="-30" dirty="0">
                <a:latin typeface="Times New Roman"/>
                <a:cs typeface="Times New Roman"/>
              </a:rPr>
              <a:t>A</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a:t>
            </a:r>
            <a:r>
              <a:rPr sz="1200" dirty="0">
                <a:latin typeface="Times New Roman"/>
                <a:cs typeface="Times New Roman"/>
              </a:rPr>
              <a:t>2002</a:t>
            </a:r>
            <a:r>
              <a:rPr sz="1200" spc="-20" dirty="0">
                <a:latin typeface="Times New Roman"/>
                <a:cs typeface="Times New Roman"/>
              </a:rPr>
              <a:t>)</a:t>
            </a:r>
            <a:r>
              <a:rPr sz="1200" dirty="0">
                <a:latin typeface="Times New Roman"/>
                <a:cs typeface="Times New Roman"/>
              </a:rPr>
              <a:t>. </a:t>
            </a:r>
            <a:r>
              <a:rPr sz="1200" i="1" spc="10" dirty="0">
                <a:latin typeface="Times New Roman"/>
                <a:cs typeface="Times New Roman"/>
              </a:rPr>
              <a:t>A</a:t>
            </a:r>
            <a:r>
              <a:rPr sz="1200" i="1" dirty="0">
                <a:latin typeface="Times New Roman"/>
                <a:cs typeface="Times New Roman"/>
              </a:rPr>
              <a:t>n</a:t>
            </a:r>
            <a:r>
              <a:rPr sz="1200" i="1" spc="10" dirty="0">
                <a:latin typeface="Times New Roman"/>
                <a:cs typeface="Times New Roman"/>
              </a:rPr>
              <a:t> </a:t>
            </a:r>
            <a:r>
              <a:rPr sz="1200" i="1" dirty="0">
                <a:latin typeface="Times New Roman"/>
                <a:cs typeface="Times New Roman"/>
              </a:rPr>
              <a:t>int</a:t>
            </a:r>
            <a:r>
              <a:rPr sz="1200" i="1" spc="-15" dirty="0">
                <a:latin typeface="Times New Roman"/>
                <a:cs typeface="Times New Roman"/>
              </a:rPr>
              <a:t>r</a:t>
            </a:r>
            <a:r>
              <a:rPr sz="1200" i="1" dirty="0">
                <a:latin typeface="Times New Roman"/>
                <a:cs typeface="Times New Roman"/>
              </a:rPr>
              <a:t>odu</a:t>
            </a:r>
            <a:r>
              <a:rPr sz="1200" i="1" spc="-5" dirty="0">
                <a:latin typeface="Times New Roman"/>
                <a:cs typeface="Times New Roman"/>
              </a:rPr>
              <a:t>c</a:t>
            </a:r>
            <a:r>
              <a:rPr sz="1200" i="1" dirty="0">
                <a:latin typeface="Times New Roman"/>
                <a:cs typeface="Times New Roman"/>
              </a:rPr>
              <a:t>tion</a:t>
            </a:r>
            <a:r>
              <a:rPr sz="1200" i="1" spc="-15" dirty="0">
                <a:latin typeface="Times New Roman"/>
                <a:cs typeface="Times New Roman"/>
              </a:rPr>
              <a:t> </a:t>
            </a:r>
            <a:r>
              <a:rPr sz="1200" i="1" dirty="0">
                <a:latin typeface="Times New Roman"/>
                <a:cs typeface="Times New Roman"/>
              </a:rPr>
              <a:t>to</a:t>
            </a:r>
            <a:r>
              <a:rPr sz="1200" i="1" spc="10" dirty="0">
                <a:latin typeface="Times New Roman"/>
                <a:cs typeface="Times New Roman"/>
              </a:rPr>
              <a:t> </a:t>
            </a:r>
            <a:r>
              <a:rPr sz="1200" i="1" spc="-5" dirty="0">
                <a:latin typeface="Times New Roman"/>
                <a:cs typeface="Times New Roman"/>
              </a:rPr>
              <a:t>m</a:t>
            </a:r>
            <a:r>
              <a:rPr sz="1200" i="1" dirty="0">
                <a:latin typeface="Times New Roman"/>
                <a:cs typeface="Times New Roman"/>
              </a:rPr>
              <a:t>ulti</a:t>
            </a:r>
            <a:r>
              <a:rPr sz="1200" i="1" spc="-5" dirty="0">
                <a:latin typeface="Times New Roman"/>
                <a:cs typeface="Times New Roman"/>
              </a:rPr>
              <a:t>c</a:t>
            </a:r>
            <a:r>
              <a:rPr sz="1200" i="1" dirty="0">
                <a:latin typeface="Times New Roman"/>
                <a:cs typeface="Times New Roman"/>
              </a:rPr>
              <a:t>ultu</a:t>
            </a:r>
            <a:r>
              <a:rPr sz="1200" i="1" spc="-35" dirty="0">
                <a:latin typeface="Times New Roman"/>
                <a:cs typeface="Times New Roman"/>
              </a:rPr>
              <a:t>r</a:t>
            </a:r>
            <a:r>
              <a:rPr sz="1200" i="1" dirty="0">
                <a:latin typeface="Times New Roman"/>
                <a:cs typeface="Times New Roman"/>
              </a:rPr>
              <a:t>al</a:t>
            </a:r>
            <a:r>
              <a:rPr sz="1200" i="1" spc="10" dirty="0">
                <a:latin typeface="Times New Roman"/>
                <a:cs typeface="Times New Roman"/>
              </a:rPr>
              <a:t> </a:t>
            </a:r>
            <a:r>
              <a:rPr sz="1200" i="1" spc="-5" dirty="0">
                <a:latin typeface="Times New Roman"/>
                <a:cs typeface="Times New Roman"/>
              </a:rPr>
              <a:t>e</a:t>
            </a:r>
            <a:r>
              <a:rPr sz="1200" i="1" dirty="0">
                <a:latin typeface="Times New Roman"/>
                <a:cs typeface="Times New Roman"/>
              </a:rPr>
              <a:t>du</a:t>
            </a:r>
            <a:r>
              <a:rPr sz="1200" i="1" spc="-5" dirty="0">
                <a:latin typeface="Times New Roman"/>
                <a:cs typeface="Times New Roman"/>
              </a:rPr>
              <a:t>c</a:t>
            </a:r>
            <a:r>
              <a:rPr sz="1200" i="1" dirty="0">
                <a:latin typeface="Times New Roman"/>
                <a:cs typeface="Times New Roman"/>
              </a:rPr>
              <a:t>ation.</a:t>
            </a:r>
            <a:r>
              <a:rPr sz="1200" i="1" spc="20" dirty="0">
                <a:latin typeface="Times New Roman"/>
                <a:cs typeface="Times New Roman"/>
              </a:rPr>
              <a:t> </a:t>
            </a:r>
            <a:r>
              <a:rPr sz="1200" spc="-35" dirty="0">
                <a:latin typeface="Times New Roman"/>
                <a:cs typeface="Times New Roman"/>
              </a:rPr>
              <a:t>B</a:t>
            </a:r>
            <a:r>
              <a:rPr sz="1200" spc="20" dirty="0">
                <a:latin typeface="Times New Roman"/>
                <a:cs typeface="Times New Roman"/>
              </a:rPr>
              <a:t>o</a:t>
            </a:r>
            <a:r>
              <a:rPr sz="1200" spc="-35" dirty="0">
                <a:latin typeface="Times New Roman"/>
                <a:cs typeface="Times New Roman"/>
              </a:rPr>
              <a:t>s</a:t>
            </a:r>
            <a:r>
              <a:rPr sz="1200" dirty="0">
                <a:latin typeface="Times New Roman"/>
                <a:cs typeface="Times New Roman"/>
              </a:rPr>
              <a:t>t</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20" dirty="0">
                <a:latin typeface="Times New Roman"/>
                <a:cs typeface="Times New Roman"/>
              </a:rPr>
              <a:t> </a:t>
            </a:r>
            <a:r>
              <a:rPr sz="1200" spc="-15" dirty="0">
                <a:latin typeface="Times New Roman"/>
                <a:cs typeface="Times New Roman"/>
              </a:rPr>
              <a:t>M</a:t>
            </a:r>
            <a:r>
              <a:rPr sz="1200" spc="-30" dirty="0">
                <a:latin typeface="Times New Roman"/>
                <a:cs typeface="Times New Roman"/>
              </a:rPr>
              <a:t>A</a:t>
            </a:r>
            <a:r>
              <a:rPr sz="1200" dirty="0">
                <a:latin typeface="Times New Roman"/>
                <a:cs typeface="Times New Roman"/>
              </a:rPr>
              <a:t>:</a:t>
            </a:r>
            <a:r>
              <a:rPr sz="1200" spc="10" dirty="0">
                <a:latin typeface="Times New Roman"/>
                <a:cs typeface="Times New Roman"/>
              </a:rPr>
              <a:t> </a:t>
            </a:r>
            <a:r>
              <a:rPr sz="1200" spc="-5" dirty="0">
                <a:latin typeface="Times New Roman"/>
                <a:cs typeface="Times New Roman"/>
              </a:rPr>
              <a:t>A</a:t>
            </a:r>
            <a:r>
              <a:rPr sz="1200" dirty="0">
                <a:latin typeface="Times New Roman"/>
                <a:cs typeface="Times New Roman"/>
              </a:rPr>
              <a:t>ll</a:t>
            </a:r>
            <a:r>
              <a:rPr sz="1200" spc="-25" dirty="0">
                <a:latin typeface="Times New Roman"/>
                <a:cs typeface="Times New Roman"/>
              </a:rPr>
              <a:t>y</a:t>
            </a:r>
            <a:r>
              <a:rPr sz="1200" dirty="0">
                <a:latin typeface="Times New Roman"/>
                <a:cs typeface="Times New Roman"/>
              </a:rPr>
              <a:t>n</a:t>
            </a:r>
            <a:r>
              <a:rPr sz="1200" spc="1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spc="-10" dirty="0">
                <a:latin typeface="Times New Roman"/>
                <a:cs typeface="Times New Roman"/>
              </a:rPr>
              <a:t>B</a:t>
            </a:r>
            <a:r>
              <a:rPr sz="1200" spc="-5" dirty="0">
                <a:latin typeface="Times New Roman"/>
                <a:cs typeface="Times New Roman"/>
              </a:rPr>
              <a:t>ac</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10" dirty="0">
                <a:latin typeface="Times New Roman"/>
                <a:cs typeface="Times New Roman"/>
              </a:rPr>
              <a:t>B</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k</a:t>
            </a:r>
            <a:r>
              <a:rPr sz="1200" spc="-15" dirty="0">
                <a:latin typeface="Times New Roman"/>
                <a:cs typeface="Times New Roman"/>
              </a:rPr>
              <a:t>s</a:t>
            </a:r>
            <a:r>
              <a:rPr sz="1200" dirty="0">
                <a:latin typeface="Times New Roman"/>
                <a:cs typeface="Times New Roman"/>
              </a:rPr>
              <a:t>,</a:t>
            </a:r>
            <a:r>
              <a:rPr sz="1200" spc="45" dirty="0">
                <a:latin typeface="Times New Roman"/>
                <a:cs typeface="Times New Roman"/>
              </a:rPr>
              <a:t> </a:t>
            </a:r>
            <a:r>
              <a:rPr sz="1200" spc="-15" dirty="0">
                <a:latin typeface="Times New Roman"/>
                <a:cs typeface="Times New Roman"/>
              </a:rPr>
              <a:t>J</a:t>
            </a:r>
            <a:r>
              <a:rPr sz="1200" dirty="0">
                <a:latin typeface="Times New Roman"/>
                <a:cs typeface="Times New Roman"/>
              </a:rPr>
              <a:t>.</a:t>
            </a:r>
            <a:r>
              <a:rPr sz="1200" spc="45" dirty="0">
                <a:latin typeface="Times New Roman"/>
                <a:cs typeface="Times New Roman"/>
              </a:rPr>
              <a:t> </a:t>
            </a:r>
            <a:r>
              <a:rPr sz="1200" spc="-30" dirty="0">
                <a:latin typeface="Times New Roman"/>
                <a:cs typeface="Times New Roman"/>
              </a:rPr>
              <a:t>A</a:t>
            </a:r>
            <a:r>
              <a:rPr sz="1200" dirty="0">
                <a:latin typeface="Times New Roman"/>
                <a:cs typeface="Times New Roman"/>
              </a:rPr>
              <a:t>.</a:t>
            </a:r>
            <a:r>
              <a:rPr sz="1200" spc="45" dirty="0">
                <a:latin typeface="Times New Roman"/>
                <a:cs typeface="Times New Roman"/>
              </a:rPr>
              <a:t> </a:t>
            </a:r>
            <a:r>
              <a:rPr sz="1200" spc="5" dirty="0">
                <a:latin typeface="Times New Roman"/>
                <a:cs typeface="Times New Roman"/>
              </a:rPr>
              <a:t>(</a:t>
            </a:r>
            <a:r>
              <a:rPr sz="1200" dirty="0">
                <a:latin typeface="Times New Roman"/>
                <a:cs typeface="Times New Roman"/>
              </a:rPr>
              <a:t>199</a:t>
            </a:r>
            <a:r>
              <a:rPr sz="1200" spc="-25" dirty="0">
                <a:latin typeface="Times New Roman"/>
                <a:cs typeface="Times New Roman"/>
              </a:rPr>
              <a:t>9</a:t>
            </a:r>
            <a:r>
              <a:rPr sz="1200" spc="5" dirty="0">
                <a:latin typeface="Times New Roman"/>
                <a:cs typeface="Times New Roman"/>
              </a:rPr>
              <a:t>)</a:t>
            </a:r>
            <a:r>
              <a:rPr sz="1200" dirty="0">
                <a:latin typeface="Times New Roman"/>
                <a:cs typeface="Times New Roman"/>
              </a:rPr>
              <a:t>.</a:t>
            </a:r>
            <a:r>
              <a:rPr sz="1200" spc="20" dirty="0">
                <a:latin typeface="Times New Roman"/>
                <a:cs typeface="Times New Roman"/>
              </a:rPr>
              <a:t> </a:t>
            </a:r>
            <a:r>
              <a:rPr sz="1200" i="1" spc="10" dirty="0">
                <a:latin typeface="Times New Roman"/>
                <a:cs typeface="Times New Roman"/>
              </a:rPr>
              <a:t>A</a:t>
            </a:r>
            <a:r>
              <a:rPr sz="1200" i="1" dirty="0">
                <a:latin typeface="Times New Roman"/>
                <a:cs typeface="Times New Roman"/>
              </a:rPr>
              <a:t>n</a:t>
            </a:r>
            <a:r>
              <a:rPr sz="1200" i="1" spc="10" dirty="0">
                <a:latin typeface="Times New Roman"/>
                <a:cs typeface="Times New Roman"/>
              </a:rPr>
              <a:t> </a:t>
            </a:r>
            <a:r>
              <a:rPr sz="1200" i="1" dirty="0">
                <a:latin typeface="Times New Roman"/>
                <a:cs typeface="Times New Roman"/>
              </a:rPr>
              <a:t>int</a:t>
            </a:r>
            <a:r>
              <a:rPr sz="1200" i="1" spc="-15" dirty="0">
                <a:latin typeface="Times New Roman"/>
                <a:cs typeface="Times New Roman"/>
              </a:rPr>
              <a:t>r</a:t>
            </a:r>
            <a:r>
              <a:rPr sz="1200" i="1" dirty="0">
                <a:latin typeface="Times New Roman"/>
                <a:cs typeface="Times New Roman"/>
              </a:rPr>
              <a:t>odu</a:t>
            </a:r>
            <a:r>
              <a:rPr sz="1200" i="1" spc="-5" dirty="0">
                <a:latin typeface="Times New Roman"/>
                <a:cs typeface="Times New Roman"/>
              </a:rPr>
              <a:t>c</a:t>
            </a:r>
            <a:r>
              <a:rPr sz="1200" i="1" dirty="0">
                <a:latin typeface="Times New Roman"/>
                <a:cs typeface="Times New Roman"/>
              </a:rPr>
              <a:t>tion</a:t>
            </a:r>
            <a:r>
              <a:rPr sz="1200" i="1" spc="35" dirty="0">
                <a:latin typeface="Times New Roman"/>
                <a:cs typeface="Times New Roman"/>
              </a:rPr>
              <a:t> </a:t>
            </a:r>
            <a:r>
              <a:rPr sz="1200" i="1" dirty="0">
                <a:latin typeface="Times New Roman"/>
                <a:cs typeface="Times New Roman"/>
              </a:rPr>
              <a:t>to</a:t>
            </a:r>
            <a:r>
              <a:rPr sz="1200" i="1" spc="10" dirty="0">
                <a:latin typeface="Times New Roman"/>
                <a:cs typeface="Times New Roman"/>
              </a:rPr>
              <a:t> </a:t>
            </a:r>
            <a:r>
              <a:rPr sz="1200" i="1" spc="-5" dirty="0">
                <a:latin typeface="Times New Roman"/>
                <a:cs typeface="Times New Roman"/>
              </a:rPr>
              <a:t>m</a:t>
            </a:r>
            <a:r>
              <a:rPr sz="1200" i="1" dirty="0">
                <a:latin typeface="Times New Roman"/>
                <a:cs typeface="Times New Roman"/>
              </a:rPr>
              <a:t>ulti</a:t>
            </a:r>
            <a:r>
              <a:rPr sz="1200" i="1" spc="-5" dirty="0">
                <a:latin typeface="Times New Roman"/>
                <a:cs typeface="Times New Roman"/>
              </a:rPr>
              <a:t>c</a:t>
            </a:r>
            <a:r>
              <a:rPr sz="1200" i="1" dirty="0">
                <a:latin typeface="Times New Roman"/>
                <a:cs typeface="Times New Roman"/>
              </a:rPr>
              <a:t>ultu</a:t>
            </a:r>
            <a:r>
              <a:rPr sz="1200" i="1" spc="-35" dirty="0">
                <a:latin typeface="Times New Roman"/>
                <a:cs typeface="Times New Roman"/>
              </a:rPr>
              <a:t>r</a:t>
            </a:r>
            <a:r>
              <a:rPr sz="1200" i="1" dirty="0">
                <a:latin typeface="Times New Roman"/>
                <a:cs typeface="Times New Roman"/>
              </a:rPr>
              <a:t>al</a:t>
            </a:r>
            <a:r>
              <a:rPr sz="1200" i="1" spc="35" dirty="0">
                <a:latin typeface="Times New Roman"/>
                <a:cs typeface="Times New Roman"/>
              </a:rPr>
              <a:t> </a:t>
            </a:r>
            <a:r>
              <a:rPr sz="1200" i="1" spc="-5" dirty="0">
                <a:latin typeface="Times New Roman"/>
                <a:cs typeface="Times New Roman"/>
              </a:rPr>
              <a:t>e</a:t>
            </a:r>
            <a:r>
              <a:rPr sz="1200" i="1" dirty="0">
                <a:latin typeface="Times New Roman"/>
                <a:cs typeface="Times New Roman"/>
              </a:rPr>
              <a:t>du</a:t>
            </a:r>
            <a:r>
              <a:rPr sz="1200" i="1" spc="-5" dirty="0">
                <a:latin typeface="Times New Roman"/>
                <a:cs typeface="Times New Roman"/>
              </a:rPr>
              <a:t>c</a:t>
            </a:r>
            <a:r>
              <a:rPr sz="1200" i="1" dirty="0">
                <a:latin typeface="Times New Roman"/>
                <a:cs typeface="Times New Roman"/>
              </a:rPr>
              <a:t>ation</a:t>
            </a:r>
            <a:r>
              <a:rPr sz="1200" i="1" spc="35" dirty="0">
                <a:latin typeface="Times New Roman"/>
                <a:cs typeface="Times New Roman"/>
              </a:rPr>
              <a:t> </a:t>
            </a:r>
            <a:r>
              <a:rPr sz="1200" spc="5" dirty="0">
                <a:latin typeface="Times New Roman"/>
                <a:cs typeface="Times New Roman"/>
              </a:rPr>
              <a:t>(</a:t>
            </a:r>
            <a:r>
              <a:rPr sz="1200" dirty="0">
                <a:latin typeface="Times New Roman"/>
                <a:cs typeface="Times New Roman"/>
              </a:rPr>
              <a:t>2</a:t>
            </a:r>
            <a:r>
              <a:rPr sz="1200" spc="-37" baseline="38194" dirty="0">
                <a:latin typeface="Times New Roman"/>
                <a:cs typeface="Times New Roman"/>
              </a:rPr>
              <a:t>n</a:t>
            </a:r>
            <a:r>
              <a:rPr sz="1200" spc="-15" baseline="38194" dirty="0">
                <a:latin typeface="Times New Roman"/>
                <a:cs typeface="Times New Roman"/>
              </a:rPr>
              <a:t>d</a:t>
            </a:r>
            <a:r>
              <a:rPr sz="1200" baseline="38194" dirty="0">
                <a:latin typeface="Times New Roman"/>
                <a:cs typeface="Times New Roman"/>
              </a:rPr>
              <a:t> </a:t>
            </a:r>
            <a:r>
              <a:rPr sz="1200" spc="-120" baseline="38194" dirty="0">
                <a:latin typeface="Times New Roman"/>
                <a:cs typeface="Times New Roman"/>
              </a:rPr>
              <a:t> </a:t>
            </a:r>
            <a:r>
              <a:rPr sz="1200" spc="-5" dirty="0">
                <a:latin typeface="Times New Roman"/>
                <a:cs typeface="Times New Roman"/>
              </a:rPr>
              <a:t>e</a:t>
            </a:r>
            <a:r>
              <a:rPr sz="1200" dirty="0">
                <a:latin typeface="Times New Roman"/>
                <a:cs typeface="Times New Roman"/>
              </a:rPr>
              <a:t>d</a:t>
            </a:r>
            <a:r>
              <a:rPr sz="1200" spc="10" dirty="0">
                <a:latin typeface="Times New Roman"/>
                <a:cs typeface="Times New Roman"/>
              </a:rPr>
              <a:t>.</a:t>
            </a:r>
            <a:r>
              <a:rPr sz="1200" spc="-20" dirty="0">
                <a:latin typeface="Times New Roman"/>
                <a:cs typeface="Times New Roman"/>
              </a:rPr>
              <a:t>)</a:t>
            </a:r>
            <a:r>
              <a:rPr sz="1200" i="1" dirty="0">
                <a:latin typeface="Times New Roman"/>
                <a:cs typeface="Times New Roman"/>
              </a:rPr>
              <a:t>.</a:t>
            </a:r>
            <a:r>
              <a:rPr sz="1200" i="1" spc="20" dirty="0">
                <a:latin typeface="Times New Roman"/>
                <a:cs typeface="Times New Roman"/>
              </a:rPr>
              <a:t> </a:t>
            </a:r>
            <a:r>
              <a:rPr sz="1200" spc="-10" dirty="0">
                <a:latin typeface="Times New Roman"/>
                <a:cs typeface="Times New Roman"/>
              </a:rPr>
              <a:t>B</a:t>
            </a:r>
            <a:r>
              <a:rPr sz="1200" spc="20" dirty="0">
                <a:latin typeface="Times New Roman"/>
                <a:cs typeface="Times New Roman"/>
              </a:rPr>
              <a:t>o</a:t>
            </a:r>
            <a:r>
              <a:rPr sz="1200" spc="-35" dirty="0">
                <a:latin typeface="Times New Roman"/>
                <a:cs typeface="Times New Roman"/>
              </a:rPr>
              <a:t>s</a:t>
            </a:r>
            <a:r>
              <a:rPr sz="1200" dirty="0">
                <a:latin typeface="Times New Roman"/>
                <a:cs typeface="Times New Roman"/>
              </a:rPr>
              <a:t>t</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45" dirty="0">
                <a:latin typeface="Times New Roman"/>
                <a:cs typeface="Times New Roman"/>
              </a:rPr>
              <a:t> </a:t>
            </a:r>
            <a:r>
              <a:rPr sz="1200" spc="-15" dirty="0">
                <a:latin typeface="Times New Roman"/>
                <a:cs typeface="Times New Roman"/>
              </a:rPr>
              <a:t>M</a:t>
            </a:r>
            <a:r>
              <a:rPr sz="1200" spc="-30" dirty="0">
                <a:latin typeface="Times New Roman"/>
                <a:cs typeface="Times New Roman"/>
              </a:rPr>
              <a:t>A</a:t>
            </a:r>
            <a:r>
              <a:rPr sz="1200" dirty="0">
                <a:latin typeface="Times New Roman"/>
                <a:cs typeface="Times New Roman"/>
              </a:rPr>
              <a:t>:</a:t>
            </a:r>
            <a:r>
              <a:rPr sz="1200" spc="35" dirty="0">
                <a:latin typeface="Times New Roman"/>
                <a:cs typeface="Times New Roman"/>
              </a:rPr>
              <a:t> </a:t>
            </a:r>
            <a:r>
              <a:rPr sz="1200" spc="-5" dirty="0">
                <a:latin typeface="Times New Roman"/>
                <a:cs typeface="Times New Roman"/>
              </a:rPr>
              <a:t>A</a:t>
            </a:r>
            <a:r>
              <a:rPr sz="1200" dirty="0">
                <a:latin typeface="Times New Roman"/>
                <a:cs typeface="Times New Roman"/>
              </a:rPr>
              <a:t>ll</a:t>
            </a:r>
            <a:r>
              <a:rPr sz="1200" spc="-25" dirty="0">
                <a:latin typeface="Times New Roman"/>
                <a:cs typeface="Times New Roman"/>
              </a:rPr>
              <a:t>y</a:t>
            </a:r>
            <a:r>
              <a:rPr sz="1200" dirty="0">
                <a:latin typeface="Times New Roman"/>
                <a:cs typeface="Times New Roman"/>
              </a:rPr>
              <a:t>n</a:t>
            </a:r>
            <a:r>
              <a:rPr sz="1200" spc="10" dirty="0">
                <a:latin typeface="Times New Roman"/>
                <a:cs typeface="Times New Roman"/>
              </a:rPr>
              <a:t> </a:t>
            </a:r>
            <a:r>
              <a:rPr sz="1200" spc="15" dirty="0">
                <a:latin typeface="Times New Roman"/>
                <a:cs typeface="Times New Roman"/>
              </a:rPr>
              <a:t>a</a:t>
            </a:r>
            <a:r>
              <a:rPr sz="1200" dirty="0">
                <a:latin typeface="Times New Roman"/>
                <a:cs typeface="Times New Roman"/>
              </a:rPr>
              <a:t>nd</a:t>
            </a:r>
          </a:p>
          <a:p>
            <a:pPr marL="378460" algn="just">
              <a:lnSpc>
                <a:spcPts val="1320"/>
              </a:lnSpc>
            </a:pPr>
            <a:r>
              <a:rPr sz="1200" spc="-10" dirty="0">
                <a:latin typeface="Times New Roman"/>
                <a:cs typeface="Times New Roman"/>
              </a:rPr>
              <a:t>B</a:t>
            </a:r>
            <a:r>
              <a:rPr sz="1200" spc="-5" dirty="0">
                <a:latin typeface="Times New Roman"/>
                <a:cs typeface="Times New Roman"/>
              </a:rPr>
              <a:t>ac</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p>
          <a:p>
            <a:pPr marL="12700">
              <a:lnSpc>
                <a:spcPts val="1380"/>
              </a:lnSpc>
            </a:pPr>
            <a:r>
              <a:rPr sz="1200" spc="-10" dirty="0">
                <a:latin typeface="Times New Roman"/>
                <a:cs typeface="Times New Roman"/>
              </a:rPr>
              <a:t>B</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k</a:t>
            </a:r>
            <a:r>
              <a:rPr sz="1200" spc="-15" dirty="0">
                <a:latin typeface="Times New Roman"/>
                <a:cs typeface="Times New Roman"/>
              </a:rPr>
              <a:t>s</a:t>
            </a:r>
            <a:r>
              <a:rPr sz="1200" dirty="0">
                <a:latin typeface="Times New Roman"/>
                <a:cs typeface="Times New Roman"/>
              </a:rPr>
              <a:t>, </a:t>
            </a:r>
            <a:r>
              <a:rPr sz="1200" spc="-15" dirty="0">
                <a:latin typeface="Times New Roman"/>
                <a:cs typeface="Times New Roman"/>
              </a:rPr>
              <a:t> J</a:t>
            </a:r>
            <a:r>
              <a:rPr sz="1200" dirty="0">
                <a:latin typeface="Times New Roman"/>
                <a:cs typeface="Times New Roman"/>
              </a:rPr>
              <a:t>. </a:t>
            </a:r>
            <a:r>
              <a:rPr sz="1200" spc="10" dirty="0">
                <a:latin typeface="Times New Roman"/>
                <a:cs typeface="Times New Roman"/>
              </a:rPr>
              <a:t> </a:t>
            </a:r>
            <a:r>
              <a:rPr sz="1200" spc="-30" dirty="0">
                <a:latin typeface="Times New Roman"/>
                <a:cs typeface="Times New Roman"/>
              </a:rPr>
              <a:t>A</a:t>
            </a:r>
            <a:r>
              <a:rPr sz="1200" spc="10" dirty="0">
                <a:latin typeface="Times New Roman"/>
                <a:cs typeface="Times New Roman"/>
              </a:rPr>
              <a:t>.</a:t>
            </a:r>
            <a:r>
              <a:rPr sz="1200" dirty="0">
                <a:latin typeface="Times New Roman"/>
                <a:cs typeface="Times New Roman"/>
              </a:rPr>
              <a:t>, </a:t>
            </a:r>
            <a:r>
              <a:rPr sz="1200" spc="-15" dirty="0">
                <a:latin typeface="Times New Roman"/>
                <a:cs typeface="Times New Roman"/>
              </a:rPr>
              <a:t> </a:t>
            </a:r>
            <a:r>
              <a:rPr sz="1200" dirty="0">
                <a:latin typeface="Times New Roman"/>
                <a:cs typeface="Times New Roman"/>
              </a:rPr>
              <a:t>&amp; </a:t>
            </a:r>
            <a:r>
              <a:rPr sz="1200" spc="-50" dirty="0">
                <a:latin typeface="Times New Roman"/>
                <a:cs typeface="Times New Roman"/>
              </a:rPr>
              <a:t> </a:t>
            </a:r>
            <a:r>
              <a:rPr sz="1200" spc="-10" dirty="0">
                <a:latin typeface="Times New Roman"/>
                <a:cs typeface="Times New Roman"/>
              </a:rPr>
              <a:t>B</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k</a:t>
            </a:r>
            <a:r>
              <a:rPr sz="1200" spc="-15" dirty="0">
                <a:latin typeface="Times New Roman"/>
                <a:cs typeface="Times New Roman"/>
              </a:rPr>
              <a:t>s</a:t>
            </a:r>
            <a:r>
              <a:rPr sz="1200" dirty="0">
                <a:latin typeface="Times New Roman"/>
                <a:cs typeface="Times New Roman"/>
              </a:rPr>
              <a:t>, </a:t>
            </a:r>
            <a:r>
              <a:rPr sz="1200" spc="-15" dirty="0">
                <a:latin typeface="Times New Roman"/>
                <a:cs typeface="Times New Roman"/>
              </a:rPr>
              <a:t> </a:t>
            </a:r>
            <a:r>
              <a:rPr sz="1200" spc="-10" dirty="0">
                <a:latin typeface="Times New Roman"/>
                <a:cs typeface="Times New Roman"/>
              </a:rPr>
              <a:t>C</a:t>
            </a:r>
            <a:r>
              <a:rPr sz="1200" dirty="0">
                <a:latin typeface="Times New Roman"/>
                <a:cs typeface="Times New Roman"/>
              </a:rPr>
              <a:t>. </a:t>
            </a:r>
            <a:r>
              <a:rPr sz="1200" spc="-15" dirty="0">
                <a:latin typeface="Times New Roman"/>
                <a:cs typeface="Times New Roman"/>
              </a:rPr>
              <a:t> </a:t>
            </a:r>
            <a:r>
              <a:rPr sz="1200" spc="-10" dirty="0">
                <a:latin typeface="Times New Roman"/>
                <a:cs typeface="Times New Roman"/>
              </a:rPr>
              <a:t>B</a:t>
            </a:r>
            <a:r>
              <a:rPr sz="1200" dirty="0">
                <a:latin typeface="Times New Roman"/>
                <a:cs typeface="Times New Roman"/>
              </a:rPr>
              <a:t>. </a:t>
            </a:r>
            <a:r>
              <a:rPr sz="1200" spc="-15" dirty="0">
                <a:latin typeface="Times New Roman"/>
                <a:cs typeface="Times New Roman"/>
              </a:rPr>
              <a:t> </a:t>
            </a:r>
            <a:r>
              <a:rPr sz="1200" spc="5" dirty="0">
                <a:latin typeface="Times New Roman"/>
                <a:cs typeface="Times New Roman"/>
              </a:rPr>
              <a:t>(</a:t>
            </a:r>
            <a:r>
              <a:rPr sz="1200" dirty="0">
                <a:latin typeface="Times New Roman"/>
                <a:cs typeface="Times New Roman"/>
              </a:rPr>
              <a:t>2007</a:t>
            </a:r>
            <a:r>
              <a:rPr sz="1200" spc="5" dirty="0">
                <a:latin typeface="Times New Roman"/>
                <a:cs typeface="Times New Roman"/>
              </a:rPr>
              <a:t>)</a:t>
            </a:r>
            <a:r>
              <a:rPr sz="1200" dirty="0">
                <a:latin typeface="Times New Roman"/>
                <a:cs typeface="Times New Roman"/>
              </a:rPr>
              <a:t>. </a:t>
            </a:r>
            <a:r>
              <a:rPr sz="1200" spc="-15" dirty="0">
                <a:latin typeface="Times New Roman"/>
                <a:cs typeface="Times New Roman"/>
              </a:rPr>
              <a:t> </a:t>
            </a:r>
            <a:r>
              <a:rPr sz="1200" i="1" spc="10" dirty="0">
                <a:latin typeface="Times New Roman"/>
                <a:cs typeface="Times New Roman"/>
              </a:rPr>
              <a:t>A</a:t>
            </a:r>
            <a:r>
              <a:rPr sz="1200" i="1" dirty="0">
                <a:latin typeface="Times New Roman"/>
                <a:cs typeface="Times New Roman"/>
              </a:rPr>
              <a:t>n </a:t>
            </a:r>
            <a:r>
              <a:rPr sz="1200" i="1" spc="-25" dirty="0">
                <a:latin typeface="Times New Roman"/>
                <a:cs typeface="Times New Roman"/>
              </a:rPr>
              <a:t> </a:t>
            </a:r>
            <a:r>
              <a:rPr sz="1200" i="1" dirty="0">
                <a:latin typeface="Times New Roman"/>
                <a:cs typeface="Times New Roman"/>
              </a:rPr>
              <a:t>int</a:t>
            </a:r>
            <a:r>
              <a:rPr sz="1200" i="1" spc="-15" dirty="0">
                <a:latin typeface="Times New Roman"/>
                <a:cs typeface="Times New Roman"/>
              </a:rPr>
              <a:t>r</a:t>
            </a:r>
            <a:r>
              <a:rPr sz="1200" i="1" spc="-25" dirty="0">
                <a:latin typeface="Times New Roman"/>
                <a:cs typeface="Times New Roman"/>
              </a:rPr>
              <a:t>o</a:t>
            </a:r>
            <a:r>
              <a:rPr sz="1200" i="1" dirty="0">
                <a:latin typeface="Times New Roman"/>
                <a:cs typeface="Times New Roman"/>
              </a:rPr>
              <a:t>du</a:t>
            </a:r>
            <a:r>
              <a:rPr sz="1200" i="1" spc="-5" dirty="0">
                <a:latin typeface="Times New Roman"/>
                <a:cs typeface="Times New Roman"/>
              </a:rPr>
              <a:t>c</a:t>
            </a:r>
            <a:r>
              <a:rPr sz="1200" i="1" dirty="0">
                <a:latin typeface="Times New Roman"/>
                <a:cs typeface="Times New Roman"/>
              </a:rPr>
              <a:t>tion  to </a:t>
            </a:r>
            <a:r>
              <a:rPr sz="1200" i="1" spc="-25" dirty="0">
                <a:latin typeface="Times New Roman"/>
                <a:cs typeface="Times New Roman"/>
              </a:rPr>
              <a:t> </a:t>
            </a:r>
            <a:r>
              <a:rPr sz="1200" i="1" spc="-5" dirty="0">
                <a:latin typeface="Times New Roman"/>
                <a:cs typeface="Times New Roman"/>
              </a:rPr>
              <a:t>m</a:t>
            </a:r>
            <a:r>
              <a:rPr sz="1200" i="1" dirty="0">
                <a:latin typeface="Times New Roman"/>
                <a:cs typeface="Times New Roman"/>
              </a:rPr>
              <a:t>ulti</a:t>
            </a:r>
            <a:r>
              <a:rPr sz="1200" i="1" spc="-5"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 </a:t>
            </a:r>
            <a:r>
              <a:rPr sz="1200" i="1" spc="-25" dirty="0">
                <a:latin typeface="Times New Roman"/>
                <a:cs typeface="Times New Roman"/>
              </a:rPr>
              <a:t> </a:t>
            </a:r>
            <a:r>
              <a:rPr sz="1200" i="1" spc="-5" dirty="0">
                <a:latin typeface="Times New Roman"/>
                <a:cs typeface="Times New Roman"/>
              </a:rPr>
              <a:t>e</a:t>
            </a:r>
            <a:r>
              <a:rPr sz="1200" i="1" dirty="0">
                <a:latin typeface="Times New Roman"/>
                <a:cs typeface="Times New Roman"/>
              </a:rPr>
              <a:t>du</a:t>
            </a:r>
            <a:r>
              <a:rPr sz="1200" i="1" spc="-5" dirty="0">
                <a:latin typeface="Times New Roman"/>
                <a:cs typeface="Times New Roman"/>
              </a:rPr>
              <a:t>c</a:t>
            </a:r>
            <a:r>
              <a:rPr sz="1200" i="1" dirty="0">
                <a:latin typeface="Times New Roman"/>
                <a:cs typeface="Times New Roman"/>
              </a:rPr>
              <a:t>ation </a:t>
            </a:r>
            <a:r>
              <a:rPr sz="1200" i="1" spc="-25" dirty="0">
                <a:latin typeface="Times New Roman"/>
                <a:cs typeface="Times New Roman"/>
              </a:rPr>
              <a:t> </a:t>
            </a:r>
            <a:r>
              <a:rPr sz="1200" spc="5" dirty="0">
                <a:latin typeface="Times New Roman"/>
                <a:cs typeface="Times New Roman"/>
              </a:rPr>
              <a:t>(</a:t>
            </a:r>
            <a:r>
              <a:rPr sz="1200" spc="-25" dirty="0">
                <a:latin typeface="Times New Roman"/>
                <a:cs typeface="Times New Roman"/>
              </a:rPr>
              <a:t>6</a:t>
            </a:r>
            <a:r>
              <a:rPr sz="1200" spc="25" dirty="0">
                <a:latin typeface="Times New Roman"/>
                <a:cs typeface="Times New Roman"/>
              </a:rPr>
              <a:t>t</a:t>
            </a:r>
            <a:r>
              <a:rPr sz="1200" dirty="0">
                <a:latin typeface="Times New Roman"/>
                <a:cs typeface="Times New Roman"/>
              </a:rPr>
              <a:t>h </a:t>
            </a:r>
            <a:r>
              <a:rPr sz="1200" spc="-50" dirty="0">
                <a:latin typeface="Times New Roman"/>
                <a:cs typeface="Times New Roman"/>
              </a:rPr>
              <a:t> </a:t>
            </a:r>
            <a:r>
              <a:rPr sz="1200" spc="-5" dirty="0">
                <a:latin typeface="Times New Roman"/>
                <a:cs typeface="Times New Roman"/>
              </a:rPr>
              <a:t>e</a:t>
            </a:r>
            <a:r>
              <a:rPr sz="1200" dirty="0">
                <a:latin typeface="Times New Roman"/>
                <a:cs typeface="Times New Roman"/>
              </a:rPr>
              <a:t>d</a:t>
            </a:r>
            <a:r>
              <a:rPr sz="1200" spc="10" dirty="0">
                <a:latin typeface="Times New Roman"/>
                <a:cs typeface="Times New Roman"/>
              </a:rPr>
              <a:t>.</a:t>
            </a:r>
            <a:r>
              <a:rPr sz="1200" spc="5" dirty="0">
                <a:latin typeface="Times New Roman"/>
                <a:cs typeface="Times New Roman"/>
              </a:rPr>
              <a:t>)</a:t>
            </a:r>
            <a:r>
              <a:rPr sz="1200" dirty="0">
                <a:latin typeface="Times New Roman"/>
                <a:cs typeface="Times New Roman"/>
              </a:rPr>
              <a:t>.</a:t>
            </a:r>
          </a:p>
          <a:p>
            <a:pPr marL="378460" algn="just">
              <a:lnSpc>
                <a:spcPts val="1380"/>
              </a:lnSpc>
            </a:pPr>
            <a:r>
              <a:rPr sz="1200" spc="-5" dirty="0">
                <a:latin typeface="Times New Roman"/>
                <a:cs typeface="Times New Roman"/>
              </a:rPr>
              <a:t>Da</a:t>
            </a:r>
            <a:r>
              <a:rPr sz="1200" dirty="0">
                <a:latin typeface="Times New Roman"/>
                <a:cs typeface="Times New Roman"/>
              </a:rPr>
              <a:t>n</a:t>
            </a:r>
            <a:r>
              <a:rPr sz="1200" spc="-25"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spc="-15" dirty="0">
                <a:latin typeface="Times New Roman"/>
                <a:cs typeface="Times New Roman"/>
              </a:rPr>
              <a:t>s</a:t>
            </a:r>
            <a:r>
              <a:rPr sz="1200" dirty="0">
                <a:latin typeface="Times New Roman"/>
                <a:cs typeface="Times New Roman"/>
              </a:rPr>
              <a:t>,</a:t>
            </a:r>
            <a:r>
              <a:rPr sz="1200" spc="20" dirty="0">
                <a:latin typeface="Times New Roman"/>
                <a:cs typeface="Times New Roman"/>
              </a:rPr>
              <a:t> </a:t>
            </a:r>
            <a:r>
              <a:rPr sz="1200" spc="-15" dirty="0">
                <a:latin typeface="Times New Roman"/>
                <a:cs typeface="Times New Roman"/>
              </a:rPr>
              <a:t>M</a:t>
            </a:r>
            <a:r>
              <a:rPr sz="1200" spc="-30" dirty="0">
                <a:latin typeface="Times New Roman"/>
                <a:cs typeface="Times New Roman"/>
              </a:rPr>
              <a:t>A</a:t>
            </a:r>
            <a:r>
              <a:rPr sz="1200" dirty="0">
                <a:latin typeface="Times New Roman"/>
                <a:cs typeface="Times New Roman"/>
              </a:rPr>
              <a:t>:</a:t>
            </a:r>
            <a:r>
              <a:rPr sz="1200" spc="10" dirty="0">
                <a:latin typeface="Times New Roman"/>
                <a:cs typeface="Times New Roman"/>
              </a:rPr>
              <a:t> </a:t>
            </a:r>
            <a:r>
              <a:rPr sz="1200" spc="-15" dirty="0">
                <a:latin typeface="Times New Roman"/>
                <a:cs typeface="Times New Roman"/>
              </a:rPr>
              <a:t>J</a:t>
            </a:r>
            <a:r>
              <a:rPr sz="1200" spc="20" dirty="0">
                <a:latin typeface="Times New Roman"/>
                <a:cs typeface="Times New Roman"/>
              </a:rPr>
              <a:t>o</a:t>
            </a:r>
            <a:r>
              <a:rPr sz="1200" dirty="0">
                <a:latin typeface="Times New Roman"/>
                <a:cs typeface="Times New Roman"/>
              </a:rPr>
              <a:t>hn</a:t>
            </a:r>
            <a:r>
              <a:rPr sz="1200" spc="10" dirty="0">
                <a:latin typeface="Times New Roman"/>
                <a:cs typeface="Times New Roman"/>
              </a:rPr>
              <a:t> </a:t>
            </a:r>
            <a:r>
              <a:rPr sz="1200" spc="-5" dirty="0">
                <a:latin typeface="Times New Roman"/>
                <a:cs typeface="Times New Roman"/>
              </a:rPr>
              <a:t>W</a:t>
            </a:r>
            <a:r>
              <a:rPr sz="1200" spc="-25" dirty="0">
                <a:latin typeface="Times New Roman"/>
                <a:cs typeface="Times New Roman"/>
              </a:rPr>
              <a:t>il</a:t>
            </a:r>
            <a:r>
              <a:rPr sz="1200" spc="40" dirty="0">
                <a:latin typeface="Times New Roman"/>
                <a:cs typeface="Times New Roman"/>
              </a:rPr>
              <a:t>e</a:t>
            </a:r>
            <a:r>
              <a:rPr sz="1200" dirty="0">
                <a:latin typeface="Times New Roman"/>
                <a:cs typeface="Times New Roman"/>
              </a:rPr>
              <a:t>y</a:t>
            </a:r>
            <a:r>
              <a:rPr sz="1200" spc="-15" dirty="0">
                <a:latin typeface="Times New Roman"/>
                <a:cs typeface="Times New Roman"/>
              </a:rPr>
              <a:t> </a:t>
            </a:r>
            <a:r>
              <a:rPr sz="1200" dirty="0">
                <a:latin typeface="Times New Roman"/>
                <a:cs typeface="Times New Roman"/>
              </a:rPr>
              <a:t>&amp;</a:t>
            </a:r>
            <a:r>
              <a:rPr sz="1200" spc="-10" dirty="0">
                <a:latin typeface="Times New Roman"/>
                <a:cs typeface="Times New Roman"/>
              </a:rPr>
              <a:t> </a:t>
            </a:r>
            <a:r>
              <a:rPr sz="1200" dirty="0">
                <a:latin typeface="Times New Roman"/>
                <a:cs typeface="Times New Roman"/>
              </a:rPr>
              <a:t>S</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s.</a:t>
            </a:r>
            <a:endParaRPr sz="1200" dirty="0">
              <a:latin typeface="Times New Roman"/>
              <a:cs typeface="Times New Roman"/>
            </a:endParaRPr>
          </a:p>
          <a:p>
            <a:pPr marL="378460" marR="8890" indent="-365760" algn="just">
              <a:lnSpc>
                <a:spcPct val="95800"/>
              </a:lnSpc>
              <a:spcBef>
                <a:spcPts val="25"/>
              </a:spcBef>
            </a:pPr>
            <a:r>
              <a:rPr sz="1200" spc="-5" dirty="0">
                <a:latin typeface="Times New Roman"/>
                <a:cs typeface="Times New Roman"/>
              </a:rPr>
              <a:t>D</a:t>
            </a:r>
            <a:r>
              <a:rPr sz="1200" spc="20" dirty="0">
                <a:latin typeface="Times New Roman"/>
                <a:cs typeface="Times New Roman"/>
              </a:rPr>
              <a:t>o</a:t>
            </a:r>
            <a:r>
              <a:rPr sz="1200" spc="-25"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 </a:t>
            </a:r>
            <a:r>
              <a:rPr sz="1200" spc="80" dirty="0">
                <a:latin typeface="Times New Roman"/>
                <a:cs typeface="Times New Roman"/>
              </a:rPr>
              <a:t> </a:t>
            </a:r>
            <a:r>
              <a:rPr sz="1200" spc="-30" dirty="0">
                <a:latin typeface="Times New Roman"/>
                <a:cs typeface="Times New Roman"/>
              </a:rPr>
              <a:t>A</a:t>
            </a:r>
            <a:r>
              <a:rPr sz="1200" dirty="0">
                <a:latin typeface="Times New Roman"/>
                <a:cs typeface="Times New Roman"/>
              </a:rPr>
              <a:t>. </a:t>
            </a:r>
            <a:r>
              <a:rPr sz="1200" spc="80" dirty="0">
                <a:latin typeface="Times New Roman"/>
                <a:cs typeface="Times New Roman"/>
              </a:rPr>
              <a:t> </a:t>
            </a:r>
            <a:r>
              <a:rPr sz="1200" spc="-30" dirty="0">
                <a:latin typeface="Times New Roman"/>
                <a:cs typeface="Times New Roman"/>
              </a:rPr>
              <a:t>G</a:t>
            </a:r>
            <a:r>
              <a:rPr sz="1200" dirty="0">
                <a:latin typeface="Times New Roman"/>
                <a:cs typeface="Times New Roman"/>
              </a:rPr>
              <a:t>. </a:t>
            </a:r>
            <a:r>
              <a:rPr sz="1200" spc="60" dirty="0">
                <a:latin typeface="Times New Roman"/>
                <a:cs typeface="Times New Roman"/>
              </a:rPr>
              <a:t> </a:t>
            </a:r>
            <a:r>
              <a:rPr sz="1200" spc="5" dirty="0">
                <a:latin typeface="Times New Roman"/>
                <a:cs typeface="Times New Roman"/>
              </a:rPr>
              <a:t>(</a:t>
            </a:r>
            <a:r>
              <a:rPr sz="1200" dirty="0">
                <a:latin typeface="Times New Roman"/>
                <a:cs typeface="Times New Roman"/>
              </a:rPr>
              <a:t>2010</a:t>
            </a:r>
            <a:r>
              <a:rPr sz="1200" spc="-20" dirty="0">
                <a:latin typeface="Times New Roman"/>
                <a:cs typeface="Times New Roman"/>
              </a:rPr>
              <a:t>)</a:t>
            </a:r>
            <a:r>
              <a:rPr sz="1200" dirty="0">
                <a:latin typeface="Times New Roman"/>
                <a:cs typeface="Times New Roman"/>
              </a:rPr>
              <a:t>. </a:t>
            </a:r>
            <a:r>
              <a:rPr sz="1200" spc="60"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hing </a:t>
            </a:r>
            <a:r>
              <a:rPr sz="1200" i="1" spc="45" dirty="0">
                <a:latin typeface="Times New Roman"/>
                <a:cs typeface="Times New Roman"/>
              </a:rPr>
              <a:t> </a:t>
            </a:r>
            <a:r>
              <a:rPr sz="1200" i="1" spc="25" dirty="0">
                <a:latin typeface="Times New Roman"/>
                <a:cs typeface="Times New Roman"/>
              </a:rPr>
              <a:t>f</a:t>
            </a:r>
            <a:r>
              <a:rPr sz="1200" i="1" dirty="0">
                <a:latin typeface="Times New Roman"/>
                <a:cs typeface="Times New Roman"/>
              </a:rPr>
              <a:t>or </a:t>
            </a:r>
            <a:r>
              <a:rPr sz="1200" i="1" spc="35" dirty="0">
                <a:latin typeface="Times New Roman"/>
                <a:cs typeface="Times New Roman"/>
              </a:rPr>
              <a:t> </a:t>
            </a:r>
            <a:r>
              <a:rPr sz="1200" i="1" spc="-15" dirty="0">
                <a:latin typeface="Times New Roman"/>
                <a:cs typeface="Times New Roman"/>
              </a:rPr>
              <a:t>s</a:t>
            </a:r>
            <a:r>
              <a:rPr sz="1200" i="1" dirty="0">
                <a:latin typeface="Times New Roman"/>
                <a:cs typeface="Times New Roman"/>
              </a:rPr>
              <a:t>o</a:t>
            </a:r>
            <a:r>
              <a:rPr sz="1200" i="1" spc="-5" dirty="0">
                <a:latin typeface="Times New Roman"/>
                <a:cs typeface="Times New Roman"/>
              </a:rPr>
              <a:t>c</a:t>
            </a:r>
            <a:r>
              <a:rPr sz="1200" i="1" dirty="0">
                <a:latin typeface="Times New Roman"/>
                <a:cs typeface="Times New Roman"/>
              </a:rPr>
              <a:t>ial </a:t>
            </a:r>
            <a:r>
              <a:rPr sz="1200" i="1" spc="70" dirty="0">
                <a:latin typeface="Times New Roman"/>
                <a:cs typeface="Times New Roman"/>
              </a:rPr>
              <a:t> </a:t>
            </a:r>
            <a:r>
              <a:rPr sz="1200" i="1" dirty="0">
                <a:latin typeface="Times New Roman"/>
                <a:cs typeface="Times New Roman"/>
              </a:rPr>
              <a:t>ju</a:t>
            </a:r>
            <a:r>
              <a:rPr sz="1200" i="1" spc="-15" dirty="0">
                <a:latin typeface="Times New Roman"/>
                <a:cs typeface="Times New Roman"/>
              </a:rPr>
              <a:t>s</a:t>
            </a:r>
            <a:r>
              <a:rPr sz="1200" i="1" dirty="0">
                <a:latin typeface="Times New Roman"/>
                <a:cs typeface="Times New Roman"/>
              </a:rPr>
              <a:t>t</a:t>
            </a:r>
            <a:r>
              <a:rPr sz="1200" i="1" spc="-25" dirty="0">
                <a:latin typeface="Times New Roman"/>
                <a:cs typeface="Times New Roman"/>
              </a:rPr>
              <a:t>i</a:t>
            </a:r>
            <a:r>
              <a:rPr sz="1200" i="1" spc="-5" dirty="0">
                <a:latin typeface="Times New Roman"/>
                <a:cs typeface="Times New Roman"/>
              </a:rPr>
              <a:t>c</a:t>
            </a:r>
            <a:r>
              <a:rPr sz="1200" i="1" dirty="0">
                <a:latin typeface="Times New Roman"/>
                <a:cs typeface="Times New Roman"/>
              </a:rPr>
              <a:t>e </a:t>
            </a:r>
            <a:r>
              <a:rPr sz="1200" i="1" spc="90" dirty="0">
                <a:latin typeface="Times New Roman"/>
                <a:cs typeface="Times New Roman"/>
              </a:rPr>
              <a:t> </a:t>
            </a:r>
            <a:r>
              <a:rPr sz="1200" i="1" spc="-60" dirty="0">
                <a:latin typeface="Times New Roman"/>
                <a:cs typeface="Times New Roman"/>
              </a:rPr>
              <a:t>w</a:t>
            </a:r>
            <a:r>
              <a:rPr sz="1200" i="1" dirty="0">
                <a:latin typeface="Times New Roman"/>
                <a:cs typeface="Times New Roman"/>
              </a:rPr>
              <a:t>ith </a:t>
            </a:r>
            <a:r>
              <a:rPr sz="1200" i="1" spc="70" dirty="0">
                <a:latin typeface="Times New Roman"/>
                <a:cs typeface="Times New Roman"/>
              </a:rPr>
              <a:t> </a:t>
            </a:r>
            <a:r>
              <a:rPr sz="1200" i="1" spc="-15" dirty="0">
                <a:latin typeface="Times New Roman"/>
                <a:cs typeface="Times New Roman"/>
              </a:rPr>
              <a:t>s</a:t>
            </a:r>
            <a:r>
              <a:rPr sz="1200" i="1" dirty="0">
                <a:latin typeface="Times New Roman"/>
                <a:cs typeface="Times New Roman"/>
              </a:rPr>
              <a:t>tanda</a:t>
            </a:r>
            <a:r>
              <a:rPr sz="1200" i="1" spc="-15" dirty="0">
                <a:latin typeface="Times New Roman"/>
                <a:cs typeface="Times New Roman"/>
              </a:rPr>
              <a:t>r</a:t>
            </a:r>
            <a:r>
              <a:rPr sz="1200" i="1" dirty="0">
                <a:latin typeface="Times New Roman"/>
                <a:cs typeface="Times New Roman"/>
              </a:rPr>
              <a:t>d</a:t>
            </a:r>
            <a:r>
              <a:rPr sz="1200" i="1" spc="-15" dirty="0">
                <a:latin typeface="Times New Roman"/>
                <a:cs typeface="Times New Roman"/>
              </a:rPr>
              <a:t>s</a:t>
            </a:r>
            <a:r>
              <a:rPr sz="1200" i="1" spc="5" dirty="0">
                <a:latin typeface="Times New Roman"/>
                <a:cs typeface="Times New Roman"/>
              </a:rPr>
              <a:t>-</a:t>
            </a:r>
            <a:r>
              <a:rPr sz="1200" i="1" dirty="0">
                <a:latin typeface="Times New Roman"/>
                <a:cs typeface="Times New Roman"/>
              </a:rPr>
              <a:t>ba</a:t>
            </a:r>
            <a:r>
              <a:rPr sz="1200" i="1" spc="10" dirty="0">
                <a:latin typeface="Times New Roman"/>
                <a:cs typeface="Times New Roman"/>
              </a:rPr>
              <a:t>s</a:t>
            </a:r>
            <a:r>
              <a:rPr sz="1200" i="1" spc="-5" dirty="0">
                <a:latin typeface="Times New Roman"/>
                <a:cs typeface="Times New Roman"/>
              </a:rPr>
              <a:t>e</a:t>
            </a:r>
            <a:r>
              <a:rPr sz="1200" i="1" dirty="0">
                <a:latin typeface="Times New Roman"/>
                <a:cs typeface="Times New Roman"/>
              </a:rPr>
              <a:t>d </a:t>
            </a:r>
            <a:r>
              <a:rPr sz="1200" i="1" spc="70" dirty="0">
                <a:latin typeface="Times New Roman"/>
                <a:cs typeface="Times New Roman"/>
              </a:rPr>
              <a:t> </a:t>
            </a:r>
            <a:r>
              <a:rPr sz="1200" i="1" spc="-15" dirty="0">
                <a:latin typeface="Times New Roman"/>
                <a:cs typeface="Times New Roman"/>
              </a:rPr>
              <a:t>s</a:t>
            </a:r>
            <a:r>
              <a:rPr sz="1200" i="1" spc="-5" dirty="0">
                <a:latin typeface="Times New Roman"/>
                <a:cs typeface="Times New Roman"/>
              </a:rPr>
              <a:t>ec</a:t>
            </a:r>
            <a:r>
              <a:rPr sz="1200" i="1" dirty="0">
                <a:latin typeface="Times New Roman"/>
                <a:cs typeface="Times New Roman"/>
              </a:rPr>
              <a:t>onda</a:t>
            </a:r>
            <a:r>
              <a:rPr sz="1200" i="1" spc="-15" dirty="0">
                <a:latin typeface="Times New Roman"/>
                <a:cs typeface="Times New Roman"/>
              </a:rPr>
              <a:t>r</a:t>
            </a:r>
            <a:r>
              <a:rPr sz="1200" i="1" dirty="0">
                <a:latin typeface="Times New Roman"/>
                <a:cs typeface="Times New Roman"/>
              </a:rPr>
              <a:t>y </a:t>
            </a:r>
            <a:r>
              <a:rPr sz="1200" i="1" spc="65" dirty="0">
                <a:latin typeface="Times New Roman"/>
                <a:cs typeface="Times New Roman"/>
              </a:rPr>
              <a:t> </a:t>
            </a:r>
            <a:r>
              <a:rPr sz="1200" i="1" spc="10" dirty="0">
                <a:latin typeface="Times New Roman"/>
                <a:cs typeface="Times New Roman"/>
              </a:rPr>
              <a:t>E</a:t>
            </a:r>
            <a:r>
              <a:rPr sz="1200" i="1" dirty="0">
                <a:latin typeface="Times New Roman"/>
                <a:cs typeface="Times New Roman"/>
              </a:rPr>
              <a:t>ngli</a:t>
            </a:r>
            <a:r>
              <a:rPr sz="1200" i="1" spc="-15" dirty="0">
                <a:latin typeface="Times New Roman"/>
                <a:cs typeface="Times New Roman"/>
              </a:rPr>
              <a:t>s</a:t>
            </a:r>
            <a:r>
              <a:rPr sz="1200" i="1" dirty="0">
                <a:latin typeface="Times New Roman"/>
                <a:cs typeface="Times New Roman"/>
              </a:rPr>
              <a:t>h language</a:t>
            </a:r>
            <a:r>
              <a:rPr sz="1200" i="1" spc="100" dirty="0">
                <a:latin typeface="Times New Roman"/>
                <a:cs typeface="Times New Roman"/>
              </a:rPr>
              <a:t> </a:t>
            </a:r>
            <a:r>
              <a:rPr sz="1200" i="1" dirty="0">
                <a:latin typeface="Times New Roman"/>
                <a:cs typeface="Times New Roman"/>
              </a:rPr>
              <a:t>a</a:t>
            </a:r>
            <a:r>
              <a:rPr sz="1200" i="1" spc="-15" dirty="0">
                <a:latin typeface="Times New Roman"/>
                <a:cs typeface="Times New Roman"/>
              </a:rPr>
              <a:t>r</a:t>
            </a:r>
            <a:r>
              <a:rPr sz="1200" i="1" dirty="0">
                <a:latin typeface="Times New Roman"/>
                <a:cs typeface="Times New Roman"/>
              </a:rPr>
              <a:t>ts</a:t>
            </a:r>
            <a:r>
              <a:rPr sz="1200" i="1" spc="95" dirty="0">
                <a:latin typeface="Times New Roman"/>
                <a:cs typeface="Times New Roman"/>
              </a:rPr>
              <a:t> </a:t>
            </a:r>
            <a:r>
              <a:rPr sz="1200" i="1" spc="-5" dirty="0">
                <a:latin typeface="Times New Roman"/>
                <a:cs typeface="Times New Roman"/>
              </a:rPr>
              <a:t>c</a:t>
            </a:r>
            <a:r>
              <a:rPr sz="1200" i="1" dirty="0">
                <a:latin typeface="Times New Roman"/>
                <a:cs typeface="Times New Roman"/>
              </a:rPr>
              <a:t>u</a:t>
            </a:r>
            <a:r>
              <a:rPr sz="1200" i="1" spc="-15" dirty="0">
                <a:latin typeface="Times New Roman"/>
                <a:cs typeface="Times New Roman"/>
              </a:rPr>
              <a:t>rr</a:t>
            </a:r>
            <a:r>
              <a:rPr sz="1200" i="1" dirty="0">
                <a:latin typeface="Times New Roman"/>
                <a:cs typeface="Times New Roman"/>
              </a:rPr>
              <a:t>i</a:t>
            </a:r>
            <a:r>
              <a:rPr sz="1200" i="1" spc="-5" dirty="0">
                <a:latin typeface="Times New Roman"/>
                <a:cs typeface="Times New Roman"/>
              </a:rPr>
              <a:t>c</a:t>
            </a:r>
            <a:r>
              <a:rPr sz="1200" i="1" dirty="0">
                <a:latin typeface="Times New Roman"/>
                <a:cs typeface="Times New Roman"/>
              </a:rPr>
              <a:t>ulu</a:t>
            </a:r>
            <a:r>
              <a:rPr sz="1200" i="1" spc="-5" dirty="0">
                <a:latin typeface="Times New Roman"/>
                <a:cs typeface="Times New Roman"/>
              </a:rPr>
              <a:t>m</a:t>
            </a:r>
            <a:r>
              <a:rPr sz="1200" i="1" dirty="0">
                <a:latin typeface="Times New Roman"/>
                <a:cs typeface="Times New Roman"/>
              </a:rPr>
              <a:t>.</a:t>
            </a:r>
            <a:r>
              <a:rPr sz="1200" i="1" spc="120" dirty="0">
                <a:latin typeface="Times New Roman"/>
                <a:cs typeface="Times New Roman"/>
              </a:rPr>
              <a:t> </a:t>
            </a:r>
            <a:r>
              <a:rPr sz="1200" spc="5" dirty="0">
                <a:latin typeface="Times New Roman"/>
                <a:cs typeface="Times New Roman"/>
              </a:rPr>
              <a:t>(</a:t>
            </a:r>
            <a:r>
              <a:rPr sz="1200" spc="-30" dirty="0">
                <a:latin typeface="Times New Roman"/>
                <a:cs typeface="Times New Roman"/>
              </a:rPr>
              <a:t>D</a:t>
            </a:r>
            <a:r>
              <a:rPr sz="1200" spc="20" dirty="0">
                <a:latin typeface="Times New Roman"/>
                <a:cs typeface="Times New Roman"/>
              </a:rPr>
              <a:t>o</a:t>
            </a:r>
            <a:r>
              <a:rPr sz="1200" spc="-30" dirty="0">
                <a:latin typeface="Times New Roman"/>
                <a:cs typeface="Times New Roman"/>
              </a:rPr>
              <a:t>c</a:t>
            </a:r>
            <a:r>
              <a:rPr sz="1200" dirty="0">
                <a:latin typeface="Times New Roman"/>
                <a:cs typeface="Times New Roman"/>
              </a:rPr>
              <a:t>t</a:t>
            </a:r>
            <a:r>
              <a:rPr sz="1200" spc="20" dirty="0">
                <a:latin typeface="Times New Roman"/>
                <a:cs typeface="Times New Roman"/>
              </a:rPr>
              <a:t>o</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l</a:t>
            </a:r>
            <a:r>
              <a:rPr sz="1200" spc="60"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spc="-15" dirty="0">
                <a:latin typeface="Times New Roman"/>
                <a:cs typeface="Times New Roman"/>
              </a:rPr>
              <a:t>ss</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a:t>
            </a:r>
            <a:r>
              <a:rPr sz="1200" dirty="0">
                <a:latin typeface="Times New Roman"/>
                <a:cs typeface="Times New Roman"/>
              </a:rPr>
              <a:t>.</a:t>
            </a:r>
            <a:r>
              <a:rPr sz="1200" spc="120" dirty="0">
                <a:latin typeface="Times New Roman"/>
                <a:cs typeface="Times New Roman"/>
              </a:rPr>
              <a:t> </a:t>
            </a:r>
            <a:r>
              <a:rPr sz="1200" spc="-10" dirty="0">
                <a:latin typeface="Times New Roman"/>
                <a:cs typeface="Times New Roman"/>
              </a:rPr>
              <a:t>R</a:t>
            </a:r>
            <a:r>
              <a:rPr sz="1200" spc="-30" dirty="0">
                <a:latin typeface="Times New Roman"/>
                <a:cs typeface="Times New Roman"/>
              </a:rPr>
              <a:t>e</a:t>
            </a:r>
            <a:r>
              <a:rPr sz="1200" spc="25" dirty="0">
                <a:latin typeface="Times New Roman"/>
                <a:cs typeface="Times New Roman"/>
              </a:rPr>
              <a:t>t</a:t>
            </a:r>
            <a:r>
              <a:rPr sz="1200" spc="5" dirty="0">
                <a:latin typeface="Times New Roman"/>
                <a:cs typeface="Times New Roman"/>
              </a:rPr>
              <a:t>r</a:t>
            </a:r>
            <a:r>
              <a:rPr sz="1200" spc="-50" dirty="0">
                <a:latin typeface="Times New Roman"/>
                <a:cs typeface="Times New Roman"/>
              </a:rPr>
              <a:t>i</a:t>
            </a:r>
            <a:r>
              <a:rPr sz="1200" spc="15" dirty="0">
                <a:latin typeface="Times New Roman"/>
                <a:cs typeface="Times New Roman"/>
              </a:rPr>
              <a:t>e</a:t>
            </a:r>
            <a:r>
              <a:rPr sz="1200" spc="-25" dirty="0">
                <a:latin typeface="Times New Roman"/>
                <a:cs typeface="Times New Roman"/>
              </a:rPr>
              <a:t>v</a:t>
            </a:r>
            <a:r>
              <a:rPr sz="1200" spc="-5" dirty="0">
                <a:latin typeface="Times New Roman"/>
                <a:cs typeface="Times New Roman"/>
              </a:rPr>
              <a:t>e</a:t>
            </a:r>
            <a:r>
              <a:rPr sz="1200" dirty="0">
                <a:latin typeface="Times New Roman"/>
                <a:cs typeface="Times New Roman"/>
              </a:rPr>
              <a:t>d</a:t>
            </a:r>
            <a:r>
              <a:rPr sz="1200" spc="130" dirty="0">
                <a:latin typeface="Times New Roman"/>
                <a:cs typeface="Times New Roman"/>
              </a:rPr>
              <a:t> </a:t>
            </a:r>
            <a:r>
              <a:rPr sz="1200" spc="-40" dirty="0">
                <a:latin typeface="Times New Roman"/>
                <a:cs typeface="Times New Roman"/>
              </a:rPr>
              <a:t>f</a:t>
            </a:r>
            <a:r>
              <a:rPr sz="1200" spc="5" dirty="0">
                <a:latin typeface="Times New Roman"/>
                <a:cs typeface="Times New Roman"/>
              </a:rPr>
              <a:t>r</a:t>
            </a:r>
            <a:r>
              <a:rPr sz="1200" spc="45" dirty="0">
                <a:latin typeface="Times New Roman"/>
                <a:cs typeface="Times New Roman"/>
              </a:rPr>
              <a:t>o</a:t>
            </a:r>
            <a:r>
              <a:rPr sz="1200" dirty="0">
                <a:latin typeface="Times New Roman"/>
                <a:cs typeface="Times New Roman"/>
              </a:rPr>
              <a:t>m</a:t>
            </a:r>
            <a:r>
              <a:rPr sz="1200" spc="60" dirty="0">
                <a:latin typeface="Times New Roman"/>
                <a:cs typeface="Times New Roman"/>
              </a:rPr>
              <a:t> </a:t>
            </a:r>
            <a:r>
              <a:rPr sz="1200" dirty="0">
                <a:latin typeface="Times New Roman"/>
                <a:cs typeface="Times New Roman"/>
              </a:rPr>
              <a:t>P</a:t>
            </a:r>
            <a:r>
              <a:rPr sz="1200" spc="-20" dirty="0">
                <a:latin typeface="Times New Roman"/>
                <a:cs typeface="Times New Roman"/>
              </a:rPr>
              <a:t>r</a:t>
            </a:r>
            <a:r>
              <a:rPr sz="1200" spc="20" dirty="0">
                <a:latin typeface="Times New Roman"/>
                <a:cs typeface="Times New Roman"/>
              </a:rPr>
              <a:t>o</a:t>
            </a:r>
            <a:r>
              <a:rPr sz="1200" spc="-5" dirty="0">
                <a:latin typeface="Times New Roman"/>
                <a:cs typeface="Times New Roman"/>
              </a:rPr>
              <a:t>Q</a:t>
            </a:r>
            <a:r>
              <a:rPr sz="1200" dirty="0">
                <a:latin typeface="Times New Roman"/>
                <a:cs typeface="Times New Roman"/>
              </a:rPr>
              <a:t>u</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t</a:t>
            </a:r>
            <a:r>
              <a:rPr sz="1200" spc="110" dirty="0">
                <a:latin typeface="Times New Roman"/>
                <a:cs typeface="Times New Roman"/>
              </a:rPr>
              <a:t> </a:t>
            </a:r>
            <a:r>
              <a:rPr sz="1200" spc="-5" dirty="0">
                <a:latin typeface="Times New Roman"/>
                <a:cs typeface="Times New Roman"/>
              </a:rPr>
              <a:t>D</a:t>
            </a:r>
            <a:r>
              <a:rPr sz="1200" spc="-25" dirty="0">
                <a:latin typeface="Times New Roman"/>
                <a:cs typeface="Times New Roman"/>
              </a:rPr>
              <a:t>i</a:t>
            </a:r>
            <a:r>
              <a:rPr sz="1200" spc="-15" dirty="0">
                <a:latin typeface="Times New Roman"/>
                <a:cs typeface="Times New Roman"/>
              </a:rPr>
              <a:t>ss</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T</a:t>
            </a:r>
            <a:r>
              <a:rPr sz="1200" spc="-25" dirty="0">
                <a:latin typeface="Times New Roman"/>
                <a:cs typeface="Times New Roman"/>
              </a:rPr>
              <a:t>h</a:t>
            </a:r>
            <a:r>
              <a:rPr sz="1200" spc="15" dirty="0">
                <a:latin typeface="Times New Roman"/>
                <a:cs typeface="Times New Roman"/>
              </a:rPr>
              <a:t>e</a:t>
            </a:r>
            <a:r>
              <a:rPr sz="1200" spc="-15" dirty="0">
                <a:latin typeface="Times New Roman"/>
                <a:cs typeface="Times New Roman"/>
              </a:rPr>
              <a:t>s</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a:t>
            </a:r>
            <a:r>
              <a:rPr sz="1200" spc="-30" dirty="0">
                <a:latin typeface="Times New Roman"/>
                <a:cs typeface="Times New Roman"/>
              </a:rPr>
              <a:t>A</a:t>
            </a:r>
            <a:r>
              <a:rPr sz="1200" spc="-5" dirty="0">
                <a:latin typeface="Times New Roman"/>
                <a:cs typeface="Times New Roman"/>
              </a:rPr>
              <a:t>cce</a:t>
            </a:r>
            <a:r>
              <a:rPr sz="1200" spc="10" dirty="0">
                <a:latin typeface="Times New Roman"/>
                <a:cs typeface="Times New Roman"/>
              </a:rPr>
              <a:t>ss</a:t>
            </a:r>
            <a:r>
              <a:rPr sz="1200" spc="-50" dirty="0">
                <a:latin typeface="Times New Roman"/>
                <a:cs typeface="Times New Roman"/>
              </a:rPr>
              <a:t>i</a:t>
            </a:r>
            <a:r>
              <a:rPr sz="1200" spc="45"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5" dirty="0">
                <a:latin typeface="Times New Roman"/>
                <a:cs typeface="Times New Roman"/>
              </a:rPr>
              <a:t>O</a:t>
            </a:r>
            <a:r>
              <a:rPr sz="1200" spc="5" dirty="0">
                <a:latin typeface="Times New Roman"/>
                <a:cs typeface="Times New Roman"/>
              </a:rPr>
              <a:t>r</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r</a:t>
            </a:r>
            <a:r>
              <a:rPr sz="1200" spc="20" dirty="0">
                <a:latin typeface="Times New Roman"/>
                <a:cs typeface="Times New Roman"/>
              </a:rPr>
              <a:t> </a:t>
            </a:r>
            <a:r>
              <a:rPr sz="1200" spc="-30" dirty="0">
                <a:latin typeface="Times New Roman"/>
                <a:cs typeface="Times New Roman"/>
              </a:rPr>
              <a:t>N</a:t>
            </a:r>
            <a:r>
              <a:rPr sz="1200" spc="20" dirty="0">
                <a:latin typeface="Times New Roman"/>
                <a:cs typeface="Times New Roman"/>
              </a:rPr>
              <a:t>o</a:t>
            </a:r>
            <a:r>
              <a:rPr sz="1200" dirty="0">
                <a:latin typeface="Times New Roman"/>
                <a:cs typeface="Times New Roman"/>
              </a:rPr>
              <a:t>. </a:t>
            </a:r>
            <a:r>
              <a:rPr sz="1200" spc="-30" dirty="0">
                <a:latin typeface="Times New Roman"/>
                <a:cs typeface="Times New Roman"/>
              </a:rPr>
              <a:t>AA</a:t>
            </a:r>
            <a:r>
              <a:rPr sz="1200" dirty="0">
                <a:latin typeface="Times New Roman"/>
                <a:cs typeface="Times New Roman"/>
              </a:rPr>
              <a:t>T</a:t>
            </a:r>
            <a:r>
              <a:rPr sz="1200" spc="20" dirty="0">
                <a:latin typeface="Times New Roman"/>
                <a:cs typeface="Times New Roman"/>
              </a:rPr>
              <a:t> </a:t>
            </a:r>
            <a:r>
              <a:rPr sz="1200" dirty="0">
                <a:latin typeface="Times New Roman"/>
                <a:cs typeface="Times New Roman"/>
              </a:rPr>
              <a:t>3397695</a:t>
            </a:r>
            <a:r>
              <a:rPr sz="1200" spc="5" dirty="0">
                <a:latin typeface="Times New Roman"/>
                <a:cs typeface="Times New Roman"/>
              </a:rPr>
              <a:t>)</a:t>
            </a:r>
            <a:r>
              <a:rPr sz="1200" dirty="0">
                <a:latin typeface="Times New Roman"/>
                <a:cs typeface="Times New Roman"/>
              </a:rPr>
              <a:t>.</a:t>
            </a:r>
          </a:p>
          <a:p>
            <a:pPr marL="378460" marR="7620" indent="-365760" algn="just">
              <a:lnSpc>
                <a:spcPts val="1370"/>
              </a:lnSpc>
              <a:spcBef>
                <a:spcPts val="55"/>
              </a:spcBef>
            </a:pPr>
            <a:r>
              <a:rPr sz="1200" spc="-20" dirty="0">
                <a:latin typeface="Times New Roman"/>
                <a:cs typeface="Times New Roman"/>
              </a:rPr>
              <a:t>F</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d, </a:t>
            </a:r>
            <a:r>
              <a:rPr sz="1200" spc="-85" dirty="0">
                <a:latin typeface="Times New Roman"/>
                <a:cs typeface="Times New Roman"/>
              </a:rPr>
              <a:t> </a:t>
            </a:r>
            <a:r>
              <a:rPr sz="1200" spc="-5" dirty="0">
                <a:latin typeface="Times New Roman"/>
                <a:cs typeface="Times New Roman"/>
              </a:rPr>
              <a:t>D</a:t>
            </a:r>
            <a:r>
              <a:rPr sz="1200" dirty="0">
                <a:latin typeface="Times New Roman"/>
                <a:cs typeface="Times New Roman"/>
              </a:rPr>
              <a:t>. </a:t>
            </a:r>
            <a:r>
              <a:rPr sz="1200" spc="-110" dirty="0">
                <a:latin typeface="Times New Roman"/>
                <a:cs typeface="Times New Roman"/>
              </a:rPr>
              <a:t> </a:t>
            </a:r>
            <a:r>
              <a:rPr sz="1200" spc="-5" dirty="0">
                <a:latin typeface="Times New Roman"/>
                <a:cs typeface="Times New Roman"/>
              </a:rPr>
              <a:t>Y</a:t>
            </a:r>
            <a:r>
              <a:rPr sz="1200" dirty="0">
                <a:latin typeface="Times New Roman"/>
                <a:cs typeface="Times New Roman"/>
              </a:rPr>
              <a:t>.  </a:t>
            </a:r>
            <a:r>
              <a:rPr sz="1200" spc="120" dirty="0">
                <a:latin typeface="Times New Roman"/>
                <a:cs typeface="Times New Roman"/>
              </a:rPr>
              <a:t> </a:t>
            </a:r>
            <a:r>
              <a:rPr sz="1200" spc="5" dirty="0">
                <a:latin typeface="Times New Roman"/>
                <a:cs typeface="Times New Roman"/>
              </a:rPr>
              <a:t>(</a:t>
            </a:r>
            <a:r>
              <a:rPr sz="1200" dirty="0">
                <a:latin typeface="Times New Roman"/>
                <a:cs typeface="Times New Roman"/>
              </a:rPr>
              <a:t>201</a:t>
            </a:r>
            <a:r>
              <a:rPr sz="1200" spc="-25" dirty="0">
                <a:latin typeface="Times New Roman"/>
                <a:cs typeface="Times New Roman"/>
              </a:rPr>
              <a:t>2</a:t>
            </a:r>
            <a:r>
              <a:rPr sz="1200" spc="5" dirty="0">
                <a:latin typeface="Times New Roman"/>
                <a:cs typeface="Times New Roman"/>
              </a:rPr>
              <a:t>)</a:t>
            </a:r>
            <a:r>
              <a:rPr sz="1200" dirty="0">
                <a:latin typeface="Times New Roman"/>
                <a:cs typeface="Times New Roman"/>
              </a:rPr>
              <a:t>. </a:t>
            </a:r>
            <a:r>
              <a:rPr sz="1200" spc="-85" dirty="0">
                <a:latin typeface="Times New Roman"/>
                <a:cs typeface="Times New Roman"/>
              </a:rPr>
              <a:t> </a:t>
            </a:r>
            <a:r>
              <a:rPr sz="1200" spc="-10" dirty="0">
                <a:latin typeface="Times New Roman"/>
                <a:cs typeface="Times New Roman"/>
              </a:rPr>
              <a:t>C</a:t>
            </a:r>
            <a:r>
              <a:rPr sz="120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ll</a:t>
            </a:r>
            <a:r>
              <a:rPr sz="1200" dirty="0">
                <a:latin typeface="Times New Roman"/>
                <a:cs typeface="Times New Roman"/>
              </a:rPr>
              <a:t>y </a:t>
            </a:r>
            <a:r>
              <a:rPr sz="1200" spc="-120" dirty="0">
                <a:latin typeface="Times New Roman"/>
                <a:cs typeface="Times New Roman"/>
              </a:rPr>
              <a:t> </a:t>
            </a:r>
            <a:r>
              <a:rPr sz="1200" spc="20" dirty="0">
                <a:latin typeface="Times New Roman"/>
                <a:cs typeface="Times New Roman"/>
              </a:rPr>
              <a:t>d</a:t>
            </a:r>
            <a:r>
              <a:rPr sz="1200" dirty="0">
                <a:latin typeface="Times New Roman"/>
                <a:cs typeface="Times New Roman"/>
              </a:rPr>
              <a:t>i</a:t>
            </a:r>
            <a:r>
              <a:rPr sz="1200" spc="5" dirty="0">
                <a:latin typeface="Times New Roman"/>
                <a:cs typeface="Times New Roman"/>
              </a:rPr>
              <a:t>f</a:t>
            </a:r>
            <a:r>
              <a:rPr sz="1200" spc="-20" dirty="0">
                <a:latin typeface="Times New Roman"/>
                <a:cs typeface="Times New Roman"/>
              </a:rPr>
              <a:t>f</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7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ts </a:t>
            </a:r>
            <a:r>
              <a:rPr sz="1200" spc="-85"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00"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 </a:t>
            </a:r>
            <a:r>
              <a:rPr sz="1200" spc="-120"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15" dirty="0">
                <a:latin typeface="Times New Roman"/>
                <a:cs typeface="Times New Roman"/>
              </a:rPr>
              <a:t>c</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70" dirty="0">
                <a:latin typeface="Times New Roman"/>
                <a:cs typeface="Times New Roman"/>
              </a:rPr>
              <a:t> </a:t>
            </a:r>
            <a:r>
              <a:rPr sz="1200" spc="-15" dirty="0">
                <a:latin typeface="Times New Roman"/>
                <a:cs typeface="Times New Roman"/>
              </a:rPr>
              <a:t>L</a:t>
            </a:r>
            <a:r>
              <a:rPr sz="1200" spc="20" dirty="0">
                <a:latin typeface="Times New Roman"/>
                <a:cs typeface="Times New Roman"/>
              </a:rPr>
              <a:t>oo</a:t>
            </a:r>
            <a:r>
              <a:rPr sz="1200" dirty="0">
                <a:latin typeface="Times New Roman"/>
                <a:cs typeface="Times New Roman"/>
              </a:rPr>
              <a:t>k</a:t>
            </a:r>
            <a:r>
              <a:rPr sz="1200" spc="-25" dirty="0">
                <a:latin typeface="Times New Roman"/>
                <a:cs typeface="Times New Roman"/>
              </a:rPr>
              <a:t>in</a:t>
            </a:r>
            <a:r>
              <a:rPr sz="1200" dirty="0">
                <a:latin typeface="Times New Roman"/>
                <a:cs typeface="Times New Roman"/>
              </a:rPr>
              <a:t>g </a:t>
            </a:r>
            <a:r>
              <a:rPr sz="1200" spc="-75" dirty="0">
                <a:latin typeface="Times New Roman"/>
                <a:cs typeface="Times New Roman"/>
              </a:rPr>
              <a:t> </a:t>
            </a:r>
            <a:r>
              <a:rPr sz="1200" spc="-25" dirty="0">
                <a:latin typeface="Times New Roman"/>
                <a:cs typeface="Times New Roman"/>
              </a:rPr>
              <a:t>b</a:t>
            </a:r>
            <a:r>
              <a:rPr sz="1200" spc="-5" dirty="0">
                <a:latin typeface="Times New Roman"/>
                <a:cs typeface="Times New Roman"/>
              </a:rPr>
              <a:t>ac</a:t>
            </a:r>
            <a:r>
              <a:rPr sz="1200" dirty="0">
                <a:latin typeface="Times New Roman"/>
                <a:cs typeface="Times New Roman"/>
              </a:rPr>
              <a:t>k</a:t>
            </a:r>
            <a:r>
              <a:rPr sz="1200" spc="-5" dirty="0">
                <a:latin typeface="Times New Roman"/>
                <a:cs typeface="Times New Roman"/>
              </a:rPr>
              <a:t>wa</a:t>
            </a:r>
            <a:r>
              <a:rPr sz="1200" spc="5" dirty="0">
                <a:latin typeface="Times New Roman"/>
                <a:cs typeface="Times New Roman"/>
              </a:rPr>
              <a:t>r</a:t>
            </a:r>
            <a:r>
              <a:rPr sz="1200" dirty="0">
                <a:latin typeface="Times New Roman"/>
                <a:cs typeface="Times New Roman"/>
              </a:rPr>
              <a:t>d </a:t>
            </a:r>
            <a:r>
              <a:rPr sz="1200" spc="-100"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50" dirty="0">
                <a:latin typeface="Times New Roman"/>
                <a:cs typeface="Times New Roman"/>
              </a:rPr>
              <a:t>m</a:t>
            </a:r>
            <a:r>
              <a:rPr sz="1200" spc="45" dirty="0">
                <a:latin typeface="Times New Roman"/>
                <a:cs typeface="Times New Roman"/>
              </a:rPr>
              <a:t>o</a:t>
            </a:r>
            <a:r>
              <a:rPr sz="1200" spc="-25" dirty="0">
                <a:latin typeface="Times New Roman"/>
                <a:cs typeface="Times New Roman"/>
              </a:rPr>
              <a:t>v</a:t>
            </a:r>
            <a:r>
              <a:rPr sz="1200" dirty="0">
                <a:latin typeface="Times New Roman"/>
                <a:cs typeface="Times New Roman"/>
              </a:rPr>
              <a:t>e</a:t>
            </a:r>
            <a:r>
              <a:rPr sz="1200" spc="3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spc="5" dirty="0">
                <a:latin typeface="Times New Roman"/>
                <a:cs typeface="Times New Roman"/>
              </a:rPr>
              <a:t>r</a:t>
            </a:r>
            <a:r>
              <a:rPr sz="1200" spc="-5" dirty="0">
                <a:latin typeface="Times New Roman"/>
                <a:cs typeface="Times New Roman"/>
              </a:rPr>
              <a:t>wa</a:t>
            </a:r>
            <a:r>
              <a:rPr sz="1200" spc="5" dirty="0">
                <a:latin typeface="Times New Roman"/>
                <a:cs typeface="Times New Roman"/>
              </a:rPr>
              <a:t>r</a:t>
            </a:r>
            <a:r>
              <a:rPr sz="1200" dirty="0">
                <a:latin typeface="Times New Roman"/>
                <a:cs typeface="Times New Roman"/>
              </a:rPr>
              <a:t>d. </a:t>
            </a:r>
            <a:r>
              <a:rPr sz="1200" i="1" spc="10" dirty="0">
                <a:latin typeface="Times New Roman"/>
                <a:cs typeface="Times New Roman"/>
              </a:rPr>
              <a:t>E</a:t>
            </a:r>
            <a:r>
              <a:rPr sz="1200" i="1" spc="-5" dirty="0">
                <a:latin typeface="Times New Roman"/>
                <a:cs typeface="Times New Roman"/>
              </a:rPr>
              <a:t>xce</a:t>
            </a:r>
            <a:r>
              <a:rPr sz="1200" i="1" dirty="0">
                <a:latin typeface="Times New Roman"/>
                <a:cs typeface="Times New Roman"/>
              </a:rPr>
              <a:t>ptional</a:t>
            </a:r>
            <a:r>
              <a:rPr sz="1200" i="1" spc="10" dirty="0">
                <a:latin typeface="Times New Roman"/>
                <a:cs typeface="Times New Roman"/>
              </a:rPr>
              <a:t> </a:t>
            </a:r>
            <a:r>
              <a:rPr sz="1200" i="1" spc="-10" dirty="0">
                <a:latin typeface="Times New Roman"/>
                <a:cs typeface="Times New Roman"/>
              </a:rPr>
              <a:t>C</a:t>
            </a:r>
            <a:r>
              <a:rPr sz="1200" i="1" dirty="0">
                <a:latin typeface="Times New Roman"/>
                <a:cs typeface="Times New Roman"/>
              </a:rPr>
              <a:t>hild</a:t>
            </a:r>
            <a:r>
              <a:rPr sz="1200" i="1" spc="-15" dirty="0">
                <a:latin typeface="Times New Roman"/>
                <a:cs typeface="Times New Roman"/>
              </a:rPr>
              <a:t>r</a:t>
            </a:r>
            <a:r>
              <a:rPr sz="1200" i="1" spc="-5" dirty="0">
                <a:latin typeface="Times New Roman"/>
                <a:cs typeface="Times New Roman"/>
              </a:rPr>
              <a:t>e</a:t>
            </a:r>
            <a:r>
              <a:rPr sz="1200" i="1" dirty="0">
                <a:latin typeface="Times New Roman"/>
                <a:cs typeface="Times New Roman"/>
              </a:rPr>
              <a:t>n,</a:t>
            </a:r>
            <a:r>
              <a:rPr sz="1200" i="1" spc="20" dirty="0">
                <a:latin typeface="Times New Roman"/>
                <a:cs typeface="Times New Roman"/>
              </a:rPr>
              <a:t> </a:t>
            </a:r>
            <a:r>
              <a:rPr sz="1200" i="1" dirty="0">
                <a:latin typeface="Times New Roman"/>
                <a:cs typeface="Times New Roman"/>
              </a:rPr>
              <a:t>7</a:t>
            </a:r>
            <a:r>
              <a:rPr sz="1200" i="1" spc="-25" dirty="0">
                <a:latin typeface="Times New Roman"/>
                <a:cs typeface="Times New Roman"/>
              </a:rPr>
              <a:t>8</a:t>
            </a:r>
            <a:r>
              <a:rPr sz="1200" spc="5" dirty="0">
                <a:latin typeface="Times New Roman"/>
                <a:cs typeface="Times New Roman"/>
              </a:rPr>
              <a:t>(</a:t>
            </a:r>
            <a:r>
              <a:rPr sz="1200" dirty="0">
                <a:latin typeface="Times New Roman"/>
                <a:cs typeface="Times New Roman"/>
              </a:rPr>
              <a:t>4</a:t>
            </a:r>
            <a:r>
              <a:rPr sz="1200" spc="5" dirty="0">
                <a:latin typeface="Times New Roman"/>
                <a:cs typeface="Times New Roman"/>
              </a:rPr>
              <a:t>)</a:t>
            </a:r>
            <a:r>
              <a:rPr sz="1200" dirty="0">
                <a:latin typeface="Times New Roman"/>
                <a:cs typeface="Times New Roman"/>
              </a:rPr>
              <a:t>, 391</a:t>
            </a:r>
            <a:r>
              <a:rPr sz="1200" spc="5" dirty="0">
                <a:latin typeface="Times New Roman"/>
                <a:cs typeface="Times New Roman"/>
              </a:rPr>
              <a:t>-</a:t>
            </a:r>
            <a:r>
              <a:rPr sz="1200" spc="-25" dirty="0">
                <a:latin typeface="Times New Roman"/>
                <a:cs typeface="Times New Roman"/>
              </a:rPr>
              <a:t>4</a:t>
            </a:r>
            <a:r>
              <a:rPr sz="1200" dirty="0">
                <a:latin typeface="Times New Roman"/>
                <a:cs typeface="Times New Roman"/>
              </a:rPr>
              <a:t>05.</a:t>
            </a:r>
          </a:p>
          <a:p>
            <a:pPr marL="378460" marR="13335" indent="-365760" algn="just">
              <a:lnSpc>
                <a:spcPts val="1370"/>
              </a:lnSpc>
              <a:spcBef>
                <a:spcPts val="20"/>
              </a:spcBef>
            </a:pPr>
            <a:r>
              <a:rPr sz="1200" spc="-20" dirty="0">
                <a:latin typeface="Times New Roman"/>
                <a:cs typeface="Times New Roman"/>
              </a:rPr>
              <a:t>F</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d,</a:t>
            </a:r>
            <a:r>
              <a:rPr sz="1200" spc="120" dirty="0">
                <a:latin typeface="Times New Roman"/>
                <a:cs typeface="Times New Roman"/>
              </a:rPr>
              <a:t> </a:t>
            </a:r>
            <a:r>
              <a:rPr sz="1200" spc="-30" dirty="0">
                <a:latin typeface="Times New Roman"/>
                <a:cs typeface="Times New Roman"/>
              </a:rPr>
              <a:t>D</a:t>
            </a:r>
            <a:r>
              <a:rPr sz="1200" dirty="0">
                <a:latin typeface="Times New Roman"/>
                <a:cs typeface="Times New Roman"/>
              </a:rPr>
              <a:t>.</a:t>
            </a:r>
            <a:r>
              <a:rPr sz="1200" spc="120" dirty="0">
                <a:latin typeface="Times New Roman"/>
                <a:cs typeface="Times New Roman"/>
              </a:rPr>
              <a:t> </a:t>
            </a:r>
            <a:r>
              <a:rPr sz="1200" spc="-5" dirty="0">
                <a:latin typeface="Times New Roman"/>
                <a:cs typeface="Times New Roman"/>
              </a:rPr>
              <a:t>Y</a:t>
            </a:r>
            <a:r>
              <a:rPr sz="1200" spc="-15" dirty="0">
                <a:latin typeface="Times New Roman"/>
                <a:cs typeface="Times New Roman"/>
              </a:rPr>
              <a:t>.</a:t>
            </a:r>
            <a:r>
              <a:rPr sz="1200" dirty="0">
                <a:latin typeface="Times New Roman"/>
                <a:cs typeface="Times New Roman"/>
              </a:rPr>
              <a:t>,</a:t>
            </a:r>
            <a:r>
              <a:rPr sz="1200" spc="120" dirty="0">
                <a:latin typeface="Times New Roman"/>
                <a:cs typeface="Times New Roman"/>
              </a:rPr>
              <a:t> </a:t>
            </a:r>
            <a:r>
              <a:rPr sz="1200" dirty="0">
                <a:latin typeface="Times New Roman"/>
                <a:cs typeface="Times New Roman"/>
              </a:rPr>
              <a:t>&amp;</a:t>
            </a:r>
            <a:r>
              <a:rPr sz="1200" spc="85" dirty="0">
                <a:latin typeface="Times New Roman"/>
                <a:cs typeface="Times New Roman"/>
              </a:rPr>
              <a:t> </a:t>
            </a:r>
            <a:r>
              <a:rPr sz="1200" spc="-30" dirty="0">
                <a:latin typeface="Times New Roman"/>
                <a:cs typeface="Times New Roman"/>
              </a:rPr>
              <a:t>K</a:t>
            </a:r>
            <a:r>
              <a:rPr sz="1200" spc="-5" dirty="0">
                <a:latin typeface="Times New Roman"/>
                <a:cs typeface="Times New Roman"/>
              </a:rPr>
              <a:t>ea</a:t>
            </a:r>
            <a:r>
              <a:rPr sz="1200" dirty="0">
                <a:latin typeface="Times New Roman"/>
                <a:cs typeface="Times New Roman"/>
              </a:rPr>
              <a:t>,</a:t>
            </a:r>
            <a:r>
              <a:rPr sz="1200" spc="120" dirty="0">
                <a:latin typeface="Times New Roman"/>
                <a:cs typeface="Times New Roman"/>
              </a:rPr>
              <a:t> </a:t>
            </a:r>
            <a:r>
              <a:rPr sz="1200" spc="-10" dirty="0">
                <a:latin typeface="Times New Roman"/>
                <a:cs typeface="Times New Roman"/>
              </a:rPr>
              <a:t>C</a:t>
            </a:r>
            <a:r>
              <a:rPr sz="1200" dirty="0">
                <a:latin typeface="Times New Roman"/>
                <a:cs typeface="Times New Roman"/>
              </a:rPr>
              <a:t>.</a:t>
            </a:r>
            <a:r>
              <a:rPr sz="1200" spc="120" dirty="0">
                <a:latin typeface="Times New Roman"/>
                <a:cs typeface="Times New Roman"/>
              </a:rPr>
              <a:t> </a:t>
            </a:r>
            <a:r>
              <a:rPr sz="1200" spc="-5" dirty="0">
                <a:latin typeface="Times New Roman"/>
                <a:cs typeface="Times New Roman"/>
              </a:rPr>
              <a:t>D</a:t>
            </a:r>
            <a:r>
              <a:rPr sz="1200" dirty="0">
                <a:latin typeface="Times New Roman"/>
                <a:cs typeface="Times New Roman"/>
              </a:rPr>
              <a:t>.</a:t>
            </a:r>
            <a:r>
              <a:rPr sz="1200" spc="95" dirty="0">
                <a:latin typeface="Times New Roman"/>
                <a:cs typeface="Times New Roman"/>
              </a:rPr>
              <a:t> </a:t>
            </a:r>
            <a:r>
              <a:rPr sz="1200" spc="5" dirty="0">
                <a:latin typeface="Times New Roman"/>
                <a:cs typeface="Times New Roman"/>
              </a:rPr>
              <a:t>(</a:t>
            </a:r>
            <a:r>
              <a:rPr sz="1200" dirty="0">
                <a:latin typeface="Times New Roman"/>
                <a:cs typeface="Times New Roman"/>
              </a:rPr>
              <a:t>2009</a:t>
            </a:r>
            <a:r>
              <a:rPr sz="1200" spc="5" dirty="0">
                <a:latin typeface="Times New Roman"/>
                <a:cs typeface="Times New Roman"/>
              </a:rPr>
              <a:t>)</a:t>
            </a:r>
            <a:r>
              <a:rPr sz="1200" dirty="0">
                <a:latin typeface="Times New Roman"/>
                <a:cs typeface="Times New Roman"/>
              </a:rPr>
              <a:t>.</a:t>
            </a:r>
            <a:r>
              <a:rPr sz="1200" spc="95" dirty="0">
                <a:latin typeface="Times New Roman"/>
                <a:cs typeface="Times New Roman"/>
              </a:rPr>
              <a:t> </a:t>
            </a:r>
            <a:r>
              <a:rPr sz="1200" spc="-10" dirty="0">
                <a:latin typeface="Times New Roman"/>
                <a:cs typeface="Times New Roman"/>
              </a:rPr>
              <a:t>C</a:t>
            </a:r>
            <a:r>
              <a:rPr sz="1200" spc="5" dirty="0">
                <a:latin typeface="Times New Roman"/>
                <a:cs typeface="Times New Roman"/>
              </a:rPr>
              <a:t>r</a:t>
            </a:r>
            <a:r>
              <a:rPr sz="1200" spc="-5" dirty="0">
                <a:latin typeface="Times New Roman"/>
                <a:cs typeface="Times New Roman"/>
              </a:rPr>
              <a:t>e</a:t>
            </a:r>
            <a:r>
              <a:rPr sz="1200" spc="-30" dirty="0">
                <a:latin typeface="Times New Roman"/>
                <a:cs typeface="Times New Roman"/>
              </a:rPr>
              <a:t>a</a:t>
            </a:r>
            <a:r>
              <a:rPr sz="1200" spc="25" dirty="0">
                <a:latin typeface="Times New Roman"/>
                <a:cs typeface="Times New Roman"/>
              </a:rPr>
              <a:t>t</a:t>
            </a:r>
            <a:r>
              <a:rPr sz="1200" spc="-25" dirty="0">
                <a:latin typeface="Times New Roman"/>
                <a:cs typeface="Times New Roman"/>
              </a:rPr>
              <a:t>in</a:t>
            </a:r>
            <a:r>
              <a:rPr sz="1200" dirty="0">
                <a:latin typeface="Times New Roman"/>
                <a:cs typeface="Times New Roman"/>
              </a:rPr>
              <a:t>g</a:t>
            </a:r>
            <a:r>
              <a:rPr sz="1200" spc="105"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spc="2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ly</a:t>
            </a:r>
            <a:r>
              <a:rPr sz="1200" spc="60" dirty="0">
                <a:latin typeface="Times New Roman"/>
                <a:cs typeface="Times New Roman"/>
              </a:rPr>
              <a:t> </a:t>
            </a:r>
            <a:r>
              <a:rPr sz="1200" spc="5" dirty="0">
                <a:latin typeface="Times New Roman"/>
                <a:cs typeface="Times New Roman"/>
              </a:rPr>
              <a:t>r</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20" dirty="0">
                <a:latin typeface="Times New Roman"/>
                <a:cs typeface="Times New Roman"/>
              </a:rPr>
              <a:t>o</a:t>
            </a:r>
            <a:r>
              <a:rPr sz="1200" spc="-25"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ve</a:t>
            </a:r>
            <a:r>
              <a:rPr sz="1200" spc="12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5"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110" dirty="0">
                <a:latin typeface="Times New Roman"/>
                <a:cs typeface="Times New Roman"/>
              </a:rPr>
              <a:t> </a:t>
            </a:r>
            <a:r>
              <a:rPr sz="1200" spc="-2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114"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15" dirty="0">
                <a:latin typeface="Times New Roman"/>
                <a:cs typeface="Times New Roman"/>
              </a:rPr>
              <a:t>s</a:t>
            </a:r>
            <a:r>
              <a:rPr sz="1200" dirty="0">
                <a:latin typeface="Times New Roman"/>
                <a:cs typeface="Times New Roman"/>
              </a:rPr>
              <a:t>’</a:t>
            </a:r>
            <a:r>
              <a:rPr sz="1200" spc="90" dirty="0">
                <a:latin typeface="Times New Roman"/>
                <a:cs typeface="Times New Roman"/>
              </a:rPr>
              <a:t> </a:t>
            </a:r>
            <a:r>
              <a:rPr sz="1200" spc="-5" dirty="0">
                <a:latin typeface="Times New Roman"/>
                <a:cs typeface="Times New Roman"/>
              </a:rPr>
              <a:t>a</a:t>
            </a:r>
            <a:r>
              <a:rPr sz="1200" spc="-25" dirty="0">
                <a:latin typeface="Times New Roman"/>
                <a:cs typeface="Times New Roman"/>
              </a:rPr>
              <a:t>nd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a:t>
            </a:r>
            <a:r>
              <a:rPr sz="1200" spc="-5" dirty="0">
                <a:latin typeface="Times New Roman"/>
                <a:cs typeface="Times New Roman"/>
              </a:rPr>
              <a:t> </a:t>
            </a:r>
            <a:r>
              <a:rPr sz="1200" spc="10" dirty="0">
                <a:latin typeface="Times New Roman"/>
                <a:cs typeface="Times New Roman"/>
              </a:rPr>
              <a:t>s</a:t>
            </a:r>
            <a:r>
              <a:rPr sz="1200" spc="-5" dirty="0">
                <a:latin typeface="Times New Roman"/>
                <a:cs typeface="Times New Roman"/>
              </a:rPr>
              <a:t>a</a:t>
            </a:r>
            <a:r>
              <a:rPr sz="1200" dirty="0">
                <a:latin typeface="Times New Roman"/>
                <a:cs typeface="Times New Roman"/>
              </a:rPr>
              <a:t>k</a:t>
            </a:r>
            <a:r>
              <a:rPr sz="1200" spc="-5" dirty="0">
                <a:latin typeface="Times New Roman"/>
                <a:cs typeface="Times New Roman"/>
              </a:rPr>
              <a:t>e</a:t>
            </a:r>
            <a:r>
              <a:rPr sz="1200" dirty="0">
                <a:latin typeface="Times New Roman"/>
                <a:cs typeface="Times New Roman"/>
              </a:rPr>
              <a:t>.</a:t>
            </a:r>
            <a:r>
              <a:rPr sz="1200" spc="20" dirty="0">
                <a:latin typeface="Times New Roman"/>
                <a:cs typeface="Times New Roman"/>
              </a:rPr>
              <a:t> </a:t>
            </a:r>
            <a:r>
              <a:rPr sz="1200" i="1" spc="-15" dirty="0">
                <a:latin typeface="Times New Roman"/>
                <a:cs typeface="Times New Roman"/>
              </a:rPr>
              <a:t>F</a:t>
            </a:r>
            <a:r>
              <a:rPr sz="1200" i="1" dirty="0">
                <a:latin typeface="Times New Roman"/>
                <a:cs typeface="Times New Roman"/>
              </a:rPr>
              <a:t>o</a:t>
            </a:r>
            <a:r>
              <a:rPr sz="1200" i="1" spc="-5" dirty="0">
                <a:latin typeface="Times New Roman"/>
                <a:cs typeface="Times New Roman"/>
              </a:rPr>
              <a:t>c</a:t>
            </a:r>
            <a:r>
              <a:rPr sz="1200" i="1" dirty="0">
                <a:latin typeface="Times New Roman"/>
                <a:cs typeface="Times New Roman"/>
              </a:rPr>
              <a:t>us on</a:t>
            </a:r>
            <a:r>
              <a:rPr sz="1200" i="1" spc="10" dirty="0">
                <a:latin typeface="Times New Roman"/>
                <a:cs typeface="Times New Roman"/>
              </a:rPr>
              <a:t> E</a:t>
            </a:r>
            <a:r>
              <a:rPr sz="1200" i="1" spc="-5" dirty="0">
                <a:latin typeface="Times New Roman"/>
                <a:cs typeface="Times New Roman"/>
              </a:rPr>
              <a:t>xce</a:t>
            </a:r>
            <a:r>
              <a:rPr sz="1200" i="1" dirty="0">
                <a:latin typeface="Times New Roman"/>
                <a:cs typeface="Times New Roman"/>
              </a:rPr>
              <a:t>ptional</a:t>
            </a:r>
            <a:r>
              <a:rPr sz="1200" i="1" spc="10" dirty="0">
                <a:latin typeface="Times New Roman"/>
                <a:cs typeface="Times New Roman"/>
              </a:rPr>
              <a:t> </a:t>
            </a:r>
            <a:r>
              <a:rPr sz="1200" i="1" spc="-10" dirty="0">
                <a:latin typeface="Times New Roman"/>
                <a:cs typeface="Times New Roman"/>
              </a:rPr>
              <a:t>C</a:t>
            </a:r>
            <a:r>
              <a:rPr sz="1200" i="1" dirty="0">
                <a:latin typeface="Times New Roman"/>
                <a:cs typeface="Times New Roman"/>
              </a:rPr>
              <a:t>hild</a:t>
            </a:r>
            <a:r>
              <a:rPr sz="1200" i="1" spc="-15" dirty="0">
                <a:latin typeface="Times New Roman"/>
                <a:cs typeface="Times New Roman"/>
              </a:rPr>
              <a:t>r</a:t>
            </a:r>
            <a:r>
              <a:rPr sz="1200" i="1" spc="-5" dirty="0">
                <a:latin typeface="Times New Roman"/>
                <a:cs typeface="Times New Roman"/>
              </a:rPr>
              <a:t>e</a:t>
            </a:r>
            <a:r>
              <a:rPr sz="1200" i="1" dirty="0">
                <a:latin typeface="Times New Roman"/>
                <a:cs typeface="Times New Roman"/>
              </a:rPr>
              <a:t>n,</a:t>
            </a:r>
            <a:r>
              <a:rPr sz="1200" i="1" spc="20" dirty="0">
                <a:latin typeface="Times New Roman"/>
                <a:cs typeface="Times New Roman"/>
              </a:rPr>
              <a:t> </a:t>
            </a:r>
            <a:r>
              <a:rPr sz="1200" i="1" dirty="0">
                <a:latin typeface="Times New Roman"/>
                <a:cs typeface="Times New Roman"/>
              </a:rPr>
              <a:t>4</a:t>
            </a:r>
            <a:r>
              <a:rPr sz="1200" i="1" spc="-25" dirty="0">
                <a:latin typeface="Times New Roman"/>
                <a:cs typeface="Times New Roman"/>
              </a:rPr>
              <a:t>1</a:t>
            </a:r>
            <a:r>
              <a:rPr sz="1200" spc="5" dirty="0">
                <a:latin typeface="Times New Roman"/>
                <a:cs typeface="Times New Roman"/>
              </a:rPr>
              <a:t>(</a:t>
            </a:r>
            <a:r>
              <a:rPr sz="1200" dirty="0">
                <a:latin typeface="Times New Roman"/>
                <a:cs typeface="Times New Roman"/>
              </a:rPr>
              <a:t>9</a:t>
            </a:r>
            <a:r>
              <a:rPr sz="1200" spc="5" dirty="0">
                <a:latin typeface="Times New Roman"/>
                <a:cs typeface="Times New Roman"/>
              </a:rPr>
              <a:t>)</a:t>
            </a:r>
            <a:r>
              <a:rPr sz="1200" dirty="0">
                <a:latin typeface="Times New Roman"/>
                <a:cs typeface="Times New Roman"/>
              </a:rPr>
              <a:t>, 1</a:t>
            </a:r>
            <a:r>
              <a:rPr sz="1200" spc="5" dirty="0">
                <a:latin typeface="Times New Roman"/>
                <a:cs typeface="Times New Roman"/>
              </a:rPr>
              <a:t>-</a:t>
            </a:r>
            <a:r>
              <a:rPr sz="1200" dirty="0">
                <a:latin typeface="Times New Roman"/>
                <a:cs typeface="Times New Roman"/>
              </a:rPr>
              <a:t>1</a:t>
            </a:r>
            <a:r>
              <a:rPr sz="1200" spc="-25" dirty="0">
                <a:latin typeface="Times New Roman"/>
                <a:cs typeface="Times New Roman"/>
              </a:rPr>
              <a:t>6.</a:t>
            </a:r>
            <a:endParaRPr sz="1200" dirty="0">
              <a:latin typeface="Times New Roman"/>
              <a:cs typeface="Times New Roman"/>
            </a:endParaRPr>
          </a:p>
          <a:p>
            <a:pPr marL="378460" marR="7620" indent="-365760" algn="just">
              <a:lnSpc>
                <a:spcPts val="1370"/>
              </a:lnSpc>
              <a:spcBef>
                <a:spcPts val="20"/>
              </a:spcBef>
            </a:pPr>
            <a:r>
              <a:rPr sz="1200" spc="-5" dirty="0">
                <a:latin typeface="Times New Roman"/>
                <a:cs typeface="Times New Roman"/>
              </a:rPr>
              <a:t>Ga</a:t>
            </a:r>
            <a:r>
              <a:rPr sz="1200" spc="30" dirty="0">
                <a:latin typeface="Times New Roman"/>
                <a:cs typeface="Times New Roman"/>
              </a:rPr>
              <a:t>r</a:t>
            </a:r>
            <a:r>
              <a:rPr sz="1200" spc="-25" dirty="0">
                <a:latin typeface="Times New Roman"/>
                <a:cs typeface="Times New Roman"/>
              </a:rPr>
              <a:t>i</a:t>
            </a:r>
            <a:r>
              <a:rPr sz="1200" spc="-50" dirty="0">
                <a:latin typeface="Times New Roman"/>
                <a:cs typeface="Times New Roman"/>
              </a:rPr>
              <a:t>i</a:t>
            </a:r>
            <a:r>
              <a:rPr sz="1200" dirty="0">
                <a:latin typeface="Times New Roman"/>
                <a:cs typeface="Times New Roman"/>
              </a:rPr>
              <a:t>, </a:t>
            </a:r>
            <a:r>
              <a:rPr sz="1200" spc="-85" dirty="0">
                <a:latin typeface="Times New Roman"/>
                <a:cs typeface="Times New Roman"/>
              </a:rPr>
              <a:t> </a:t>
            </a:r>
            <a:r>
              <a:rPr sz="1200" spc="-10" dirty="0">
                <a:latin typeface="Times New Roman"/>
                <a:cs typeface="Times New Roman"/>
              </a:rPr>
              <a:t>B</a:t>
            </a:r>
            <a:r>
              <a:rPr sz="1200" spc="10" dirty="0">
                <a:latin typeface="Times New Roman"/>
                <a:cs typeface="Times New Roman"/>
              </a:rPr>
              <a:t>.</a:t>
            </a:r>
            <a:r>
              <a:rPr sz="1200" dirty="0">
                <a:latin typeface="Times New Roman"/>
                <a:cs typeface="Times New Roman"/>
              </a:rPr>
              <a:t>, </a:t>
            </a:r>
            <a:r>
              <a:rPr sz="1200" spc="-85" dirty="0">
                <a:latin typeface="Times New Roman"/>
                <a:cs typeface="Times New Roman"/>
              </a:rPr>
              <a:t> </a:t>
            </a:r>
            <a:r>
              <a:rPr sz="1200" dirty="0">
                <a:latin typeface="Times New Roman"/>
                <a:cs typeface="Times New Roman"/>
              </a:rPr>
              <a:t>&amp; </a:t>
            </a:r>
            <a:r>
              <a:rPr sz="1200" spc="-120" dirty="0">
                <a:latin typeface="Times New Roman"/>
                <a:cs typeface="Times New Roman"/>
              </a:rPr>
              <a:t> </a:t>
            </a:r>
            <a:r>
              <a:rPr sz="1200" spc="-10" dirty="0">
                <a:latin typeface="Times New Roman"/>
                <a:cs typeface="Times New Roman"/>
              </a:rPr>
              <a:t>R</a:t>
            </a:r>
            <a:r>
              <a:rPr sz="1200" spc="20" dirty="0">
                <a:latin typeface="Times New Roman"/>
                <a:cs typeface="Times New Roman"/>
              </a:rPr>
              <a:t>u</a:t>
            </a:r>
            <a:r>
              <a:rPr sz="1200" spc="-25" dirty="0">
                <a:latin typeface="Times New Roman"/>
                <a:cs typeface="Times New Roman"/>
              </a:rPr>
              <a:t>l</a:t>
            </a:r>
            <a:r>
              <a:rPr sz="1200" spc="-5" dirty="0">
                <a:latin typeface="Times New Roman"/>
                <a:cs typeface="Times New Roman"/>
              </a:rPr>
              <a:t>e</a:t>
            </a:r>
            <a:r>
              <a:rPr sz="1200" dirty="0">
                <a:latin typeface="Times New Roman"/>
                <a:cs typeface="Times New Roman"/>
              </a:rPr>
              <a:t>, </a:t>
            </a:r>
            <a:r>
              <a:rPr sz="1200" spc="-85" dirty="0">
                <a:latin typeface="Times New Roman"/>
                <a:cs typeface="Times New Roman"/>
              </a:rPr>
              <a:t> </a:t>
            </a:r>
            <a:r>
              <a:rPr sz="1200" spc="-30" dirty="0">
                <a:latin typeface="Times New Roman"/>
                <a:cs typeface="Times New Roman"/>
              </a:rPr>
              <a:t>A</a:t>
            </a:r>
            <a:r>
              <a:rPr sz="1200" dirty="0">
                <a:latin typeface="Times New Roman"/>
                <a:cs typeface="Times New Roman"/>
              </a:rPr>
              <a:t>. </a:t>
            </a:r>
            <a:r>
              <a:rPr sz="1200" spc="-85" dirty="0">
                <a:latin typeface="Times New Roman"/>
                <a:cs typeface="Times New Roman"/>
              </a:rPr>
              <a:t> </a:t>
            </a:r>
            <a:r>
              <a:rPr sz="1200" spc="-10" dirty="0">
                <a:latin typeface="Times New Roman"/>
                <a:cs typeface="Times New Roman"/>
              </a:rPr>
              <a:t>C</a:t>
            </a:r>
            <a:r>
              <a:rPr sz="1200" dirty="0">
                <a:latin typeface="Times New Roman"/>
                <a:cs typeface="Times New Roman"/>
              </a:rPr>
              <a:t>. </a:t>
            </a:r>
            <a:r>
              <a:rPr sz="1200" spc="-85" dirty="0">
                <a:latin typeface="Times New Roman"/>
                <a:cs typeface="Times New Roman"/>
              </a:rPr>
              <a:t> </a:t>
            </a:r>
            <a:r>
              <a:rPr sz="1200" spc="5" dirty="0">
                <a:latin typeface="Times New Roman"/>
                <a:cs typeface="Times New Roman"/>
              </a:rPr>
              <a:t>(</a:t>
            </a:r>
            <a:r>
              <a:rPr sz="1200" dirty="0">
                <a:latin typeface="Times New Roman"/>
                <a:cs typeface="Times New Roman"/>
              </a:rPr>
              <a:t>200</a:t>
            </a:r>
            <a:r>
              <a:rPr sz="1200" spc="-25" dirty="0">
                <a:latin typeface="Times New Roman"/>
                <a:cs typeface="Times New Roman"/>
              </a:rPr>
              <a:t>9</a:t>
            </a:r>
            <a:r>
              <a:rPr sz="1200" spc="5" dirty="0">
                <a:latin typeface="Times New Roman"/>
                <a:cs typeface="Times New Roman"/>
              </a:rPr>
              <a:t>)</a:t>
            </a:r>
            <a:r>
              <a:rPr sz="1200" dirty="0">
                <a:latin typeface="Times New Roman"/>
                <a:cs typeface="Times New Roman"/>
              </a:rPr>
              <a:t>. </a:t>
            </a:r>
            <a:r>
              <a:rPr sz="1200" spc="-110" dirty="0">
                <a:latin typeface="Times New Roman"/>
                <a:cs typeface="Times New Roman"/>
              </a:rPr>
              <a:t> </a:t>
            </a:r>
            <a:r>
              <a:rPr sz="1200" spc="5" dirty="0">
                <a:latin typeface="Times New Roman"/>
                <a:cs typeface="Times New Roman"/>
              </a:rPr>
              <a:t>I</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g</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spc="-25" dirty="0">
                <a:latin typeface="Times New Roman"/>
                <a:cs typeface="Times New Roman"/>
              </a:rPr>
              <a:t>in</a:t>
            </a:r>
            <a:r>
              <a:rPr sz="1200" dirty="0">
                <a:latin typeface="Times New Roman"/>
                <a:cs typeface="Times New Roman"/>
              </a:rPr>
              <a:t>g </a:t>
            </a:r>
            <a:r>
              <a:rPr sz="1200" spc="-100" dirty="0">
                <a:latin typeface="Times New Roman"/>
                <a:cs typeface="Times New Roman"/>
              </a:rPr>
              <a:t> </a:t>
            </a:r>
            <a:r>
              <a:rPr sz="1200" spc="-15" dirty="0">
                <a:latin typeface="Times New Roman"/>
                <a:cs typeface="Times New Roman"/>
              </a:rPr>
              <a:t>s</a:t>
            </a:r>
            <a:r>
              <a:rPr sz="1200" spc="20" dirty="0">
                <a:latin typeface="Times New Roman"/>
                <a:cs typeface="Times New Roman"/>
              </a:rPr>
              <a:t>o</a:t>
            </a:r>
            <a:r>
              <a:rPr sz="1200" spc="-5" dirty="0">
                <a:latin typeface="Times New Roman"/>
                <a:cs typeface="Times New Roman"/>
              </a:rPr>
              <a:t>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 </a:t>
            </a:r>
            <a:r>
              <a:rPr sz="1200" spc="-95" dirty="0">
                <a:latin typeface="Times New Roman"/>
                <a:cs typeface="Times New Roman"/>
              </a:rPr>
              <a:t> </a:t>
            </a:r>
            <a:r>
              <a:rPr sz="1200" spc="-50" dirty="0">
                <a:latin typeface="Times New Roman"/>
                <a:cs typeface="Times New Roman"/>
              </a:rPr>
              <a:t>j</a:t>
            </a:r>
            <a:r>
              <a:rPr sz="1200" spc="20" dirty="0">
                <a:latin typeface="Times New Roman"/>
                <a:cs typeface="Times New Roman"/>
              </a:rPr>
              <a:t>u</a:t>
            </a:r>
            <a:r>
              <a:rPr sz="1200" spc="-15" dirty="0">
                <a:latin typeface="Times New Roman"/>
                <a:cs typeface="Times New Roman"/>
              </a:rPr>
              <a:t>s</a:t>
            </a:r>
            <a:r>
              <a:rPr sz="1200" spc="50" dirty="0">
                <a:latin typeface="Times New Roman"/>
                <a:cs typeface="Times New Roman"/>
              </a:rPr>
              <a:t>t</a:t>
            </a:r>
            <a:r>
              <a:rPr sz="1200" spc="-50" dirty="0">
                <a:latin typeface="Times New Roman"/>
                <a:cs typeface="Times New Roman"/>
              </a:rPr>
              <a:t>i</a:t>
            </a:r>
            <a:r>
              <a:rPr sz="1200" spc="-5" dirty="0">
                <a:latin typeface="Times New Roman"/>
                <a:cs typeface="Times New Roman"/>
              </a:rPr>
              <a:t>c</a:t>
            </a:r>
            <a:r>
              <a:rPr sz="1200" dirty="0">
                <a:latin typeface="Times New Roman"/>
                <a:cs typeface="Times New Roman"/>
              </a:rPr>
              <a:t>e </a:t>
            </a:r>
            <a:r>
              <a:rPr sz="1200" spc="-105" dirty="0">
                <a:latin typeface="Times New Roman"/>
                <a:cs typeface="Times New Roman"/>
              </a:rPr>
              <a:t> </a:t>
            </a:r>
            <a:r>
              <a:rPr sz="1200" spc="20" dirty="0">
                <a:latin typeface="Times New Roman"/>
                <a:cs typeface="Times New Roman"/>
              </a:rPr>
              <a:t>w</a:t>
            </a:r>
            <a:r>
              <a:rPr sz="1200" spc="-50" dirty="0">
                <a:latin typeface="Times New Roman"/>
                <a:cs typeface="Times New Roman"/>
              </a:rPr>
              <a:t>i</a:t>
            </a:r>
            <a:r>
              <a:rPr sz="1200" spc="25" dirty="0">
                <a:latin typeface="Times New Roman"/>
                <a:cs typeface="Times New Roman"/>
              </a:rPr>
              <a:t>t</a:t>
            </a:r>
            <a:r>
              <a:rPr sz="1200" dirty="0">
                <a:latin typeface="Times New Roman"/>
                <a:cs typeface="Times New Roman"/>
              </a:rPr>
              <a:t>h </a:t>
            </a:r>
            <a:r>
              <a:rPr sz="1200" spc="-100" dirty="0">
                <a:latin typeface="Times New Roman"/>
                <a:cs typeface="Times New Roman"/>
              </a:rPr>
              <a:t> </a:t>
            </a:r>
            <a:r>
              <a:rPr sz="1200" spc="-25" dirty="0">
                <a:latin typeface="Times New Roman"/>
                <a:cs typeface="Times New Roman"/>
              </a:rPr>
              <a:t>m</a:t>
            </a:r>
            <a:r>
              <a:rPr sz="1200" spc="-5" dirty="0">
                <a:latin typeface="Times New Roman"/>
                <a:cs typeface="Times New Roman"/>
              </a:rPr>
              <a:t>a</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25" dirty="0">
                <a:latin typeface="Times New Roman"/>
                <a:cs typeface="Times New Roman"/>
              </a:rPr>
              <a:t>m</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15" dirty="0">
                <a:latin typeface="Times New Roman"/>
                <a:cs typeface="Times New Roman"/>
              </a:rPr>
              <a:t>c</a:t>
            </a:r>
            <a:r>
              <a:rPr sz="1200" dirty="0">
                <a:latin typeface="Times New Roman"/>
                <a:cs typeface="Times New Roman"/>
              </a:rPr>
              <a:t>s </a:t>
            </a:r>
            <a:r>
              <a:rPr sz="1200" spc="-11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00" dirty="0">
                <a:latin typeface="Times New Roman"/>
                <a:cs typeface="Times New Roman"/>
              </a:rPr>
              <a:t> </a:t>
            </a:r>
            <a:r>
              <a:rPr sz="1200" spc="10" dirty="0">
                <a:latin typeface="Times New Roman"/>
                <a:cs typeface="Times New Roman"/>
              </a:rPr>
              <a:t>s</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ce</a:t>
            </a:r>
            <a:r>
              <a:rPr sz="1200" dirty="0">
                <a:latin typeface="Times New Roman"/>
                <a:cs typeface="Times New Roman"/>
              </a:rPr>
              <a:t>: </a:t>
            </a:r>
            <a:r>
              <a:rPr sz="1200" spc="-70" dirty="0">
                <a:latin typeface="Times New Roman"/>
                <a:cs typeface="Times New Roman"/>
              </a:rPr>
              <a:t> </a:t>
            </a:r>
            <a:r>
              <a:rPr sz="1200" spc="-5" dirty="0">
                <a:latin typeface="Times New Roman"/>
                <a:cs typeface="Times New Roman"/>
              </a:rPr>
              <a:t>A</a:t>
            </a:r>
            <a:r>
              <a:rPr sz="1200" dirty="0">
                <a:latin typeface="Times New Roman"/>
                <a:cs typeface="Times New Roman"/>
              </a:rPr>
              <a:t>n </a:t>
            </a:r>
            <a:r>
              <a:rPr sz="1200" spc="-5" dirty="0">
                <a:latin typeface="Times New Roman"/>
                <a:cs typeface="Times New Roman"/>
              </a:rPr>
              <a:t>a</a:t>
            </a:r>
            <a:r>
              <a:rPr sz="1200" spc="-25" dirty="0">
                <a:latin typeface="Times New Roman"/>
                <a:cs typeface="Times New Roman"/>
              </a:rPr>
              <a:t>n</a:t>
            </a:r>
            <a:r>
              <a:rPr sz="1200" spc="15" dirty="0">
                <a:latin typeface="Times New Roman"/>
                <a:cs typeface="Times New Roman"/>
              </a:rPr>
              <a:t>a</a:t>
            </a:r>
            <a:r>
              <a:rPr sz="1200" dirty="0">
                <a:latin typeface="Times New Roman"/>
                <a:cs typeface="Times New Roman"/>
              </a:rPr>
              <a:t>l</a:t>
            </a:r>
            <a:r>
              <a:rPr sz="1200" spc="-25" dirty="0">
                <a:latin typeface="Times New Roman"/>
                <a:cs typeface="Times New Roman"/>
              </a:rPr>
              <a:t>y</a:t>
            </a:r>
            <a:r>
              <a:rPr sz="1200" spc="35" dirty="0">
                <a:latin typeface="Times New Roman"/>
                <a:cs typeface="Times New Roman"/>
              </a:rPr>
              <a:t>s</a:t>
            </a:r>
            <a:r>
              <a:rPr sz="1200" spc="-25" dirty="0">
                <a:latin typeface="Times New Roman"/>
                <a:cs typeface="Times New Roman"/>
              </a:rPr>
              <a:t>i</a:t>
            </a:r>
            <a:r>
              <a:rPr sz="1200" dirty="0">
                <a:latin typeface="Times New Roman"/>
                <a:cs typeface="Times New Roman"/>
              </a:rPr>
              <a:t>s </a:t>
            </a:r>
            <a:r>
              <a:rPr sz="1200" spc="20" dirty="0">
                <a:latin typeface="Times New Roman"/>
                <a:cs typeface="Times New Roman"/>
              </a:rPr>
              <a:t>o</a:t>
            </a:r>
            <a:r>
              <a:rPr sz="1200" dirty="0">
                <a:latin typeface="Times New Roman"/>
                <a:cs typeface="Times New Roman"/>
              </a:rPr>
              <a:t>f</a:t>
            </a:r>
            <a:r>
              <a:rPr sz="1200" spc="-3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1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40"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s</a:t>
            </a:r>
            <a:r>
              <a:rPr sz="1200" dirty="0">
                <a:latin typeface="Times New Roman"/>
                <a:cs typeface="Times New Roman"/>
              </a:rPr>
              <a:t>.</a:t>
            </a:r>
            <a:r>
              <a:rPr sz="1200" spc="20"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hing</a:t>
            </a:r>
            <a:r>
              <a:rPr sz="1200" i="1" spc="10" dirty="0">
                <a:latin typeface="Times New Roman"/>
                <a:cs typeface="Times New Roman"/>
              </a:rPr>
              <a:t> </a:t>
            </a:r>
            <a:r>
              <a:rPr sz="1200" i="1" dirty="0">
                <a:latin typeface="Times New Roman"/>
                <a:cs typeface="Times New Roman"/>
              </a:rPr>
              <a:t>and</a:t>
            </a:r>
            <a:r>
              <a:rPr sz="1200" i="1" spc="-15"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a:t>
            </a:r>
            <a:r>
              <a:rPr sz="1200" i="1" spc="-5" dirty="0">
                <a:latin typeface="Times New Roman"/>
                <a:cs typeface="Times New Roman"/>
              </a:rPr>
              <a:t>e</a:t>
            </a:r>
            <a:r>
              <a:rPr sz="1200" i="1" dirty="0">
                <a:latin typeface="Times New Roman"/>
                <a:cs typeface="Times New Roman"/>
              </a:rPr>
              <a:t>r </a:t>
            </a:r>
            <a:r>
              <a:rPr sz="1200" i="1" spc="10" dirty="0">
                <a:latin typeface="Times New Roman"/>
                <a:cs typeface="Times New Roman"/>
              </a:rPr>
              <a:t>E</a:t>
            </a:r>
            <a:r>
              <a:rPr sz="1200" i="1" dirty="0">
                <a:latin typeface="Times New Roman"/>
                <a:cs typeface="Times New Roman"/>
              </a:rPr>
              <a:t>du</a:t>
            </a:r>
            <a:r>
              <a:rPr sz="1200" i="1" spc="-5" dirty="0">
                <a:latin typeface="Times New Roman"/>
                <a:cs typeface="Times New Roman"/>
              </a:rPr>
              <a:t>c</a:t>
            </a:r>
            <a:r>
              <a:rPr sz="1200" i="1" dirty="0">
                <a:latin typeface="Times New Roman"/>
                <a:cs typeface="Times New Roman"/>
              </a:rPr>
              <a:t>ation</a:t>
            </a:r>
            <a:r>
              <a:rPr sz="1200" dirty="0">
                <a:latin typeface="Times New Roman"/>
                <a:cs typeface="Times New Roman"/>
              </a:rPr>
              <a:t>,</a:t>
            </a:r>
            <a:r>
              <a:rPr sz="1200" spc="20" dirty="0">
                <a:latin typeface="Times New Roman"/>
                <a:cs typeface="Times New Roman"/>
              </a:rPr>
              <a:t> </a:t>
            </a:r>
            <a:r>
              <a:rPr sz="1200" i="1" dirty="0">
                <a:latin typeface="Times New Roman"/>
                <a:cs typeface="Times New Roman"/>
              </a:rPr>
              <a:t>2</a:t>
            </a:r>
            <a:r>
              <a:rPr sz="1200" i="1" spc="-25" dirty="0">
                <a:latin typeface="Times New Roman"/>
                <a:cs typeface="Times New Roman"/>
              </a:rPr>
              <a:t>5</a:t>
            </a:r>
            <a:r>
              <a:rPr sz="1200" spc="5" dirty="0">
                <a:latin typeface="Times New Roman"/>
                <a:cs typeface="Times New Roman"/>
              </a:rPr>
              <a:t>(</a:t>
            </a:r>
            <a:r>
              <a:rPr sz="1200" dirty="0">
                <a:latin typeface="Times New Roman"/>
                <a:cs typeface="Times New Roman"/>
              </a:rPr>
              <a:t>3</a:t>
            </a:r>
            <a:r>
              <a:rPr sz="1200" spc="5" dirty="0">
                <a:latin typeface="Times New Roman"/>
                <a:cs typeface="Times New Roman"/>
              </a:rPr>
              <a:t>)</a:t>
            </a:r>
            <a:r>
              <a:rPr sz="1200" dirty="0">
                <a:latin typeface="Times New Roman"/>
                <a:cs typeface="Times New Roman"/>
              </a:rPr>
              <a:t>, 490</a:t>
            </a:r>
            <a:r>
              <a:rPr sz="1200" spc="5" dirty="0">
                <a:latin typeface="Times New Roman"/>
                <a:cs typeface="Times New Roman"/>
              </a:rPr>
              <a:t>-</a:t>
            </a:r>
            <a:r>
              <a:rPr sz="1200" dirty="0">
                <a:latin typeface="Times New Roman"/>
                <a:cs typeface="Times New Roman"/>
              </a:rPr>
              <a:t>49</a:t>
            </a:r>
            <a:r>
              <a:rPr sz="1200" spc="-25" dirty="0">
                <a:latin typeface="Times New Roman"/>
                <a:cs typeface="Times New Roman"/>
              </a:rPr>
              <a:t>9</a:t>
            </a:r>
            <a:r>
              <a:rPr sz="1200" dirty="0">
                <a:latin typeface="Times New Roman"/>
                <a:cs typeface="Times New Roman"/>
              </a:rPr>
              <a:t>.</a:t>
            </a:r>
          </a:p>
          <a:p>
            <a:pPr marL="378460" marR="8890" indent="-365760" algn="just">
              <a:lnSpc>
                <a:spcPts val="1370"/>
              </a:lnSpc>
              <a:spcBef>
                <a:spcPts val="20"/>
              </a:spcBef>
            </a:pPr>
            <a:r>
              <a:rPr sz="1200" spc="-5" dirty="0">
                <a:latin typeface="Times New Roman"/>
                <a:cs typeface="Times New Roman"/>
              </a:rPr>
              <a:t>G</a:t>
            </a:r>
            <a:r>
              <a:rPr sz="1200" spc="15" dirty="0">
                <a:latin typeface="Times New Roman"/>
                <a:cs typeface="Times New Roman"/>
              </a:rPr>
              <a:t>a</a:t>
            </a:r>
            <a:r>
              <a:rPr sz="1200" spc="-50" dirty="0">
                <a:latin typeface="Times New Roman"/>
                <a:cs typeface="Times New Roman"/>
              </a:rPr>
              <a:t>y</a:t>
            </a:r>
            <a:r>
              <a:rPr sz="1200" dirty="0">
                <a:latin typeface="Times New Roman"/>
                <a:cs typeface="Times New Roman"/>
              </a:rPr>
              <a:t>,</a:t>
            </a:r>
            <a:r>
              <a:rPr sz="1200" spc="45" dirty="0">
                <a:latin typeface="Times New Roman"/>
                <a:cs typeface="Times New Roman"/>
              </a:rPr>
              <a:t> </a:t>
            </a:r>
            <a:r>
              <a:rPr sz="1200" spc="-5" dirty="0">
                <a:latin typeface="Times New Roman"/>
                <a:cs typeface="Times New Roman"/>
              </a:rPr>
              <a:t>G</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a:t>
            </a:r>
            <a:r>
              <a:rPr sz="1200" dirty="0">
                <a:latin typeface="Times New Roman"/>
                <a:cs typeface="Times New Roman"/>
              </a:rPr>
              <a:t>2010</a:t>
            </a:r>
            <a:r>
              <a:rPr sz="1200" spc="-5" dirty="0">
                <a:latin typeface="Times New Roman"/>
                <a:cs typeface="Times New Roman"/>
              </a:rPr>
              <a:t>a</a:t>
            </a:r>
            <a:r>
              <a:rPr sz="1200" spc="5" dirty="0">
                <a:latin typeface="Times New Roman"/>
                <a:cs typeface="Times New Roman"/>
              </a:rPr>
              <a:t>)</a:t>
            </a:r>
            <a:r>
              <a:rPr sz="1200" dirty="0">
                <a:latin typeface="Times New Roman"/>
                <a:cs typeface="Times New Roman"/>
              </a:rPr>
              <a:t>.</a:t>
            </a:r>
            <a:r>
              <a:rPr sz="1200" spc="20" dirty="0">
                <a:latin typeface="Times New Roman"/>
                <a:cs typeface="Times New Roman"/>
              </a:rPr>
              <a:t> </a:t>
            </a:r>
            <a:r>
              <a:rPr sz="1200" spc="-30" dirty="0">
                <a:latin typeface="Times New Roman"/>
                <a:cs typeface="Times New Roman"/>
              </a:rPr>
              <a:t>A</a:t>
            </a:r>
            <a:r>
              <a:rPr sz="1200" spc="-5" dirty="0">
                <a:latin typeface="Times New Roman"/>
                <a:cs typeface="Times New Roman"/>
              </a:rPr>
              <a:t>c</a:t>
            </a:r>
            <a:r>
              <a:rPr sz="1200" spc="25" dirty="0">
                <a:latin typeface="Times New Roman"/>
                <a:cs typeface="Times New Roman"/>
              </a:rPr>
              <a:t>t</a:t>
            </a:r>
            <a:r>
              <a:rPr sz="1200" spc="-25" dirty="0">
                <a:latin typeface="Times New Roman"/>
                <a:cs typeface="Times New Roman"/>
              </a:rPr>
              <a:t>in</a:t>
            </a:r>
            <a:r>
              <a:rPr sz="1200" dirty="0">
                <a:latin typeface="Times New Roman"/>
                <a:cs typeface="Times New Roman"/>
              </a:rPr>
              <a:t>g</a:t>
            </a:r>
            <a:r>
              <a:rPr sz="1200" spc="35" dirty="0">
                <a:latin typeface="Times New Roman"/>
                <a:cs typeface="Times New Roman"/>
              </a:rPr>
              <a:t> </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 </a:t>
            </a:r>
            <a:r>
              <a:rPr sz="1200" spc="-25" dirty="0">
                <a:latin typeface="Times New Roman"/>
                <a:cs typeface="Times New Roman"/>
              </a:rPr>
              <a:t>b</a:t>
            </a:r>
            <a:r>
              <a:rPr sz="1200" spc="15" dirty="0">
                <a:latin typeface="Times New Roman"/>
                <a:cs typeface="Times New Roman"/>
              </a:rPr>
              <a:t>e</a:t>
            </a:r>
            <a:r>
              <a:rPr sz="1200" spc="-25" dirty="0">
                <a:latin typeface="Times New Roman"/>
                <a:cs typeface="Times New Roman"/>
              </a:rPr>
              <a:t>li</a:t>
            </a:r>
            <a:r>
              <a:rPr sz="1200" spc="15" dirty="0">
                <a:latin typeface="Times New Roman"/>
                <a:cs typeface="Times New Roman"/>
              </a:rPr>
              <a:t>e</a:t>
            </a:r>
            <a:r>
              <a:rPr sz="1200" spc="-20" dirty="0">
                <a:latin typeface="Times New Roman"/>
                <a:cs typeface="Times New Roman"/>
              </a:rPr>
              <a:t>f</a:t>
            </a:r>
            <a:r>
              <a:rPr sz="1200" dirty="0">
                <a:latin typeface="Times New Roman"/>
                <a:cs typeface="Times New Roman"/>
              </a:rPr>
              <a:t>s</a:t>
            </a:r>
            <a:r>
              <a:rPr sz="1200" spc="4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40"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3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40" dirty="0">
                <a:latin typeface="Times New Roman"/>
                <a:cs typeface="Times New Roman"/>
              </a:rPr>
              <a:t> </a:t>
            </a:r>
            <a:r>
              <a:rPr sz="1200" spc="-5" dirty="0">
                <a:latin typeface="Times New Roman"/>
                <a:cs typeface="Times New Roman"/>
              </a:rPr>
              <a:t>c</a:t>
            </a:r>
            <a:r>
              <a:rPr sz="120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l</a:t>
            </a:r>
            <a:r>
              <a:rPr sz="1200" spc="-10" dirty="0">
                <a:latin typeface="Times New Roman"/>
                <a:cs typeface="Times New Roman"/>
              </a:rPr>
              <a:t> </a:t>
            </a:r>
            <a:r>
              <a:rPr sz="1200" spc="2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y</a:t>
            </a:r>
            <a:r>
              <a:rPr sz="1200" dirty="0">
                <a:latin typeface="Times New Roman"/>
                <a:cs typeface="Times New Roman"/>
              </a:rPr>
              <a:t>.</a:t>
            </a:r>
            <a:r>
              <a:rPr sz="1200" spc="45" dirty="0">
                <a:latin typeface="Times New Roman"/>
                <a:cs typeface="Times New Roman"/>
              </a:rPr>
              <a:t> </a:t>
            </a:r>
            <a:r>
              <a:rPr sz="1200" i="1" spc="-5" dirty="0">
                <a:latin typeface="Times New Roman"/>
                <a:cs typeface="Times New Roman"/>
              </a:rPr>
              <a:t>J</a:t>
            </a:r>
            <a:r>
              <a:rPr sz="1200" i="1" dirty="0">
                <a:latin typeface="Times New Roman"/>
                <a:cs typeface="Times New Roman"/>
              </a:rPr>
              <a:t>ou</a:t>
            </a:r>
            <a:r>
              <a:rPr sz="1200" i="1" spc="-15" dirty="0">
                <a:latin typeface="Times New Roman"/>
                <a:cs typeface="Times New Roman"/>
              </a:rPr>
              <a:t>r</a:t>
            </a:r>
            <a:r>
              <a:rPr sz="1200" i="1" dirty="0">
                <a:latin typeface="Times New Roman"/>
                <a:cs typeface="Times New Roman"/>
              </a:rPr>
              <a:t>nal</a:t>
            </a:r>
            <a:r>
              <a:rPr sz="1200" i="1" spc="35" dirty="0">
                <a:latin typeface="Times New Roman"/>
                <a:cs typeface="Times New Roman"/>
              </a:rPr>
              <a:t> </a:t>
            </a:r>
            <a:r>
              <a:rPr sz="1200" i="1" spc="-25" dirty="0">
                <a:latin typeface="Times New Roman"/>
                <a:cs typeface="Times New Roman"/>
              </a:rPr>
              <a:t>o</a:t>
            </a:r>
            <a:r>
              <a:rPr sz="1200" i="1" dirty="0">
                <a:latin typeface="Times New Roman"/>
                <a:cs typeface="Times New Roman"/>
              </a:rPr>
              <a:t>f</a:t>
            </a:r>
            <a:r>
              <a:rPr sz="1200" i="1" spc="35"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a:t>
            </a:r>
            <a:r>
              <a:rPr sz="1200" i="1" spc="-5" dirty="0">
                <a:latin typeface="Times New Roman"/>
                <a:cs typeface="Times New Roman"/>
              </a:rPr>
              <a:t>e</a:t>
            </a:r>
            <a:r>
              <a:rPr sz="1200" i="1" dirty="0">
                <a:latin typeface="Times New Roman"/>
                <a:cs typeface="Times New Roman"/>
              </a:rPr>
              <a:t>r </a:t>
            </a:r>
            <a:r>
              <a:rPr sz="1200" i="1" spc="10" dirty="0">
                <a:latin typeface="Times New Roman"/>
                <a:cs typeface="Times New Roman"/>
              </a:rPr>
              <a:t>E</a:t>
            </a:r>
            <a:r>
              <a:rPr sz="1200" i="1" dirty="0">
                <a:latin typeface="Times New Roman"/>
                <a:cs typeface="Times New Roman"/>
              </a:rPr>
              <a:t>du</a:t>
            </a:r>
            <a:r>
              <a:rPr sz="1200" i="1" spc="-5" dirty="0">
                <a:latin typeface="Times New Roman"/>
                <a:cs typeface="Times New Roman"/>
              </a:rPr>
              <a:t>c</a:t>
            </a:r>
            <a:r>
              <a:rPr sz="1200" i="1" dirty="0">
                <a:latin typeface="Times New Roman"/>
                <a:cs typeface="Times New Roman"/>
              </a:rPr>
              <a:t>ation, 61</a:t>
            </a:r>
            <a:r>
              <a:rPr sz="1200" spc="5" dirty="0">
                <a:latin typeface="Times New Roman"/>
                <a:cs typeface="Times New Roman"/>
              </a:rPr>
              <a:t>(</a:t>
            </a:r>
            <a:r>
              <a:rPr sz="1200" dirty="0">
                <a:latin typeface="Times New Roman"/>
                <a:cs typeface="Times New Roman"/>
              </a:rPr>
              <a:t>1</a:t>
            </a:r>
            <a:r>
              <a:rPr sz="1200" spc="5" dirty="0">
                <a:latin typeface="Times New Roman"/>
                <a:cs typeface="Times New Roman"/>
              </a:rPr>
              <a:t>-</a:t>
            </a:r>
            <a:r>
              <a:rPr sz="1200" spc="-25" dirty="0">
                <a:latin typeface="Times New Roman"/>
                <a:cs typeface="Times New Roman"/>
              </a:rPr>
              <a:t>2</a:t>
            </a:r>
            <a:r>
              <a:rPr sz="1200" spc="5" dirty="0">
                <a:latin typeface="Times New Roman"/>
                <a:cs typeface="Times New Roman"/>
              </a:rPr>
              <a:t>)</a:t>
            </a:r>
            <a:r>
              <a:rPr sz="1200" dirty="0">
                <a:latin typeface="Times New Roman"/>
                <a:cs typeface="Times New Roman"/>
              </a:rPr>
              <a:t>, 143</a:t>
            </a:r>
            <a:r>
              <a:rPr sz="1200" spc="5" dirty="0">
                <a:latin typeface="Times New Roman"/>
                <a:cs typeface="Times New Roman"/>
              </a:rPr>
              <a:t>-</a:t>
            </a:r>
            <a:r>
              <a:rPr sz="1200" dirty="0">
                <a:latin typeface="Times New Roman"/>
                <a:cs typeface="Times New Roman"/>
              </a:rPr>
              <a:t>152.</a:t>
            </a:r>
          </a:p>
          <a:p>
            <a:pPr marL="378460" marR="5080" indent="-365760" algn="just">
              <a:lnSpc>
                <a:spcPts val="1370"/>
              </a:lnSpc>
              <a:spcBef>
                <a:spcPts val="20"/>
              </a:spcBef>
            </a:pPr>
            <a:r>
              <a:rPr sz="1200" spc="-5" dirty="0">
                <a:latin typeface="Times New Roman"/>
                <a:cs typeface="Times New Roman"/>
              </a:rPr>
              <a:t>G</a:t>
            </a:r>
            <a:r>
              <a:rPr sz="1200" spc="15" dirty="0">
                <a:latin typeface="Times New Roman"/>
                <a:cs typeface="Times New Roman"/>
              </a:rPr>
              <a:t>a</a:t>
            </a:r>
            <a:r>
              <a:rPr sz="1200" spc="-50" dirty="0">
                <a:latin typeface="Times New Roman"/>
                <a:cs typeface="Times New Roman"/>
              </a:rPr>
              <a:t>y</a:t>
            </a:r>
            <a:r>
              <a:rPr sz="1200" dirty="0">
                <a:latin typeface="Times New Roman"/>
                <a:cs typeface="Times New Roman"/>
              </a:rPr>
              <a:t>, </a:t>
            </a:r>
            <a:r>
              <a:rPr sz="1200" spc="-135" dirty="0">
                <a:latin typeface="Times New Roman"/>
                <a:cs typeface="Times New Roman"/>
              </a:rPr>
              <a:t> </a:t>
            </a:r>
            <a:r>
              <a:rPr sz="1200" spc="-5" dirty="0">
                <a:latin typeface="Times New Roman"/>
                <a:cs typeface="Times New Roman"/>
              </a:rPr>
              <a:t>G</a:t>
            </a:r>
            <a:r>
              <a:rPr sz="1200" dirty="0">
                <a:latin typeface="Times New Roman"/>
                <a:cs typeface="Times New Roman"/>
              </a:rPr>
              <a:t>. </a:t>
            </a:r>
            <a:r>
              <a:rPr sz="1200" spc="-135" dirty="0">
                <a:latin typeface="Times New Roman"/>
                <a:cs typeface="Times New Roman"/>
              </a:rPr>
              <a:t> </a:t>
            </a:r>
            <a:r>
              <a:rPr sz="1200" spc="5" dirty="0">
                <a:latin typeface="Times New Roman"/>
                <a:cs typeface="Times New Roman"/>
              </a:rPr>
              <a:t>(</a:t>
            </a:r>
            <a:r>
              <a:rPr sz="1200" dirty="0">
                <a:latin typeface="Times New Roman"/>
                <a:cs typeface="Times New Roman"/>
              </a:rPr>
              <a:t>2010</a:t>
            </a:r>
            <a:r>
              <a:rPr sz="1200" spc="-25" dirty="0">
                <a:latin typeface="Times New Roman"/>
                <a:cs typeface="Times New Roman"/>
              </a:rPr>
              <a:t>b</a:t>
            </a:r>
            <a:r>
              <a:rPr sz="1200" spc="5" dirty="0">
                <a:latin typeface="Times New Roman"/>
                <a:cs typeface="Times New Roman"/>
              </a:rPr>
              <a:t>)</a:t>
            </a:r>
            <a:r>
              <a:rPr sz="1200" dirty="0">
                <a:latin typeface="Times New Roman"/>
                <a:cs typeface="Times New Roman"/>
              </a:rPr>
              <a:t>. </a:t>
            </a:r>
            <a:r>
              <a:rPr sz="1200" spc="-135" dirty="0">
                <a:latin typeface="Times New Roman"/>
                <a:cs typeface="Times New Roman"/>
              </a:rPr>
              <a:t> </a:t>
            </a:r>
            <a:r>
              <a:rPr sz="1200" i="1" spc="-10"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ally </a:t>
            </a:r>
            <a:r>
              <a:rPr sz="1200" i="1" spc="-150" dirty="0">
                <a:latin typeface="Times New Roman"/>
                <a:cs typeface="Times New Roman"/>
              </a:rPr>
              <a:t> </a:t>
            </a:r>
            <a:r>
              <a:rPr sz="1200" i="1" spc="-15" dirty="0">
                <a:latin typeface="Times New Roman"/>
                <a:cs typeface="Times New Roman"/>
              </a:rPr>
              <a:t>r</a:t>
            </a:r>
            <a:r>
              <a:rPr sz="1200" i="1" spc="-5" dirty="0">
                <a:latin typeface="Times New Roman"/>
                <a:cs typeface="Times New Roman"/>
              </a:rPr>
              <a:t>e</a:t>
            </a:r>
            <a:r>
              <a:rPr sz="1200" i="1" spc="-15" dirty="0">
                <a:latin typeface="Times New Roman"/>
                <a:cs typeface="Times New Roman"/>
              </a:rPr>
              <a:t>s</a:t>
            </a:r>
            <a:r>
              <a:rPr sz="1200" i="1" dirty="0">
                <a:latin typeface="Times New Roman"/>
                <a:cs typeface="Times New Roman"/>
              </a:rPr>
              <a:t>pon</a:t>
            </a:r>
            <a:r>
              <a:rPr sz="1200" i="1" spc="-15" dirty="0">
                <a:latin typeface="Times New Roman"/>
                <a:cs typeface="Times New Roman"/>
              </a:rPr>
              <a:t>s</a:t>
            </a:r>
            <a:r>
              <a:rPr sz="1200" i="1" dirty="0">
                <a:latin typeface="Times New Roman"/>
                <a:cs typeface="Times New Roman"/>
              </a:rPr>
              <a:t>i</a:t>
            </a:r>
            <a:r>
              <a:rPr sz="1200" i="1" spc="-5" dirty="0">
                <a:latin typeface="Times New Roman"/>
                <a:cs typeface="Times New Roman"/>
              </a:rPr>
              <a:t>v</a:t>
            </a:r>
            <a:r>
              <a:rPr sz="1200" i="1" dirty="0">
                <a:latin typeface="Times New Roman"/>
                <a:cs typeface="Times New Roman"/>
              </a:rPr>
              <a:t>e </a:t>
            </a:r>
            <a:r>
              <a:rPr sz="1200" i="1" spc="-150"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hing: </a:t>
            </a:r>
            <a:r>
              <a:rPr sz="1200" i="1" spc="-114" dirty="0">
                <a:latin typeface="Times New Roman"/>
                <a:cs typeface="Times New Roman"/>
              </a:rPr>
              <a:t> </a:t>
            </a:r>
            <a:r>
              <a:rPr sz="1200" i="1" dirty="0">
                <a:latin typeface="Times New Roman"/>
                <a:cs typeface="Times New Roman"/>
              </a:rPr>
              <a:t>Th</a:t>
            </a:r>
            <a:r>
              <a:rPr sz="1200" i="1" spc="-5" dirty="0">
                <a:latin typeface="Times New Roman"/>
                <a:cs typeface="Times New Roman"/>
              </a:rPr>
              <a:t>e</a:t>
            </a:r>
            <a:r>
              <a:rPr sz="1200" i="1" dirty="0">
                <a:latin typeface="Times New Roman"/>
                <a:cs typeface="Times New Roman"/>
              </a:rPr>
              <a:t>o</a:t>
            </a:r>
            <a:r>
              <a:rPr sz="1200" i="1" spc="-15" dirty="0">
                <a:latin typeface="Times New Roman"/>
                <a:cs typeface="Times New Roman"/>
              </a:rPr>
              <a:t>r</a:t>
            </a:r>
            <a:r>
              <a:rPr sz="1200" i="1" spc="-5" dirty="0">
                <a:latin typeface="Times New Roman"/>
                <a:cs typeface="Times New Roman"/>
              </a:rPr>
              <a:t>y</a:t>
            </a:r>
            <a:r>
              <a:rPr sz="1200" i="1" dirty="0">
                <a:latin typeface="Times New Roman"/>
                <a:cs typeface="Times New Roman"/>
              </a:rPr>
              <a:t>, </a:t>
            </a:r>
            <a:r>
              <a:rPr sz="1200" i="1" spc="-135" dirty="0">
                <a:latin typeface="Times New Roman"/>
                <a:cs typeface="Times New Roman"/>
              </a:rPr>
              <a:t> </a:t>
            </a:r>
            <a:r>
              <a:rPr sz="1200" i="1" spc="-15" dirty="0">
                <a:latin typeface="Times New Roman"/>
                <a:cs typeface="Times New Roman"/>
              </a:rPr>
              <a:t>r</a:t>
            </a:r>
            <a:r>
              <a:rPr sz="1200" i="1" spc="-5" dirty="0">
                <a:latin typeface="Times New Roman"/>
                <a:cs typeface="Times New Roman"/>
              </a:rPr>
              <a:t>e</a:t>
            </a:r>
            <a:r>
              <a:rPr sz="1200" i="1" spc="-15" dirty="0">
                <a:latin typeface="Times New Roman"/>
                <a:cs typeface="Times New Roman"/>
              </a:rPr>
              <a:t>s</a:t>
            </a:r>
            <a:r>
              <a:rPr sz="1200" i="1" spc="-5" dirty="0">
                <a:latin typeface="Times New Roman"/>
                <a:cs typeface="Times New Roman"/>
              </a:rPr>
              <a:t>e</a:t>
            </a:r>
            <a:r>
              <a:rPr sz="1200" i="1" dirty="0">
                <a:latin typeface="Times New Roman"/>
                <a:cs typeface="Times New Roman"/>
              </a:rPr>
              <a:t>a</a:t>
            </a:r>
            <a:r>
              <a:rPr sz="1200" i="1" spc="-15" dirty="0">
                <a:latin typeface="Times New Roman"/>
                <a:cs typeface="Times New Roman"/>
              </a:rPr>
              <a:t>r</a:t>
            </a:r>
            <a:r>
              <a:rPr sz="1200" i="1" spc="-5" dirty="0">
                <a:latin typeface="Times New Roman"/>
                <a:cs typeface="Times New Roman"/>
              </a:rPr>
              <a:t>c</a:t>
            </a:r>
            <a:r>
              <a:rPr sz="1200" i="1" dirty="0">
                <a:latin typeface="Times New Roman"/>
                <a:cs typeface="Times New Roman"/>
              </a:rPr>
              <a:t>h, </a:t>
            </a:r>
            <a:r>
              <a:rPr sz="1200" i="1" spc="-110" dirty="0">
                <a:latin typeface="Times New Roman"/>
                <a:cs typeface="Times New Roman"/>
              </a:rPr>
              <a:t> </a:t>
            </a:r>
            <a:r>
              <a:rPr sz="1200" i="1" dirty="0">
                <a:latin typeface="Times New Roman"/>
                <a:cs typeface="Times New Roman"/>
              </a:rPr>
              <a:t>&amp;</a:t>
            </a:r>
            <a:r>
              <a:rPr sz="1200" i="1" spc="110" dirty="0">
                <a:latin typeface="Times New Roman"/>
                <a:cs typeface="Times New Roman"/>
              </a:rPr>
              <a:t> </a:t>
            </a:r>
            <a:r>
              <a:rPr sz="1200" i="1" spc="20" dirty="0">
                <a:latin typeface="Times New Roman"/>
                <a:cs typeface="Times New Roman"/>
              </a:rPr>
              <a:t>p</a:t>
            </a:r>
            <a:r>
              <a:rPr sz="1200" i="1" spc="-15" dirty="0">
                <a:latin typeface="Times New Roman"/>
                <a:cs typeface="Times New Roman"/>
              </a:rPr>
              <a:t>r</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ti</a:t>
            </a:r>
            <a:r>
              <a:rPr sz="1200" i="1" spc="-5" dirty="0">
                <a:latin typeface="Times New Roman"/>
                <a:cs typeface="Times New Roman"/>
              </a:rPr>
              <a:t>c</a:t>
            </a:r>
            <a:r>
              <a:rPr sz="1200" i="1" dirty="0">
                <a:latin typeface="Times New Roman"/>
                <a:cs typeface="Times New Roman"/>
              </a:rPr>
              <a:t>e </a:t>
            </a:r>
            <a:r>
              <a:rPr sz="1200" i="1" spc="-150" dirty="0">
                <a:latin typeface="Times New Roman"/>
                <a:cs typeface="Times New Roman"/>
              </a:rPr>
              <a:t> </a:t>
            </a:r>
            <a:r>
              <a:rPr sz="1200" spc="5" dirty="0">
                <a:latin typeface="Times New Roman"/>
                <a:cs typeface="Times New Roman"/>
              </a:rPr>
              <a:t>(</a:t>
            </a:r>
            <a:r>
              <a:rPr sz="1200" dirty="0">
                <a:latin typeface="Times New Roman"/>
                <a:cs typeface="Times New Roman"/>
              </a:rPr>
              <a:t>2</a:t>
            </a:r>
            <a:r>
              <a:rPr sz="1200" spc="0" baseline="38194" dirty="0">
                <a:latin typeface="Times New Roman"/>
                <a:cs typeface="Times New Roman"/>
              </a:rPr>
              <a:t>n</a:t>
            </a:r>
            <a:r>
              <a:rPr sz="1200" spc="-7" baseline="38194" dirty="0">
                <a:latin typeface="Times New Roman"/>
                <a:cs typeface="Times New Roman"/>
              </a:rPr>
              <a:t>d</a:t>
            </a:r>
            <a:r>
              <a:rPr sz="1200" baseline="38194" dirty="0">
                <a:latin typeface="Times New Roman"/>
                <a:cs typeface="Times New Roman"/>
              </a:rPr>
              <a:t> </a:t>
            </a:r>
            <a:r>
              <a:rPr sz="1200" spc="60" baseline="38194" dirty="0">
                <a:latin typeface="Times New Roman"/>
                <a:cs typeface="Times New Roman"/>
              </a:rPr>
              <a:t> </a:t>
            </a:r>
            <a:r>
              <a:rPr sz="1200" spc="-5" dirty="0">
                <a:latin typeface="Times New Roman"/>
                <a:cs typeface="Times New Roman"/>
              </a:rPr>
              <a:t>e</a:t>
            </a:r>
            <a:r>
              <a:rPr sz="1200" dirty="0">
                <a:latin typeface="Times New Roman"/>
                <a:cs typeface="Times New Roman"/>
              </a:rPr>
              <a:t>d</a:t>
            </a:r>
            <a:r>
              <a:rPr sz="1200" spc="10" dirty="0">
                <a:latin typeface="Times New Roman"/>
                <a:cs typeface="Times New Roman"/>
              </a:rPr>
              <a:t>.</a:t>
            </a:r>
            <a:r>
              <a:rPr sz="1200" spc="5" dirty="0">
                <a:latin typeface="Times New Roman"/>
                <a:cs typeface="Times New Roman"/>
              </a:rPr>
              <a:t>)</a:t>
            </a:r>
            <a:r>
              <a:rPr sz="1200" dirty="0">
                <a:latin typeface="Times New Roman"/>
                <a:cs typeface="Times New Roman"/>
              </a:rPr>
              <a:t>. </a:t>
            </a:r>
            <a:r>
              <a:rPr sz="1200" spc="-135" dirty="0">
                <a:latin typeface="Times New Roman"/>
                <a:cs typeface="Times New Roman"/>
              </a:rPr>
              <a:t> </a:t>
            </a:r>
            <a:r>
              <a:rPr sz="1200" spc="-5" dirty="0">
                <a:latin typeface="Times New Roman"/>
                <a:cs typeface="Times New Roman"/>
              </a:rPr>
              <a:t>New Y</a:t>
            </a:r>
            <a:r>
              <a:rPr sz="1200" spc="20" dirty="0">
                <a:latin typeface="Times New Roman"/>
                <a:cs typeface="Times New Roman"/>
              </a:rPr>
              <a:t>o</a:t>
            </a:r>
            <a:r>
              <a:rPr sz="1200" spc="5" dirty="0">
                <a:latin typeface="Times New Roman"/>
                <a:cs typeface="Times New Roman"/>
              </a:rPr>
              <a:t>r</a:t>
            </a:r>
            <a:r>
              <a:rPr sz="1200" spc="-25" dirty="0">
                <a:latin typeface="Times New Roman"/>
                <a:cs typeface="Times New Roman"/>
              </a:rPr>
              <a:t>k</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NY</a:t>
            </a:r>
            <a:r>
              <a:rPr sz="1200" dirty="0">
                <a:latin typeface="Times New Roman"/>
                <a:cs typeface="Times New Roman"/>
              </a:rPr>
              <a:t>:</a:t>
            </a:r>
            <a:r>
              <a:rPr sz="1200" spc="-10" dirty="0">
                <a:latin typeface="Times New Roman"/>
                <a:cs typeface="Times New Roman"/>
              </a:rPr>
              <a:t> </a:t>
            </a:r>
            <a:r>
              <a:rPr sz="1200" spc="10"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 </a:t>
            </a:r>
            <a:r>
              <a:rPr sz="1200" spc="-10" dirty="0">
                <a:latin typeface="Times New Roman"/>
                <a:cs typeface="Times New Roman"/>
              </a:rPr>
              <a:t>C</a:t>
            </a:r>
            <a:r>
              <a:rPr sz="1200" spc="20" dirty="0">
                <a:latin typeface="Times New Roman"/>
                <a:cs typeface="Times New Roman"/>
              </a:rPr>
              <a:t>o</a:t>
            </a:r>
            <a:r>
              <a:rPr sz="1200" spc="-25" dirty="0">
                <a:latin typeface="Times New Roman"/>
                <a:cs typeface="Times New Roman"/>
              </a:rPr>
              <a:t>ll</a:t>
            </a:r>
            <a:r>
              <a:rPr sz="1200" spc="15" dirty="0">
                <a:latin typeface="Times New Roman"/>
                <a:cs typeface="Times New Roman"/>
              </a:rPr>
              <a:t>e</a:t>
            </a:r>
            <a:r>
              <a:rPr sz="1200" dirty="0">
                <a:latin typeface="Times New Roman"/>
                <a:cs typeface="Times New Roman"/>
              </a:rPr>
              <a:t>ge</a:t>
            </a:r>
            <a:r>
              <a:rPr sz="1200" spc="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ss</a:t>
            </a:r>
            <a:r>
              <a:rPr sz="1200" dirty="0">
                <a:latin typeface="Times New Roman"/>
                <a:cs typeface="Times New Roman"/>
              </a:rPr>
              <a:t>.</a:t>
            </a:r>
          </a:p>
          <a:p>
            <a:pPr marL="12700">
              <a:lnSpc>
                <a:spcPts val="1320"/>
              </a:lnSpc>
            </a:pPr>
            <a:r>
              <a:rPr sz="1200" spc="-5" dirty="0">
                <a:latin typeface="Times New Roman"/>
                <a:cs typeface="Times New Roman"/>
              </a:rPr>
              <a:t>H</a:t>
            </a:r>
            <a:r>
              <a:rPr sz="1200" dirty="0">
                <a:latin typeface="Times New Roman"/>
                <a:cs typeface="Times New Roman"/>
              </a:rPr>
              <a:t>u</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g,</a:t>
            </a:r>
            <a:r>
              <a:rPr sz="1200" spc="20" dirty="0">
                <a:latin typeface="Times New Roman"/>
                <a:cs typeface="Times New Roman"/>
              </a:rPr>
              <a:t> </a:t>
            </a:r>
            <a:r>
              <a:rPr sz="1200" spc="-5" dirty="0">
                <a:latin typeface="Times New Roman"/>
                <a:cs typeface="Times New Roman"/>
              </a:rPr>
              <a:t>H</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a:t>
            </a:r>
            <a:r>
              <a:rPr sz="1200" dirty="0">
                <a:latin typeface="Times New Roman"/>
                <a:cs typeface="Times New Roman"/>
              </a:rPr>
              <a:t>2002</a:t>
            </a:r>
            <a:r>
              <a:rPr sz="1200" spc="-20" dirty="0">
                <a:latin typeface="Times New Roman"/>
                <a:cs typeface="Times New Roman"/>
              </a:rPr>
              <a:t>)</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De</a:t>
            </a:r>
            <a:r>
              <a:rPr sz="1200" spc="-15" dirty="0">
                <a:latin typeface="Times New Roman"/>
                <a:cs typeface="Times New Roman"/>
              </a:rPr>
              <a:t>s</a:t>
            </a:r>
            <a:r>
              <a:rPr sz="1200" spc="-50" dirty="0">
                <a:latin typeface="Times New Roman"/>
                <a:cs typeface="Times New Roman"/>
              </a:rPr>
              <a:t>i</a:t>
            </a:r>
            <a:r>
              <a:rPr sz="1200" spc="20" dirty="0">
                <a:latin typeface="Times New Roman"/>
                <a:cs typeface="Times New Roman"/>
              </a:rPr>
              <a:t>g</a:t>
            </a:r>
            <a:r>
              <a:rPr sz="1200" dirty="0">
                <a:latin typeface="Times New Roman"/>
                <a:cs typeface="Times New Roman"/>
              </a:rPr>
              <a:t>n</a:t>
            </a:r>
            <a:r>
              <a:rPr sz="1200" spc="-25" dirty="0">
                <a:latin typeface="Times New Roman"/>
                <a:cs typeface="Times New Roman"/>
              </a:rPr>
              <a:t>i</a:t>
            </a:r>
            <a:r>
              <a:rPr sz="1200" dirty="0">
                <a:latin typeface="Times New Roman"/>
                <a:cs typeface="Times New Roman"/>
              </a:rPr>
              <a:t>ng</a:t>
            </a:r>
            <a:r>
              <a:rPr sz="1200" spc="35" dirty="0">
                <a:latin typeface="Times New Roman"/>
                <a:cs typeface="Times New Roman"/>
              </a:rPr>
              <a:t> </a:t>
            </a:r>
            <a:r>
              <a:rPr sz="1200" spc="-25" dirty="0">
                <a:latin typeface="Times New Roman"/>
                <a:cs typeface="Times New Roman"/>
              </a:rPr>
              <a:t>m</a:t>
            </a:r>
            <a:r>
              <a:rPr sz="1200" spc="20" dirty="0">
                <a:latin typeface="Times New Roman"/>
                <a:cs typeface="Times New Roman"/>
              </a:rPr>
              <a:t>u</a:t>
            </a:r>
            <a:r>
              <a:rPr sz="1200" spc="-50" dirty="0">
                <a:latin typeface="Times New Roman"/>
                <a:cs typeface="Times New Roman"/>
              </a:rPr>
              <a:t>l</a:t>
            </a:r>
            <a:r>
              <a:rPr sz="1200" spc="50" dirty="0">
                <a:latin typeface="Times New Roman"/>
                <a:cs typeface="Times New Roman"/>
              </a:rPr>
              <a:t>t</a:t>
            </a:r>
            <a:r>
              <a:rPr sz="1200" spc="-50"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a:t>
            </a:r>
            <a:r>
              <a:rPr sz="1200" spc="-10"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dirty="0">
                <a:latin typeface="Times New Roman"/>
                <a:cs typeface="Times New Roman"/>
              </a:rPr>
              <a:t>n</a:t>
            </a:r>
            <a:r>
              <a:rPr sz="1200" spc="-15" dirty="0">
                <a:latin typeface="Times New Roman"/>
                <a:cs typeface="Times New Roman"/>
              </a:rPr>
              <a:t>s</a:t>
            </a:r>
            <a:r>
              <a:rPr sz="1200" dirty="0">
                <a:latin typeface="Times New Roman"/>
                <a:cs typeface="Times New Roman"/>
              </a:rPr>
              <a:t>.</a:t>
            </a:r>
            <a:r>
              <a:rPr sz="1200" spc="20" dirty="0">
                <a:latin typeface="Times New Roman"/>
                <a:cs typeface="Times New Roman"/>
              </a:rPr>
              <a:t> </a:t>
            </a:r>
            <a:r>
              <a:rPr sz="1200" i="1" spc="5" dirty="0">
                <a:latin typeface="Times New Roman"/>
                <a:cs typeface="Times New Roman"/>
              </a:rPr>
              <a:t>M</a:t>
            </a:r>
            <a:r>
              <a:rPr sz="1200" i="1" dirty="0">
                <a:latin typeface="Times New Roman"/>
                <a:cs typeface="Times New Roman"/>
              </a:rPr>
              <a:t>ulti</a:t>
            </a:r>
            <a:r>
              <a:rPr sz="1200" i="1" spc="-5"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a:t>
            </a:r>
            <a:r>
              <a:rPr sz="1200" i="1" spc="10" dirty="0">
                <a:latin typeface="Times New Roman"/>
                <a:cs typeface="Times New Roman"/>
              </a:rPr>
              <a:t> </a:t>
            </a:r>
            <a:r>
              <a:rPr sz="1200" i="1" spc="-15" dirty="0">
                <a:latin typeface="Times New Roman"/>
                <a:cs typeface="Times New Roman"/>
              </a:rPr>
              <a:t>P</a:t>
            </a:r>
            <a:r>
              <a:rPr sz="1200" i="1" spc="-5" dirty="0">
                <a:latin typeface="Times New Roman"/>
                <a:cs typeface="Times New Roman"/>
              </a:rPr>
              <a:t>e</a:t>
            </a:r>
            <a:r>
              <a:rPr sz="1200" i="1" spc="-15" dirty="0">
                <a:latin typeface="Times New Roman"/>
                <a:cs typeface="Times New Roman"/>
              </a:rPr>
              <a:t>rs</a:t>
            </a:r>
            <a:r>
              <a:rPr sz="1200" i="1" dirty="0">
                <a:latin typeface="Times New Roman"/>
                <a:cs typeface="Times New Roman"/>
              </a:rPr>
              <a:t>p</a:t>
            </a:r>
            <a:r>
              <a:rPr sz="1200" i="1" spc="-5" dirty="0">
                <a:latin typeface="Times New Roman"/>
                <a:cs typeface="Times New Roman"/>
              </a:rPr>
              <a:t>ec</a:t>
            </a:r>
            <a:r>
              <a:rPr sz="1200" i="1" dirty="0">
                <a:latin typeface="Times New Roman"/>
                <a:cs typeface="Times New Roman"/>
              </a:rPr>
              <a:t>ti</a:t>
            </a:r>
            <a:r>
              <a:rPr sz="1200" i="1" spc="-5" dirty="0">
                <a:latin typeface="Times New Roman"/>
                <a:cs typeface="Times New Roman"/>
              </a:rPr>
              <a:t>ve</a:t>
            </a:r>
            <a:r>
              <a:rPr sz="1200" i="1" spc="-15" dirty="0">
                <a:latin typeface="Times New Roman"/>
                <a:cs typeface="Times New Roman"/>
              </a:rPr>
              <a:t>s</a:t>
            </a:r>
            <a:r>
              <a:rPr sz="1200" i="1" dirty="0">
                <a:latin typeface="Times New Roman"/>
                <a:cs typeface="Times New Roman"/>
              </a:rPr>
              <a:t>,</a:t>
            </a:r>
            <a:r>
              <a:rPr sz="1200" i="1" spc="20" dirty="0">
                <a:latin typeface="Times New Roman"/>
                <a:cs typeface="Times New Roman"/>
              </a:rPr>
              <a:t> </a:t>
            </a:r>
            <a:r>
              <a:rPr sz="1200" i="1" dirty="0">
                <a:latin typeface="Times New Roman"/>
                <a:cs typeface="Times New Roman"/>
              </a:rPr>
              <a:t>4</a:t>
            </a:r>
            <a:r>
              <a:rPr sz="1200" spc="5" dirty="0">
                <a:latin typeface="Times New Roman"/>
                <a:cs typeface="Times New Roman"/>
              </a:rPr>
              <a:t>(</a:t>
            </a:r>
            <a:r>
              <a:rPr sz="1200" dirty="0">
                <a:latin typeface="Times New Roman"/>
                <a:cs typeface="Times New Roman"/>
              </a:rPr>
              <a:t>4</a:t>
            </a:r>
            <a:r>
              <a:rPr sz="1200" spc="5" dirty="0">
                <a:latin typeface="Times New Roman"/>
                <a:cs typeface="Times New Roman"/>
              </a:rPr>
              <a:t>)</a:t>
            </a:r>
            <a:r>
              <a:rPr sz="1200" dirty="0">
                <a:latin typeface="Times New Roman"/>
                <a:cs typeface="Times New Roman"/>
              </a:rPr>
              <a:t>,</a:t>
            </a:r>
            <a:r>
              <a:rPr sz="1200" spc="20" dirty="0">
                <a:latin typeface="Times New Roman"/>
                <a:cs typeface="Times New Roman"/>
              </a:rPr>
              <a:t> </a:t>
            </a:r>
            <a:r>
              <a:rPr sz="1200" dirty="0">
                <a:latin typeface="Times New Roman"/>
                <a:cs typeface="Times New Roman"/>
              </a:rPr>
              <a:t>1</a:t>
            </a:r>
            <a:r>
              <a:rPr sz="1200" spc="-25" dirty="0">
                <a:latin typeface="Times New Roman"/>
                <a:cs typeface="Times New Roman"/>
              </a:rPr>
              <a:t>7</a:t>
            </a:r>
            <a:r>
              <a:rPr sz="1200" spc="5" dirty="0">
                <a:latin typeface="Times New Roman"/>
                <a:cs typeface="Times New Roman"/>
              </a:rPr>
              <a:t>-</a:t>
            </a:r>
            <a:r>
              <a:rPr sz="1200" dirty="0">
                <a:latin typeface="Times New Roman"/>
                <a:cs typeface="Times New Roman"/>
              </a:rPr>
              <a:t>23.</a:t>
            </a:r>
          </a:p>
          <a:p>
            <a:pPr marL="378460" marR="10160" indent="-365760" algn="just">
              <a:lnSpc>
                <a:spcPts val="1390"/>
              </a:lnSpc>
              <a:spcBef>
                <a:spcPts val="50"/>
              </a:spcBef>
            </a:pPr>
            <a:r>
              <a:rPr sz="1200" spc="5" dirty="0">
                <a:latin typeface="Times New Roman"/>
                <a:cs typeface="Times New Roman"/>
              </a:rPr>
              <a:t>Ir</a:t>
            </a:r>
            <a:r>
              <a:rPr sz="1200" dirty="0">
                <a:latin typeface="Times New Roman"/>
                <a:cs typeface="Times New Roman"/>
              </a:rPr>
              <a:t>v</a:t>
            </a:r>
            <a:r>
              <a:rPr sz="1200" spc="-25" dirty="0">
                <a:latin typeface="Times New Roman"/>
                <a:cs typeface="Times New Roman"/>
              </a:rPr>
              <a:t>in</a:t>
            </a:r>
            <a:r>
              <a:rPr sz="1200" spc="-5" dirty="0">
                <a:latin typeface="Times New Roman"/>
                <a:cs typeface="Times New Roman"/>
              </a:rPr>
              <a:t>e</a:t>
            </a:r>
            <a:r>
              <a:rPr sz="1200" dirty="0">
                <a:latin typeface="Times New Roman"/>
                <a:cs typeface="Times New Roman"/>
              </a:rPr>
              <a:t>,</a:t>
            </a:r>
            <a:r>
              <a:rPr sz="1200" spc="20" dirty="0">
                <a:latin typeface="Times New Roman"/>
                <a:cs typeface="Times New Roman"/>
              </a:rPr>
              <a:t> </a:t>
            </a:r>
            <a:r>
              <a:rPr sz="1200" spc="-15" dirty="0">
                <a:latin typeface="Times New Roman"/>
                <a:cs typeface="Times New Roman"/>
              </a:rPr>
              <a:t>J</a:t>
            </a:r>
            <a:r>
              <a:rPr sz="1200" dirty="0">
                <a:latin typeface="Times New Roman"/>
                <a:cs typeface="Times New Roman"/>
              </a:rPr>
              <a:t>.</a:t>
            </a:r>
            <a:r>
              <a:rPr sz="1200" spc="20" dirty="0">
                <a:latin typeface="Times New Roman"/>
                <a:cs typeface="Times New Roman"/>
              </a:rPr>
              <a:t> </a:t>
            </a:r>
            <a:r>
              <a:rPr sz="1200" spc="-15" dirty="0">
                <a:latin typeface="Times New Roman"/>
                <a:cs typeface="Times New Roman"/>
              </a:rPr>
              <a:t>J</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a:t>
            </a:r>
            <a:r>
              <a:rPr sz="1200" spc="10" dirty="0">
                <a:latin typeface="Times New Roman"/>
                <a:cs typeface="Times New Roman"/>
              </a:rPr>
              <a:t>E</a:t>
            </a:r>
            <a:r>
              <a:rPr sz="1200" dirty="0">
                <a:latin typeface="Times New Roman"/>
                <a:cs typeface="Times New Roman"/>
              </a:rPr>
              <a:t>d</a:t>
            </a:r>
            <a:r>
              <a:rPr sz="1200" spc="10" dirty="0">
                <a:latin typeface="Times New Roman"/>
                <a:cs typeface="Times New Roman"/>
              </a:rPr>
              <a:t>.</a:t>
            </a:r>
            <a:r>
              <a:rPr sz="1200" spc="-20" dirty="0">
                <a:latin typeface="Times New Roman"/>
                <a:cs typeface="Times New Roman"/>
              </a:rPr>
              <a:t>)</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a:t>
            </a:r>
            <a:r>
              <a:rPr sz="1200" dirty="0">
                <a:latin typeface="Times New Roman"/>
                <a:cs typeface="Times New Roman"/>
              </a:rPr>
              <a:t>200</a:t>
            </a:r>
            <a:r>
              <a:rPr sz="1200" spc="-25" dirty="0">
                <a:latin typeface="Times New Roman"/>
                <a:cs typeface="Times New Roman"/>
              </a:rPr>
              <a:t>2</a:t>
            </a:r>
            <a:r>
              <a:rPr sz="1200" spc="5" dirty="0">
                <a:latin typeface="Times New Roman"/>
                <a:cs typeface="Times New Roman"/>
              </a:rPr>
              <a:t>)</a:t>
            </a:r>
            <a:r>
              <a:rPr sz="1200" dirty="0">
                <a:latin typeface="Times New Roman"/>
                <a:cs typeface="Times New Roman"/>
              </a:rPr>
              <a:t>. </a:t>
            </a:r>
            <a:r>
              <a:rPr sz="1200" i="1" spc="5" dirty="0">
                <a:latin typeface="Times New Roman"/>
                <a:cs typeface="Times New Roman"/>
              </a:rPr>
              <a:t>I</a:t>
            </a:r>
            <a:r>
              <a:rPr sz="1200" i="1" dirty="0">
                <a:latin typeface="Times New Roman"/>
                <a:cs typeface="Times New Roman"/>
              </a:rPr>
              <a:t>n</a:t>
            </a:r>
            <a:r>
              <a:rPr sz="1200" i="1" spc="10" dirty="0">
                <a:latin typeface="Times New Roman"/>
                <a:cs typeface="Times New Roman"/>
              </a:rPr>
              <a:t> </a:t>
            </a:r>
            <a:r>
              <a:rPr sz="1200" i="1" spc="-15" dirty="0">
                <a:latin typeface="Times New Roman"/>
                <a:cs typeface="Times New Roman"/>
              </a:rPr>
              <a:t>s</a:t>
            </a:r>
            <a:r>
              <a:rPr sz="1200" i="1" spc="-5" dirty="0">
                <a:latin typeface="Times New Roman"/>
                <a:cs typeface="Times New Roman"/>
              </a:rPr>
              <a:t>e</a:t>
            </a:r>
            <a:r>
              <a:rPr sz="1200" i="1" dirty="0">
                <a:latin typeface="Times New Roman"/>
                <a:cs typeface="Times New Roman"/>
              </a:rPr>
              <a:t>a</a:t>
            </a:r>
            <a:r>
              <a:rPr sz="1200" i="1" spc="-15" dirty="0">
                <a:latin typeface="Times New Roman"/>
                <a:cs typeface="Times New Roman"/>
              </a:rPr>
              <a:t>r</a:t>
            </a:r>
            <a:r>
              <a:rPr sz="1200" i="1" spc="-5" dirty="0">
                <a:latin typeface="Times New Roman"/>
                <a:cs typeface="Times New Roman"/>
              </a:rPr>
              <a:t>c</a:t>
            </a:r>
            <a:r>
              <a:rPr sz="1200" i="1" dirty="0">
                <a:latin typeface="Times New Roman"/>
                <a:cs typeface="Times New Roman"/>
              </a:rPr>
              <a:t>h</a:t>
            </a:r>
            <a:r>
              <a:rPr sz="1200" i="1" spc="10" dirty="0">
                <a:latin typeface="Times New Roman"/>
                <a:cs typeface="Times New Roman"/>
              </a:rPr>
              <a:t> </a:t>
            </a:r>
            <a:r>
              <a:rPr sz="1200" i="1" dirty="0">
                <a:latin typeface="Times New Roman"/>
                <a:cs typeface="Times New Roman"/>
              </a:rPr>
              <a:t>of</a:t>
            </a:r>
            <a:r>
              <a:rPr sz="1200" i="1" spc="60" dirty="0">
                <a:latin typeface="Times New Roman"/>
                <a:cs typeface="Times New Roman"/>
              </a:rPr>
              <a:t> </a:t>
            </a:r>
            <a:r>
              <a:rPr sz="1200" i="1" spc="-60" dirty="0">
                <a:latin typeface="Times New Roman"/>
                <a:cs typeface="Times New Roman"/>
              </a:rPr>
              <a:t>w</a:t>
            </a:r>
            <a:r>
              <a:rPr sz="1200" i="1" dirty="0">
                <a:latin typeface="Times New Roman"/>
                <a:cs typeface="Times New Roman"/>
              </a:rPr>
              <a:t>hol</a:t>
            </a:r>
            <a:r>
              <a:rPr sz="1200" i="1" spc="-5" dirty="0">
                <a:latin typeface="Times New Roman"/>
                <a:cs typeface="Times New Roman"/>
              </a:rPr>
              <a:t>e</a:t>
            </a:r>
            <a:r>
              <a:rPr sz="1200" i="1" dirty="0">
                <a:latin typeface="Times New Roman"/>
                <a:cs typeface="Times New Roman"/>
              </a:rPr>
              <a:t>n</a:t>
            </a:r>
            <a:r>
              <a:rPr sz="1200" i="1" spc="15" dirty="0">
                <a:latin typeface="Times New Roman"/>
                <a:cs typeface="Times New Roman"/>
              </a:rPr>
              <a:t>e</a:t>
            </a:r>
            <a:r>
              <a:rPr sz="1200" i="1" spc="-15" dirty="0">
                <a:latin typeface="Times New Roman"/>
                <a:cs typeface="Times New Roman"/>
              </a:rPr>
              <a:t>ss</a:t>
            </a:r>
            <a:r>
              <a:rPr sz="1200" i="1" dirty="0">
                <a:latin typeface="Times New Roman"/>
                <a:cs typeface="Times New Roman"/>
              </a:rPr>
              <a:t>:</a:t>
            </a:r>
            <a:r>
              <a:rPr sz="1200" i="1" spc="40" dirty="0">
                <a:latin typeface="Times New Roman"/>
                <a:cs typeface="Times New Roman"/>
              </a:rPr>
              <a:t> </a:t>
            </a:r>
            <a:r>
              <a:rPr sz="1200" i="1" spc="-15" dirty="0">
                <a:latin typeface="Times New Roman"/>
                <a:cs typeface="Times New Roman"/>
              </a:rPr>
              <a:t>A</a:t>
            </a:r>
            <a:r>
              <a:rPr sz="1200" i="1" spc="25" dirty="0">
                <a:latin typeface="Times New Roman"/>
                <a:cs typeface="Times New Roman"/>
              </a:rPr>
              <a:t>f</a:t>
            </a:r>
            <a:r>
              <a:rPr sz="1200" i="1" spc="-15" dirty="0">
                <a:latin typeface="Times New Roman"/>
                <a:cs typeface="Times New Roman"/>
              </a:rPr>
              <a:t>r</a:t>
            </a:r>
            <a:r>
              <a:rPr sz="1200" i="1" dirty="0">
                <a:latin typeface="Times New Roman"/>
                <a:cs typeface="Times New Roman"/>
              </a:rPr>
              <a:t>i</a:t>
            </a:r>
            <a:r>
              <a:rPr sz="1200" i="1" spc="-5" dirty="0">
                <a:latin typeface="Times New Roman"/>
                <a:cs typeface="Times New Roman"/>
              </a:rPr>
              <a:t>c</a:t>
            </a:r>
            <a:r>
              <a:rPr sz="1200" i="1" dirty="0">
                <a:latin typeface="Times New Roman"/>
                <a:cs typeface="Times New Roman"/>
              </a:rPr>
              <a:t>an</a:t>
            </a:r>
            <a:r>
              <a:rPr sz="1200" i="1" spc="10" dirty="0">
                <a:latin typeface="Times New Roman"/>
                <a:cs typeface="Times New Roman"/>
              </a:rPr>
              <a:t> A</a:t>
            </a:r>
            <a:r>
              <a:rPr sz="1200" i="1" spc="-5" dirty="0">
                <a:latin typeface="Times New Roman"/>
                <a:cs typeface="Times New Roman"/>
              </a:rPr>
              <a:t>me</a:t>
            </a:r>
            <a:r>
              <a:rPr sz="1200" i="1" spc="-15" dirty="0">
                <a:latin typeface="Times New Roman"/>
                <a:cs typeface="Times New Roman"/>
              </a:rPr>
              <a:t>r</a:t>
            </a:r>
            <a:r>
              <a:rPr sz="1200" i="1" dirty="0">
                <a:latin typeface="Times New Roman"/>
                <a:cs typeface="Times New Roman"/>
              </a:rPr>
              <a:t>i</a:t>
            </a:r>
            <a:r>
              <a:rPr sz="1200" i="1" spc="-5" dirty="0">
                <a:latin typeface="Times New Roman"/>
                <a:cs typeface="Times New Roman"/>
              </a:rPr>
              <a:t>c</a:t>
            </a:r>
            <a:r>
              <a:rPr sz="1200" i="1" dirty="0">
                <a:latin typeface="Times New Roman"/>
                <a:cs typeface="Times New Roman"/>
              </a:rPr>
              <a:t>an</a:t>
            </a:r>
            <a:r>
              <a:rPr sz="1200" i="1" spc="10"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a:t>
            </a:r>
            <a:r>
              <a:rPr sz="1200" i="1" spc="-5" dirty="0">
                <a:latin typeface="Times New Roman"/>
                <a:cs typeface="Times New Roman"/>
              </a:rPr>
              <a:t>e</a:t>
            </a:r>
            <a:r>
              <a:rPr sz="1200" i="1" spc="10" dirty="0">
                <a:latin typeface="Times New Roman"/>
                <a:cs typeface="Times New Roman"/>
              </a:rPr>
              <a:t>r</a:t>
            </a:r>
            <a:r>
              <a:rPr sz="1200" i="1" dirty="0">
                <a:latin typeface="Times New Roman"/>
                <a:cs typeface="Times New Roman"/>
              </a:rPr>
              <a:t>s and</a:t>
            </a:r>
            <a:r>
              <a:rPr sz="1200" i="1" spc="10" dirty="0">
                <a:latin typeface="Times New Roman"/>
                <a:cs typeface="Times New Roman"/>
              </a:rPr>
              <a:t> </a:t>
            </a:r>
            <a:r>
              <a:rPr sz="1200" i="1" dirty="0">
                <a:latin typeface="Times New Roman"/>
                <a:cs typeface="Times New Roman"/>
              </a:rPr>
              <a:t>th</a:t>
            </a:r>
            <a:r>
              <a:rPr sz="1200" i="1" spc="-5" dirty="0">
                <a:latin typeface="Times New Roman"/>
                <a:cs typeface="Times New Roman"/>
              </a:rPr>
              <a:t>e</a:t>
            </a:r>
            <a:r>
              <a:rPr sz="1200" i="1" dirty="0">
                <a:latin typeface="Times New Roman"/>
                <a:cs typeface="Times New Roman"/>
              </a:rPr>
              <a:t>ir </a:t>
            </a:r>
            <a:r>
              <a:rPr sz="1200" i="1" spc="-5"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ally </a:t>
            </a:r>
            <a:r>
              <a:rPr sz="1200" i="1" spc="-15" dirty="0">
                <a:latin typeface="Times New Roman"/>
                <a:cs typeface="Times New Roman"/>
              </a:rPr>
              <a:t>s</a:t>
            </a:r>
            <a:r>
              <a:rPr sz="1200" i="1" dirty="0">
                <a:latin typeface="Times New Roman"/>
                <a:cs typeface="Times New Roman"/>
              </a:rPr>
              <a:t>p</a:t>
            </a:r>
            <a:r>
              <a:rPr sz="1200" i="1" spc="-5" dirty="0">
                <a:latin typeface="Times New Roman"/>
                <a:cs typeface="Times New Roman"/>
              </a:rPr>
              <a:t>ec</a:t>
            </a:r>
            <a:r>
              <a:rPr sz="1200" i="1" dirty="0">
                <a:latin typeface="Times New Roman"/>
                <a:cs typeface="Times New Roman"/>
              </a:rPr>
              <a:t>i</a:t>
            </a:r>
            <a:r>
              <a:rPr sz="1200" i="1" spc="25" dirty="0">
                <a:latin typeface="Times New Roman"/>
                <a:cs typeface="Times New Roman"/>
              </a:rPr>
              <a:t>f</a:t>
            </a:r>
            <a:r>
              <a:rPr sz="1200" i="1" dirty="0">
                <a:latin typeface="Times New Roman"/>
                <a:cs typeface="Times New Roman"/>
              </a:rPr>
              <a:t>ic</a:t>
            </a:r>
            <a:r>
              <a:rPr sz="1200" i="1" spc="5" dirty="0">
                <a:latin typeface="Times New Roman"/>
                <a:cs typeface="Times New Roman"/>
              </a:rPr>
              <a:t> </a:t>
            </a:r>
            <a:r>
              <a:rPr sz="1200" i="1" spc="-5" dirty="0">
                <a:latin typeface="Times New Roman"/>
                <a:cs typeface="Times New Roman"/>
              </a:rPr>
              <a:t>c</a:t>
            </a:r>
            <a:r>
              <a:rPr sz="1200" i="1" dirty="0">
                <a:latin typeface="Times New Roman"/>
                <a:cs typeface="Times New Roman"/>
              </a:rPr>
              <a:t>la</a:t>
            </a:r>
            <a:r>
              <a:rPr sz="1200" i="1" spc="-15" dirty="0">
                <a:latin typeface="Times New Roman"/>
                <a:cs typeface="Times New Roman"/>
              </a:rPr>
              <a:t>ssr</a:t>
            </a:r>
            <a:r>
              <a:rPr sz="1200" i="1" dirty="0">
                <a:latin typeface="Times New Roman"/>
                <a:cs typeface="Times New Roman"/>
              </a:rPr>
              <a:t>oom</a:t>
            </a:r>
            <a:r>
              <a:rPr sz="1200" i="1" spc="5" dirty="0">
                <a:latin typeface="Times New Roman"/>
                <a:cs typeface="Times New Roman"/>
              </a:rPr>
              <a:t> </a:t>
            </a:r>
            <a:r>
              <a:rPr sz="1200" i="1" dirty="0">
                <a:latin typeface="Times New Roman"/>
                <a:cs typeface="Times New Roman"/>
              </a:rPr>
              <a:t>p</a:t>
            </a:r>
            <a:r>
              <a:rPr sz="1200" i="1" spc="-15" dirty="0">
                <a:latin typeface="Times New Roman"/>
                <a:cs typeface="Times New Roman"/>
              </a:rPr>
              <a:t>r</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ti</a:t>
            </a:r>
            <a:r>
              <a:rPr sz="1200" i="1" spc="-5" dirty="0">
                <a:latin typeface="Times New Roman"/>
                <a:cs typeface="Times New Roman"/>
              </a:rPr>
              <a:t>ce</a:t>
            </a:r>
            <a:r>
              <a:rPr sz="1200" i="1" spc="-15" dirty="0">
                <a:latin typeface="Times New Roman"/>
                <a:cs typeface="Times New Roman"/>
              </a:rPr>
              <a:t>s</a:t>
            </a:r>
            <a:r>
              <a:rPr sz="1200" i="1" dirty="0">
                <a:latin typeface="Times New Roman"/>
                <a:cs typeface="Times New Roman"/>
              </a:rPr>
              <a:t>.</a:t>
            </a:r>
            <a:r>
              <a:rPr sz="1200" i="1" spc="20" dirty="0">
                <a:latin typeface="Times New Roman"/>
                <a:cs typeface="Times New Roman"/>
              </a:rPr>
              <a:t> </a:t>
            </a:r>
            <a:r>
              <a:rPr sz="1200" spc="-5" dirty="0">
                <a:latin typeface="Times New Roman"/>
                <a:cs typeface="Times New Roman"/>
              </a:rPr>
              <a:t>Ne</a:t>
            </a:r>
            <a:r>
              <a:rPr sz="1200" dirty="0">
                <a:latin typeface="Times New Roman"/>
                <a:cs typeface="Times New Roman"/>
              </a:rPr>
              <a:t>w</a:t>
            </a:r>
            <a:r>
              <a:rPr sz="1200" spc="5" dirty="0">
                <a:latin typeface="Times New Roman"/>
                <a:cs typeface="Times New Roman"/>
              </a:rPr>
              <a:t> </a:t>
            </a:r>
            <a:r>
              <a:rPr sz="1200" spc="-5" dirty="0">
                <a:latin typeface="Times New Roman"/>
                <a:cs typeface="Times New Roman"/>
              </a:rPr>
              <a:t>Y</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k, </a:t>
            </a:r>
            <a:r>
              <a:rPr sz="1200" spc="-5" dirty="0">
                <a:latin typeface="Times New Roman"/>
                <a:cs typeface="Times New Roman"/>
              </a:rPr>
              <a:t>NY</a:t>
            </a:r>
            <a:r>
              <a:rPr sz="1200" dirty="0">
                <a:latin typeface="Times New Roman"/>
                <a:cs typeface="Times New Roman"/>
              </a:rPr>
              <a:t>:</a:t>
            </a:r>
            <a:r>
              <a:rPr sz="1200" spc="-10" dirty="0">
                <a:latin typeface="Times New Roman"/>
                <a:cs typeface="Times New Roman"/>
              </a:rPr>
              <a:t> </a:t>
            </a:r>
            <a:r>
              <a:rPr sz="1200" dirty="0">
                <a:latin typeface="Times New Roman"/>
                <a:cs typeface="Times New Roman"/>
              </a:rPr>
              <a:t>P</a:t>
            </a:r>
            <a:r>
              <a:rPr sz="1200" spc="15" dirty="0">
                <a:latin typeface="Times New Roman"/>
                <a:cs typeface="Times New Roman"/>
              </a:rPr>
              <a:t>a</a:t>
            </a:r>
            <a:r>
              <a:rPr sz="1200" spc="-50" dirty="0">
                <a:latin typeface="Times New Roman"/>
                <a:cs typeface="Times New Roman"/>
              </a:rPr>
              <a:t>l</a:t>
            </a:r>
            <a:r>
              <a:rPr sz="1200" spc="2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v</a:t>
            </a:r>
            <a:r>
              <a:rPr sz="1200" spc="-5" dirty="0">
                <a:latin typeface="Times New Roman"/>
                <a:cs typeface="Times New Roman"/>
              </a:rPr>
              <a:t>e</a:t>
            </a:r>
            <a:r>
              <a:rPr sz="1200" dirty="0">
                <a:latin typeface="Times New Roman"/>
                <a:cs typeface="Times New Roman"/>
              </a:rPr>
              <a:t>.</a:t>
            </a:r>
          </a:p>
          <a:p>
            <a:pPr marL="378460" indent="-365760" algn="just">
              <a:lnSpc>
                <a:spcPts val="1305"/>
              </a:lnSpc>
            </a:pPr>
            <a:r>
              <a:rPr sz="1200" spc="5" dirty="0">
                <a:latin typeface="Times New Roman"/>
                <a:cs typeface="Times New Roman"/>
              </a:rPr>
              <a:t>Ir</a:t>
            </a:r>
            <a:r>
              <a:rPr sz="1200" dirty="0">
                <a:latin typeface="Times New Roman"/>
                <a:cs typeface="Times New Roman"/>
              </a:rPr>
              <a:t>v</a:t>
            </a:r>
            <a:r>
              <a:rPr sz="1200" spc="-25" dirty="0">
                <a:latin typeface="Times New Roman"/>
                <a:cs typeface="Times New Roman"/>
              </a:rPr>
              <a:t>in</a:t>
            </a:r>
            <a:r>
              <a:rPr sz="1200" spc="-5" dirty="0">
                <a:latin typeface="Times New Roman"/>
                <a:cs typeface="Times New Roman"/>
              </a:rPr>
              <a:t>e</a:t>
            </a:r>
            <a:r>
              <a:rPr sz="1200" dirty="0">
                <a:latin typeface="Times New Roman"/>
                <a:cs typeface="Times New Roman"/>
              </a:rPr>
              <a:t>, </a:t>
            </a:r>
            <a:r>
              <a:rPr sz="1200" spc="35" dirty="0">
                <a:latin typeface="Times New Roman"/>
                <a:cs typeface="Times New Roman"/>
              </a:rPr>
              <a:t> </a:t>
            </a:r>
            <a:r>
              <a:rPr sz="1200" spc="-15" dirty="0">
                <a:latin typeface="Times New Roman"/>
                <a:cs typeface="Times New Roman"/>
              </a:rPr>
              <a:t>J</a:t>
            </a:r>
            <a:r>
              <a:rPr sz="1200" dirty="0">
                <a:latin typeface="Times New Roman"/>
                <a:cs typeface="Times New Roman"/>
              </a:rPr>
              <a:t>. </a:t>
            </a:r>
            <a:r>
              <a:rPr sz="1200" spc="35" dirty="0">
                <a:latin typeface="Times New Roman"/>
                <a:cs typeface="Times New Roman"/>
              </a:rPr>
              <a:t> </a:t>
            </a:r>
            <a:r>
              <a:rPr sz="1200" spc="-15" dirty="0">
                <a:latin typeface="Times New Roman"/>
                <a:cs typeface="Times New Roman"/>
              </a:rPr>
              <a:t>J</a:t>
            </a:r>
            <a:r>
              <a:rPr sz="1200" spc="10" dirty="0">
                <a:latin typeface="Times New Roman"/>
                <a:cs typeface="Times New Roman"/>
              </a:rPr>
              <a:t>.</a:t>
            </a:r>
            <a:r>
              <a:rPr sz="1200" dirty="0">
                <a:latin typeface="Times New Roman"/>
                <a:cs typeface="Times New Roman"/>
              </a:rPr>
              <a:t>, </a:t>
            </a:r>
            <a:r>
              <a:rPr sz="1200" spc="35" dirty="0">
                <a:latin typeface="Times New Roman"/>
                <a:cs typeface="Times New Roman"/>
              </a:rPr>
              <a:t> </a:t>
            </a:r>
            <a:r>
              <a:rPr sz="1200" dirty="0">
                <a:latin typeface="Times New Roman"/>
                <a:cs typeface="Times New Roman"/>
              </a:rPr>
              <a:t>&amp;  </a:t>
            </a:r>
            <a:r>
              <a:rPr sz="1200" spc="-30" dirty="0">
                <a:latin typeface="Times New Roman"/>
                <a:cs typeface="Times New Roman"/>
              </a:rPr>
              <a:t>A</a:t>
            </a:r>
            <a:r>
              <a:rPr sz="1200" spc="30" dirty="0">
                <a:latin typeface="Times New Roman"/>
                <a:cs typeface="Times New Roman"/>
              </a:rPr>
              <a:t>r</a:t>
            </a:r>
            <a:r>
              <a:rPr sz="1200" spc="-50"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o, </a:t>
            </a:r>
            <a:r>
              <a:rPr sz="1200" spc="35" dirty="0">
                <a:latin typeface="Times New Roman"/>
                <a:cs typeface="Times New Roman"/>
              </a:rPr>
              <a:t> </a:t>
            </a:r>
            <a:r>
              <a:rPr sz="1200" spc="-35" dirty="0">
                <a:latin typeface="Times New Roman"/>
                <a:cs typeface="Times New Roman"/>
              </a:rPr>
              <a:t>B</a:t>
            </a:r>
            <a:r>
              <a:rPr sz="1200" spc="10" dirty="0">
                <a:latin typeface="Times New Roman"/>
                <a:cs typeface="Times New Roman"/>
              </a:rPr>
              <a:t>.</a:t>
            </a:r>
            <a:r>
              <a:rPr sz="1200" spc="-15" dirty="0">
                <a:latin typeface="Times New Roman"/>
                <a:cs typeface="Times New Roman"/>
              </a:rPr>
              <a:t>J</a:t>
            </a:r>
            <a:r>
              <a:rPr sz="1200" dirty="0">
                <a:latin typeface="Times New Roman"/>
                <a:cs typeface="Times New Roman"/>
              </a:rPr>
              <a:t>. </a:t>
            </a:r>
            <a:r>
              <a:rPr sz="1200" spc="10" dirty="0">
                <a:latin typeface="Times New Roman"/>
                <a:cs typeface="Times New Roman"/>
              </a:rPr>
              <a:t> </a:t>
            </a:r>
            <a:r>
              <a:rPr sz="1200" spc="5" dirty="0">
                <a:latin typeface="Times New Roman"/>
                <a:cs typeface="Times New Roman"/>
              </a:rPr>
              <a:t>(</a:t>
            </a:r>
            <a:r>
              <a:rPr sz="1200" dirty="0">
                <a:latin typeface="Times New Roman"/>
                <a:cs typeface="Times New Roman"/>
              </a:rPr>
              <a:t>2001</a:t>
            </a:r>
            <a:r>
              <a:rPr sz="1200" spc="5" dirty="0">
                <a:latin typeface="Times New Roman"/>
                <a:cs typeface="Times New Roman"/>
              </a:rPr>
              <a:t>)</a:t>
            </a:r>
            <a:r>
              <a:rPr sz="1200" dirty="0">
                <a:latin typeface="Times New Roman"/>
                <a:cs typeface="Times New Roman"/>
              </a:rPr>
              <a:t>. </a:t>
            </a:r>
            <a:r>
              <a:rPr sz="1200" spc="10" dirty="0">
                <a:latin typeface="Times New Roman"/>
                <a:cs typeface="Times New Roman"/>
              </a:rPr>
              <a:t> </a:t>
            </a:r>
            <a:r>
              <a:rPr sz="1200" i="1" spc="-10"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a:t>
            </a:r>
            <a:r>
              <a:rPr sz="1200" i="1" spc="-25" dirty="0">
                <a:latin typeface="Times New Roman"/>
                <a:cs typeface="Times New Roman"/>
              </a:rPr>
              <a:t>l</a:t>
            </a:r>
            <a:r>
              <a:rPr sz="1200" i="1" dirty="0">
                <a:latin typeface="Times New Roman"/>
                <a:cs typeface="Times New Roman"/>
              </a:rPr>
              <a:t>y </a:t>
            </a:r>
            <a:r>
              <a:rPr sz="1200" i="1" spc="15" dirty="0">
                <a:latin typeface="Times New Roman"/>
                <a:cs typeface="Times New Roman"/>
              </a:rPr>
              <a:t> </a:t>
            </a:r>
            <a:r>
              <a:rPr sz="1200" i="1" spc="-15" dirty="0">
                <a:latin typeface="Times New Roman"/>
                <a:cs typeface="Times New Roman"/>
              </a:rPr>
              <a:t>r</a:t>
            </a:r>
            <a:r>
              <a:rPr sz="1200" i="1" spc="-5" dirty="0">
                <a:latin typeface="Times New Roman"/>
                <a:cs typeface="Times New Roman"/>
              </a:rPr>
              <a:t>e</a:t>
            </a:r>
            <a:r>
              <a:rPr sz="1200" i="1" spc="-15" dirty="0">
                <a:latin typeface="Times New Roman"/>
                <a:cs typeface="Times New Roman"/>
              </a:rPr>
              <a:t>s</a:t>
            </a:r>
            <a:r>
              <a:rPr sz="1200" i="1" dirty="0">
                <a:latin typeface="Times New Roman"/>
                <a:cs typeface="Times New Roman"/>
              </a:rPr>
              <a:t>pon</a:t>
            </a:r>
            <a:r>
              <a:rPr sz="1200" i="1" spc="-15" dirty="0">
                <a:latin typeface="Times New Roman"/>
                <a:cs typeface="Times New Roman"/>
              </a:rPr>
              <a:t>s</a:t>
            </a:r>
            <a:r>
              <a:rPr sz="1200" i="1" dirty="0">
                <a:latin typeface="Times New Roman"/>
                <a:cs typeface="Times New Roman"/>
              </a:rPr>
              <a:t>i</a:t>
            </a:r>
            <a:r>
              <a:rPr sz="1200" i="1" spc="-5" dirty="0">
                <a:latin typeface="Times New Roman"/>
                <a:cs typeface="Times New Roman"/>
              </a:rPr>
              <a:t>v</a:t>
            </a:r>
            <a:r>
              <a:rPr sz="1200" i="1" dirty="0">
                <a:latin typeface="Times New Roman"/>
                <a:cs typeface="Times New Roman"/>
              </a:rPr>
              <a:t>e </a:t>
            </a:r>
            <a:r>
              <a:rPr sz="1200" i="1" spc="15"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hing: </a:t>
            </a:r>
            <a:r>
              <a:rPr sz="1200" i="1" spc="30" dirty="0">
                <a:latin typeface="Times New Roman"/>
                <a:cs typeface="Times New Roman"/>
              </a:rPr>
              <a:t> </a:t>
            </a:r>
            <a:r>
              <a:rPr sz="1200" i="1" dirty="0">
                <a:latin typeface="Times New Roman"/>
                <a:cs typeface="Times New Roman"/>
              </a:rPr>
              <a:t>L</a:t>
            </a:r>
            <a:r>
              <a:rPr sz="1200" i="1" spc="-5" dirty="0">
                <a:latin typeface="Times New Roman"/>
                <a:cs typeface="Times New Roman"/>
              </a:rPr>
              <a:t>e</a:t>
            </a:r>
            <a:r>
              <a:rPr sz="1200" i="1" spc="-15" dirty="0">
                <a:latin typeface="Times New Roman"/>
                <a:cs typeface="Times New Roman"/>
              </a:rPr>
              <a:t>ss</a:t>
            </a:r>
            <a:r>
              <a:rPr sz="1200" i="1" dirty="0">
                <a:latin typeface="Times New Roman"/>
                <a:cs typeface="Times New Roman"/>
              </a:rPr>
              <a:t>on </a:t>
            </a:r>
            <a:r>
              <a:rPr sz="1200" i="1" spc="20" dirty="0">
                <a:latin typeface="Times New Roman"/>
                <a:cs typeface="Times New Roman"/>
              </a:rPr>
              <a:t> </a:t>
            </a:r>
            <a:r>
              <a:rPr sz="1200" i="1" dirty="0">
                <a:latin typeface="Times New Roman"/>
                <a:cs typeface="Times New Roman"/>
              </a:rPr>
              <a:t>planning </a:t>
            </a:r>
            <a:r>
              <a:rPr sz="1200" i="1" spc="20" dirty="0">
                <a:latin typeface="Times New Roman"/>
                <a:cs typeface="Times New Roman"/>
              </a:rPr>
              <a:t> </a:t>
            </a:r>
            <a:r>
              <a:rPr sz="1200" i="1" spc="25" dirty="0">
                <a:latin typeface="Times New Roman"/>
                <a:cs typeface="Times New Roman"/>
              </a:rPr>
              <a:t>f</a:t>
            </a:r>
            <a:r>
              <a:rPr sz="1200" i="1" dirty="0">
                <a:latin typeface="Times New Roman"/>
                <a:cs typeface="Times New Roman"/>
              </a:rPr>
              <a:t>or</a:t>
            </a:r>
            <a:endParaRPr sz="1200" dirty="0">
              <a:latin typeface="Times New Roman"/>
              <a:cs typeface="Times New Roman"/>
            </a:endParaRPr>
          </a:p>
          <a:p>
            <a:pPr marL="378460" algn="just">
              <a:lnSpc>
                <a:spcPts val="1380"/>
              </a:lnSpc>
            </a:pPr>
            <a:r>
              <a:rPr sz="1200" i="1" spc="-5" dirty="0">
                <a:latin typeface="Times New Roman"/>
                <a:cs typeface="Times New Roman"/>
              </a:rPr>
              <a:t>e</a:t>
            </a:r>
            <a:r>
              <a:rPr sz="1200" i="1" dirty="0">
                <a:latin typeface="Times New Roman"/>
                <a:cs typeface="Times New Roman"/>
              </a:rPr>
              <a:t>l</a:t>
            </a:r>
            <a:r>
              <a:rPr sz="1200" i="1" spc="-5" dirty="0">
                <a:latin typeface="Times New Roman"/>
                <a:cs typeface="Times New Roman"/>
              </a:rPr>
              <a:t>eme</a:t>
            </a:r>
            <a:r>
              <a:rPr sz="1200" i="1" dirty="0">
                <a:latin typeface="Times New Roman"/>
                <a:cs typeface="Times New Roman"/>
              </a:rPr>
              <a:t>nta</a:t>
            </a:r>
            <a:r>
              <a:rPr sz="1200" i="1" spc="-15" dirty="0">
                <a:latin typeface="Times New Roman"/>
                <a:cs typeface="Times New Roman"/>
              </a:rPr>
              <a:t>r</a:t>
            </a:r>
            <a:r>
              <a:rPr sz="1200" i="1" dirty="0">
                <a:latin typeface="Times New Roman"/>
                <a:cs typeface="Times New Roman"/>
              </a:rPr>
              <a:t>y</a:t>
            </a:r>
            <a:r>
              <a:rPr sz="1200" i="1" spc="5" dirty="0">
                <a:latin typeface="Times New Roman"/>
                <a:cs typeface="Times New Roman"/>
              </a:rPr>
              <a:t> </a:t>
            </a:r>
            <a:r>
              <a:rPr sz="1200" i="1" dirty="0">
                <a:latin typeface="Times New Roman"/>
                <a:cs typeface="Times New Roman"/>
              </a:rPr>
              <a:t>and</a:t>
            </a:r>
            <a:r>
              <a:rPr sz="1200" i="1" spc="10" dirty="0">
                <a:latin typeface="Times New Roman"/>
                <a:cs typeface="Times New Roman"/>
              </a:rPr>
              <a:t> </a:t>
            </a:r>
            <a:r>
              <a:rPr sz="1200" i="1" spc="-5" dirty="0">
                <a:latin typeface="Times New Roman"/>
                <a:cs typeface="Times New Roman"/>
              </a:rPr>
              <a:t>m</a:t>
            </a:r>
            <a:r>
              <a:rPr sz="1200" i="1" dirty="0">
                <a:latin typeface="Times New Roman"/>
                <a:cs typeface="Times New Roman"/>
              </a:rPr>
              <a:t>iddle</a:t>
            </a:r>
            <a:r>
              <a:rPr sz="1200" i="1" spc="5" dirty="0">
                <a:latin typeface="Times New Roman"/>
                <a:cs typeface="Times New Roman"/>
              </a:rPr>
              <a:t> </a:t>
            </a:r>
            <a:r>
              <a:rPr sz="1200" i="1" dirty="0">
                <a:latin typeface="Times New Roman"/>
                <a:cs typeface="Times New Roman"/>
              </a:rPr>
              <a:t>g</a:t>
            </a:r>
            <a:r>
              <a:rPr sz="1200" i="1" spc="-15" dirty="0">
                <a:latin typeface="Times New Roman"/>
                <a:cs typeface="Times New Roman"/>
              </a:rPr>
              <a:t>r</a:t>
            </a:r>
            <a:r>
              <a:rPr sz="1200" i="1" dirty="0">
                <a:latin typeface="Times New Roman"/>
                <a:cs typeface="Times New Roman"/>
              </a:rPr>
              <a:t>ad</a:t>
            </a:r>
            <a:r>
              <a:rPr sz="1200" i="1" spc="-5" dirty="0">
                <a:latin typeface="Times New Roman"/>
                <a:cs typeface="Times New Roman"/>
              </a:rPr>
              <a:t>e</a:t>
            </a:r>
            <a:r>
              <a:rPr sz="1200" i="1" spc="-15" dirty="0">
                <a:latin typeface="Times New Roman"/>
                <a:cs typeface="Times New Roman"/>
              </a:rPr>
              <a:t>s</a:t>
            </a:r>
            <a:r>
              <a:rPr sz="1200" i="1" dirty="0">
                <a:latin typeface="Times New Roman"/>
                <a:cs typeface="Times New Roman"/>
              </a:rPr>
              <a:t>.</a:t>
            </a:r>
            <a:r>
              <a:rPr sz="1200" i="1" spc="20" dirty="0">
                <a:latin typeface="Times New Roman"/>
                <a:cs typeface="Times New Roman"/>
              </a:rPr>
              <a:t> </a:t>
            </a:r>
            <a:r>
              <a:rPr sz="1200" spc="-5" dirty="0">
                <a:latin typeface="Times New Roman"/>
                <a:cs typeface="Times New Roman"/>
              </a:rPr>
              <a:t>Ne</a:t>
            </a:r>
            <a:r>
              <a:rPr sz="1200" dirty="0">
                <a:latin typeface="Times New Roman"/>
                <a:cs typeface="Times New Roman"/>
              </a:rPr>
              <a:t>w</a:t>
            </a:r>
            <a:r>
              <a:rPr sz="1200" spc="5" dirty="0">
                <a:latin typeface="Times New Roman"/>
                <a:cs typeface="Times New Roman"/>
              </a:rPr>
              <a:t> </a:t>
            </a:r>
            <a:r>
              <a:rPr sz="1200" spc="-5" dirty="0">
                <a:latin typeface="Times New Roman"/>
                <a:cs typeface="Times New Roman"/>
              </a:rPr>
              <a:t>Y</a:t>
            </a:r>
            <a:r>
              <a:rPr sz="1200" dirty="0">
                <a:latin typeface="Times New Roman"/>
                <a:cs typeface="Times New Roman"/>
              </a:rPr>
              <a:t>o</a:t>
            </a:r>
            <a:r>
              <a:rPr sz="1200" spc="5" dirty="0">
                <a:latin typeface="Times New Roman"/>
                <a:cs typeface="Times New Roman"/>
              </a:rPr>
              <a:t>r</a:t>
            </a:r>
            <a:r>
              <a:rPr sz="1200" dirty="0">
                <a:latin typeface="Times New Roman"/>
                <a:cs typeface="Times New Roman"/>
              </a:rPr>
              <a:t>k, </a:t>
            </a:r>
            <a:r>
              <a:rPr sz="1200" spc="-5" dirty="0">
                <a:latin typeface="Times New Roman"/>
                <a:cs typeface="Times New Roman"/>
              </a:rPr>
              <a:t>NY</a:t>
            </a:r>
            <a:r>
              <a:rPr sz="1200" dirty="0">
                <a:latin typeface="Times New Roman"/>
                <a:cs typeface="Times New Roman"/>
              </a:rPr>
              <a:t>:</a:t>
            </a:r>
            <a:r>
              <a:rPr sz="1200" spc="10" dirty="0">
                <a:latin typeface="Times New Roman"/>
                <a:cs typeface="Times New Roman"/>
              </a:rPr>
              <a:t> </a:t>
            </a:r>
            <a:r>
              <a:rPr sz="1200" spc="-35" dirty="0">
                <a:latin typeface="Times New Roman"/>
                <a:cs typeface="Times New Roman"/>
              </a:rPr>
              <a:t>M</a:t>
            </a:r>
            <a:r>
              <a:rPr sz="1200" spc="-5" dirty="0">
                <a:latin typeface="Times New Roman"/>
                <a:cs typeface="Times New Roman"/>
              </a:rPr>
              <a:t>cG</a:t>
            </a:r>
            <a:r>
              <a:rPr sz="1200" spc="5" dirty="0">
                <a:latin typeface="Times New Roman"/>
                <a:cs typeface="Times New Roman"/>
              </a:rPr>
              <a:t>r</a:t>
            </a:r>
            <a:r>
              <a:rPr sz="1200" spc="-5" dirty="0">
                <a:latin typeface="Times New Roman"/>
                <a:cs typeface="Times New Roman"/>
              </a:rPr>
              <a:t>aw</a:t>
            </a:r>
            <a:r>
              <a:rPr sz="1200" spc="5" dirty="0">
                <a:latin typeface="Times New Roman"/>
                <a:cs typeface="Times New Roman"/>
              </a:rPr>
              <a:t>-</a:t>
            </a:r>
            <a:r>
              <a:rPr sz="1200" spc="20" dirty="0">
                <a:latin typeface="Times New Roman"/>
                <a:cs typeface="Times New Roman"/>
              </a:rPr>
              <a:t>H</a:t>
            </a:r>
            <a:r>
              <a:rPr sz="1200" spc="-25" dirty="0">
                <a:latin typeface="Times New Roman"/>
                <a:cs typeface="Times New Roman"/>
              </a:rPr>
              <a:t>i</a:t>
            </a:r>
            <a:r>
              <a:rPr sz="1200" dirty="0">
                <a:latin typeface="Times New Roman"/>
                <a:cs typeface="Times New Roman"/>
              </a:rPr>
              <a:t>l</a:t>
            </a:r>
            <a:r>
              <a:rPr sz="1200" spc="-50" dirty="0">
                <a:latin typeface="Times New Roman"/>
                <a:cs typeface="Times New Roman"/>
              </a:rPr>
              <a:t>l.</a:t>
            </a:r>
            <a:endParaRPr sz="1200" dirty="0">
              <a:latin typeface="Times New Roman"/>
              <a:cs typeface="Times New Roman"/>
            </a:endParaRPr>
          </a:p>
          <a:p>
            <a:pPr marL="378460" marR="10795" indent="-365760" algn="just">
              <a:lnSpc>
                <a:spcPts val="1390"/>
              </a:lnSpc>
              <a:spcBef>
                <a:spcPts val="50"/>
              </a:spcBef>
            </a:pPr>
            <a:r>
              <a:rPr sz="1200" spc="-15" dirty="0">
                <a:latin typeface="Times New Roman"/>
                <a:cs typeface="Times New Roman"/>
              </a:rPr>
              <a:t>J</a:t>
            </a:r>
            <a:r>
              <a:rPr sz="1200" spc="-5" dirty="0">
                <a:latin typeface="Times New Roman"/>
                <a:cs typeface="Times New Roman"/>
              </a:rPr>
              <a:t>ac</a:t>
            </a:r>
            <a:r>
              <a:rPr sz="1200" dirty="0">
                <a:latin typeface="Times New Roman"/>
                <a:cs typeface="Times New Roman"/>
              </a:rPr>
              <a:t>k</a:t>
            </a:r>
            <a:r>
              <a:rPr sz="1200" spc="-15" dirty="0">
                <a:latin typeface="Times New Roman"/>
                <a:cs typeface="Times New Roman"/>
              </a:rPr>
              <a:t>s</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95" dirty="0">
                <a:latin typeface="Times New Roman"/>
                <a:cs typeface="Times New Roman"/>
              </a:rPr>
              <a:t> </a:t>
            </a:r>
            <a:r>
              <a:rPr sz="1200" spc="10" dirty="0">
                <a:latin typeface="Times New Roman"/>
                <a:cs typeface="Times New Roman"/>
              </a:rPr>
              <a:t>T</a:t>
            </a:r>
            <a:r>
              <a:rPr sz="1200" dirty="0">
                <a:latin typeface="Times New Roman"/>
                <a:cs typeface="Times New Roman"/>
              </a:rPr>
              <a:t>.</a:t>
            </a:r>
            <a:r>
              <a:rPr sz="1200" spc="95" dirty="0">
                <a:latin typeface="Times New Roman"/>
                <a:cs typeface="Times New Roman"/>
              </a:rPr>
              <a:t> </a:t>
            </a:r>
            <a:r>
              <a:rPr sz="1200" spc="-5" dirty="0">
                <a:latin typeface="Times New Roman"/>
                <a:cs typeface="Times New Roman"/>
              </a:rPr>
              <a:t>O</a:t>
            </a:r>
            <a:r>
              <a:rPr sz="1200" dirty="0">
                <a:latin typeface="Times New Roman"/>
                <a:cs typeface="Times New Roman"/>
              </a:rPr>
              <a:t>.</a:t>
            </a:r>
            <a:r>
              <a:rPr sz="1200" spc="70" dirty="0">
                <a:latin typeface="Times New Roman"/>
                <a:cs typeface="Times New Roman"/>
              </a:rPr>
              <a:t> </a:t>
            </a:r>
            <a:r>
              <a:rPr sz="1200" spc="5" dirty="0">
                <a:latin typeface="Times New Roman"/>
                <a:cs typeface="Times New Roman"/>
              </a:rPr>
              <a:t>(</a:t>
            </a:r>
            <a:r>
              <a:rPr sz="1200" dirty="0">
                <a:latin typeface="Times New Roman"/>
                <a:cs typeface="Times New Roman"/>
              </a:rPr>
              <a:t>200</a:t>
            </a:r>
            <a:r>
              <a:rPr sz="1200" spc="-25" dirty="0">
                <a:latin typeface="Times New Roman"/>
                <a:cs typeface="Times New Roman"/>
              </a:rPr>
              <a:t>9</a:t>
            </a:r>
            <a:r>
              <a:rPr sz="1200" spc="5" dirty="0">
                <a:latin typeface="Times New Roman"/>
                <a:cs typeface="Times New Roman"/>
              </a:rPr>
              <a:t>)</a:t>
            </a:r>
            <a:r>
              <a:rPr sz="1200" dirty="0">
                <a:latin typeface="Times New Roman"/>
                <a:cs typeface="Times New Roman"/>
              </a:rPr>
              <a:t>.</a:t>
            </a:r>
            <a:r>
              <a:rPr sz="1200" spc="95" dirty="0">
                <a:latin typeface="Times New Roman"/>
                <a:cs typeface="Times New Roman"/>
              </a:rPr>
              <a:t> </a:t>
            </a:r>
            <a:r>
              <a:rPr sz="1200" spc="-15" dirty="0">
                <a:latin typeface="Times New Roman"/>
                <a:cs typeface="Times New Roman"/>
              </a:rPr>
              <a:t>M</a:t>
            </a:r>
            <a:r>
              <a:rPr sz="1200" spc="-5" dirty="0">
                <a:latin typeface="Times New Roman"/>
                <a:cs typeface="Times New Roman"/>
              </a:rPr>
              <a:t>a</a:t>
            </a:r>
            <a:r>
              <a:rPr sz="1200" dirty="0">
                <a:latin typeface="Times New Roman"/>
                <a:cs typeface="Times New Roman"/>
              </a:rPr>
              <a:t>k</a:t>
            </a:r>
            <a:r>
              <a:rPr sz="1200" spc="-25" dirty="0">
                <a:latin typeface="Times New Roman"/>
                <a:cs typeface="Times New Roman"/>
              </a:rPr>
              <a:t>in</a:t>
            </a:r>
            <a:r>
              <a:rPr sz="1200" dirty="0">
                <a:latin typeface="Times New Roman"/>
                <a:cs typeface="Times New Roman"/>
              </a:rPr>
              <a:t>g</a:t>
            </a:r>
            <a:r>
              <a:rPr sz="1200" spc="8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spc="5" dirty="0">
                <a:latin typeface="Times New Roman"/>
                <a:cs typeface="Times New Roman"/>
              </a:rPr>
              <a:t>r</a:t>
            </a:r>
            <a:r>
              <a:rPr sz="1200" spc="-5" dirty="0">
                <a:latin typeface="Times New Roman"/>
                <a:cs typeface="Times New Roman"/>
              </a:rPr>
              <a:t>ea</a:t>
            </a:r>
            <a:r>
              <a:rPr sz="1200" spc="20" dirty="0">
                <a:latin typeface="Times New Roman"/>
                <a:cs typeface="Times New Roman"/>
              </a:rPr>
              <a:t>d</a:t>
            </a:r>
            <a:r>
              <a:rPr sz="1200" spc="-25" dirty="0">
                <a:latin typeface="Times New Roman"/>
                <a:cs typeface="Times New Roman"/>
              </a:rPr>
              <a:t>in</a:t>
            </a:r>
            <a:r>
              <a:rPr sz="1200" spc="20" dirty="0">
                <a:latin typeface="Times New Roman"/>
                <a:cs typeface="Times New Roman"/>
              </a:rPr>
              <a:t>g</a:t>
            </a:r>
            <a:r>
              <a:rPr sz="1200" dirty="0">
                <a:latin typeface="Times New Roman"/>
                <a:cs typeface="Times New Roman"/>
              </a:rPr>
              <a:t>s</a:t>
            </a:r>
            <a:r>
              <a:rPr sz="1200" spc="7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dirty="0">
                <a:latin typeface="Times New Roman"/>
                <a:cs typeface="Times New Roman"/>
              </a:rPr>
              <a:t>e</a:t>
            </a:r>
            <a:r>
              <a:rPr sz="1200" spc="75" dirty="0">
                <a:latin typeface="Times New Roman"/>
                <a:cs typeface="Times New Roman"/>
              </a:rPr>
              <a:t> </a:t>
            </a:r>
            <a:r>
              <a:rPr sz="1200" dirty="0">
                <a:latin typeface="Times New Roman"/>
                <a:cs typeface="Times New Roman"/>
              </a:rPr>
              <a:t>to</a:t>
            </a:r>
            <a:r>
              <a:rPr sz="1200" spc="105" dirty="0">
                <a:latin typeface="Times New Roman"/>
                <a:cs typeface="Times New Roman"/>
              </a:rPr>
              <a:t> </a:t>
            </a:r>
            <a:r>
              <a:rPr sz="1200" spc="-25" dirty="0">
                <a:latin typeface="Times New Roman"/>
                <a:cs typeface="Times New Roman"/>
              </a:rPr>
              <a:t>li</a:t>
            </a:r>
            <a:r>
              <a:rPr sz="1200" spc="-20" dirty="0">
                <a:latin typeface="Times New Roman"/>
                <a:cs typeface="Times New Roman"/>
              </a:rPr>
              <a:t>f</a:t>
            </a:r>
            <a:r>
              <a:rPr sz="1200" spc="15" dirty="0">
                <a:latin typeface="Times New Roman"/>
                <a:cs typeface="Times New Roman"/>
              </a:rPr>
              <a:t>e</a:t>
            </a:r>
            <a:r>
              <a:rPr sz="1200" dirty="0">
                <a:latin typeface="Times New Roman"/>
                <a:cs typeface="Times New Roman"/>
              </a:rPr>
              <a:t>:</a:t>
            </a:r>
            <a:r>
              <a:rPr sz="1200" spc="85" dirty="0">
                <a:latin typeface="Times New Roman"/>
                <a:cs typeface="Times New Roman"/>
              </a:rPr>
              <a:t> </a:t>
            </a:r>
            <a:r>
              <a:rPr sz="1200" spc="10" dirty="0">
                <a:latin typeface="Times New Roman"/>
                <a:cs typeface="Times New Roman"/>
              </a:rPr>
              <a:t>E</a:t>
            </a:r>
            <a:r>
              <a:rPr sz="1200" spc="-25" dirty="0">
                <a:latin typeface="Times New Roman"/>
                <a:cs typeface="Times New Roman"/>
              </a:rPr>
              <a:t>x</a:t>
            </a:r>
            <a:r>
              <a:rPr sz="1200" dirty="0">
                <a:latin typeface="Times New Roman"/>
                <a:cs typeface="Times New Roman"/>
              </a:rPr>
              <a:t>p</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ng</a:t>
            </a:r>
            <a:r>
              <a:rPr sz="1200" spc="80" dirty="0">
                <a:latin typeface="Times New Roman"/>
                <a:cs typeface="Times New Roman"/>
              </a:rPr>
              <a:t> </a:t>
            </a:r>
            <a:r>
              <a:rPr sz="1200" spc="-25" dirty="0">
                <a:latin typeface="Times New Roman"/>
                <a:cs typeface="Times New Roman"/>
              </a:rPr>
              <a:t>n</a:t>
            </a:r>
            <a:r>
              <a:rPr sz="1200" spc="20" dirty="0">
                <a:latin typeface="Times New Roman"/>
                <a:cs typeface="Times New Roman"/>
              </a:rPr>
              <a:t>o</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a:t>
            </a:r>
            <a:r>
              <a:rPr sz="1200" spc="7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65" dirty="0">
                <a:latin typeface="Times New Roman"/>
                <a:cs typeface="Times New Roman"/>
              </a:rPr>
              <a:t> </a:t>
            </a:r>
            <a:r>
              <a:rPr sz="1200" spc="-50" dirty="0">
                <a:latin typeface="Times New Roman"/>
                <a:cs typeface="Times New Roman"/>
              </a:rPr>
              <a:t>l</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g</a:t>
            </a:r>
            <a:r>
              <a:rPr sz="1200" spc="20" dirty="0">
                <a:latin typeface="Times New Roman"/>
                <a:cs typeface="Times New Roman"/>
              </a:rPr>
              <a:t>u</a:t>
            </a:r>
            <a:r>
              <a:rPr sz="1200" spc="-5" dirty="0">
                <a:latin typeface="Times New Roman"/>
                <a:cs typeface="Times New Roman"/>
              </a:rPr>
              <a:t>a</a:t>
            </a:r>
            <a:r>
              <a:rPr sz="1200" dirty="0">
                <a:latin typeface="Times New Roman"/>
                <a:cs typeface="Times New Roman"/>
              </a:rPr>
              <a:t>ge</a:t>
            </a:r>
            <a:r>
              <a:rPr sz="1200" spc="75" dirty="0">
                <a:latin typeface="Times New Roman"/>
                <a:cs typeface="Times New Roman"/>
              </a:rPr>
              <a:t> </a:t>
            </a:r>
            <a:r>
              <a:rPr sz="1200" spc="-5" dirty="0">
                <a:latin typeface="Times New Roman"/>
                <a:cs typeface="Times New Roman"/>
              </a:rPr>
              <a:t>a</a:t>
            </a:r>
            <a:r>
              <a:rPr sz="1200" spc="5" dirty="0">
                <a:latin typeface="Times New Roman"/>
                <a:cs typeface="Times New Roman"/>
              </a:rPr>
              <a:t>r</a:t>
            </a:r>
            <a:r>
              <a:rPr sz="1200" spc="25" dirty="0">
                <a:latin typeface="Times New Roman"/>
                <a:cs typeface="Times New Roman"/>
              </a:rPr>
              <a:t>t</a:t>
            </a:r>
            <a:r>
              <a:rPr sz="1200" dirty="0">
                <a:latin typeface="Times New Roman"/>
                <a:cs typeface="Times New Roman"/>
              </a:rPr>
              <a:t>s</a:t>
            </a:r>
            <a:r>
              <a:rPr sz="1200" spc="70" dirty="0">
                <a:latin typeface="Times New Roman"/>
                <a:cs typeface="Times New Roman"/>
              </a:rPr>
              <a:t> </a:t>
            </a:r>
            <a:r>
              <a:rPr sz="1200" spc="-30" dirty="0">
                <a:latin typeface="Times New Roman"/>
                <a:cs typeface="Times New Roman"/>
              </a:rPr>
              <a:t>a</a:t>
            </a:r>
            <a:r>
              <a:rPr sz="1200" dirty="0">
                <a:latin typeface="Times New Roman"/>
                <a:cs typeface="Times New Roman"/>
              </a:rPr>
              <a:t>t </a:t>
            </a:r>
            <a:r>
              <a:rPr sz="1200" spc="-40" dirty="0">
                <a:latin typeface="Times New Roman"/>
                <a:cs typeface="Times New Roman"/>
              </a:rPr>
              <a:t>f</a:t>
            </a:r>
            <a:r>
              <a:rPr sz="1200" spc="5" dirty="0">
                <a:latin typeface="Times New Roman"/>
                <a:cs typeface="Times New Roman"/>
              </a:rPr>
              <a:t>r</a:t>
            </a:r>
            <a:r>
              <a:rPr sz="1200" spc="15" dirty="0">
                <a:latin typeface="Times New Roman"/>
                <a:cs typeface="Times New Roman"/>
              </a:rPr>
              <a:t>e</a:t>
            </a:r>
            <a:r>
              <a:rPr sz="1200" spc="-5" dirty="0">
                <a:latin typeface="Times New Roman"/>
                <a:cs typeface="Times New Roman"/>
              </a:rPr>
              <a:t>e</a:t>
            </a:r>
            <a:r>
              <a:rPr sz="1200" dirty="0">
                <a:latin typeface="Times New Roman"/>
                <a:cs typeface="Times New Roman"/>
              </a:rPr>
              <a:t>d</a:t>
            </a:r>
            <a:r>
              <a:rPr sz="1200" spc="45" dirty="0">
                <a:latin typeface="Times New Roman"/>
                <a:cs typeface="Times New Roman"/>
              </a:rPr>
              <a:t>o</a:t>
            </a:r>
            <a:r>
              <a:rPr sz="1200" dirty="0">
                <a:latin typeface="Times New Roman"/>
                <a:cs typeface="Times New Roman"/>
              </a:rPr>
              <a:t>m</a:t>
            </a:r>
            <a:r>
              <a:rPr sz="1200" spc="-35" dirty="0">
                <a:latin typeface="Times New Roman"/>
                <a:cs typeface="Times New Roman"/>
              </a:rPr>
              <a:t> </a:t>
            </a:r>
            <a:r>
              <a:rPr sz="1200" spc="-15" dirty="0">
                <a:latin typeface="Times New Roman"/>
                <a:cs typeface="Times New Roman"/>
              </a:rPr>
              <a:t>s</a:t>
            </a:r>
            <a:r>
              <a:rPr sz="1200" spc="15" dirty="0">
                <a:latin typeface="Times New Roman"/>
                <a:cs typeface="Times New Roman"/>
              </a:rPr>
              <a:t>c</a:t>
            </a:r>
            <a:r>
              <a:rPr sz="1200" spc="-25" dirty="0">
                <a:latin typeface="Times New Roman"/>
                <a:cs typeface="Times New Roman"/>
              </a:rPr>
              <a:t>h</a:t>
            </a:r>
            <a:r>
              <a:rPr sz="1200" spc="20" dirty="0">
                <a:latin typeface="Times New Roman"/>
                <a:cs typeface="Times New Roman"/>
              </a:rPr>
              <a:t>oo</a:t>
            </a:r>
            <a:r>
              <a:rPr sz="1200" spc="-50" dirty="0">
                <a:latin typeface="Times New Roman"/>
                <a:cs typeface="Times New Roman"/>
              </a:rPr>
              <a:t>l</a:t>
            </a:r>
            <a:r>
              <a:rPr sz="1200" spc="-15" dirty="0">
                <a:latin typeface="Times New Roman"/>
                <a:cs typeface="Times New Roman"/>
              </a:rPr>
              <a:t>s</a:t>
            </a:r>
            <a:r>
              <a:rPr sz="1200" dirty="0">
                <a:latin typeface="Times New Roman"/>
                <a:cs typeface="Times New Roman"/>
              </a:rPr>
              <a:t>.</a:t>
            </a:r>
            <a:r>
              <a:rPr sz="1200" spc="20" dirty="0">
                <a:latin typeface="Times New Roman"/>
                <a:cs typeface="Times New Roman"/>
              </a:rPr>
              <a:t> </a:t>
            </a:r>
            <a:r>
              <a:rPr sz="1200" i="1" dirty="0">
                <a:latin typeface="Times New Roman"/>
                <a:cs typeface="Times New Roman"/>
              </a:rPr>
              <a:t>The</a:t>
            </a:r>
            <a:r>
              <a:rPr sz="1200" i="1" spc="5" dirty="0">
                <a:latin typeface="Times New Roman"/>
                <a:cs typeface="Times New Roman"/>
              </a:rPr>
              <a:t> </a:t>
            </a:r>
            <a:r>
              <a:rPr sz="1200" i="1" spc="-10" dirty="0">
                <a:latin typeface="Times New Roman"/>
                <a:cs typeface="Times New Roman"/>
              </a:rPr>
              <a:t>N</a:t>
            </a:r>
            <a:r>
              <a:rPr sz="1200" i="1" spc="15" dirty="0">
                <a:latin typeface="Times New Roman"/>
                <a:cs typeface="Times New Roman"/>
              </a:rPr>
              <a:t>e</a:t>
            </a:r>
            <a:r>
              <a:rPr sz="1200" i="1" dirty="0">
                <a:latin typeface="Times New Roman"/>
                <a:cs typeface="Times New Roman"/>
              </a:rPr>
              <a:t>w</a:t>
            </a:r>
            <a:r>
              <a:rPr sz="1200" i="1" spc="-45" dirty="0">
                <a:latin typeface="Times New Roman"/>
                <a:cs typeface="Times New Roman"/>
              </a:rPr>
              <a:t> </a:t>
            </a:r>
            <a:r>
              <a:rPr sz="1200" i="1" spc="10" dirty="0">
                <a:latin typeface="Times New Roman"/>
                <a:cs typeface="Times New Roman"/>
              </a:rPr>
              <a:t>E</a:t>
            </a:r>
            <a:r>
              <a:rPr sz="1200" i="1" dirty="0">
                <a:latin typeface="Times New Roman"/>
                <a:cs typeface="Times New Roman"/>
              </a:rPr>
              <a:t>du</a:t>
            </a:r>
            <a:r>
              <a:rPr sz="1200" i="1" spc="-5" dirty="0">
                <a:latin typeface="Times New Roman"/>
                <a:cs typeface="Times New Roman"/>
              </a:rPr>
              <a:t>c</a:t>
            </a:r>
            <a:r>
              <a:rPr sz="1200" i="1" dirty="0">
                <a:latin typeface="Times New Roman"/>
                <a:cs typeface="Times New Roman"/>
              </a:rPr>
              <a:t>ato</a:t>
            </a:r>
            <a:r>
              <a:rPr sz="1200" i="1" spc="-15" dirty="0">
                <a:latin typeface="Times New Roman"/>
                <a:cs typeface="Times New Roman"/>
              </a:rPr>
              <a:t>r</a:t>
            </a:r>
            <a:r>
              <a:rPr sz="1200" dirty="0">
                <a:latin typeface="Times New Roman"/>
                <a:cs typeface="Times New Roman"/>
              </a:rPr>
              <a:t>,</a:t>
            </a:r>
            <a:r>
              <a:rPr sz="1200" spc="20" dirty="0">
                <a:latin typeface="Times New Roman"/>
                <a:cs typeface="Times New Roman"/>
              </a:rPr>
              <a:t> </a:t>
            </a:r>
            <a:r>
              <a:rPr sz="1200" i="1" dirty="0">
                <a:latin typeface="Times New Roman"/>
                <a:cs typeface="Times New Roman"/>
              </a:rPr>
              <a:t>5,</a:t>
            </a:r>
            <a:r>
              <a:rPr sz="1200" i="1" spc="20" dirty="0">
                <a:latin typeface="Times New Roman"/>
                <a:cs typeface="Times New Roman"/>
              </a:rPr>
              <a:t> </a:t>
            </a:r>
            <a:r>
              <a:rPr sz="1200" dirty="0">
                <a:latin typeface="Times New Roman"/>
                <a:cs typeface="Times New Roman"/>
              </a:rPr>
              <a:t>311</a:t>
            </a:r>
            <a:r>
              <a:rPr sz="1200" spc="5" dirty="0">
                <a:latin typeface="Times New Roman"/>
                <a:cs typeface="Times New Roman"/>
              </a:rPr>
              <a:t>-</a:t>
            </a:r>
            <a:r>
              <a:rPr sz="1200" dirty="0">
                <a:latin typeface="Times New Roman"/>
                <a:cs typeface="Times New Roman"/>
              </a:rPr>
              <a:t>32</a:t>
            </a:r>
            <a:r>
              <a:rPr sz="1200" spc="-25" dirty="0">
                <a:latin typeface="Times New Roman"/>
                <a:cs typeface="Times New Roman"/>
              </a:rPr>
              <a:t>8</a:t>
            </a:r>
            <a:r>
              <a:rPr sz="1200" dirty="0">
                <a:latin typeface="Times New Roman"/>
                <a:cs typeface="Times New Roman"/>
              </a:rPr>
              <a:t>.</a:t>
            </a:r>
          </a:p>
        </p:txBody>
      </p:sp>
      <p:sp>
        <p:nvSpPr>
          <p:cNvPr id="3" name="object 3"/>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z="1050" spc="-20" dirty="0"/>
              <a:t>I</a:t>
            </a:r>
            <a:r>
              <a:rPr sz="1050" dirty="0"/>
              <a:t>n</a:t>
            </a:r>
            <a:r>
              <a:rPr sz="1050" spc="-10" dirty="0"/>
              <a:t>t</a:t>
            </a:r>
            <a:r>
              <a:rPr sz="1050" spc="-15" dirty="0"/>
              <a:t>e</a:t>
            </a:r>
            <a:r>
              <a:rPr sz="1050" spc="5" dirty="0"/>
              <a:t>r</a:t>
            </a:r>
            <a:r>
              <a:rPr sz="1050" dirty="0"/>
              <a:t>d</a:t>
            </a:r>
            <a:r>
              <a:rPr sz="1050" spc="-10" dirty="0"/>
              <a:t>i</a:t>
            </a:r>
            <a:r>
              <a:rPr sz="1050" spc="-5" dirty="0"/>
              <a:t>s</a:t>
            </a:r>
            <a:r>
              <a:rPr sz="1050" spc="-15" dirty="0"/>
              <a:t>c</a:t>
            </a:r>
            <a:r>
              <a:rPr sz="1050" spc="15" dirty="0"/>
              <a:t>i</a:t>
            </a:r>
            <a:r>
              <a:rPr sz="1050" spc="-25" dirty="0"/>
              <a:t>p</a:t>
            </a:r>
            <a:r>
              <a:rPr sz="1050" spc="-10" dirty="0"/>
              <a:t>l</a:t>
            </a:r>
            <a:r>
              <a:rPr sz="1050" spc="15" dirty="0"/>
              <a:t>i</a:t>
            </a:r>
            <a:r>
              <a:rPr sz="1050" spc="-25" dirty="0"/>
              <a:t>n</a:t>
            </a:r>
            <a:r>
              <a:rPr sz="1050" spc="10" dirty="0"/>
              <a:t>a</a:t>
            </a:r>
            <a:r>
              <a:rPr sz="1050" spc="5" dirty="0"/>
              <a:t>r</a:t>
            </a:r>
            <a:r>
              <a:rPr sz="1050" dirty="0"/>
              <a:t>y</a:t>
            </a:r>
            <a:r>
              <a:rPr sz="1050" spc="-25" dirty="0"/>
              <a:t> </a:t>
            </a:r>
            <a:r>
              <a:rPr sz="1050" spc="20" dirty="0"/>
              <a:t>J</a:t>
            </a:r>
            <a:r>
              <a:rPr sz="1050" dirty="0"/>
              <a:t>o</a:t>
            </a:r>
            <a:r>
              <a:rPr sz="1050" spc="-25" dirty="0"/>
              <a:t>u</a:t>
            </a:r>
            <a:r>
              <a:rPr sz="1050" spc="5" dirty="0"/>
              <a:t>r</a:t>
            </a:r>
            <a:r>
              <a:rPr sz="1050" spc="-25" dirty="0"/>
              <a:t>n</a:t>
            </a:r>
            <a:r>
              <a:rPr sz="1050" spc="10" dirty="0"/>
              <a:t>a</a:t>
            </a:r>
            <a:r>
              <a:rPr sz="1050" dirty="0"/>
              <a:t>l</a:t>
            </a:r>
            <a:r>
              <a:rPr sz="1050" spc="20" dirty="0"/>
              <a:t> </a:t>
            </a:r>
            <a:r>
              <a:rPr sz="1050" spc="-25" dirty="0"/>
              <a:t>o</a:t>
            </a:r>
            <a:r>
              <a:rPr sz="1050" dirty="0"/>
              <a:t>f</a:t>
            </a:r>
            <a:r>
              <a:rPr sz="1050" spc="10" dirty="0"/>
              <a:t> </a:t>
            </a:r>
            <a:r>
              <a:rPr sz="1050" spc="-25" dirty="0"/>
              <a:t>T</a:t>
            </a:r>
            <a:r>
              <a:rPr sz="1050" spc="-15" dirty="0"/>
              <a:t>e</a:t>
            </a:r>
            <a:r>
              <a:rPr sz="1050" spc="10" dirty="0"/>
              <a:t>ac</a:t>
            </a:r>
            <a:r>
              <a:rPr sz="1050" spc="-25" dirty="0"/>
              <a:t>h</a:t>
            </a:r>
            <a:r>
              <a:rPr sz="1050" spc="15" dirty="0"/>
              <a:t>i</a:t>
            </a:r>
            <a:r>
              <a:rPr sz="1050" dirty="0"/>
              <a:t>ng</a:t>
            </a:r>
            <a:r>
              <a:rPr sz="1050" spc="-25" dirty="0"/>
              <a:t> </a:t>
            </a:r>
            <a:r>
              <a:rPr sz="1050" spc="10" dirty="0"/>
              <a:t>a</a:t>
            </a:r>
            <a:r>
              <a:rPr sz="1050" dirty="0"/>
              <a:t>nd </a:t>
            </a:r>
            <a:r>
              <a:rPr sz="1050" spc="-25" dirty="0"/>
              <a:t>L</a:t>
            </a:r>
            <a:r>
              <a:rPr sz="1050" spc="-15" dirty="0"/>
              <a:t>e</a:t>
            </a:r>
            <a:r>
              <a:rPr sz="1050" spc="10" dirty="0"/>
              <a:t>a</a:t>
            </a:r>
            <a:r>
              <a:rPr sz="1050" spc="5" dirty="0"/>
              <a:t>r</a:t>
            </a:r>
            <a:r>
              <a:rPr sz="1050" spc="-25" dirty="0"/>
              <a:t>n</a:t>
            </a:r>
            <a:r>
              <a:rPr sz="1050" spc="15" dirty="0"/>
              <a:t>i</a:t>
            </a:r>
            <a:r>
              <a:rPr sz="1050" dirty="0"/>
              <a:t>ng</a:t>
            </a:r>
            <a:endParaRPr sz="1050"/>
          </a:p>
        </p:txBody>
      </p:sp>
      <p:sp>
        <p:nvSpPr>
          <p:cNvPr id="4" name="object 4"/>
          <p:cNvSpPr txBox="1"/>
          <p:nvPr/>
        </p:nvSpPr>
        <p:spPr>
          <a:xfrm>
            <a:off x="3921902" y="9355615"/>
            <a:ext cx="553085" cy="160020"/>
          </a:xfrm>
          <a:prstGeom prst="rect">
            <a:avLst/>
          </a:prstGeom>
        </p:spPr>
        <p:txBody>
          <a:bodyPr vert="horz" wrap="square" lIns="0" tIns="0" rIns="0" bIns="0" rtlCol="0">
            <a:spAutoFit/>
          </a:bodyPr>
          <a:lstStyle/>
          <a:p>
            <a:pPr marL="12700">
              <a:lnSpc>
                <a:spcPct val="100000"/>
              </a:lnSpc>
            </a:pPr>
            <a:r>
              <a:rPr sz="1050" spc="5" dirty="0">
                <a:latin typeface="Times New Roman"/>
                <a:cs typeface="Times New Roman"/>
              </a:rPr>
              <a:t>V</a:t>
            </a:r>
            <a:r>
              <a:rPr sz="1050" spc="-25" dirty="0">
                <a:latin typeface="Times New Roman"/>
                <a:cs typeface="Times New Roman"/>
              </a:rPr>
              <a:t>o</a:t>
            </a:r>
            <a:r>
              <a:rPr sz="1050" spc="15" dirty="0">
                <a:latin typeface="Times New Roman"/>
                <a:cs typeface="Times New Roman"/>
              </a:rPr>
              <a:t>l</a:t>
            </a:r>
            <a:r>
              <a:rPr sz="1050" dirty="0">
                <a:latin typeface="Times New Roman"/>
                <a:cs typeface="Times New Roman"/>
              </a:rPr>
              <a:t>u</a:t>
            </a:r>
            <a:r>
              <a:rPr sz="1050" spc="-30" dirty="0">
                <a:latin typeface="Times New Roman"/>
                <a:cs typeface="Times New Roman"/>
              </a:rPr>
              <a:t>m</a:t>
            </a:r>
            <a:r>
              <a:rPr sz="1050" dirty="0">
                <a:latin typeface="Times New Roman"/>
                <a:cs typeface="Times New Roman"/>
              </a:rPr>
              <a:t>e</a:t>
            </a:r>
            <a:r>
              <a:rPr sz="1050" spc="-15" dirty="0">
                <a:latin typeface="Times New Roman"/>
                <a:cs typeface="Times New Roman"/>
              </a:rPr>
              <a:t> </a:t>
            </a:r>
            <a:r>
              <a:rPr sz="1050" dirty="0">
                <a:latin typeface="Times New Roman"/>
                <a:cs typeface="Times New Roman"/>
              </a:rPr>
              <a:t>3</a:t>
            </a:r>
            <a:endParaRPr sz="1050">
              <a:latin typeface="Times New Roman"/>
              <a:cs typeface="Times New Roman"/>
            </a:endParaRPr>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z="1050" spc="5" dirty="0"/>
              <a:t>N</a:t>
            </a:r>
            <a:r>
              <a:rPr sz="1050" dirty="0"/>
              <a:t>u</a:t>
            </a:r>
            <a:r>
              <a:rPr sz="1050" spc="-30" dirty="0"/>
              <a:t>m</a:t>
            </a:r>
            <a:r>
              <a:rPr sz="1050" dirty="0"/>
              <a:t>b</a:t>
            </a:r>
            <a:r>
              <a:rPr sz="1050" spc="-15" dirty="0"/>
              <a:t>e</a:t>
            </a:r>
            <a:r>
              <a:rPr sz="1050" dirty="0"/>
              <a:t>r</a:t>
            </a:r>
            <a:r>
              <a:rPr sz="1050" spc="10" dirty="0"/>
              <a:t> </a:t>
            </a:r>
            <a:r>
              <a:rPr sz="1050" dirty="0"/>
              <a:t>2</a:t>
            </a:r>
            <a:endParaRPr sz="1050"/>
          </a:p>
        </p:txBody>
      </p:sp>
      <p:sp>
        <p:nvSpPr>
          <p:cNvPr id="6" name="object 6"/>
          <p:cNvSpPr txBox="1"/>
          <p:nvPr/>
        </p:nvSpPr>
        <p:spPr>
          <a:xfrm>
            <a:off x="5555520" y="9355615"/>
            <a:ext cx="775970" cy="160020"/>
          </a:xfrm>
          <a:prstGeom prst="rect">
            <a:avLst/>
          </a:prstGeom>
        </p:spPr>
        <p:txBody>
          <a:bodyPr vert="horz" wrap="square" lIns="0" tIns="0" rIns="0" bIns="0" rtlCol="0">
            <a:spAutoFit/>
          </a:bodyPr>
          <a:lstStyle/>
          <a:p>
            <a:pPr marL="12700">
              <a:lnSpc>
                <a:spcPct val="100000"/>
              </a:lnSpc>
            </a:pPr>
            <a:r>
              <a:rPr sz="1050" spc="-15" dirty="0">
                <a:latin typeface="Times New Roman"/>
                <a:cs typeface="Times New Roman"/>
              </a:rPr>
              <a:t>S</a:t>
            </a:r>
            <a:r>
              <a:rPr sz="1050" dirty="0">
                <a:latin typeface="Times New Roman"/>
                <a:cs typeface="Times New Roman"/>
              </a:rPr>
              <a:t>u</a:t>
            </a:r>
            <a:r>
              <a:rPr sz="1050" spc="-10" dirty="0">
                <a:latin typeface="Times New Roman"/>
                <a:cs typeface="Times New Roman"/>
              </a:rPr>
              <a:t>m</a:t>
            </a:r>
            <a:r>
              <a:rPr sz="1050" spc="-30" dirty="0">
                <a:latin typeface="Times New Roman"/>
                <a:cs typeface="Times New Roman"/>
              </a:rPr>
              <a:t>m</a:t>
            </a:r>
            <a:r>
              <a:rPr sz="1050" spc="-15" dirty="0">
                <a:latin typeface="Times New Roman"/>
                <a:cs typeface="Times New Roman"/>
              </a:rPr>
              <a:t>e</a:t>
            </a:r>
            <a:r>
              <a:rPr sz="1050" dirty="0">
                <a:latin typeface="Times New Roman"/>
                <a:cs typeface="Times New Roman"/>
              </a:rPr>
              <a:t>r</a:t>
            </a:r>
            <a:r>
              <a:rPr sz="1050" spc="10" dirty="0">
                <a:latin typeface="Times New Roman"/>
                <a:cs typeface="Times New Roman"/>
              </a:rPr>
              <a:t> </a:t>
            </a:r>
            <a:r>
              <a:rPr sz="1050" dirty="0">
                <a:latin typeface="Times New Roman"/>
                <a:cs typeface="Times New Roman"/>
              </a:rPr>
              <a:t>2013</a:t>
            </a:r>
            <a:endParaRPr sz="1050">
              <a:latin typeface="Times New Roman"/>
              <a:cs typeface="Times New Roman"/>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193040">
              <a:lnSpc>
                <a:spcPct val="100000"/>
              </a:lnSpc>
            </a:pPr>
            <a:r>
              <a:rPr dirty="0"/>
              <a:t>95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hidden="1"/>
          <p:cNvSpPr>
            <a:spLocks noGrp="1"/>
          </p:cNvSpPr>
          <p:nvPr>
            <p:ph type="title"/>
          </p:nvPr>
        </p:nvSpPr>
        <p:spPr>
          <a:xfrm>
            <a:off x="388620" y="402335"/>
            <a:ext cx="6995159" cy="553998"/>
          </a:xfrm>
        </p:spPr>
        <p:txBody>
          <a:bodyPr/>
          <a:lstStyle/>
          <a:p>
            <a:r>
              <a:rPr lang="en-US" dirty="0" smtClean="0"/>
              <a:t>Article “Providing Culturally Responsive Teaching” - References (Continued)</a:t>
            </a:r>
            <a:endParaRPr lang="en-US" dirty="0"/>
          </a:p>
        </p:txBody>
      </p:sp>
      <p:sp>
        <p:nvSpPr>
          <p:cNvPr id="2" name="object 2"/>
          <p:cNvSpPr txBox="1"/>
          <p:nvPr/>
        </p:nvSpPr>
        <p:spPr>
          <a:xfrm>
            <a:off x="901700" y="916227"/>
            <a:ext cx="5973445" cy="7889240"/>
          </a:xfrm>
          <a:prstGeom prst="rect">
            <a:avLst/>
          </a:prstGeom>
        </p:spPr>
        <p:txBody>
          <a:bodyPr vert="horz" wrap="square" lIns="0" tIns="0" rIns="0" bIns="0" rtlCol="0">
            <a:spAutoFit/>
          </a:bodyPr>
          <a:lstStyle/>
          <a:p>
            <a:pPr marL="378460" marR="6350" indent="-365760" algn="just">
              <a:lnSpc>
                <a:spcPct val="95800"/>
              </a:lnSpc>
            </a:pPr>
            <a:r>
              <a:rPr sz="1200" spc="-15" dirty="0">
                <a:latin typeface="Times New Roman"/>
                <a:cs typeface="Times New Roman"/>
              </a:rPr>
              <a:t>J</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a:t>
            </a:r>
            <a:r>
              <a:rPr sz="1200" spc="95" dirty="0">
                <a:latin typeface="Times New Roman"/>
                <a:cs typeface="Times New Roman"/>
              </a:rPr>
              <a:t> </a:t>
            </a:r>
            <a:r>
              <a:rPr sz="1200" spc="10" dirty="0">
                <a:latin typeface="Times New Roman"/>
                <a:cs typeface="Times New Roman"/>
              </a:rPr>
              <a:t>T</a:t>
            </a:r>
            <a:r>
              <a:rPr sz="1200" dirty="0">
                <a:latin typeface="Times New Roman"/>
                <a:cs typeface="Times New Roman"/>
              </a:rPr>
              <a:t>.</a:t>
            </a:r>
            <a:r>
              <a:rPr sz="1200" spc="95" dirty="0">
                <a:latin typeface="Times New Roman"/>
                <a:cs typeface="Times New Roman"/>
              </a:rPr>
              <a:t> </a:t>
            </a:r>
            <a:r>
              <a:rPr sz="1200" spc="5" dirty="0">
                <a:latin typeface="Times New Roman"/>
                <a:cs typeface="Times New Roman"/>
              </a:rPr>
              <a:t>(</a:t>
            </a:r>
            <a:r>
              <a:rPr sz="1200" dirty="0">
                <a:latin typeface="Times New Roman"/>
                <a:cs typeface="Times New Roman"/>
              </a:rPr>
              <a:t>200</a:t>
            </a:r>
            <a:r>
              <a:rPr sz="1200" spc="-25" dirty="0">
                <a:latin typeface="Times New Roman"/>
                <a:cs typeface="Times New Roman"/>
              </a:rPr>
              <a:t>8</a:t>
            </a:r>
            <a:r>
              <a:rPr sz="1200" spc="5" dirty="0">
                <a:latin typeface="Times New Roman"/>
                <a:cs typeface="Times New Roman"/>
              </a:rPr>
              <a:t>)</a:t>
            </a:r>
            <a:r>
              <a:rPr sz="1200" dirty="0">
                <a:latin typeface="Times New Roman"/>
                <a:cs typeface="Times New Roman"/>
              </a:rPr>
              <a:t>.</a:t>
            </a:r>
            <a:r>
              <a:rPr sz="1200" spc="70" dirty="0">
                <a:latin typeface="Times New Roman"/>
                <a:cs typeface="Times New Roman"/>
              </a:rPr>
              <a:t> </a:t>
            </a:r>
            <a:r>
              <a:rPr sz="1200" i="1" spc="-15" dirty="0">
                <a:latin typeface="Times New Roman"/>
                <a:cs typeface="Times New Roman"/>
              </a:rPr>
              <a:t>Pr</a:t>
            </a:r>
            <a:r>
              <a:rPr sz="1200" i="1" spc="-5" dirty="0">
                <a:latin typeface="Times New Roman"/>
                <a:cs typeface="Times New Roman"/>
              </a:rPr>
              <a:t>e</a:t>
            </a:r>
            <a:r>
              <a:rPr sz="1200" i="1" dirty="0">
                <a:latin typeface="Times New Roman"/>
                <a:cs typeface="Times New Roman"/>
              </a:rPr>
              <a:t>pa</a:t>
            </a:r>
            <a:r>
              <a:rPr sz="1200" i="1" spc="-15" dirty="0">
                <a:latin typeface="Times New Roman"/>
                <a:cs typeface="Times New Roman"/>
              </a:rPr>
              <a:t>r</a:t>
            </a:r>
            <a:r>
              <a:rPr sz="1200" i="1" dirty="0">
                <a:latin typeface="Times New Roman"/>
                <a:cs typeface="Times New Roman"/>
              </a:rPr>
              <a:t>ing</a:t>
            </a:r>
            <a:r>
              <a:rPr sz="1200" i="1" spc="80" dirty="0">
                <a:latin typeface="Times New Roman"/>
                <a:cs typeface="Times New Roman"/>
              </a:rPr>
              <a:t> </a:t>
            </a:r>
            <a:r>
              <a:rPr sz="1200" i="1" spc="-15" dirty="0">
                <a:latin typeface="Times New Roman"/>
                <a:cs typeface="Times New Roman"/>
              </a:rPr>
              <a:t>s</a:t>
            </a:r>
            <a:r>
              <a:rPr sz="1200" i="1" dirty="0">
                <a:latin typeface="Times New Roman"/>
                <a:cs typeface="Times New Roman"/>
              </a:rPr>
              <a:t>p</a:t>
            </a:r>
            <a:r>
              <a:rPr sz="1200" i="1" spc="15" dirty="0">
                <a:latin typeface="Times New Roman"/>
                <a:cs typeface="Times New Roman"/>
              </a:rPr>
              <a:t>e</a:t>
            </a:r>
            <a:r>
              <a:rPr sz="1200" i="1" spc="-5" dirty="0">
                <a:latin typeface="Times New Roman"/>
                <a:cs typeface="Times New Roman"/>
              </a:rPr>
              <a:t>c</a:t>
            </a:r>
            <a:r>
              <a:rPr sz="1200" i="1" dirty="0">
                <a:latin typeface="Times New Roman"/>
                <a:cs typeface="Times New Roman"/>
              </a:rPr>
              <a:t>ial</a:t>
            </a:r>
            <a:r>
              <a:rPr sz="1200" i="1" spc="85" dirty="0">
                <a:latin typeface="Times New Roman"/>
                <a:cs typeface="Times New Roman"/>
              </a:rPr>
              <a:t> </a:t>
            </a:r>
            <a:r>
              <a:rPr sz="1200" i="1" spc="-5" dirty="0">
                <a:latin typeface="Times New Roman"/>
                <a:cs typeface="Times New Roman"/>
              </a:rPr>
              <a:t>e</a:t>
            </a:r>
            <a:r>
              <a:rPr sz="1200" i="1" dirty="0">
                <a:latin typeface="Times New Roman"/>
                <a:cs typeface="Times New Roman"/>
              </a:rPr>
              <a:t>du</a:t>
            </a:r>
            <a:r>
              <a:rPr sz="1200" i="1" spc="-5" dirty="0">
                <a:latin typeface="Times New Roman"/>
                <a:cs typeface="Times New Roman"/>
              </a:rPr>
              <a:t>c</a:t>
            </a:r>
            <a:r>
              <a:rPr sz="1200" i="1" dirty="0">
                <a:latin typeface="Times New Roman"/>
                <a:cs typeface="Times New Roman"/>
              </a:rPr>
              <a:t>ato</a:t>
            </a:r>
            <a:r>
              <a:rPr sz="1200" i="1" spc="-15" dirty="0">
                <a:latin typeface="Times New Roman"/>
                <a:cs typeface="Times New Roman"/>
              </a:rPr>
              <a:t>rs</a:t>
            </a:r>
            <a:r>
              <a:rPr sz="1200" i="1" dirty="0">
                <a:latin typeface="Times New Roman"/>
                <a:cs typeface="Times New Roman"/>
              </a:rPr>
              <a:t>:</a:t>
            </a:r>
            <a:r>
              <a:rPr sz="1200" i="1" spc="90" dirty="0">
                <a:latin typeface="Times New Roman"/>
                <a:cs typeface="Times New Roman"/>
              </a:rPr>
              <a:t> </a:t>
            </a:r>
            <a:r>
              <a:rPr sz="1200" i="1" spc="5" dirty="0">
                <a:latin typeface="Times New Roman"/>
                <a:cs typeface="Times New Roman"/>
              </a:rPr>
              <a:t>I</a:t>
            </a:r>
            <a:r>
              <a:rPr sz="1200" i="1" dirty="0">
                <a:latin typeface="Times New Roman"/>
                <a:cs typeface="Times New Roman"/>
              </a:rPr>
              <a:t>nfu</a:t>
            </a:r>
            <a:r>
              <a:rPr sz="1200" i="1" spc="-15" dirty="0">
                <a:latin typeface="Times New Roman"/>
                <a:cs typeface="Times New Roman"/>
              </a:rPr>
              <a:t>s</a:t>
            </a:r>
            <a:r>
              <a:rPr sz="1200" i="1" dirty="0">
                <a:latin typeface="Times New Roman"/>
                <a:cs typeface="Times New Roman"/>
              </a:rPr>
              <a:t>ing</a:t>
            </a:r>
            <a:r>
              <a:rPr sz="1200" i="1" spc="80" dirty="0">
                <a:latin typeface="Times New Roman"/>
                <a:cs typeface="Times New Roman"/>
              </a:rPr>
              <a:t> </a:t>
            </a:r>
            <a:r>
              <a:rPr sz="1200" i="1" spc="-5" dirty="0">
                <a:latin typeface="Times New Roman"/>
                <a:cs typeface="Times New Roman"/>
              </a:rPr>
              <a:t>m</a:t>
            </a:r>
            <a:r>
              <a:rPr sz="1200" i="1" dirty="0">
                <a:latin typeface="Times New Roman"/>
                <a:cs typeface="Times New Roman"/>
              </a:rPr>
              <a:t>ulti</a:t>
            </a:r>
            <a:r>
              <a:rPr sz="1200" i="1" spc="-5"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a:t>
            </a:r>
            <a:r>
              <a:rPr sz="1200" i="1" spc="85" dirty="0">
                <a:latin typeface="Times New Roman"/>
                <a:cs typeface="Times New Roman"/>
              </a:rPr>
              <a:t> </a:t>
            </a:r>
            <a:r>
              <a:rPr sz="1200" i="1" spc="-5" dirty="0">
                <a:latin typeface="Times New Roman"/>
                <a:cs typeface="Times New Roman"/>
              </a:rPr>
              <a:t>e</a:t>
            </a:r>
            <a:r>
              <a:rPr sz="1200" i="1" dirty="0">
                <a:latin typeface="Times New Roman"/>
                <a:cs typeface="Times New Roman"/>
              </a:rPr>
              <a:t>du</a:t>
            </a:r>
            <a:r>
              <a:rPr sz="1200" i="1" spc="-5" dirty="0">
                <a:latin typeface="Times New Roman"/>
                <a:cs typeface="Times New Roman"/>
              </a:rPr>
              <a:t>c</a:t>
            </a:r>
            <a:r>
              <a:rPr sz="1200" i="1" dirty="0">
                <a:latin typeface="Times New Roman"/>
                <a:cs typeface="Times New Roman"/>
              </a:rPr>
              <a:t>ational</a:t>
            </a:r>
            <a:r>
              <a:rPr sz="1200" i="1" spc="85" dirty="0">
                <a:latin typeface="Times New Roman"/>
                <a:cs typeface="Times New Roman"/>
              </a:rPr>
              <a:t> </a:t>
            </a:r>
            <a:r>
              <a:rPr sz="1200" i="1" dirty="0">
                <a:latin typeface="Times New Roman"/>
                <a:cs typeface="Times New Roman"/>
              </a:rPr>
              <a:t>p</a:t>
            </a:r>
            <a:r>
              <a:rPr sz="1200" i="1" spc="-15" dirty="0">
                <a:latin typeface="Times New Roman"/>
                <a:cs typeface="Times New Roman"/>
              </a:rPr>
              <a:t>r</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ti</a:t>
            </a:r>
            <a:r>
              <a:rPr sz="1200" i="1" spc="-5" dirty="0">
                <a:latin typeface="Times New Roman"/>
                <a:cs typeface="Times New Roman"/>
              </a:rPr>
              <a:t>ce</a:t>
            </a:r>
            <a:r>
              <a:rPr sz="1200" i="1" dirty="0">
                <a:latin typeface="Times New Roman"/>
                <a:cs typeface="Times New Roman"/>
              </a:rPr>
              <a:t>s</a:t>
            </a:r>
            <a:r>
              <a:rPr sz="1200" i="1" spc="70" dirty="0">
                <a:latin typeface="Times New Roman"/>
                <a:cs typeface="Times New Roman"/>
              </a:rPr>
              <a:t> </a:t>
            </a:r>
            <a:r>
              <a:rPr sz="1200" i="1" dirty="0">
                <a:latin typeface="Times New Roman"/>
                <a:cs typeface="Times New Roman"/>
              </a:rPr>
              <a:t>and l</a:t>
            </a:r>
            <a:r>
              <a:rPr sz="1200" i="1" spc="-5" dirty="0">
                <a:latin typeface="Times New Roman"/>
                <a:cs typeface="Times New Roman"/>
              </a:rPr>
              <a:t>e</a:t>
            </a:r>
            <a:r>
              <a:rPr sz="1200" i="1" spc="-15" dirty="0">
                <a:latin typeface="Times New Roman"/>
                <a:cs typeface="Times New Roman"/>
              </a:rPr>
              <a:t>ss</a:t>
            </a:r>
            <a:r>
              <a:rPr sz="1200" i="1" dirty="0">
                <a:latin typeface="Times New Roman"/>
                <a:cs typeface="Times New Roman"/>
              </a:rPr>
              <a:t>on</a:t>
            </a:r>
            <a:r>
              <a:rPr sz="1200" i="1" spc="60" dirty="0">
                <a:latin typeface="Times New Roman"/>
                <a:cs typeface="Times New Roman"/>
              </a:rPr>
              <a:t> </a:t>
            </a:r>
            <a:r>
              <a:rPr sz="1200" i="1" dirty="0">
                <a:latin typeface="Times New Roman"/>
                <a:cs typeface="Times New Roman"/>
              </a:rPr>
              <a:t>planning</a:t>
            </a:r>
            <a:r>
              <a:rPr sz="1200" i="1" spc="60" dirty="0">
                <a:latin typeface="Times New Roman"/>
                <a:cs typeface="Times New Roman"/>
              </a:rPr>
              <a:t> </a:t>
            </a:r>
            <a:r>
              <a:rPr sz="1200" i="1" dirty="0">
                <a:latin typeface="Times New Roman"/>
                <a:cs typeface="Times New Roman"/>
              </a:rPr>
              <a:t>in</a:t>
            </a:r>
            <a:r>
              <a:rPr sz="1200" i="1" spc="60" dirty="0">
                <a:latin typeface="Times New Roman"/>
                <a:cs typeface="Times New Roman"/>
              </a:rPr>
              <a:t> </a:t>
            </a:r>
            <a:r>
              <a:rPr sz="1200" i="1" dirty="0">
                <a:latin typeface="Times New Roman"/>
                <a:cs typeface="Times New Roman"/>
              </a:rPr>
              <a:t>p</a:t>
            </a:r>
            <a:r>
              <a:rPr sz="1200" i="1" spc="-15" dirty="0">
                <a:latin typeface="Times New Roman"/>
                <a:cs typeface="Times New Roman"/>
              </a:rPr>
              <a:t>r</a:t>
            </a:r>
            <a:r>
              <a:rPr sz="1200" i="1" spc="-5" dirty="0">
                <a:latin typeface="Times New Roman"/>
                <a:cs typeface="Times New Roman"/>
              </a:rPr>
              <a:t>e</a:t>
            </a:r>
            <a:r>
              <a:rPr sz="1200" i="1" spc="5" dirty="0">
                <a:latin typeface="Times New Roman"/>
                <a:cs typeface="Times New Roman"/>
              </a:rPr>
              <a:t>-</a:t>
            </a:r>
            <a:r>
              <a:rPr sz="1200" i="1" spc="-15" dirty="0">
                <a:latin typeface="Times New Roman"/>
                <a:cs typeface="Times New Roman"/>
              </a:rPr>
              <a:t>s</a:t>
            </a:r>
            <a:r>
              <a:rPr sz="1200" i="1" dirty="0">
                <a:latin typeface="Times New Roman"/>
                <a:cs typeface="Times New Roman"/>
              </a:rPr>
              <a:t>tud</a:t>
            </a:r>
            <a:r>
              <a:rPr sz="1200" i="1" spc="-5" dirty="0">
                <a:latin typeface="Times New Roman"/>
                <a:cs typeface="Times New Roman"/>
              </a:rPr>
              <a:t>e</a:t>
            </a:r>
            <a:r>
              <a:rPr sz="1200" i="1" dirty="0">
                <a:latin typeface="Times New Roman"/>
                <a:cs typeface="Times New Roman"/>
              </a:rPr>
              <a:t>nt</a:t>
            </a:r>
            <a:r>
              <a:rPr sz="1200" i="1" spc="60"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hing</a:t>
            </a:r>
            <a:r>
              <a:rPr sz="1200" i="1" spc="60" dirty="0">
                <a:latin typeface="Times New Roman"/>
                <a:cs typeface="Times New Roman"/>
              </a:rPr>
              <a:t> </a:t>
            </a:r>
            <a:r>
              <a:rPr sz="1200" i="1" spc="25" dirty="0">
                <a:latin typeface="Times New Roman"/>
                <a:cs typeface="Times New Roman"/>
              </a:rPr>
              <a:t>f</a:t>
            </a:r>
            <a:r>
              <a:rPr sz="1200" i="1" dirty="0">
                <a:latin typeface="Times New Roman"/>
                <a:cs typeface="Times New Roman"/>
              </a:rPr>
              <a:t>i</a:t>
            </a:r>
            <a:r>
              <a:rPr sz="1200" i="1" spc="-5" dirty="0">
                <a:latin typeface="Times New Roman"/>
                <a:cs typeface="Times New Roman"/>
              </a:rPr>
              <a:t>e</a:t>
            </a:r>
            <a:r>
              <a:rPr sz="1200" i="1" dirty="0">
                <a:latin typeface="Times New Roman"/>
                <a:cs typeface="Times New Roman"/>
              </a:rPr>
              <a:t>l</a:t>
            </a:r>
            <a:r>
              <a:rPr sz="1200" i="1" spc="20" dirty="0">
                <a:latin typeface="Times New Roman"/>
                <a:cs typeface="Times New Roman"/>
              </a:rPr>
              <a:t>d</a:t>
            </a:r>
            <a:r>
              <a:rPr sz="1200" i="1" spc="-60" dirty="0">
                <a:latin typeface="Times New Roman"/>
                <a:cs typeface="Times New Roman"/>
              </a:rPr>
              <a:t>w</a:t>
            </a:r>
            <a:r>
              <a:rPr sz="1200" i="1" dirty="0">
                <a:latin typeface="Times New Roman"/>
                <a:cs typeface="Times New Roman"/>
              </a:rPr>
              <a:t>o</a:t>
            </a:r>
            <a:r>
              <a:rPr sz="1200" i="1" spc="-15" dirty="0">
                <a:latin typeface="Times New Roman"/>
                <a:cs typeface="Times New Roman"/>
              </a:rPr>
              <a:t>r</a:t>
            </a:r>
            <a:r>
              <a:rPr sz="1200" i="1" spc="-5" dirty="0">
                <a:latin typeface="Times New Roman"/>
                <a:cs typeface="Times New Roman"/>
              </a:rPr>
              <a:t>k</a:t>
            </a:r>
            <a:r>
              <a:rPr sz="1200" i="1" dirty="0">
                <a:latin typeface="Times New Roman"/>
                <a:cs typeface="Times New Roman"/>
              </a:rPr>
              <a:t>.</a:t>
            </a:r>
            <a:r>
              <a:rPr sz="1200" i="1" spc="95" dirty="0">
                <a:latin typeface="Times New Roman"/>
                <a:cs typeface="Times New Roman"/>
              </a:rPr>
              <a:t> </a:t>
            </a:r>
            <a:r>
              <a:rPr sz="1200" spc="5" dirty="0">
                <a:latin typeface="Times New Roman"/>
                <a:cs typeface="Times New Roman"/>
              </a:rPr>
              <a:t>(</a:t>
            </a:r>
            <a:r>
              <a:rPr sz="1200" spc="-5" dirty="0">
                <a:latin typeface="Times New Roman"/>
                <a:cs typeface="Times New Roman"/>
              </a:rPr>
              <a:t>D</a:t>
            </a:r>
            <a:r>
              <a:rPr sz="1200" spc="20" dirty="0">
                <a:latin typeface="Times New Roman"/>
                <a:cs typeface="Times New Roman"/>
              </a:rPr>
              <a:t>o</a:t>
            </a:r>
            <a:r>
              <a:rPr sz="1200" spc="-30" dirty="0">
                <a:latin typeface="Times New Roman"/>
                <a:cs typeface="Times New Roman"/>
              </a:rPr>
              <a:t>c</a:t>
            </a:r>
            <a:r>
              <a:rPr sz="1200" dirty="0">
                <a:latin typeface="Times New Roman"/>
                <a:cs typeface="Times New Roman"/>
              </a:rPr>
              <a:t>to</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l</a:t>
            </a:r>
            <a:r>
              <a:rPr sz="1200" spc="10"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spc="10" dirty="0">
                <a:latin typeface="Times New Roman"/>
                <a:cs typeface="Times New Roman"/>
              </a:rPr>
              <a:t>s</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a:t>
            </a:r>
            <a:r>
              <a:rPr sz="1200" dirty="0">
                <a:latin typeface="Times New Roman"/>
                <a:cs typeface="Times New Roman"/>
              </a:rPr>
              <a:t>.</a:t>
            </a:r>
            <a:r>
              <a:rPr sz="1200" spc="70" dirty="0">
                <a:latin typeface="Times New Roman"/>
                <a:cs typeface="Times New Roman"/>
              </a:rPr>
              <a:t> </a:t>
            </a:r>
            <a:r>
              <a:rPr sz="1200" spc="-10" dirty="0">
                <a:latin typeface="Times New Roman"/>
                <a:cs typeface="Times New Roman"/>
              </a:rPr>
              <a:t>R</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r</a:t>
            </a:r>
            <a:r>
              <a:rPr sz="1200" spc="-50" dirty="0">
                <a:latin typeface="Times New Roman"/>
                <a:cs typeface="Times New Roman"/>
              </a:rPr>
              <a:t>i</a:t>
            </a:r>
            <a:r>
              <a:rPr sz="1200" spc="15" dirty="0">
                <a:latin typeface="Times New Roman"/>
                <a:cs typeface="Times New Roman"/>
              </a:rPr>
              <a:t>e</a:t>
            </a:r>
            <a:r>
              <a:rPr sz="1200" spc="-25" dirty="0">
                <a:latin typeface="Times New Roman"/>
                <a:cs typeface="Times New Roman"/>
              </a:rPr>
              <a:t>v</a:t>
            </a:r>
            <a:r>
              <a:rPr sz="1200" spc="-5" dirty="0">
                <a:latin typeface="Times New Roman"/>
                <a:cs typeface="Times New Roman"/>
              </a:rPr>
              <a:t>e</a:t>
            </a:r>
            <a:r>
              <a:rPr sz="1200" dirty="0">
                <a:latin typeface="Times New Roman"/>
                <a:cs typeface="Times New Roman"/>
              </a:rPr>
              <a:t>d</a:t>
            </a:r>
            <a:r>
              <a:rPr sz="1200" spc="80" dirty="0">
                <a:latin typeface="Times New Roman"/>
                <a:cs typeface="Times New Roman"/>
              </a:rPr>
              <a:t> </a:t>
            </a:r>
            <a:r>
              <a:rPr sz="1200" spc="-40" dirty="0">
                <a:latin typeface="Times New Roman"/>
                <a:cs typeface="Times New Roman"/>
              </a:rPr>
              <a:t>f</a:t>
            </a:r>
            <a:r>
              <a:rPr sz="1200" spc="5" dirty="0">
                <a:latin typeface="Times New Roman"/>
                <a:cs typeface="Times New Roman"/>
              </a:rPr>
              <a:t>r</a:t>
            </a:r>
            <a:r>
              <a:rPr sz="1200" spc="45" dirty="0">
                <a:latin typeface="Times New Roman"/>
                <a:cs typeface="Times New Roman"/>
              </a:rPr>
              <a:t>o</a:t>
            </a:r>
            <a:r>
              <a:rPr sz="1200" dirty="0">
                <a:latin typeface="Times New Roman"/>
                <a:cs typeface="Times New Roman"/>
              </a:rPr>
              <a:t>m P</a:t>
            </a:r>
            <a:r>
              <a:rPr sz="1200" spc="-20" dirty="0">
                <a:latin typeface="Times New Roman"/>
                <a:cs typeface="Times New Roman"/>
              </a:rPr>
              <a:t>r</a:t>
            </a:r>
            <a:r>
              <a:rPr sz="1200" spc="20" dirty="0">
                <a:latin typeface="Times New Roman"/>
                <a:cs typeface="Times New Roman"/>
              </a:rPr>
              <a:t>o</a:t>
            </a:r>
            <a:r>
              <a:rPr sz="1200" spc="-5" dirty="0">
                <a:latin typeface="Times New Roman"/>
                <a:cs typeface="Times New Roman"/>
              </a:rPr>
              <a:t>Q</a:t>
            </a:r>
            <a:r>
              <a:rPr sz="1200" dirty="0">
                <a:latin typeface="Times New Roman"/>
                <a:cs typeface="Times New Roman"/>
              </a:rPr>
              <a:t>u</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t</a:t>
            </a:r>
            <a:r>
              <a:rPr sz="1200" spc="35" dirty="0">
                <a:latin typeface="Times New Roman"/>
                <a:cs typeface="Times New Roman"/>
              </a:rPr>
              <a:t> </a:t>
            </a:r>
            <a:r>
              <a:rPr sz="1200" spc="-5" dirty="0">
                <a:latin typeface="Times New Roman"/>
                <a:cs typeface="Times New Roman"/>
              </a:rPr>
              <a:t>D</a:t>
            </a:r>
            <a:r>
              <a:rPr sz="1200" spc="-50" dirty="0">
                <a:latin typeface="Times New Roman"/>
                <a:cs typeface="Times New Roman"/>
              </a:rPr>
              <a:t>i</a:t>
            </a:r>
            <a:r>
              <a:rPr sz="1200" spc="-15" dirty="0">
                <a:latin typeface="Times New Roman"/>
                <a:cs typeface="Times New Roman"/>
              </a:rPr>
              <a:t>s</a:t>
            </a:r>
            <a:r>
              <a:rPr sz="1200" spc="10"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t</a:t>
            </a:r>
            <a:r>
              <a:rPr sz="1200" spc="-30"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T</a:t>
            </a:r>
            <a:r>
              <a:rPr sz="1200" dirty="0">
                <a:latin typeface="Times New Roman"/>
                <a:cs typeface="Times New Roman"/>
              </a:rPr>
              <a:t>h</a:t>
            </a:r>
            <a:r>
              <a:rPr sz="1200" spc="-5" dirty="0">
                <a:latin typeface="Times New Roman"/>
                <a:cs typeface="Times New Roman"/>
              </a:rPr>
              <a:t>e</a:t>
            </a:r>
            <a:r>
              <a:rPr sz="1200" spc="-15" dirty="0">
                <a:latin typeface="Times New Roman"/>
                <a:cs typeface="Times New Roman"/>
              </a:rPr>
              <a:t>s</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a:t>
            </a:r>
            <a:r>
              <a:rPr sz="1200" spc="-30" dirty="0">
                <a:latin typeface="Times New Roman"/>
                <a:cs typeface="Times New Roman"/>
              </a:rPr>
              <a:t>A</a:t>
            </a:r>
            <a:r>
              <a:rPr sz="1200" spc="-5" dirty="0">
                <a:latin typeface="Times New Roman"/>
                <a:cs typeface="Times New Roman"/>
              </a:rPr>
              <a:t>cce</a:t>
            </a:r>
            <a:r>
              <a:rPr sz="1200" spc="10" dirty="0">
                <a:latin typeface="Times New Roman"/>
                <a:cs typeface="Times New Roman"/>
              </a:rPr>
              <a:t>ss</a:t>
            </a:r>
            <a:r>
              <a:rPr sz="1200" spc="-50" dirty="0">
                <a:latin typeface="Times New Roman"/>
                <a:cs typeface="Times New Roman"/>
              </a:rPr>
              <a:t>i</a:t>
            </a:r>
            <a:r>
              <a:rPr sz="1200" spc="45"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5" dirty="0">
                <a:latin typeface="Times New Roman"/>
                <a:cs typeface="Times New Roman"/>
              </a:rPr>
              <a:t>O</a:t>
            </a:r>
            <a:r>
              <a:rPr sz="1200" spc="5" dirty="0">
                <a:latin typeface="Times New Roman"/>
                <a:cs typeface="Times New Roman"/>
              </a:rPr>
              <a:t>r</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r</a:t>
            </a:r>
            <a:r>
              <a:rPr sz="1200" spc="20" dirty="0">
                <a:latin typeface="Times New Roman"/>
                <a:cs typeface="Times New Roman"/>
              </a:rPr>
              <a:t> </a:t>
            </a:r>
            <a:r>
              <a:rPr sz="1200" spc="-30" dirty="0">
                <a:latin typeface="Times New Roman"/>
                <a:cs typeface="Times New Roman"/>
              </a:rPr>
              <a:t>N</a:t>
            </a:r>
            <a:r>
              <a:rPr sz="1200" spc="20" dirty="0">
                <a:latin typeface="Times New Roman"/>
                <a:cs typeface="Times New Roman"/>
              </a:rPr>
              <a:t>o</a:t>
            </a:r>
            <a:r>
              <a:rPr sz="1200" dirty="0">
                <a:latin typeface="Times New Roman"/>
                <a:cs typeface="Times New Roman"/>
              </a:rPr>
              <a:t>. </a:t>
            </a:r>
            <a:r>
              <a:rPr sz="1200" spc="-5" dirty="0">
                <a:latin typeface="Times New Roman"/>
                <a:cs typeface="Times New Roman"/>
              </a:rPr>
              <a:t>A</a:t>
            </a:r>
            <a:r>
              <a:rPr sz="1200" spc="-30" dirty="0">
                <a:latin typeface="Times New Roman"/>
                <a:cs typeface="Times New Roman"/>
              </a:rPr>
              <a:t>A</a:t>
            </a:r>
            <a:r>
              <a:rPr sz="1200" dirty="0">
                <a:latin typeface="Times New Roman"/>
                <a:cs typeface="Times New Roman"/>
              </a:rPr>
              <a:t>T</a:t>
            </a:r>
            <a:r>
              <a:rPr sz="1200" spc="20" dirty="0">
                <a:latin typeface="Times New Roman"/>
                <a:cs typeface="Times New Roman"/>
              </a:rPr>
              <a:t> </a:t>
            </a:r>
            <a:r>
              <a:rPr sz="1200" dirty="0">
                <a:latin typeface="Times New Roman"/>
                <a:cs typeface="Times New Roman"/>
              </a:rPr>
              <a:t>3338517)</a:t>
            </a:r>
            <a:endParaRPr sz="1200">
              <a:latin typeface="Times New Roman"/>
              <a:cs typeface="Times New Roman"/>
            </a:endParaRPr>
          </a:p>
          <a:p>
            <a:pPr marL="378460" indent="-365760" algn="just">
              <a:lnSpc>
                <a:spcPts val="1345"/>
              </a:lnSpc>
            </a:pPr>
            <a:r>
              <a:rPr sz="1200" spc="-30" dirty="0">
                <a:latin typeface="Times New Roman"/>
                <a:cs typeface="Times New Roman"/>
              </a:rPr>
              <a:t>K</a:t>
            </a:r>
            <a:r>
              <a:rPr sz="1200" spc="-5" dirty="0">
                <a:latin typeface="Times New Roman"/>
                <a:cs typeface="Times New Roman"/>
              </a:rPr>
              <a:t>ea</a:t>
            </a:r>
            <a:r>
              <a:rPr sz="1200" dirty="0">
                <a:latin typeface="Times New Roman"/>
                <a:cs typeface="Times New Roman"/>
              </a:rPr>
              <a:t>,</a:t>
            </a:r>
            <a:r>
              <a:rPr sz="1200" spc="70" dirty="0">
                <a:latin typeface="Times New Roman"/>
                <a:cs typeface="Times New Roman"/>
              </a:rPr>
              <a:t> </a:t>
            </a:r>
            <a:r>
              <a:rPr sz="1200" spc="-10" dirty="0">
                <a:latin typeface="Times New Roman"/>
                <a:cs typeface="Times New Roman"/>
              </a:rPr>
              <a:t>C</a:t>
            </a:r>
            <a:r>
              <a:rPr sz="1200" dirty="0">
                <a:latin typeface="Times New Roman"/>
                <a:cs typeface="Times New Roman"/>
              </a:rPr>
              <a:t>.</a:t>
            </a:r>
            <a:r>
              <a:rPr sz="1200" spc="70" dirty="0">
                <a:latin typeface="Times New Roman"/>
                <a:cs typeface="Times New Roman"/>
              </a:rPr>
              <a:t> </a:t>
            </a:r>
            <a:r>
              <a:rPr sz="1200" spc="-5" dirty="0">
                <a:latin typeface="Times New Roman"/>
                <a:cs typeface="Times New Roman"/>
              </a:rPr>
              <a:t>D</a:t>
            </a:r>
            <a:r>
              <a:rPr sz="1200" dirty="0">
                <a:latin typeface="Times New Roman"/>
                <a:cs typeface="Times New Roman"/>
              </a:rPr>
              <a:t>. </a:t>
            </a:r>
            <a:r>
              <a:rPr sz="1200" spc="80" dirty="0">
                <a:latin typeface="Times New Roman"/>
                <a:cs typeface="Times New Roman"/>
              </a:rPr>
              <a:t> </a:t>
            </a:r>
            <a:r>
              <a:rPr sz="1200" spc="5" dirty="0">
                <a:latin typeface="Times New Roman"/>
                <a:cs typeface="Times New Roman"/>
              </a:rPr>
              <a:t>(</a:t>
            </a:r>
            <a:r>
              <a:rPr sz="1200" dirty="0">
                <a:latin typeface="Times New Roman"/>
                <a:cs typeface="Times New Roman"/>
              </a:rPr>
              <a:t>2008</a:t>
            </a:r>
            <a:r>
              <a:rPr sz="1200" spc="-5" dirty="0">
                <a:latin typeface="Times New Roman"/>
                <a:cs typeface="Times New Roman"/>
              </a:rPr>
              <a:t>a</a:t>
            </a:r>
            <a:r>
              <a:rPr sz="1200" spc="-20" dirty="0">
                <a:latin typeface="Times New Roman"/>
                <a:cs typeface="Times New Roman"/>
              </a:rPr>
              <a:t>)</a:t>
            </a:r>
            <a:r>
              <a:rPr sz="1200" dirty="0">
                <a:latin typeface="Times New Roman"/>
                <a:cs typeface="Times New Roman"/>
              </a:rPr>
              <a:t>.</a:t>
            </a:r>
            <a:r>
              <a:rPr sz="1200" spc="70" dirty="0">
                <a:latin typeface="Times New Roman"/>
                <a:cs typeface="Times New Roman"/>
              </a:rPr>
              <a:t> </a:t>
            </a:r>
            <a:r>
              <a:rPr sz="1200" i="1" spc="-5" dirty="0">
                <a:latin typeface="Times New Roman"/>
                <a:cs typeface="Times New Roman"/>
              </a:rPr>
              <a:t>H</a:t>
            </a:r>
            <a:r>
              <a:rPr sz="1200" i="1" dirty="0">
                <a:latin typeface="Times New Roman"/>
                <a:cs typeface="Times New Roman"/>
              </a:rPr>
              <a:t>ow do</a:t>
            </a:r>
            <a:r>
              <a:rPr sz="1200" i="1" spc="80" dirty="0">
                <a:latin typeface="Times New Roman"/>
                <a:cs typeface="Times New Roman"/>
              </a:rPr>
              <a:t> </a:t>
            </a:r>
            <a:r>
              <a:rPr sz="1200" i="1" spc="-60" dirty="0">
                <a:latin typeface="Times New Roman"/>
                <a:cs typeface="Times New Roman"/>
              </a:rPr>
              <a:t>w</a:t>
            </a:r>
            <a:r>
              <a:rPr sz="1200" i="1" dirty="0">
                <a:latin typeface="Times New Roman"/>
                <a:cs typeface="Times New Roman"/>
              </a:rPr>
              <a:t>e</a:t>
            </a:r>
            <a:r>
              <a:rPr sz="1200" i="1" spc="55" dirty="0">
                <a:latin typeface="Times New Roman"/>
                <a:cs typeface="Times New Roman"/>
              </a:rPr>
              <a:t> </a:t>
            </a:r>
            <a:r>
              <a:rPr sz="1200" i="1" dirty="0">
                <a:latin typeface="Times New Roman"/>
                <a:cs typeface="Times New Roman"/>
              </a:rPr>
              <a:t>d</a:t>
            </a:r>
            <a:r>
              <a:rPr sz="1200" i="1" spc="-5" dirty="0">
                <a:latin typeface="Times New Roman"/>
                <a:cs typeface="Times New Roman"/>
              </a:rPr>
              <a:t>e</a:t>
            </a:r>
            <a:r>
              <a:rPr sz="1200" i="1" spc="25" dirty="0">
                <a:latin typeface="Times New Roman"/>
                <a:cs typeface="Times New Roman"/>
              </a:rPr>
              <a:t>f</a:t>
            </a:r>
            <a:r>
              <a:rPr sz="1200" i="1" dirty="0">
                <a:latin typeface="Times New Roman"/>
                <a:cs typeface="Times New Roman"/>
              </a:rPr>
              <a:t>ine</a:t>
            </a:r>
            <a:r>
              <a:rPr sz="1200" i="1" spc="55" dirty="0">
                <a:latin typeface="Times New Roman"/>
                <a:cs typeface="Times New Roman"/>
              </a:rPr>
              <a:t> </a:t>
            </a:r>
            <a:r>
              <a:rPr sz="1200" i="1" spc="-5"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ally</a:t>
            </a:r>
            <a:r>
              <a:rPr sz="1200" i="1" spc="30" dirty="0">
                <a:latin typeface="Times New Roman"/>
                <a:cs typeface="Times New Roman"/>
              </a:rPr>
              <a:t> </a:t>
            </a:r>
            <a:r>
              <a:rPr sz="1200" i="1" spc="-15" dirty="0">
                <a:latin typeface="Times New Roman"/>
                <a:cs typeface="Times New Roman"/>
              </a:rPr>
              <a:t>r</a:t>
            </a:r>
            <a:r>
              <a:rPr sz="1200" i="1" spc="-5" dirty="0">
                <a:latin typeface="Times New Roman"/>
                <a:cs typeface="Times New Roman"/>
              </a:rPr>
              <a:t>e</a:t>
            </a:r>
            <a:r>
              <a:rPr sz="1200" i="1" spc="-15" dirty="0">
                <a:latin typeface="Times New Roman"/>
                <a:cs typeface="Times New Roman"/>
              </a:rPr>
              <a:t>s</a:t>
            </a:r>
            <a:r>
              <a:rPr sz="1200" i="1" dirty="0">
                <a:latin typeface="Times New Roman"/>
                <a:cs typeface="Times New Roman"/>
              </a:rPr>
              <a:t>po</a:t>
            </a:r>
            <a:r>
              <a:rPr sz="1200" i="1" spc="20" dirty="0">
                <a:latin typeface="Times New Roman"/>
                <a:cs typeface="Times New Roman"/>
              </a:rPr>
              <a:t>n</a:t>
            </a:r>
            <a:r>
              <a:rPr sz="1200" i="1" spc="-15" dirty="0">
                <a:latin typeface="Times New Roman"/>
                <a:cs typeface="Times New Roman"/>
              </a:rPr>
              <a:t>s</a:t>
            </a:r>
            <a:r>
              <a:rPr sz="1200" i="1" dirty="0">
                <a:latin typeface="Times New Roman"/>
                <a:cs typeface="Times New Roman"/>
              </a:rPr>
              <a:t>i</a:t>
            </a:r>
            <a:r>
              <a:rPr sz="1200" i="1" spc="-5" dirty="0">
                <a:latin typeface="Times New Roman"/>
                <a:cs typeface="Times New Roman"/>
              </a:rPr>
              <a:t>v</a:t>
            </a:r>
            <a:r>
              <a:rPr sz="1200" i="1" dirty="0">
                <a:latin typeface="Times New Roman"/>
                <a:cs typeface="Times New Roman"/>
              </a:rPr>
              <a:t>e</a:t>
            </a:r>
            <a:r>
              <a:rPr sz="1200" i="1" spc="55" dirty="0">
                <a:latin typeface="Times New Roman"/>
                <a:cs typeface="Times New Roman"/>
              </a:rPr>
              <a:t> </a:t>
            </a:r>
            <a:r>
              <a:rPr sz="1200" i="1" dirty="0">
                <a:latin typeface="Times New Roman"/>
                <a:cs typeface="Times New Roman"/>
              </a:rPr>
              <a:t>in</a:t>
            </a:r>
            <a:r>
              <a:rPr sz="1200" i="1" spc="-15" dirty="0">
                <a:latin typeface="Times New Roman"/>
                <a:cs typeface="Times New Roman"/>
              </a:rPr>
              <a:t>s</a:t>
            </a:r>
            <a:r>
              <a:rPr sz="1200" i="1" dirty="0">
                <a:latin typeface="Times New Roman"/>
                <a:cs typeface="Times New Roman"/>
              </a:rPr>
              <a:t>t</a:t>
            </a:r>
            <a:r>
              <a:rPr sz="1200" i="1" spc="-15" dirty="0">
                <a:latin typeface="Times New Roman"/>
                <a:cs typeface="Times New Roman"/>
              </a:rPr>
              <a:t>r</a:t>
            </a:r>
            <a:r>
              <a:rPr sz="1200" i="1" dirty="0">
                <a:latin typeface="Times New Roman"/>
                <a:cs typeface="Times New Roman"/>
              </a:rPr>
              <a:t>u</a:t>
            </a:r>
            <a:r>
              <a:rPr sz="1200" i="1" spc="-5" dirty="0">
                <a:latin typeface="Times New Roman"/>
                <a:cs typeface="Times New Roman"/>
              </a:rPr>
              <a:t>c</a:t>
            </a:r>
            <a:r>
              <a:rPr sz="1200" i="1" dirty="0">
                <a:latin typeface="Times New Roman"/>
                <a:cs typeface="Times New Roman"/>
              </a:rPr>
              <a:t>tion</a:t>
            </a:r>
            <a:r>
              <a:rPr sz="1200" i="1" spc="60" dirty="0">
                <a:latin typeface="Times New Roman"/>
                <a:cs typeface="Times New Roman"/>
              </a:rPr>
              <a:t> </a:t>
            </a:r>
            <a:r>
              <a:rPr sz="1200" i="1" dirty="0">
                <a:latin typeface="Times New Roman"/>
                <a:cs typeface="Times New Roman"/>
              </a:rPr>
              <a:t>and</a:t>
            </a:r>
            <a:r>
              <a:rPr sz="1200" i="1" spc="60"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hing</a:t>
            </a:r>
            <a:r>
              <a:rPr sz="1200" i="1" spc="60" dirty="0">
                <a:latin typeface="Times New Roman"/>
                <a:cs typeface="Times New Roman"/>
              </a:rPr>
              <a:t> </a:t>
            </a:r>
            <a:r>
              <a:rPr sz="1200" i="1" dirty="0">
                <a:latin typeface="Times New Roman"/>
                <a:cs typeface="Times New Roman"/>
              </a:rPr>
              <a:t>in</a:t>
            </a:r>
            <a:r>
              <a:rPr sz="1200" i="1" spc="35" dirty="0">
                <a:latin typeface="Times New Roman"/>
                <a:cs typeface="Times New Roman"/>
              </a:rPr>
              <a:t> </a:t>
            </a:r>
            <a:r>
              <a:rPr sz="1200" i="1" dirty="0">
                <a:latin typeface="Times New Roman"/>
                <a:cs typeface="Times New Roman"/>
              </a:rPr>
              <a:t>toda</a:t>
            </a:r>
            <a:r>
              <a:rPr sz="1200" i="1" spc="-5" dirty="0">
                <a:latin typeface="Times New Roman"/>
                <a:cs typeface="Times New Roman"/>
              </a:rPr>
              <a:t>y</a:t>
            </a:r>
            <a:r>
              <a:rPr sz="1200" i="1" spc="5" dirty="0">
                <a:latin typeface="Times New Roman"/>
                <a:cs typeface="Times New Roman"/>
              </a:rPr>
              <a:t>’</a:t>
            </a:r>
            <a:r>
              <a:rPr sz="1200" i="1" dirty="0">
                <a:latin typeface="Times New Roman"/>
                <a:cs typeface="Times New Roman"/>
              </a:rPr>
              <a:t>s</a:t>
            </a:r>
            <a:endParaRPr sz="1200">
              <a:latin typeface="Times New Roman"/>
              <a:cs typeface="Times New Roman"/>
            </a:endParaRPr>
          </a:p>
          <a:p>
            <a:pPr marL="378460" marR="6350">
              <a:lnSpc>
                <a:spcPts val="1370"/>
              </a:lnSpc>
              <a:spcBef>
                <a:spcPts val="80"/>
              </a:spcBef>
              <a:tabLst>
                <a:tab pos="1243965" algn="l"/>
                <a:tab pos="5602605" algn="l"/>
              </a:tabLst>
            </a:pPr>
            <a:r>
              <a:rPr sz="1200" i="1" spc="-5" dirty="0">
                <a:latin typeface="Times New Roman"/>
                <a:cs typeface="Times New Roman"/>
              </a:rPr>
              <a:t>c</a:t>
            </a:r>
            <a:r>
              <a:rPr sz="1200" i="1" dirty="0">
                <a:latin typeface="Times New Roman"/>
                <a:cs typeface="Times New Roman"/>
              </a:rPr>
              <a:t>la</a:t>
            </a:r>
            <a:r>
              <a:rPr sz="1200" i="1" spc="-15" dirty="0">
                <a:latin typeface="Times New Roman"/>
                <a:cs typeface="Times New Roman"/>
              </a:rPr>
              <a:t>ssr</a:t>
            </a:r>
            <a:r>
              <a:rPr sz="1200" i="1" dirty="0">
                <a:latin typeface="Times New Roman"/>
                <a:cs typeface="Times New Roman"/>
              </a:rPr>
              <a:t>o</a:t>
            </a:r>
            <a:r>
              <a:rPr sz="1200" i="1" spc="20" dirty="0">
                <a:latin typeface="Times New Roman"/>
                <a:cs typeface="Times New Roman"/>
              </a:rPr>
              <a:t>o</a:t>
            </a:r>
            <a:r>
              <a:rPr sz="1200" i="1" spc="-5" dirty="0">
                <a:latin typeface="Times New Roman"/>
                <a:cs typeface="Times New Roman"/>
              </a:rPr>
              <a:t>m</a:t>
            </a:r>
            <a:r>
              <a:rPr sz="1200" i="1" dirty="0">
                <a:latin typeface="Times New Roman"/>
                <a:cs typeface="Times New Roman"/>
              </a:rPr>
              <a:t>?	</a:t>
            </a:r>
            <a:r>
              <a:rPr sz="1200" dirty="0">
                <a:latin typeface="Times New Roman"/>
                <a:cs typeface="Times New Roman"/>
              </a:rPr>
              <a:t>P</a:t>
            </a:r>
            <a:r>
              <a:rPr sz="1200" spc="-5" dirty="0">
                <a:latin typeface="Times New Roman"/>
                <a:cs typeface="Times New Roman"/>
              </a:rPr>
              <a:t>a</a:t>
            </a:r>
            <a:r>
              <a:rPr sz="1200" dirty="0">
                <a:latin typeface="Times New Roman"/>
                <a:cs typeface="Times New Roman"/>
              </a:rPr>
              <a:t>p</a:t>
            </a:r>
            <a:r>
              <a:rPr sz="1200" spc="-5" dirty="0">
                <a:latin typeface="Times New Roman"/>
                <a:cs typeface="Times New Roman"/>
              </a:rPr>
              <a:t>e</a:t>
            </a:r>
            <a:r>
              <a:rPr sz="1200" dirty="0">
                <a:latin typeface="Times New Roman"/>
                <a:cs typeface="Times New Roman"/>
              </a:rPr>
              <a:t>r </a:t>
            </a:r>
            <a:r>
              <a:rPr sz="1200" spc="5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45" dirty="0">
                <a:latin typeface="Times New Roman"/>
                <a:cs typeface="Times New Roman"/>
              </a:rPr>
              <a:t> </a:t>
            </a:r>
            <a:r>
              <a:rPr sz="1200" spc="-5" dirty="0">
                <a:latin typeface="Times New Roman"/>
                <a:cs typeface="Times New Roman"/>
              </a:rPr>
              <a:t>a</a:t>
            </a:r>
            <a:r>
              <a:rPr sz="1200" dirty="0">
                <a:latin typeface="Times New Roman"/>
                <a:cs typeface="Times New Roman"/>
              </a:rPr>
              <a:t>t </a:t>
            </a:r>
            <a:r>
              <a:rPr sz="1200" spc="5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40" dirty="0">
                <a:latin typeface="Times New Roman"/>
                <a:cs typeface="Times New Roman"/>
              </a:rPr>
              <a:t> </a:t>
            </a:r>
            <a:r>
              <a:rPr sz="1200" dirty="0">
                <a:latin typeface="Times New Roman"/>
                <a:cs typeface="Times New Roman"/>
              </a:rPr>
              <a:t>P</a:t>
            </a:r>
            <a:r>
              <a:rPr sz="1200" spc="-20" dirty="0">
                <a:latin typeface="Times New Roman"/>
                <a:cs typeface="Times New Roman"/>
              </a:rPr>
              <a:t>r</a:t>
            </a:r>
            <a:r>
              <a:rPr sz="1200" spc="20" dirty="0">
                <a:latin typeface="Times New Roman"/>
                <a:cs typeface="Times New Roman"/>
              </a:rPr>
              <a:t>o</a:t>
            </a:r>
            <a:r>
              <a:rPr sz="1200" spc="-50" dirty="0">
                <a:latin typeface="Times New Roman"/>
                <a:cs typeface="Times New Roman"/>
              </a:rPr>
              <a:t>j</a:t>
            </a:r>
            <a:r>
              <a:rPr sz="1200" spc="-5" dirty="0">
                <a:latin typeface="Times New Roman"/>
                <a:cs typeface="Times New Roman"/>
              </a:rPr>
              <a:t>ec</a:t>
            </a:r>
            <a:r>
              <a:rPr sz="1200" dirty="0">
                <a:latin typeface="Times New Roman"/>
                <a:cs typeface="Times New Roman"/>
              </a:rPr>
              <a:t>t </a:t>
            </a:r>
            <a:r>
              <a:rPr sz="1200" spc="70" dirty="0">
                <a:latin typeface="Times New Roman"/>
                <a:cs typeface="Times New Roman"/>
              </a:rPr>
              <a:t> </a:t>
            </a:r>
            <a:r>
              <a:rPr sz="1200" spc="-20" dirty="0">
                <a:latin typeface="Times New Roman"/>
                <a:cs typeface="Times New Roman"/>
              </a:rPr>
              <a:t>F</a:t>
            </a:r>
            <a:r>
              <a:rPr sz="1200" spc="30" dirty="0">
                <a:latin typeface="Times New Roman"/>
                <a:cs typeface="Times New Roman"/>
              </a:rPr>
              <a:t>I</a:t>
            </a:r>
            <a:r>
              <a:rPr sz="1200" spc="-10" dirty="0">
                <a:latin typeface="Times New Roman"/>
                <a:cs typeface="Times New Roman"/>
              </a:rPr>
              <a:t>R</a:t>
            </a:r>
            <a:r>
              <a:rPr sz="1200" dirty="0">
                <a:latin typeface="Times New Roman"/>
                <a:cs typeface="Times New Roman"/>
              </a:rPr>
              <a:t>E </a:t>
            </a:r>
            <a:r>
              <a:rPr sz="1200" spc="55" dirty="0">
                <a:latin typeface="Times New Roman"/>
                <a:cs typeface="Times New Roman"/>
              </a:rPr>
              <a:t> </a:t>
            </a:r>
            <a:r>
              <a:rPr sz="1200" spc="10" dirty="0">
                <a:latin typeface="Times New Roman"/>
                <a:cs typeface="Times New Roman"/>
              </a:rPr>
              <a:t>E</a:t>
            </a:r>
            <a:r>
              <a:rPr sz="1200" spc="-25" dirty="0">
                <a:latin typeface="Times New Roman"/>
                <a:cs typeface="Times New Roman"/>
              </a:rPr>
              <a:t>x</a:t>
            </a:r>
            <a:r>
              <a:rPr sz="1200" dirty="0">
                <a:latin typeface="Times New Roman"/>
                <a:cs typeface="Times New Roman"/>
              </a:rPr>
              <a:t>p</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t </a:t>
            </a:r>
            <a:r>
              <a:rPr sz="1200" spc="70" dirty="0">
                <a:latin typeface="Times New Roman"/>
                <a:cs typeface="Times New Roman"/>
              </a:rPr>
              <a:t> </a:t>
            </a:r>
            <a:r>
              <a:rPr sz="1200" spc="-3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s</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t </a:t>
            </a:r>
            <a:r>
              <a:rPr sz="1200" spc="70" dirty="0">
                <a:latin typeface="Times New Roman"/>
                <a:cs typeface="Times New Roman"/>
              </a:rPr>
              <a:t> </a:t>
            </a:r>
            <a:r>
              <a:rPr sz="1200" spc="-10" dirty="0">
                <a:latin typeface="Times New Roman"/>
                <a:cs typeface="Times New Roman"/>
              </a:rPr>
              <a:t>R</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r</a:t>
            </a:r>
            <a:r>
              <a:rPr sz="1200" spc="-5" dirty="0">
                <a:latin typeface="Times New Roman"/>
                <a:cs typeface="Times New Roman"/>
              </a:rPr>
              <a:t>e</a:t>
            </a:r>
            <a:r>
              <a:rPr sz="1200" spc="-30" dirty="0">
                <a:latin typeface="Times New Roman"/>
                <a:cs typeface="Times New Roman"/>
              </a:rPr>
              <a:t>a</a:t>
            </a:r>
            <a:r>
              <a:rPr sz="1200" dirty="0">
                <a:latin typeface="Times New Roman"/>
                <a:cs typeface="Times New Roman"/>
              </a:rPr>
              <a:t>t.	</a:t>
            </a:r>
            <a:r>
              <a:rPr sz="1200" spc="-30" dirty="0">
                <a:latin typeface="Times New Roman"/>
                <a:cs typeface="Times New Roman"/>
              </a:rPr>
              <a:t>N</a:t>
            </a:r>
            <a:r>
              <a:rPr sz="1200" spc="20" dirty="0">
                <a:latin typeface="Times New Roman"/>
                <a:cs typeface="Times New Roman"/>
              </a:rPr>
              <a:t>o</a:t>
            </a:r>
            <a:r>
              <a:rPr sz="1200" spc="-20" dirty="0">
                <a:latin typeface="Times New Roman"/>
                <a:cs typeface="Times New Roman"/>
              </a:rPr>
              <a:t>r</a:t>
            </a:r>
            <a:r>
              <a:rPr sz="1200" spc="25" dirty="0">
                <a:latin typeface="Times New Roman"/>
                <a:cs typeface="Times New Roman"/>
              </a:rPr>
              <a:t>t</a:t>
            </a:r>
            <a:r>
              <a:rPr sz="1200" dirty="0">
                <a:latin typeface="Times New Roman"/>
                <a:cs typeface="Times New Roman"/>
              </a:rPr>
              <a:t>h </a:t>
            </a:r>
            <a:r>
              <a:rPr sz="1200" spc="-10" dirty="0">
                <a:latin typeface="Times New Roman"/>
                <a:cs typeface="Times New Roman"/>
              </a:rPr>
              <a:t>C</a:t>
            </a:r>
            <a:r>
              <a:rPr sz="1200" spc="-5" dirty="0">
                <a:latin typeface="Times New Roman"/>
                <a:cs typeface="Times New Roman"/>
              </a:rPr>
              <a:t>a</a:t>
            </a:r>
            <a:r>
              <a:rPr sz="1200" spc="5" dirty="0">
                <a:latin typeface="Times New Roman"/>
                <a:cs typeface="Times New Roman"/>
              </a:rPr>
              <a:t>r</a:t>
            </a:r>
            <a:r>
              <a:rPr sz="1200" spc="20" dirty="0">
                <a:latin typeface="Times New Roman"/>
                <a:cs typeface="Times New Roman"/>
              </a:rPr>
              <a:t>o</a:t>
            </a:r>
            <a:r>
              <a:rPr sz="1200" spc="-25" dirty="0">
                <a:latin typeface="Times New Roman"/>
                <a:cs typeface="Times New Roman"/>
              </a:rPr>
              <a:t>li</a:t>
            </a:r>
            <a:r>
              <a:rPr sz="1200" dirty="0">
                <a:latin typeface="Times New Roman"/>
                <a:cs typeface="Times New Roman"/>
              </a:rPr>
              <a:t>na</a:t>
            </a:r>
            <a:r>
              <a:rPr sz="1200" spc="30" dirty="0">
                <a:latin typeface="Times New Roman"/>
                <a:cs typeface="Times New Roman"/>
              </a:rPr>
              <a:t> </a:t>
            </a:r>
            <a:r>
              <a:rPr sz="1200" spc="-5" dirty="0">
                <a:latin typeface="Times New Roman"/>
                <a:cs typeface="Times New Roman"/>
              </a:rPr>
              <a:t>A</a:t>
            </a:r>
            <a:r>
              <a:rPr sz="1200" spc="-25" dirty="0">
                <a:latin typeface="Times New Roman"/>
                <a:cs typeface="Times New Roman"/>
              </a:rPr>
              <a:t>&amp;</a:t>
            </a:r>
            <a:r>
              <a:rPr sz="1200" dirty="0">
                <a:latin typeface="Times New Roman"/>
                <a:cs typeface="Times New Roman"/>
              </a:rPr>
              <a:t>T</a:t>
            </a:r>
            <a:r>
              <a:rPr sz="1200" spc="20" dirty="0">
                <a:latin typeface="Times New Roman"/>
                <a:cs typeface="Times New Roman"/>
              </a:rPr>
              <a:t> </a:t>
            </a:r>
            <a:r>
              <a:rPr sz="1200" spc="-20" dirty="0">
                <a:latin typeface="Times New Roman"/>
                <a:cs typeface="Times New Roman"/>
              </a:rPr>
              <a:t>S</a:t>
            </a:r>
            <a:r>
              <a:rPr sz="1200" spc="25" dirty="0">
                <a:latin typeface="Times New Roman"/>
                <a:cs typeface="Times New Roman"/>
              </a:rPr>
              <a:t>t</a:t>
            </a:r>
            <a:r>
              <a:rPr sz="1200" spc="-30" dirty="0">
                <a:latin typeface="Times New Roman"/>
                <a:cs typeface="Times New Roman"/>
              </a:rPr>
              <a:t>a</a:t>
            </a:r>
            <a:r>
              <a:rPr sz="1200" spc="25" dirty="0">
                <a:latin typeface="Times New Roman"/>
                <a:cs typeface="Times New Roman"/>
              </a:rPr>
              <a:t>t</a:t>
            </a:r>
            <a:r>
              <a:rPr sz="1200" dirty="0">
                <a:latin typeface="Times New Roman"/>
                <a:cs typeface="Times New Roman"/>
              </a:rPr>
              <a:t>e</a:t>
            </a:r>
            <a:r>
              <a:rPr sz="1200" spc="5" dirty="0">
                <a:latin typeface="Times New Roman"/>
                <a:cs typeface="Times New Roman"/>
              </a:rPr>
              <a:t> </a:t>
            </a:r>
            <a:r>
              <a:rPr sz="1200" spc="-5" dirty="0">
                <a:latin typeface="Times New Roman"/>
                <a:cs typeface="Times New Roman"/>
              </a:rPr>
              <a:t>U</a:t>
            </a:r>
            <a:r>
              <a:rPr sz="1200" dirty="0">
                <a:latin typeface="Times New Roman"/>
                <a:cs typeface="Times New Roman"/>
              </a:rPr>
              <a:t>n</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y</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G</a:t>
            </a:r>
            <a:r>
              <a:rPr sz="1200" spc="5" dirty="0">
                <a:latin typeface="Times New Roman"/>
                <a:cs typeface="Times New Roman"/>
              </a:rPr>
              <a:t>r</a:t>
            </a:r>
            <a:r>
              <a:rPr sz="1200" spc="-5" dirty="0">
                <a:latin typeface="Times New Roman"/>
                <a:cs typeface="Times New Roman"/>
              </a:rPr>
              <a:t>ee</a:t>
            </a:r>
            <a:r>
              <a:rPr sz="1200" dirty="0">
                <a:latin typeface="Times New Roman"/>
                <a:cs typeface="Times New Roman"/>
              </a:rPr>
              <a:t>n</a:t>
            </a:r>
            <a:r>
              <a:rPr sz="1200" spc="10" dirty="0">
                <a:latin typeface="Times New Roman"/>
                <a:cs typeface="Times New Roman"/>
              </a:rPr>
              <a:t>s</a:t>
            </a:r>
            <a:r>
              <a:rPr sz="1200" spc="-25" dirty="0">
                <a:latin typeface="Times New Roman"/>
                <a:cs typeface="Times New Roman"/>
              </a:rPr>
              <a:t>b</a:t>
            </a:r>
            <a:r>
              <a:rPr sz="1200" spc="20" dirty="0">
                <a:latin typeface="Times New Roman"/>
                <a:cs typeface="Times New Roman"/>
              </a:rPr>
              <a:t>o</a:t>
            </a:r>
            <a:r>
              <a:rPr sz="1200" spc="-20" dirty="0">
                <a:latin typeface="Times New Roman"/>
                <a:cs typeface="Times New Roman"/>
              </a:rPr>
              <a:t>r</a:t>
            </a:r>
            <a:r>
              <a:rPr sz="1200" spc="20" dirty="0">
                <a:latin typeface="Times New Roman"/>
                <a:cs typeface="Times New Roman"/>
              </a:rPr>
              <a:t>o</a:t>
            </a:r>
            <a:r>
              <a:rPr sz="1200" dirty="0">
                <a:latin typeface="Times New Roman"/>
                <a:cs typeface="Times New Roman"/>
              </a:rPr>
              <a:t>, </a:t>
            </a:r>
            <a:r>
              <a:rPr sz="1200" spc="-5" dirty="0">
                <a:latin typeface="Times New Roman"/>
                <a:cs typeface="Times New Roman"/>
              </a:rPr>
              <a:t>N</a:t>
            </a:r>
            <a:r>
              <a:rPr sz="1200" spc="-10" dirty="0">
                <a:latin typeface="Times New Roman"/>
                <a:cs typeface="Times New Roman"/>
              </a:rPr>
              <a:t>C</a:t>
            </a:r>
            <a:r>
              <a:rPr sz="1200" dirty="0">
                <a:latin typeface="Times New Roman"/>
                <a:cs typeface="Times New Roman"/>
              </a:rPr>
              <a:t>.</a:t>
            </a:r>
            <a:endParaRPr sz="1200">
              <a:latin typeface="Times New Roman"/>
              <a:cs typeface="Times New Roman"/>
            </a:endParaRPr>
          </a:p>
          <a:p>
            <a:pPr marL="378460" marR="10160" indent="-365760" algn="just">
              <a:lnSpc>
                <a:spcPts val="1370"/>
              </a:lnSpc>
              <a:spcBef>
                <a:spcPts val="20"/>
              </a:spcBef>
            </a:pPr>
            <a:r>
              <a:rPr sz="1200" spc="-30" dirty="0">
                <a:latin typeface="Times New Roman"/>
                <a:cs typeface="Times New Roman"/>
              </a:rPr>
              <a:t>K</a:t>
            </a:r>
            <a:r>
              <a:rPr sz="1200" spc="-5" dirty="0">
                <a:latin typeface="Times New Roman"/>
                <a:cs typeface="Times New Roman"/>
              </a:rPr>
              <a:t>ea</a:t>
            </a:r>
            <a:r>
              <a:rPr sz="1200" dirty="0">
                <a:latin typeface="Times New Roman"/>
                <a:cs typeface="Times New Roman"/>
              </a:rPr>
              <a:t>, </a:t>
            </a:r>
            <a:r>
              <a:rPr sz="1200" spc="-15" dirty="0">
                <a:latin typeface="Times New Roman"/>
                <a:cs typeface="Times New Roman"/>
              </a:rPr>
              <a:t> </a:t>
            </a:r>
            <a:r>
              <a:rPr sz="1200" spc="-10" dirty="0">
                <a:latin typeface="Times New Roman"/>
                <a:cs typeface="Times New Roman"/>
              </a:rPr>
              <a:t>C</a:t>
            </a:r>
            <a:r>
              <a:rPr sz="1200" dirty="0">
                <a:latin typeface="Times New Roman"/>
                <a:cs typeface="Times New Roman"/>
              </a:rPr>
              <a:t>. </a:t>
            </a:r>
            <a:r>
              <a:rPr sz="1200" spc="-15" dirty="0">
                <a:latin typeface="Times New Roman"/>
                <a:cs typeface="Times New Roman"/>
              </a:rPr>
              <a:t> </a:t>
            </a:r>
            <a:r>
              <a:rPr sz="1200" spc="-5" dirty="0">
                <a:latin typeface="Times New Roman"/>
                <a:cs typeface="Times New Roman"/>
              </a:rPr>
              <a:t>D</a:t>
            </a:r>
            <a:r>
              <a:rPr sz="1200" dirty="0">
                <a:latin typeface="Times New Roman"/>
                <a:cs typeface="Times New Roman"/>
              </a:rPr>
              <a:t>.   </a:t>
            </a:r>
            <a:r>
              <a:rPr sz="1200" spc="-110" dirty="0">
                <a:latin typeface="Times New Roman"/>
                <a:cs typeface="Times New Roman"/>
              </a:rPr>
              <a:t> </a:t>
            </a:r>
            <a:r>
              <a:rPr sz="1200" spc="5" dirty="0">
                <a:latin typeface="Times New Roman"/>
                <a:cs typeface="Times New Roman"/>
              </a:rPr>
              <a:t>(</a:t>
            </a:r>
            <a:r>
              <a:rPr sz="1200" dirty="0">
                <a:latin typeface="Times New Roman"/>
                <a:cs typeface="Times New Roman"/>
              </a:rPr>
              <a:t>2008</a:t>
            </a:r>
            <a:r>
              <a:rPr sz="1200" spc="-25" dirty="0">
                <a:latin typeface="Times New Roman"/>
                <a:cs typeface="Times New Roman"/>
              </a:rPr>
              <a:t>b</a:t>
            </a:r>
            <a:r>
              <a:rPr sz="1200" spc="5" dirty="0">
                <a:latin typeface="Times New Roman"/>
                <a:cs typeface="Times New Roman"/>
              </a:rPr>
              <a:t>)</a:t>
            </a:r>
            <a:r>
              <a:rPr sz="1200" dirty="0">
                <a:latin typeface="Times New Roman"/>
                <a:cs typeface="Times New Roman"/>
              </a:rPr>
              <a:t>. </a:t>
            </a:r>
            <a:r>
              <a:rPr sz="1200" spc="-15" dirty="0">
                <a:latin typeface="Times New Roman"/>
                <a:cs typeface="Times New Roman"/>
              </a:rPr>
              <a:t> </a:t>
            </a:r>
            <a:r>
              <a:rPr sz="1200" i="1" spc="-10"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ally </a:t>
            </a:r>
            <a:r>
              <a:rPr sz="1200" i="1" spc="-55" dirty="0">
                <a:latin typeface="Times New Roman"/>
                <a:cs typeface="Times New Roman"/>
              </a:rPr>
              <a:t> </a:t>
            </a:r>
            <a:r>
              <a:rPr sz="1200" i="1" spc="-15" dirty="0">
                <a:latin typeface="Times New Roman"/>
                <a:cs typeface="Times New Roman"/>
              </a:rPr>
              <a:t>r</a:t>
            </a:r>
            <a:r>
              <a:rPr sz="1200" i="1" spc="-5" dirty="0">
                <a:latin typeface="Times New Roman"/>
                <a:cs typeface="Times New Roman"/>
              </a:rPr>
              <a:t>e</a:t>
            </a:r>
            <a:r>
              <a:rPr sz="1200" i="1" spc="-15" dirty="0">
                <a:latin typeface="Times New Roman"/>
                <a:cs typeface="Times New Roman"/>
              </a:rPr>
              <a:t>s</a:t>
            </a:r>
            <a:r>
              <a:rPr sz="1200" i="1" dirty="0">
                <a:latin typeface="Times New Roman"/>
                <a:cs typeface="Times New Roman"/>
              </a:rPr>
              <a:t>pon</a:t>
            </a:r>
            <a:r>
              <a:rPr sz="1200" i="1" spc="-15" dirty="0">
                <a:latin typeface="Times New Roman"/>
                <a:cs typeface="Times New Roman"/>
              </a:rPr>
              <a:t>s</a:t>
            </a:r>
            <a:r>
              <a:rPr sz="1200" i="1" dirty="0">
                <a:latin typeface="Times New Roman"/>
                <a:cs typeface="Times New Roman"/>
              </a:rPr>
              <a:t>i</a:t>
            </a:r>
            <a:r>
              <a:rPr sz="1200" i="1" spc="-5" dirty="0">
                <a:latin typeface="Times New Roman"/>
                <a:cs typeface="Times New Roman"/>
              </a:rPr>
              <a:t>v</a:t>
            </a:r>
            <a:r>
              <a:rPr sz="1200" i="1" dirty="0">
                <a:latin typeface="Times New Roman"/>
                <a:cs typeface="Times New Roman"/>
              </a:rPr>
              <a:t>e </a:t>
            </a:r>
            <a:r>
              <a:rPr sz="1200" i="1" spc="-30" dirty="0">
                <a:latin typeface="Times New Roman"/>
                <a:cs typeface="Times New Roman"/>
              </a:rPr>
              <a:t> </a:t>
            </a:r>
            <a:r>
              <a:rPr sz="1200" i="1" dirty="0">
                <a:latin typeface="Times New Roman"/>
                <a:cs typeface="Times New Roman"/>
              </a:rPr>
              <a:t>l</a:t>
            </a:r>
            <a:r>
              <a:rPr sz="1200" i="1" spc="-5" dirty="0">
                <a:latin typeface="Times New Roman"/>
                <a:cs typeface="Times New Roman"/>
              </a:rPr>
              <a:t>e</a:t>
            </a:r>
            <a:r>
              <a:rPr sz="1200" i="1" spc="-15" dirty="0">
                <a:latin typeface="Times New Roman"/>
                <a:cs typeface="Times New Roman"/>
              </a:rPr>
              <a:t>s</a:t>
            </a:r>
            <a:r>
              <a:rPr sz="1200" i="1" spc="10" dirty="0">
                <a:latin typeface="Times New Roman"/>
                <a:cs typeface="Times New Roman"/>
              </a:rPr>
              <a:t>s</a:t>
            </a:r>
            <a:r>
              <a:rPr sz="1200" i="1" dirty="0">
                <a:latin typeface="Times New Roman"/>
                <a:cs typeface="Times New Roman"/>
              </a:rPr>
              <a:t>on </a:t>
            </a:r>
            <a:r>
              <a:rPr sz="1200" i="1" spc="-25" dirty="0">
                <a:latin typeface="Times New Roman"/>
                <a:cs typeface="Times New Roman"/>
              </a:rPr>
              <a:t> </a:t>
            </a:r>
            <a:r>
              <a:rPr sz="1200" i="1" dirty="0">
                <a:latin typeface="Times New Roman"/>
                <a:cs typeface="Times New Roman"/>
              </a:rPr>
              <a:t>plan </a:t>
            </a:r>
            <a:r>
              <a:rPr sz="1200" i="1" spc="-50" dirty="0">
                <a:latin typeface="Times New Roman"/>
                <a:cs typeface="Times New Roman"/>
              </a:rPr>
              <a:t> </a:t>
            </a:r>
            <a:r>
              <a:rPr sz="1200" i="1" dirty="0">
                <a:latin typeface="Times New Roman"/>
                <a:cs typeface="Times New Roman"/>
              </a:rPr>
              <a:t>d</a:t>
            </a:r>
            <a:r>
              <a:rPr sz="1200" i="1" spc="-5" dirty="0">
                <a:latin typeface="Times New Roman"/>
                <a:cs typeface="Times New Roman"/>
              </a:rPr>
              <a:t>e</a:t>
            </a:r>
            <a:r>
              <a:rPr sz="1200" i="1" spc="-15" dirty="0">
                <a:latin typeface="Times New Roman"/>
                <a:cs typeface="Times New Roman"/>
              </a:rPr>
              <a:t>s</a:t>
            </a:r>
            <a:r>
              <a:rPr sz="1200" i="1" dirty="0">
                <a:latin typeface="Times New Roman"/>
                <a:cs typeface="Times New Roman"/>
              </a:rPr>
              <a:t>ign </a:t>
            </a:r>
            <a:r>
              <a:rPr sz="1200" i="1" spc="-25" dirty="0">
                <a:latin typeface="Times New Roman"/>
                <a:cs typeface="Times New Roman"/>
              </a:rPr>
              <a:t> </a:t>
            </a:r>
            <a:r>
              <a:rPr sz="1200" i="1" spc="-5" dirty="0">
                <a:latin typeface="Times New Roman"/>
                <a:cs typeface="Times New Roman"/>
              </a:rPr>
              <a:t>c</a:t>
            </a:r>
            <a:r>
              <a:rPr sz="1200" i="1" dirty="0">
                <a:latin typeface="Times New Roman"/>
                <a:cs typeface="Times New Roman"/>
              </a:rPr>
              <a:t>oll</a:t>
            </a:r>
            <a:r>
              <a:rPr sz="1200" i="1" spc="-5" dirty="0">
                <a:latin typeface="Times New Roman"/>
                <a:cs typeface="Times New Roman"/>
              </a:rPr>
              <a:t>ec</a:t>
            </a:r>
            <a:r>
              <a:rPr sz="1200" i="1" dirty="0">
                <a:latin typeface="Times New Roman"/>
                <a:cs typeface="Times New Roman"/>
              </a:rPr>
              <a:t>tio</a:t>
            </a:r>
            <a:r>
              <a:rPr sz="1200" i="1" spc="-25" dirty="0">
                <a:latin typeface="Times New Roman"/>
                <a:cs typeface="Times New Roman"/>
              </a:rPr>
              <a:t>n</a:t>
            </a:r>
            <a:r>
              <a:rPr sz="1200" spc="7" baseline="38194" dirty="0">
                <a:latin typeface="Times New Roman"/>
                <a:cs typeface="Times New Roman"/>
              </a:rPr>
              <a:t>T</a:t>
            </a:r>
            <a:r>
              <a:rPr sz="1200" spc="-15" baseline="38194" dirty="0">
                <a:latin typeface="Times New Roman"/>
                <a:cs typeface="Times New Roman"/>
              </a:rPr>
              <a:t>M</a:t>
            </a:r>
            <a:r>
              <a:rPr sz="1200" baseline="38194" dirty="0">
                <a:latin typeface="Times New Roman"/>
                <a:cs typeface="Times New Roman"/>
              </a:rPr>
              <a:t> </a:t>
            </a:r>
            <a:r>
              <a:rPr sz="1200" spc="-37" baseline="38194" dirty="0">
                <a:latin typeface="Times New Roman"/>
                <a:cs typeface="Times New Roman"/>
              </a:rPr>
              <a:t> </a:t>
            </a:r>
            <a:r>
              <a:rPr sz="1200" spc="5" dirty="0">
                <a:latin typeface="Times New Roman"/>
                <a:cs typeface="Times New Roman"/>
              </a:rPr>
              <a:t>(</a:t>
            </a:r>
            <a:r>
              <a:rPr sz="1200" spc="10" dirty="0">
                <a:latin typeface="Times New Roman"/>
                <a:cs typeface="Times New Roman"/>
              </a:rPr>
              <a:t>T</a:t>
            </a:r>
            <a:r>
              <a:rPr sz="1200" spc="-5" dirty="0">
                <a:latin typeface="Times New Roman"/>
                <a:cs typeface="Times New Roman"/>
              </a:rPr>
              <a:t>X</a:t>
            </a:r>
            <a:r>
              <a:rPr sz="1200" dirty="0">
                <a:latin typeface="Times New Roman"/>
                <a:cs typeface="Times New Roman"/>
              </a:rPr>
              <a:t>u1</a:t>
            </a:r>
            <a:r>
              <a:rPr sz="1200" spc="5" dirty="0">
                <a:latin typeface="Times New Roman"/>
                <a:cs typeface="Times New Roman"/>
              </a:rPr>
              <a:t>-</a:t>
            </a:r>
            <a:r>
              <a:rPr sz="1200" dirty="0">
                <a:latin typeface="Times New Roman"/>
                <a:cs typeface="Times New Roman"/>
              </a:rPr>
              <a:t>637</a:t>
            </a:r>
            <a:r>
              <a:rPr sz="1200" spc="5" dirty="0">
                <a:latin typeface="Times New Roman"/>
                <a:cs typeface="Times New Roman"/>
              </a:rPr>
              <a:t>-</a:t>
            </a:r>
            <a:r>
              <a:rPr sz="1200" dirty="0">
                <a:latin typeface="Times New Roman"/>
                <a:cs typeface="Times New Roman"/>
              </a:rPr>
              <a:t>07</a:t>
            </a:r>
            <a:r>
              <a:rPr sz="1200" spc="-25" dirty="0">
                <a:latin typeface="Times New Roman"/>
                <a:cs typeface="Times New Roman"/>
              </a:rPr>
              <a:t>9</a:t>
            </a:r>
            <a:r>
              <a:rPr sz="1200" dirty="0">
                <a:latin typeface="Times New Roman"/>
                <a:cs typeface="Times New Roman"/>
              </a:rPr>
              <a:t>) </a:t>
            </a:r>
            <a:r>
              <a:rPr sz="1200" spc="-30" dirty="0">
                <a:latin typeface="Times New Roman"/>
                <a:cs typeface="Times New Roman"/>
              </a:rPr>
              <a:t>W</a:t>
            </a:r>
            <a:r>
              <a:rPr sz="1200" spc="15" dirty="0">
                <a:latin typeface="Times New Roman"/>
                <a:cs typeface="Times New Roman"/>
              </a:rPr>
              <a:t>a</a:t>
            </a:r>
            <a:r>
              <a:rPr sz="1200" spc="10" dirty="0">
                <a:latin typeface="Times New Roman"/>
                <a:cs typeface="Times New Roman"/>
              </a:rPr>
              <a:t>s</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ng</a:t>
            </a:r>
            <a:r>
              <a:rPr sz="1200" spc="25" dirty="0">
                <a:latin typeface="Times New Roman"/>
                <a:cs typeface="Times New Roman"/>
              </a:rPr>
              <a:t>t</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D</a:t>
            </a:r>
            <a:r>
              <a:rPr sz="1200" spc="-10" dirty="0">
                <a:latin typeface="Times New Roman"/>
                <a:cs typeface="Times New Roman"/>
              </a:rPr>
              <a:t>C</a:t>
            </a:r>
            <a:r>
              <a:rPr sz="1200" dirty="0">
                <a:latin typeface="Times New Roman"/>
                <a:cs typeface="Times New Roman"/>
              </a:rPr>
              <a:t>:</a:t>
            </a:r>
            <a:r>
              <a:rPr sz="1200" spc="-10" dirty="0">
                <a:latin typeface="Times New Roman"/>
                <a:cs typeface="Times New Roman"/>
              </a:rPr>
              <a:t> </a:t>
            </a:r>
            <a:r>
              <a:rPr sz="1200" spc="10" dirty="0">
                <a:latin typeface="Times New Roman"/>
                <a:cs typeface="Times New Roman"/>
              </a:rPr>
              <a:t>L</a:t>
            </a:r>
            <a:r>
              <a:rPr sz="1200" spc="-25" dirty="0">
                <a:latin typeface="Times New Roman"/>
                <a:cs typeface="Times New Roman"/>
              </a:rPr>
              <a:t>ib</a:t>
            </a:r>
            <a:r>
              <a:rPr sz="1200" spc="5" dirty="0">
                <a:latin typeface="Times New Roman"/>
                <a:cs typeface="Times New Roman"/>
              </a:rPr>
              <a:t>r</a:t>
            </a:r>
            <a:r>
              <a:rPr sz="1200" spc="-5" dirty="0">
                <a:latin typeface="Times New Roman"/>
                <a:cs typeface="Times New Roman"/>
              </a:rPr>
              <a:t>a</a:t>
            </a:r>
            <a:r>
              <a:rPr sz="1200" spc="30" dirty="0">
                <a:latin typeface="Times New Roman"/>
                <a:cs typeface="Times New Roman"/>
              </a:rPr>
              <a:t>r</a:t>
            </a:r>
            <a:r>
              <a:rPr sz="1200" dirty="0">
                <a:latin typeface="Times New Roman"/>
                <a:cs typeface="Times New Roman"/>
              </a:rPr>
              <a:t>y</a:t>
            </a:r>
            <a:r>
              <a:rPr sz="1200" spc="-4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30" dirty="0">
                <a:latin typeface="Times New Roman"/>
                <a:cs typeface="Times New Roman"/>
              </a:rPr>
              <a:t> </a:t>
            </a:r>
            <a:r>
              <a:rPr sz="1200" spc="-10"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g</a:t>
            </a:r>
            <a:r>
              <a:rPr sz="1200" spc="5" dirty="0">
                <a:latin typeface="Times New Roman"/>
                <a:cs typeface="Times New Roman"/>
              </a:rPr>
              <a:t>r</a:t>
            </a:r>
            <a:r>
              <a:rPr sz="1200" spc="15" dirty="0">
                <a:latin typeface="Times New Roman"/>
                <a:cs typeface="Times New Roman"/>
              </a:rPr>
              <a:t>e</a:t>
            </a:r>
            <a:r>
              <a:rPr sz="1200" spc="-15" dirty="0">
                <a:latin typeface="Times New Roman"/>
                <a:cs typeface="Times New Roman"/>
              </a:rPr>
              <a:t>ss</a:t>
            </a:r>
            <a:r>
              <a:rPr sz="1200" dirty="0">
                <a:latin typeface="Times New Roman"/>
                <a:cs typeface="Times New Roman"/>
              </a:rPr>
              <a:t>.</a:t>
            </a:r>
            <a:endParaRPr sz="1200">
              <a:latin typeface="Times New Roman"/>
              <a:cs typeface="Times New Roman"/>
            </a:endParaRPr>
          </a:p>
          <a:p>
            <a:pPr marL="378460" marR="11430" indent="-365760" algn="just">
              <a:lnSpc>
                <a:spcPts val="1370"/>
              </a:lnSpc>
              <a:spcBef>
                <a:spcPts val="20"/>
              </a:spcBef>
            </a:pPr>
            <a:r>
              <a:rPr sz="1200" spc="-30" dirty="0">
                <a:latin typeface="Times New Roman"/>
                <a:cs typeface="Times New Roman"/>
              </a:rPr>
              <a:t>K</a:t>
            </a:r>
            <a:r>
              <a:rPr sz="1200" spc="-5" dirty="0">
                <a:latin typeface="Times New Roman"/>
                <a:cs typeface="Times New Roman"/>
              </a:rPr>
              <a:t>ea</a:t>
            </a:r>
            <a:r>
              <a:rPr sz="1200" dirty="0">
                <a:latin typeface="Times New Roman"/>
                <a:cs typeface="Times New Roman"/>
              </a:rPr>
              <a:t>, </a:t>
            </a:r>
            <a:r>
              <a:rPr sz="1200" spc="-110" dirty="0">
                <a:latin typeface="Times New Roman"/>
                <a:cs typeface="Times New Roman"/>
              </a:rPr>
              <a:t> </a:t>
            </a:r>
            <a:r>
              <a:rPr sz="1200" spc="-10" dirty="0">
                <a:latin typeface="Times New Roman"/>
                <a:cs typeface="Times New Roman"/>
              </a:rPr>
              <a:t>C</a:t>
            </a:r>
            <a:r>
              <a:rPr sz="1200" dirty="0">
                <a:latin typeface="Times New Roman"/>
                <a:cs typeface="Times New Roman"/>
              </a:rPr>
              <a:t>. </a:t>
            </a:r>
            <a:r>
              <a:rPr sz="1200" spc="-110" dirty="0">
                <a:latin typeface="Times New Roman"/>
                <a:cs typeface="Times New Roman"/>
              </a:rPr>
              <a:t> </a:t>
            </a:r>
            <a:r>
              <a:rPr sz="1200" spc="-30" dirty="0">
                <a:latin typeface="Times New Roman"/>
                <a:cs typeface="Times New Roman"/>
              </a:rPr>
              <a:t>D</a:t>
            </a:r>
            <a:r>
              <a:rPr sz="1200" spc="10" dirty="0">
                <a:latin typeface="Times New Roman"/>
                <a:cs typeface="Times New Roman"/>
              </a:rPr>
              <a:t>.</a:t>
            </a:r>
            <a:r>
              <a:rPr sz="1200" dirty="0">
                <a:latin typeface="Times New Roman"/>
                <a:cs typeface="Times New Roman"/>
              </a:rPr>
              <a:t>,</a:t>
            </a:r>
            <a:r>
              <a:rPr sz="1200" spc="140" dirty="0">
                <a:latin typeface="Times New Roman"/>
                <a:cs typeface="Times New Roman"/>
              </a:rPr>
              <a:t> </a:t>
            </a:r>
            <a:r>
              <a:rPr sz="1200" spc="10" dirty="0">
                <a:latin typeface="Times New Roman"/>
                <a:cs typeface="Times New Roman"/>
              </a:rPr>
              <a:t>T</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 </a:t>
            </a:r>
            <a:r>
              <a:rPr sz="1200" spc="-135" dirty="0">
                <a:latin typeface="Times New Roman"/>
                <a:cs typeface="Times New Roman"/>
              </a:rPr>
              <a:t> </a:t>
            </a:r>
            <a:r>
              <a:rPr sz="1200" spc="-20" dirty="0">
                <a:latin typeface="Times New Roman"/>
                <a:cs typeface="Times New Roman"/>
              </a:rPr>
              <a:t>S</a:t>
            </a:r>
            <a:r>
              <a:rPr sz="1200" dirty="0">
                <a:latin typeface="Times New Roman"/>
                <a:cs typeface="Times New Roman"/>
              </a:rPr>
              <a:t>. </a:t>
            </a:r>
            <a:r>
              <a:rPr sz="1200" spc="-135" dirty="0">
                <a:latin typeface="Times New Roman"/>
                <a:cs typeface="Times New Roman"/>
              </a:rPr>
              <a:t> </a:t>
            </a:r>
            <a:r>
              <a:rPr sz="1200" spc="-10" dirty="0">
                <a:latin typeface="Times New Roman"/>
                <a:cs typeface="Times New Roman"/>
              </a:rPr>
              <a:t>C</a:t>
            </a:r>
            <a:r>
              <a:rPr sz="1200" spc="-15" dirty="0">
                <a:latin typeface="Times New Roman"/>
                <a:cs typeface="Times New Roman"/>
              </a:rPr>
              <a:t>.</a:t>
            </a:r>
            <a:r>
              <a:rPr sz="1200" dirty="0">
                <a:latin typeface="Times New Roman"/>
                <a:cs typeface="Times New Roman"/>
              </a:rPr>
              <a:t>, </a:t>
            </a:r>
            <a:r>
              <a:rPr sz="1200" spc="-135" dirty="0">
                <a:latin typeface="Times New Roman"/>
                <a:cs typeface="Times New Roman"/>
              </a:rPr>
              <a:t> </a:t>
            </a:r>
            <a:r>
              <a:rPr sz="1200" dirty="0">
                <a:latin typeface="Times New Roman"/>
                <a:cs typeface="Times New Roman"/>
              </a:rPr>
              <a:t>&amp; </a:t>
            </a:r>
            <a:r>
              <a:rPr sz="1200" spc="-145" dirty="0">
                <a:latin typeface="Times New Roman"/>
                <a:cs typeface="Times New Roman"/>
              </a:rPr>
              <a:t> </a:t>
            </a:r>
            <a:r>
              <a:rPr sz="1200" spc="-10" dirty="0">
                <a:latin typeface="Times New Roman"/>
                <a:cs typeface="Times New Roman"/>
              </a:rPr>
              <a:t>B</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d</a:t>
            </a:r>
            <a:r>
              <a:rPr sz="1200" spc="-15" dirty="0">
                <a:latin typeface="Times New Roman"/>
                <a:cs typeface="Times New Roman"/>
              </a:rPr>
              <a:t>s</a:t>
            </a:r>
            <a:r>
              <a:rPr sz="1200" spc="-25" dirty="0">
                <a:latin typeface="Times New Roman"/>
                <a:cs typeface="Times New Roman"/>
              </a:rPr>
              <a:t>h</a:t>
            </a:r>
            <a:r>
              <a:rPr sz="1200" spc="-5" dirty="0">
                <a:latin typeface="Times New Roman"/>
                <a:cs typeface="Times New Roman"/>
              </a:rPr>
              <a:t>aw</a:t>
            </a:r>
            <a:r>
              <a:rPr sz="1200" dirty="0">
                <a:latin typeface="Times New Roman"/>
                <a:cs typeface="Times New Roman"/>
              </a:rPr>
              <a:t>, </a:t>
            </a:r>
            <a:r>
              <a:rPr sz="1200" spc="-110" dirty="0">
                <a:latin typeface="Times New Roman"/>
                <a:cs typeface="Times New Roman"/>
              </a:rPr>
              <a:t> </a:t>
            </a:r>
            <a:r>
              <a:rPr sz="1200" spc="-30" dirty="0">
                <a:latin typeface="Times New Roman"/>
                <a:cs typeface="Times New Roman"/>
              </a:rPr>
              <a:t>W</a:t>
            </a:r>
            <a:r>
              <a:rPr sz="1200" dirty="0">
                <a:latin typeface="Times New Roman"/>
                <a:cs typeface="Times New Roman"/>
              </a:rPr>
              <a:t>. </a:t>
            </a:r>
            <a:r>
              <a:rPr sz="1200" spc="-110" dirty="0">
                <a:latin typeface="Times New Roman"/>
                <a:cs typeface="Times New Roman"/>
              </a:rPr>
              <a:t> </a:t>
            </a:r>
            <a:r>
              <a:rPr sz="1200" spc="5" dirty="0">
                <a:latin typeface="Times New Roman"/>
                <a:cs typeface="Times New Roman"/>
              </a:rPr>
              <a:t>(</a:t>
            </a:r>
            <a:r>
              <a:rPr sz="1200" dirty="0">
                <a:latin typeface="Times New Roman"/>
                <a:cs typeface="Times New Roman"/>
              </a:rPr>
              <a:t>201</a:t>
            </a:r>
            <a:r>
              <a:rPr sz="1200" spc="-25" dirty="0">
                <a:latin typeface="Times New Roman"/>
                <a:cs typeface="Times New Roman"/>
              </a:rPr>
              <a:t>2</a:t>
            </a:r>
            <a:r>
              <a:rPr sz="1200" spc="5" dirty="0">
                <a:latin typeface="Times New Roman"/>
                <a:cs typeface="Times New Roman"/>
              </a:rPr>
              <a:t>)</a:t>
            </a:r>
            <a:r>
              <a:rPr sz="1200" dirty="0">
                <a:latin typeface="Times New Roman"/>
                <a:cs typeface="Times New Roman"/>
              </a:rPr>
              <a:t>.  </a:t>
            </a:r>
            <a:r>
              <a:rPr sz="1200" spc="20" dirty="0">
                <a:latin typeface="Times New Roman"/>
                <a:cs typeface="Times New Roman"/>
              </a:rPr>
              <a:t> </a:t>
            </a:r>
            <a:r>
              <a:rPr sz="1200" i="1" spc="5" dirty="0">
                <a:latin typeface="Times New Roman"/>
                <a:cs typeface="Times New Roman"/>
              </a:rPr>
              <a:t>M</a:t>
            </a:r>
            <a:r>
              <a:rPr sz="1200" i="1" dirty="0">
                <a:latin typeface="Times New Roman"/>
                <a:cs typeface="Times New Roman"/>
              </a:rPr>
              <a:t>a</a:t>
            </a:r>
            <a:r>
              <a:rPr sz="1200" i="1" spc="-5" dirty="0">
                <a:latin typeface="Times New Roman"/>
                <a:cs typeface="Times New Roman"/>
              </a:rPr>
              <a:t>k</a:t>
            </a:r>
            <a:r>
              <a:rPr sz="1200" i="1" dirty="0">
                <a:latin typeface="Times New Roman"/>
                <a:cs typeface="Times New Roman"/>
              </a:rPr>
              <a:t>ing </a:t>
            </a:r>
            <a:r>
              <a:rPr sz="1200" i="1" spc="-145" dirty="0">
                <a:latin typeface="Times New Roman"/>
                <a:cs typeface="Times New Roman"/>
              </a:rPr>
              <a:t> </a:t>
            </a:r>
            <a:r>
              <a:rPr sz="1200" i="1" dirty="0">
                <a:latin typeface="Times New Roman"/>
                <a:cs typeface="Times New Roman"/>
              </a:rPr>
              <a:t>the </a:t>
            </a:r>
            <a:r>
              <a:rPr sz="1200" i="1" spc="-150" dirty="0">
                <a:latin typeface="Times New Roman"/>
                <a:cs typeface="Times New Roman"/>
              </a:rPr>
              <a:t> </a:t>
            </a:r>
            <a:r>
              <a:rPr sz="1200" i="1" spc="-5" dirty="0">
                <a:latin typeface="Times New Roman"/>
                <a:cs typeface="Times New Roman"/>
              </a:rPr>
              <a:t>c</a:t>
            </a:r>
            <a:r>
              <a:rPr sz="1200" i="1" dirty="0">
                <a:latin typeface="Times New Roman"/>
                <a:cs typeface="Times New Roman"/>
              </a:rPr>
              <a:t>a</a:t>
            </a:r>
            <a:r>
              <a:rPr sz="1200" i="1" spc="-15" dirty="0">
                <a:latin typeface="Times New Roman"/>
                <a:cs typeface="Times New Roman"/>
              </a:rPr>
              <a:t>s</a:t>
            </a:r>
            <a:r>
              <a:rPr sz="1200" i="1" dirty="0">
                <a:latin typeface="Times New Roman"/>
                <a:cs typeface="Times New Roman"/>
              </a:rPr>
              <a:t>e </a:t>
            </a:r>
            <a:r>
              <a:rPr sz="1200" i="1" spc="-150" dirty="0">
                <a:latin typeface="Times New Roman"/>
                <a:cs typeface="Times New Roman"/>
              </a:rPr>
              <a:t> </a:t>
            </a:r>
            <a:r>
              <a:rPr sz="1200" i="1" spc="25" dirty="0">
                <a:latin typeface="Times New Roman"/>
                <a:cs typeface="Times New Roman"/>
              </a:rPr>
              <a:t>f</a:t>
            </a:r>
            <a:r>
              <a:rPr sz="1200" i="1" dirty="0">
                <a:latin typeface="Times New Roman"/>
                <a:cs typeface="Times New Roman"/>
              </a:rPr>
              <a:t>or</a:t>
            </a:r>
            <a:r>
              <a:rPr sz="1200" i="1" spc="145" dirty="0">
                <a:latin typeface="Times New Roman"/>
                <a:cs typeface="Times New Roman"/>
              </a:rPr>
              <a:t> </a:t>
            </a:r>
            <a:r>
              <a:rPr sz="1200" i="1" spc="-5"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ally </a:t>
            </a:r>
            <a:r>
              <a:rPr sz="1200" i="1" spc="-125" dirty="0">
                <a:latin typeface="Times New Roman"/>
                <a:cs typeface="Times New Roman"/>
              </a:rPr>
              <a:t> </a:t>
            </a:r>
            <a:r>
              <a:rPr sz="1200" i="1" spc="-15" dirty="0">
                <a:latin typeface="Times New Roman"/>
                <a:cs typeface="Times New Roman"/>
              </a:rPr>
              <a:t>r</a:t>
            </a:r>
            <a:r>
              <a:rPr sz="1200" i="1" spc="-5" dirty="0">
                <a:latin typeface="Times New Roman"/>
                <a:cs typeface="Times New Roman"/>
              </a:rPr>
              <a:t>e</a:t>
            </a:r>
            <a:r>
              <a:rPr sz="1200" i="1" spc="-15" dirty="0">
                <a:latin typeface="Times New Roman"/>
                <a:cs typeface="Times New Roman"/>
              </a:rPr>
              <a:t>s</a:t>
            </a:r>
            <a:r>
              <a:rPr sz="1200" i="1" dirty="0">
                <a:latin typeface="Times New Roman"/>
                <a:cs typeface="Times New Roman"/>
              </a:rPr>
              <a:t>pon</a:t>
            </a:r>
            <a:r>
              <a:rPr sz="1200" i="1" spc="-15" dirty="0">
                <a:latin typeface="Times New Roman"/>
                <a:cs typeface="Times New Roman"/>
              </a:rPr>
              <a:t>s</a:t>
            </a:r>
            <a:r>
              <a:rPr sz="1200" i="1" dirty="0">
                <a:latin typeface="Times New Roman"/>
                <a:cs typeface="Times New Roman"/>
              </a:rPr>
              <a:t>i</a:t>
            </a:r>
            <a:r>
              <a:rPr sz="1200" i="1" spc="-5" dirty="0">
                <a:latin typeface="Times New Roman"/>
                <a:cs typeface="Times New Roman"/>
              </a:rPr>
              <a:t>v</a:t>
            </a:r>
            <a:r>
              <a:rPr sz="1200" i="1" dirty="0">
                <a:latin typeface="Times New Roman"/>
                <a:cs typeface="Times New Roman"/>
              </a:rPr>
              <a:t>e planning</a:t>
            </a:r>
            <a:r>
              <a:rPr sz="1200" i="1" spc="10" dirty="0">
                <a:latin typeface="Times New Roman"/>
                <a:cs typeface="Times New Roman"/>
              </a:rPr>
              <a:t> </a:t>
            </a:r>
            <a:r>
              <a:rPr sz="1200" i="1" dirty="0">
                <a:latin typeface="Times New Roman"/>
                <a:cs typeface="Times New Roman"/>
              </a:rPr>
              <a:t>in</a:t>
            </a:r>
            <a:r>
              <a:rPr sz="1200" i="1" spc="10"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a:t>
            </a:r>
            <a:r>
              <a:rPr sz="1200" i="1" spc="-5" dirty="0">
                <a:latin typeface="Times New Roman"/>
                <a:cs typeface="Times New Roman"/>
              </a:rPr>
              <a:t>e</a:t>
            </a:r>
            <a:r>
              <a:rPr sz="1200" i="1" dirty="0">
                <a:latin typeface="Times New Roman"/>
                <a:cs typeface="Times New Roman"/>
              </a:rPr>
              <a:t>r p</a:t>
            </a:r>
            <a:r>
              <a:rPr sz="1200" i="1" spc="-15" dirty="0">
                <a:latin typeface="Times New Roman"/>
                <a:cs typeface="Times New Roman"/>
              </a:rPr>
              <a:t>r</a:t>
            </a:r>
            <a:r>
              <a:rPr sz="1200" i="1" spc="-5" dirty="0">
                <a:latin typeface="Times New Roman"/>
                <a:cs typeface="Times New Roman"/>
              </a:rPr>
              <a:t>e</a:t>
            </a:r>
            <a:r>
              <a:rPr sz="1200" i="1" dirty="0">
                <a:latin typeface="Times New Roman"/>
                <a:cs typeface="Times New Roman"/>
              </a:rPr>
              <a:t>pa</a:t>
            </a:r>
            <a:r>
              <a:rPr sz="1200" i="1" spc="-15" dirty="0">
                <a:latin typeface="Times New Roman"/>
                <a:cs typeface="Times New Roman"/>
              </a:rPr>
              <a:t>r</a:t>
            </a:r>
            <a:r>
              <a:rPr sz="1200" i="1" dirty="0">
                <a:latin typeface="Times New Roman"/>
                <a:cs typeface="Times New Roman"/>
              </a:rPr>
              <a:t>ation:</a:t>
            </a:r>
            <a:r>
              <a:rPr sz="1200" i="1" spc="20" dirty="0">
                <a:latin typeface="Times New Roman"/>
                <a:cs typeface="Times New Roman"/>
              </a:rPr>
              <a:t> </a:t>
            </a:r>
            <a:r>
              <a:rPr sz="1200" i="1" dirty="0">
                <a:latin typeface="Times New Roman"/>
                <a:cs typeface="Times New Roman"/>
              </a:rPr>
              <a:t>A</a:t>
            </a:r>
            <a:r>
              <a:rPr sz="1200" i="1" spc="-5" dirty="0">
                <a:latin typeface="Times New Roman"/>
                <a:cs typeface="Times New Roman"/>
              </a:rPr>
              <a:t> </a:t>
            </a:r>
            <a:r>
              <a:rPr sz="1200" i="1" spc="-15" dirty="0">
                <a:latin typeface="Times New Roman"/>
                <a:cs typeface="Times New Roman"/>
              </a:rPr>
              <a:t>r</a:t>
            </a:r>
            <a:r>
              <a:rPr sz="1200" i="1" spc="-5" dirty="0">
                <a:latin typeface="Times New Roman"/>
                <a:cs typeface="Times New Roman"/>
              </a:rPr>
              <a:t>ev</a:t>
            </a:r>
            <a:r>
              <a:rPr sz="1200" i="1" dirty="0">
                <a:latin typeface="Times New Roman"/>
                <a:cs typeface="Times New Roman"/>
              </a:rPr>
              <a:t>i</a:t>
            </a:r>
            <a:r>
              <a:rPr sz="1200" i="1" spc="15" dirty="0">
                <a:latin typeface="Times New Roman"/>
                <a:cs typeface="Times New Roman"/>
              </a:rPr>
              <a:t>e</a:t>
            </a:r>
            <a:r>
              <a:rPr sz="1200" i="1" dirty="0">
                <a:latin typeface="Times New Roman"/>
                <a:cs typeface="Times New Roman"/>
              </a:rPr>
              <a:t>w</a:t>
            </a:r>
            <a:r>
              <a:rPr sz="1200" i="1" spc="-45" dirty="0">
                <a:latin typeface="Times New Roman"/>
                <a:cs typeface="Times New Roman"/>
              </a:rPr>
              <a:t> </a:t>
            </a:r>
            <a:r>
              <a:rPr sz="1200" i="1" dirty="0">
                <a:latin typeface="Times New Roman"/>
                <a:cs typeface="Times New Roman"/>
              </a:rPr>
              <a:t>of</a:t>
            </a:r>
            <a:r>
              <a:rPr sz="1200" i="1" spc="35" dirty="0">
                <a:latin typeface="Times New Roman"/>
                <a:cs typeface="Times New Roman"/>
              </a:rPr>
              <a:t> </a:t>
            </a:r>
            <a:r>
              <a:rPr sz="1200" i="1" dirty="0">
                <a:latin typeface="Times New Roman"/>
                <a:cs typeface="Times New Roman"/>
              </a:rPr>
              <a:t>the</a:t>
            </a:r>
            <a:r>
              <a:rPr sz="1200" i="1" spc="5" dirty="0">
                <a:latin typeface="Times New Roman"/>
                <a:cs typeface="Times New Roman"/>
              </a:rPr>
              <a:t> </a:t>
            </a:r>
            <a:r>
              <a:rPr sz="1200" i="1" dirty="0">
                <a:latin typeface="Times New Roman"/>
                <a:cs typeface="Times New Roman"/>
              </a:rPr>
              <a:t>l</a:t>
            </a:r>
            <a:r>
              <a:rPr sz="1200" i="1" spc="-25" dirty="0">
                <a:latin typeface="Times New Roman"/>
                <a:cs typeface="Times New Roman"/>
              </a:rPr>
              <a:t>i</a:t>
            </a:r>
            <a:r>
              <a:rPr sz="1200" i="1" dirty="0">
                <a:latin typeface="Times New Roman"/>
                <a:cs typeface="Times New Roman"/>
              </a:rPr>
              <a:t>t</a:t>
            </a:r>
            <a:r>
              <a:rPr sz="1200" i="1" spc="-5" dirty="0">
                <a:latin typeface="Times New Roman"/>
                <a:cs typeface="Times New Roman"/>
              </a:rPr>
              <a:t>e</a:t>
            </a:r>
            <a:r>
              <a:rPr sz="1200" i="1" spc="-15" dirty="0">
                <a:latin typeface="Times New Roman"/>
                <a:cs typeface="Times New Roman"/>
              </a:rPr>
              <a:t>r</a:t>
            </a:r>
            <a:r>
              <a:rPr sz="1200" i="1" dirty="0">
                <a:latin typeface="Times New Roman"/>
                <a:cs typeface="Times New Roman"/>
              </a:rPr>
              <a:t>atu</a:t>
            </a:r>
            <a:r>
              <a:rPr sz="1200" i="1" spc="-15" dirty="0">
                <a:latin typeface="Times New Roman"/>
                <a:cs typeface="Times New Roman"/>
              </a:rPr>
              <a:t>r</a:t>
            </a:r>
            <a:r>
              <a:rPr sz="1200" i="1" spc="-5" dirty="0">
                <a:latin typeface="Times New Roman"/>
                <a:cs typeface="Times New Roman"/>
              </a:rPr>
              <a:t>e</a:t>
            </a:r>
            <a:r>
              <a:rPr sz="1200" i="1" dirty="0">
                <a:latin typeface="Times New Roman"/>
                <a:cs typeface="Times New Roman"/>
              </a:rPr>
              <a:t>.</a:t>
            </a:r>
            <a:r>
              <a:rPr sz="1200" i="1" spc="20" dirty="0">
                <a:latin typeface="Times New Roman"/>
                <a:cs typeface="Times New Roman"/>
              </a:rPr>
              <a:t> </a:t>
            </a:r>
            <a:r>
              <a:rPr sz="1200" spc="-5" dirty="0">
                <a:latin typeface="Times New Roman"/>
                <a:cs typeface="Times New Roman"/>
              </a:rPr>
              <a:t>U</a:t>
            </a:r>
            <a:r>
              <a:rPr sz="1200" spc="-25" dirty="0">
                <a:latin typeface="Times New Roman"/>
                <a:cs typeface="Times New Roman"/>
              </a:rPr>
              <a:t>n</a:t>
            </a:r>
            <a:r>
              <a:rPr sz="1200" dirty="0">
                <a:latin typeface="Times New Roman"/>
                <a:cs typeface="Times New Roman"/>
              </a:rPr>
              <a:t>p</a:t>
            </a:r>
            <a:r>
              <a:rPr sz="1200" spc="20" dirty="0">
                <a:latin typeface="Times New Roman"/>
                <a:cs typeface="Times New Roman"/>
              </a:rPr>
              <a:t>u</a:t>
            </a:r>
            <a:r>
              <a:rPr sz="1200" dirty="0">
                <a:latin typeface="Times New Roman"/>
                <a:cs typeface="Times New Roman"/>
              </a:rPr>
              <a:t>bl</a:t>
            </a:r>
            <a:r>
              <a:rPr sz="1200" spc="-25" dirty="0">
                <a:latin typeface="Times New Roman"/>
                <a:cs typeface="Times New Roman"/>
              </a:rPr>
              <a:t>i</a:t>
            </a:r>
            <a:r>
              <a:rPr sz="1200" spc="10" dirty="0">
                <a:latin typeface="Times New Roman"/>
                <a:cs typeface="Times New Roman"/>
              </a:rPr>
              <a:t>s</a:t>
            </a:r>
            <a:r>
              <a:rPr sz="1200" dirty="0">
                <a:latin typeface="Times New Roman"/>
                <a:cs typeface="Times New Roman"/>
              </a:rPr>
              <a:t>h</a:t>
            </a:r>
            <a:r>
              <a:rPr sz="1200" spc="-5" dirty="0">
                <a:latin typeface="Times New Roman"/>
                <a:cs typeface="Times New Roman"/>
              </a:rPr>
              <a:t>e</a:t>
            </a:r>
            <a:r>
              <a:rPr sz="1200" dirty="0">
                <a:latin typeface="Times New Roman"/>
                <a:cs typeface="Times New Roman"/>
              </a:rPr>
              <a:t>d</a:t>
            </a:r>
            <a:r>
              <a:rPr sz="1200" spc="35" dirty="0">
                <a:latin typeface="Times New Roman"/>
                <a:cs typeface="Times New Roman"/>
              </a:rPr>
              <a:t> </a:t>
            </a:r>
            <a:r>
              <a:rPr sz="1200" spc="-50" dirty="0">
                <a:latin typeface="Times New Roman"/>
                <a:cs typeface="Times New Roman"/>
              </a:rPr>
              <a:t>m</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u</a:t>
            </a:r>
            <a:r>
              <a:rPr sz="1200" spc="-15" dirty="0">
                <a:latin typeface="Times New Roman"/>
                <a:cs typeface="Times New Roman"/>
              </a:rPr>
              <a:t>s</a:t>
            </a:r>
            <a:r>
              <a:rPr sz="1200" spc="-5" dirty="0">
                <a:latin typeface="Times New Roman"/>
                <a:cs typeface="Times New Roman"/>
              </a:rPr>
              <a:t>c</a:t>
            </a:r>
            <a:r>
              <a:rPr sz="1200" spc="30" dirty="0">
                <a:latin typeface="Times New Roman"/>
                <a:cs typeface="Times New Roman"/>
              </a:rPr>
              <a:t>r</a:t>
            </a:r>
            <a:r>
              <a:rPr sz="1200" spc="-50" dirty="0">
                <a:latin typeface="Times New Roman"/>
                <a:cs typeface="Times New Roman"/>
              </a:rPr>
              <a:t>i</a:t>
            </a:r>
            <a:r>
              <a:rPr sz="1200" dirty="0">
                <a:latin typeface="Times New Roman"/>
                <a:cs typeface="Times New Roman"/>
              </a:rPr>
              <a:t>p</a:t>
            </a:r>
            <a:r>
              <a:rPr sz="1200" spc="25" dirty="0">
                <a:latin typeface="Times New Roman"/>
                <a:cs typeface="Times New Roman"/>
              </a:rPr>
              <a:t>t</a:t>
            </a:r>
            <a:r>
              <a:rPr sz="1200" dirty="0">
                <a:latin typeface="Times New Roman"/>
                <a:cs typeface="Times New Roman"/>
              </a:rPr>
              <a:t>.</a:t>
            </a:r>
            <a:endParaRPr sz="1200">
              <a:latin typeface="Times New Roman"/>
              <a:cs typeface="Times New Roman"/>
            </a:endParaRPr>
          </a:p>
          <a:p>
            <a:pPr marL="378460" marR="11430" indent="-365760" algn="just">
              <a:lnSpc>
                <a:spcPts val="1370"/>
              </a:lnSpc>
              <a:spcBef>
                <a:spcPts val="20"/>
              </a:spcBef>
            </a:pPr>
            <a:r>
              <a:rPr sz="1200" spc="-15" dirty="0">
                <a:latin typeface="Times New Roman"/>
                <a:cs typeface="Times New Roman"/>
              </a:rPr>
              <a:t>L</a:t>
            </a:r>
            <a:r>
              <a:rPr sz="1200" spc="-5" dirty="0">
                <a:latin typeface="Times New Roman"/>
                <a:cs typeface="Times New Roman"/>
              </a:rPr>
              <a:t>a</a:t>
            </a:r>
            <a:r>
              <a:rPr sz="1200" dirty="0">
                <a:latin typeface="Times New Roman"/>
                <a:cs typeface="Times New Roman"/>
              </a:rPr>
              <a:t>d</a:t>
            </a:r>
            <a:r>
              <a:rPr sz="1200" spc="-15" dirty="0">
                <a:latin typeface="Times New Roman"/>
                <a:cs typeface="Times New Roman"/>
              </a:rPr>
              <a:t>s</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a:t>
            </a:r>
            <a:r>
              <a:rPr sz="1200" spc="15" dirty="0">
                <a:latin typeface="Times New Roman"/>
                <a:cs typeface="Times New Roman"/>
              </a:rPr>
              <a:t>B</a:t>
            </a:r>
            <a:r>
              <a:rPr sz="1200" dirty="0">
                <a:latin typeface="Times New Roman"/>
                <a:cs typeface="Times New Roman"/>
              </a:rPr>
              <a:t>ill</a:t>
            </a:r>
            <a:r>
              <a:rPr sz="1200" spc="-25" dirty="0">
                <a:latin typeface="Times New Roman"/>
                <a:cs typeface="Times New Roman"/>
              </a:rPr>
              <a:t>i</a:t>
            </a:r>
            <a:r>
              <a:rPr sz="1200" dirty="0">
                <a:latin typeface="Times New Roman"/>
                <a:cs typeface="Times New Roman"/>
              </a:rPr>
              <a:t>ng</a:t>
            </a:r>
            <a:r>
              <a:rPr sz="1200" spc="-15" dirty="0">
                <a:latin typeface="Times New Roman"/>
                <a:cs typeface="Times New Roman"/>
              </a:rPr>
              <a:t>s</a:t>
            </a:r>
            <a:r>
              <a:rPr sz="1200" dirty="0">
                <a:latin typeface="Times New Roman"/>
                <a:cs typeface="Times New Roman"/>
              </a:rPr>
              <a:t>, </a:t>
            </a:r>
            <a:r>
              <a:rPr sz="1200" spc="-135" dirty="0">
                <a:latin typeface="Times New Roman"/>
                <a:cs typeface="Times New Roman"/>
              </a:rPr>
              <a:t> </a:t>
            </a:r>
            <a:r>
              <a:rPr sz="1200" spc="-5" dirty="0">
                <a:latin typeface="Times New Roman"/>
                <a:cs typeface="Times New Roman"/>
              </a:rPr>
              <a:t>G</a:t>
            </a:r>
            <a:r>
              <a:rPr sz="1200" dirty="0">
                <a:latin typeface="Times New Roman"/>
                <a:cs typeface="Times New Roman"/>
              </a:rPr>
              <a:t>.</a:t>
            </a:r>
            <a:r>
              <a:rPr sz="1200" spc="140" dirty="0">
                <a:latin typeface="Times New Roman"/>
                <a:cs typeface="Times New Roman"/>
              </a:rPr>
              <a:t> </a:t>
            </a:r>
            <a:r>
              <a:rPr sz="1200" spc="5" dirty="0">
                <a:latin typeface="Times New Roman"/>
                <a:cs typeface="Times New Roman"/>
              </a:rPr>
              <a:t>(</a:t>
            </a:r>
            <a:r>
              <a:rPr sz="1200" dirty="0">
                <a:latin typeface="Times New Roman"/>
                <a:cs typeface="Times New Roman"/>
              </a:rPr>
              <a:t>2001</a:t>
            </a:r>
            <a:r>
              <a:rPr sz="1200" spc="5" dirty="0">
                <a:latin typeface="Times New Roman"/>
                <a:cs typeface="Times New Roman"/>
              </a:rPr>
              <a:t>)</a:t>
            </a:r>
            <a:r>
              <a:rPr sz="1200" dirty="0">
                <a:latin typeface="Times New Roman"/>
                <a:cs typeface="Times New Roman"/>
              </a:rPr>
              <a:t>.</a:t>
            </a:r>
            <a:r>
              <a:rPr sz="1200" spc="140" dirty="0">
                <a:latin typeface="Times New Roman"/>
                <a:cs typeface="Times New Roman"/>
              </a:rPr>
              <a:t> </a:t>
            </a:r>
            <a:r>
              <a:rPr sz="1200" i="1" spc="-10" dirty="0">
                <a:latin typeface="Times New Roman"/>
                <a:cs typeface="Times New Roman"/>
              </a:rPr>
              <a:t>C</a:t>
            </a:r>
            <a:r>
              <a:rPr sz="1200" i="1" spc="-15" dirty="0">
                <a:latin typeface="Times New Roman"/>
                <a:cs typeface="Times New Roman"/>
              </a:rPr>
              <a:t>r</a:t>
            </a:r>
            <a:r>
              <a:rPr sz="1200" i="1" dirty="0">
                <a:latin typeface="Times New Roman"/>
                <a:cs typeface="Times New Roman"/>
              </a:rPr>
              <a:t>o</a:t>
            </a:r>
            <a:r>
              <a:rPr sz="1200" i="1" spc="-15" dirty="0">
                <a:latin typeface="Times New Roman"/>
                <a:cs typeface="Times New Roman"/>
              </a:rPr>
              <a:t>ss</a:t>
            </a:r>
            <a:r>
              <a:rPr sz="1200" i="1" dirty="0">
                <a:latin typeface="Times New Roman"/>
                <a:cs typeface="Times New Roman"/>
              </a:rPr>
              <a:t>ing </a:t>
            </a:r>
            <a:r>
              <a:rPr sz="1200" i="1" spc="-145" dirty="0">
                <a:latin typeface="Times New Roman"/>
                <a:cs typeface="Times New Roman"/>
              </a:rPr>
              <a:t> </a:t>
            </a:r>
            <a:r>
              <a:rPr sz="1200" i="1" dirty="0">
                <a:latin typeface="Times New Roman"/>
                <a:cs typeface="Times New Roman"/>
              </a:rPr>
              <a:t>o</a:t>
            </a:r>
            <a:r>
              <a:rPr sz="1200" i="1" spc="-5" dirty="0">
                <a:latin typeface="Times New Roman"/>
                <a:cs typeface="Times New Roman"/>
              </a:rPr>
              <a:t>ve</a:t>
            </a:r>
            <a:r>
              <a:rPr sz="1200" i="1" dirty="0">
                <a:latin typeface="Times New Roman"/>
                <a:cs typeface="Times New Roman"/>
              </a:rPr>
              <a:t>r</a:t>
            </a:r>
            <a:r>
              <a:rPr sz="1200" i="1" spc="145" dirty="0">
                <a:latin typeface="Times New Roman"/>
                <a:cs typeface="Times New Roman"/>
              </a:rPr>
              <a:t> </a:t>
            </a:r>
            <a:r>
              <a:rPr sz="1200" i="1" dirty="0">
                <a:latin typeface="Times New Roman"/>
                <a:cs typeface="Times New Roman"/>
              </a:rPr>
              <a:t>to </a:t>
            </a:r>
            <a:r>
              <a:rPr sz="1200" i="1" spc="-145" dirty="0">
                <a:latin typeface="Times New Roman"/>
                <a:cs typeface="Times New Roman"/>
              </a:rPr>
              <a:t> </a:t>
            </a:r>
            <a:r>
              <a:rPr sz="1200" i="1" spc="-10" dirty="0">
                <a:latin typeface="Times New Roman"/>
                <a:cs typeface="Times New Roman"/>
              </a:rPr>
              <a:t>C</a:t>
            </a:r>
            <a:r>
              <a:rPr sz="1200" i="1" spc="-25" dirty="0">
                <a:latin typeface="Times New Roman"/>
                <a:cs typeface="Times New Roman"/>
              </a:rPr>
              <a:t>a</a:t>
            </a:r>
            <a:r>
              <a:rPr sz="1200" i="1" dirty="0">
                <a:latin typeface="Times New Roman"/>
                <a:cs typeface="Times New Roman"/>
              </a:rPr>
              <a:t>naan: </a:t>
            </a:r>
            <a:r>
              <a:rPr sz="1200" i="1" spc="-140" dirty="0">
                <a:latin typeface="Times New Roman"/>
                <a:cs typeface="Times New Roman"/>
              </a:rPr>
              <a:t> </a:t>
            </a:r>
            <a:r>
              <a:rPr sz="1200" i="1" dirty="0">
                <a:latin typeface="Times New Roman"/>
                <a:cs typeface="Times New Roman"/>
              </a:rPr>
              <a:t>The</a:t>
            </a:r>
            <a:r>
              <a:rPr sz="1200" i="1" spc="125" dirty="0">
                <a:latin typeface="Times New Roman"/>
                <a:cs typeface="Times New Roman"/>
              </a:rPr>
              <a:t> </a:t>
            </a:r>
            <a:r>
              <a:rPr sz="1200" i="1" dirty="0">
                <a:latin typeface="Times New Roman"/>
                <a:cs typeface="Times New Roman"/>
              </a:rPr>
              <a:t>jou</a:t>
            </a:r>
            <a:r>
              <a:rPr sz="1200" i="1" spc="-15" dirty="0">
                <a:latin typeface="Times New Roman"/>
                <a:cs typeface="Times New Roman"/>
              </a:rPr>
              <a:t>r</a:t>
            </a:r>
            <a:r>
              <a:rPr sz="1200" i="1" dirty="0">
                <a:latin typeface="Times New Roman"/>
                <a:cs typeface="Times New Roman"/>
              </a:rPr>
              <a:t>n</a:t>
            </a:r>
            <a:r>
              <a:rPr sz="1200" i="1" spc="-5" dirty="0">
                <a:latin typeface="Times New Roman"/>
                <a:cs typeface="Times New Roman"/>
              </a:rPr>
              <a:t>e</a:t>
            </a:r>
            <a:r>
              <a:rPr sz="1200" i="1" dirty="0">
                <a:latin typeface="Times New Roman"/>
                <a:cs typeface="Times New Roman"/>
              </a:rPr>
              <a:t>y </a:t>
            </a:r>
            <a:r>
              <a:rPr sz="1200" i="1" spc="-150" dirty="0">
                <a:latin typeface="Times New Roman"/>
                <a:cs typeface="Times New Roman"/>
              </a:rPr>
              <a:t> </a:t>
            </a:r>
            <a:r>
              <a:rPr sz="1200" i="1" spc="-25" dirty="0">
                <a:latin typeface="Times New Roman"/>
                <a:cs typeface="Times New Roman"/>
              </a:rPr>
              <a:t>o</a:t>
            </a:r>
            <a:r>
              <a:rPr sz="1200" i="1" dirty="0">
                <a:latin typeface="Times New Roman"/>
                <a:cs typeface="Times New Roman"/>
              </a:rPr>
              <a:t>f </a:t>
            </a:r>
            <a:r>
              <a:rPr sz="1200" i="1" spc="-145" dirty="0">
                <a:latin typeface="Times New Roman"/>
                <a:cs typeface="Times New Roman"/>
              </a:rPr>
              <a:t> </a:t>
            </a:r>
            <a:r>
              <a:rPr sz="1200" i="1" dirty="0">
                <a:latin typeface="Times New Roman"/>
                <a:cs typeface="Times New Roman"/>
              </a:rPr>
              <a:t>n</a:t>
            </a:r>
            <a:r>
              <a:rPr sz="1200" i="1" spc="15" dirty="0">
                <a:latin typeface="Times New Roman"/>
                <a:cs typeface="Times New Roman"/>
              </a:rPr>
              <a:t>e</a:t>
            </a:r>
            <a:r>
              <a:rPr sz="1200" i="1" dirty="0">
                <a:latin typeface="Times New Roman"/>
                <a:cs typeface="Times New Roman"/>
              </a:rPr>
              <a:t>w</a:t>
            </a:r>
            <a:r>
              <a:rPr sz="1200" i="1" spc="95"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a:t>
            </a:r>
            <a:r>
              <a:rPr sz="1200" i="1" spc="-5" dirty="0">
                <a:latin typeface="Times New Roman"/>
                <a:cs typeface="Times New Roman"/>
              </a:rPr>
              <a:t>e</a:t>
            </a:r>
            <a:r>
              <a:rPr sz="1200" i="1" spc="10" dirty="0">
                <a:latin typeface="Times New Roman"/>
                <a:cs typeface="Times New Roman"/>
              </a:rPr>
              <a:t>r</a:t>
            </a:r>
            <a:r>
              <a:rPr sz="1200" i="1" dirty="0">
                <a:latin typeface="Times New Roman"/>
                <a:cs typeface="Times New Roman"/>
              </a:rPr>
              <a:t>s</a:t>
            </a:r>
            <a:r>
              <a:rPr sz="1200" i="1" spc="145" dirty="0">
                <a:latin typeface="Times New Roman"/>
                <a:cs typeface="Times New Roman"/>
              </a:rPr>
              <a:t> </a:t>
            </a:r>
            <a:r>
              <a:rPr sz="1200" i="1" dirty="0">
                <a:latin typeface="Times New Roman"/>
                <a:cs typeface="Times New Roman"/>
              </a:rPr>
              <a:t>in </a:t>
            </a:r>
            <a:r>
              <a:rPr sz="1200" i="1" spc="-145" dirty="0">
                <a:latin typeface="Times New Roman"/>
                <a:cs typeface="Times New Roman"/>
              </a:rPr>
              <a:t> </a:t>
            </a:r>
            <a:r>
              <a:rPr sz="1200" i="1" dirty="0">
                <a:latin typeface="Times New Roman"/>
                <a:cs typeface="Times New Roman"/>
              </a:rPr>
              <a:t>di</a:t>
            </a:r>
            <a:r>
              <a:rPr sz="1200" i="1" spc="-5" dirty="0">
                <a:latin typeface="Times New Roman"/>
                <a:cs typeface="Times New Roman"/>
              </a:rPr>
              <a:t>ve</a:t>
            </a:r>
            <a:r>
              <a:rPr sz="1200" i="1" spc="-15" dirty="0">
                <a:latin typeface="Times New Roman"/>
                <a:cs typeface="Times New Roman"/>
              </a:rPr>
              <a:t>rs</a:t>
            </a:r>
            <a:r>
              <a:rPr sz="1200" i="1" dirty="0">
                <a:latin typeface="Times New Roman"/>
                <a:cs typeface="Times New Roman"/>
              </a:rPr>
              <a:t>e </a:t>
            </a:r>
            <a:r>
              <a:rPr sz="1200" i="1" spc="-5" dirty="0">
                <a:latin typeface="Times New Roman"/>
                <a:cs typeface="Times New Roman"/>
              </a:rPr>
              <a:t>c</a:t>
            </a:r>
            <a:r>
              <a:rPr sz="1200" i="1" dirty="0">
                <a:latin typeface="Times New Roman"/>
                <a:cs typeface="Times New Roman"/>
              </a:rPr>
              <a:t>la</a:t>
            </a:r>
            <a:r>
              <a:rPr sz="1200" i="1" spc="-15" dirty="0">
                <a:latin typeface="Times New Roman"/>
                <a:cs typeface="Times New Roman"/>
              </a:rPr>
              <a:t>ssr</a:t>
            </a:r>
            <a:r>
              <a:rPr sz="1200" i="1" dirty="0">
                <a:latin typeface="Times New Roman"/>
                <a:cs typeface="Times New Roman"/>
              </a:rPr>
              <a:t>o</a:t>
            </a:r>
            <a:r>
              <a:rPr sz="1200" i="1" spc="20" dirty="0">
                <a:latin typeface="Times New Roman"/>
                <a:cs typeface="Times New Roman"/>
              </a:rPr>
              <a:t>o</a:t>
            </a:r>
            <a:r>
              <a:rPr sz="1200" i="1" spc="-5" dirty="0">
                <a:latin typeface="Times New Roman"/>
                <a:cs typeface="Times New Roman"/>
              </a:rPr>
              <a:t>m</a:t>
            </a:r>
            <a:r>
              <a:rPr sz="1200" i="1" spc="-15" dirty="0">
                <a:latin typeface="Times New Roman"/>
                <a:cs typeface="Times New Roman"/>
              </a:rPr>
              <a:t>s</a:t>
            </a:r>
            <a:r>
              <a:rPr sz="1200" i="1" dirty="0">
                <a:latin typeface="Times New Roman"/>
                <a:cs typeface="Times New Roman"/>
              </a:rPr>
              <a:t>.</a:t>
            </a:r>
            <a:r>
              <a:rPr sz="1200" i="1" spc="20" dirty="0">
                <a:latin typeface="Times New Roman"/>
                <a:cs typeface="Times New Roman"/>
              </a:rPr>
              <a:t> </a:t>
            </a:r>
            <a:r>
              <a:rPr sz="1200" dirty="0">
                <a:latin typeface="Times New Roman"/>
                <a:cs typeface="Times New Roman"/>
              </a:rPr>
              <a:t>S</a:t>
            </a:r>
            <a:r>
              <a:rPr sz="1200" spc="-5" dirty="0">
                <a:latin typeface="Times New Roman"/>
                <a:cs typeface="Times New Roman"/>
              </a:rPr>
              <a:t>a</a:t>
            </a:r>
            <a:r>
              <a:rPr sz="1200" dirty="0">
                <a:latin typeface="Times New Roman"/>
                <a:cs typeface="Times New Roman"/>
              </a:rPr>
              <a:t>n</a:t>
            </a:r>
            <a:r>
              <a:rPr sz="1200" spc="-15" dirty="0">
                <a:latin typeface="Times New Roman"/>
                <a:cs typeface="Times New Roman"/>
              </a:rPr>
              <a:t> </a:t>
            </a:r>
            <a:r>
              <a:rPr sz="1200" spc="-20" dirty="0">
                <a:latin typeface="Times New Roman"/>
                <a:cs typeface="Times New Roman"/>
              </a:rPr>
              <a:t>F</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n</a:t>
            </a:r>
            <a:r>
              <a:rPr sz="1200" spc="15" dirty="0">
                <a:latin typeface="Times New Roman"/>
                <a:cs typeface="Times New Roman"/>
              </a:rPr>
              <a:t>c</a:t>
            </a:r>
            <a:r>
              <a:rPr sz="1200" spc="-25" dirty="0">
                <a:latin typeface="Times New Roman"/>
                <a:cs typeface="Times New Roman"/>
              </a:rPr>
              <a:t>i</a:t>
            </a:r>
            <a:r>
              <a:rPr sz="1200" spc="10" dirty="0">
                <a:latin typeface="Times New Roman"/>
                <a:cs typeface="Times New Roman"/>
              </a:rPr>
              <a:t>s</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a:t>
            </a:r>
            <a:r>
              <a:rPr sz="1200" spc="20" dirty="0">
                <a:latin typeface="Times New Roman"/>
                <a:cs typeface="Times New Roman"/>
              </a:rPr>
              <a:t> </a:t>
            </a:r>
            <a:r>
              <a:rPr sz="1200" spc="-10" dirty="0">
                <a:latin typeface="Times New Roman"/>
                <a:cs typeface="Times New Roman"/>
              </a:rPr>
              <a:t>C</a:t>
            </a:r>
            <a:r>
              <a:rPr sz="1200" spc="-30" dirty="0">
                <a:latin typeface="Times New Roman"/>
                <a:cs typeface="Times New Roman"/>
              </a:rPr>
              <a:t>A</a:t>
            </a:r>
            <a:r>
              <a:rPr sz="1200" dirty="0">
                <a:latin typeface="Times New Roman"/>
                <a:cs typeface="Times New Roman"/>
              </a:rPr>
              <a:t>:</a:t>
            </a:r>
            <a:r>
              <a:rPr sz="1200" spc="10" dirty="0">
                <a:latin typeface="Times New Roman"/>
                <a:cs typeface="Times New Roman"/>
              </a:rPr>
              <a:t> </a:t>
            </a:r>
            <a:r>
              <a:rPr sz="1200" spc="-15" dirty="0">
                <a:latin typeface="Times New Roman"/>
                <a:cs typeface="Times New Roman"/>
              </a:rPr>
              <a:t>J</a:t>
            </a:r>
            <a:r>
              <a:rPr sz="1200" spc="20" dirty="0">
                <a:latin typeface="Times New Roman"/>
                <a:cs typeface="Times New Roman"/>
              </a:rPr>
              <a:t>o</a:t>
            </a:r>
            <a:r>
              <a:rPr sz="1200" spc="-15" dirty="0">
                <a:latin typeface="Times New Roman"/>
                <a:cs typeface="Times New Roman"/>
              </a:rPr>
              <a:t>ss</a:t>
            </a:r>
            <a:r>
              <a:rPr sz="1200" spc="15" dirty="0">
                <a:latin typeface="Times New Roman"/>
                <a:cs typeface="Times New Roman"/>
              </a:rPr>
              <a:t>e</a:t>
            </a:r>
            <a:r>
              <a:rPr sz="1200" spc="-50" dirty="0">
                <a:latin typeface="Times New Roman"/>
                <a:cs typeface="Times New Roman"/>
              </a:rPr>
              <a:t>y</a:t>
            </a:r>
            <a:r>
              <a:rPr sz="1200" spc="5" dirty="0">
                <a:latin typeface="Times New Roman"/>
                <a:cs typeface="Times New Roman"/>
              </a:rPr>
              <a:t>-</a:t>
            </a:r>
            <a:r>
              <a:rPr sz="1200" spc="-10" dirty="0">
                <a:latin typeface="Times New Roman"/>
                <a:cs typeface="Times New Roman"/>
              </a:rPr>
              <a:t>B</a:t>
            </a:r>
            <a:r>
              <a:rPr sz="1200" spc="15" dirty="0">
                <a:latin typeface="Times New Roman"/>
                <a:cs typeface="Times New Roman"/>
              </a:rPr>
              <a:t>a</a:t>
            </a:r>
            <a:r>
              <a:rPr sz="1200" spc="-15" dirty="0">
                <a:latin typeface="Times New Roman"/>
                <a:cs typeface="Times New Roman"/>
              </a:rPr>
              <a:t>ss.</a:t>
            </a:r>
            <a:endParaRPr sz="1200">
              <a:latin typeface="Times New Roman"/>
              <a:cs typeface="Times New Roman"/>
            </a:endParaRPr>
          </a:p>
          <a:p>
            <a:pPr marL="378460" marR="8890" indent="-365760" algn="just">
              <a:lnSpc>
                <a:spcPts val="1370"/>
              </a:lnSpc>
              <a:spcBef>
                <a:spcPts val="20"/>
              </a:spcBef>
            </a:pPr>
            <a:r>
              <a:rPr sz="1200" spc="-15" dirty="0">
                <a:latin typeface="Times New Roman"/>
                <a:cs typeface="Times New Roman"/>
              </a:rPr>
              <a:t>L</a:t>
            </a:r>
            <a:r>
              <a:rPr sz="1200" spc="-5" dirty="0">
                <a:latin typeface="Times New Roman"/>
                <a:cs typeface="Times New Roman"/>
              </a:rPr>
              <a:t>a</a:t>
            </a:r>
            <a:r>
              <a:rPr sz="1200" dirty="0">
                <a:latin typeface="Times New Roman"/>
                <a:cs typeface="Times New Roman"/>
              </a:rPr>
              <a:t>d</a:t>
            </a:r>
            <a:r>
              <a:rPr sz="1200" spc="-15" dirty="0">
                <a:latin typeface="Times New Roman"/>
                <a:cs typeface="Times New Roman"/>
              </a:rPr>
              <a:t>s</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a:t>
            </a:r>
            <a:r>
              <a:rPr sz="1200" spc="15" dirty="0">
                <a:latin typeface="Times New Roman"/>
                <a:cs typeface="Times New Roman"/>
              </a:rPr>
              <a:t>B</a:t>
            </a:r>
            <a:r>
              <a:rPr sz="1200" dirty="0">
                <a:latin typeface="Times New Roman"/>
                <a:cs typeface="Times New Roman"/>
              </a:rPr>
              <a:t>ill</a:t>
            </a:r>
            <a:r>
              <a:rPr sz="1200" spc="-25" dirty="0">
                <a:latin typeface="Times New Roman"/>
                <a:cs typeface="Times New Roman"/>
              </a:rPr>
              <a:t>i</a:t>
            </a:r>
            <a:r>
              <a:rPr sz="1200" dirty="0">
                <a:latin typeface="Times New Roman"/>
                <a:cs typeface="Times New Roman"/>
              </a:rPr>
              <a:t>ng</a:t>
            </a:r>
            <a:r>
              <a:rPr sz="1200" spc="-15" dirty="0">
                <a:latin typeface="Times New Roman"/>
                <a:cs typeface="Times New Roman"/>
              </a:rPr>
              <a:t>s</a:t>
            </a:r>
            <a:r>
              <a:rPr sz="1200" dirty="0">
                <a:latin typeface="Times New Roman"/>
                <a:cs typeface="Times New Roman"/>
              </a:rPr>
              <a:t>,  </a:t>
            </a:r>
            <a:r>
              <a:rPr sz="1200" spc="-120" dirty="0">
                <a:latin typeface="Times New Roman"/>
                <a:cs typeface="Times New Roman"/>
              </a:rPr>
              <a:t> </a:t>
            </a:r>
            <a:r>
              <a:rPr sz="1200" spc="-5" dirty="0">
                <a:latin typeface="Times New Roman"/>
                <a:cs typeface="Times New Roman"/>
              </a:rPr>
              <a:t>G</a:t>
            </a:r>
            <a:r>
              <a:rPr sz="1200" dirty="0">
                <a:latin typeface="Times New Roman"/>
                <a:cs typeface="Times New Roman"/>
              </a:rPr>
              <a:t>.  </a:t>
            </a:r>
            <a:r>
              <a:rPr sz="1200" spc="-120" dirty="0">
                <a:latin typeface="Times New Roman"/>
                <a:cs typeface="Times New Roman"/>
              </a:rPr>
              <a:t> </a:t>
            </a:r>
            <a:r>
              <a:rPr sz="1200" spc="5" dirty="0">
                <a:latin typeface="Times New Roman"/>
                <a:cs typeface="Times New Roman"/>
              </a:rPr>
              <a:t>(</a:t>
            </a:r>
            <a:r>
              <a:rPr sz="1200" dirty="0">
                <a:latin typeface="Times New Roman"/>
                <a:cs typeface="Times New Roman"/>
              </a:rPr>
              <a:t>199</a:t>
            </a:r>
            <a:r>
              <a:rPr sz="1200" spc="-25" dirty="0">
                <a:latin typeface="Times New Roman"/>
                <a:cs typeface="Times New Roman"/>
              </a:rPr>
              <a:t>4</a:t>
            </a:r>
            <a:r>
              <a:rPr sz="1200" spc="5" dirty="0">
                <a:latin typeface="Times New Roman"/>
                <a:cs typeface="Times New Roman"/>
              </a:rPr>
              <a:t>)</a:t>
            </a:r>
            <a:r>
              <a:rPr sz="1200" dirty="0">
                <a:latin typeface="Times New Roman"/>
                <a:cs typeface="Times New Roman"/>
              </a:rPr>
              <a:t>.  </a:t>
            </a:r>
            <a:r>
              <a:rPr sz="1200" spc="-145" dirty="0">
                <a:latin typeface="Times New Roman"/>
                <a:cs typeface="Times New Roman"/>
              </a:rPr>
              <a:t> </a:t>
            </a:r>
            <a:r>
              <a:rPr sz="1200" i="1" dirty="0">
                <a:latin typeface="Times New Roman"/>
                <a:cs typeface="Times New Roman"/>
              </a:rPr>
              <a:t>The  </a:t>
            </a:r>
            <a:r>
              <a:rPr sz="1200" i="1" spc="-140" dirty="0">
                <a:latin typeface="Times New Roman"/>
                <a:cs typeface="Times New Roman"/>
              </a:rPr>
              <a:t> </a:t>
            </a:r>
            <a:r>
              <a:rPr sz="1200" i="1" dirty="0">
                <a:latin typeface="Times New Roman"/>
                <a:cs typeface="Times New Roman"/>
              </a:rPr>
              <a:t>d</a:t>
            </a:r>
            <a:r>
              <a:rPr sz="1200" i="1" spc="-15" dirty="0">
                <a:latin typeface="Times New Roman"/>
                <a:cs typeface="Times New Roman"/>
              </a:rPr>
              <a:t>r</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mkee</a:t>
            </a:r>
            <a:r>
              <a:rPr sz="1200" i="1" dirty="0">
                <a:latin typeface="Times New Roman"/>
                <a:cs typeface="Times New Roman"/>
              </a:rPr>
              <a:t>p</a:t>
            </a:r>
            <a:r>
              <a:rPr sz="1200" i="1" spc="-5" dirty="0">
                <a:latin typeface="Times New Roman"/>
                <a:cs typeface="Times New Roman"/>
              </a:rPr>
              <a:t>e</a:t>
            </a:r>
            <a:r>
              <a:rPr sz="1200" i="1" spc="-15" dirty="0">
                <a:latin typeface="Times New Roman"/>
                <a:cs typeface="Times New Roman"/>
              </a:rPr>
              <a:t>r</a:t>
            </a:r>
            <a:r>
              <a:rPr sz="1200" i="1" spc="10" dirty="0">
                <a:latin typeface="Times New Roman"/>
                <a:cs typeface="Times New Roman"/>
              </a:rPr>
              <a:t>s</a:t>
            </a:r>
            <a:r>
              <a:rPr sz="1200" i="1" dirty="0">
                <a:latin typeface="Times New Roman"/>
                <a:cs typeface="Times New Roman"/>
              </a:rPr>
              <a:t>:  </a:t>
            </a:r>
            <a:r>
              <a:rPr sz="1200" i="1" spc="-125" dirty="0">
                <a:latin typeface="Times New Roman"/>
                <a:cs typeface="Times New Roman"/>
              </a:rPr>
              <a:t> </a:t>
            </a:r>
            <a:r>
              <a:rPr sz="1200" i="1" dirty="0">
                <a:latin typeface="Times New Roman"/>
                <a:cs typeface="Times New Roman"/>
              </a:rPr>
              <a:t>Su</a:t>
            </a:r>
            <a:r>
              <a:rPr sz="1200" i="1" spc="-5" dirty="0">
                <a:latin typeface="Times New Roman"/>
                <a:cs typeface="Times New Roman"/>
              </a:rPr>
              <a:t>cce</a:t>
            </a:r>
            <a:r>
              <a:rPr sz="1200" i="1" spc="-15" dirty="0">
                <a:latin typeface="Times New Roman"/>
                <a:cs typeface="Times New Roman"/>
              </a:rPr>
              <a:t>ss</a:t>
            </a:r>
            <a:r>
              <a:rPr sz="1200" i="1" spc="25" dirty="0">
                <a:latin typeface="Times New Roman"/>
                <a:cs typeface="Times New Roman"/>
              </a:rPr>
              <a:t>f</a:t>
            </a:r>
            <a:r>
              <a:rPr sz="1200" i="1" dirty="0">
                <a:latin typeface="Times New Roman"/>
                <a:cs typeface="Times New Roman"/>
              </a:rPr>
              <a:t>ul  </a:t>
            </a:r>
            <a:r>
              <a:rPr sz="1200" i="1" spc="-130"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a:t>
            </a:r>
            <a:r>
              <a:rPr sz="1200" i="1" spc="-5" dirty="0">
                <a:latin typeface="Times New Roman"/>
                <a:cs typeface="Times New Roman"/>
              </a:rPr>
              <a:t>e</a:t>
            </a:r>
            <a:r>
              <a:rPr sz="1200" i="1" spc="-15" dirty="0">
                <a:latin typeface="Times New Roman"/>
                <a:cs typeface="Times New Roman"/>
              </a:rPr>
              <a:t>r</a:t>
            </a:r>
            <a:r>
              <a:rPr sz="1200" i="1" dirty="0">
                <a:latin typeface="Times New Roman"/>
                <a:cs typeface="Times New Roman"/>
              </a:rPr>
              <a:t>s  </a:t>
            </a:r>
            <a:r>
              <a:rPr sz="1200" i="1" spc="-145" dirty="0">
                <a:latin typeface="Times New Roman"/>
                <a:cs typeface="Times New Roman"/>
              </a:rPr>
              <a:t> </a:t>
            </a:r>
            <a:r>
              <a:rPr sz="1200" i="1" spc="25" dirty="0">
                <a:latin typeface="Times New Roman"/>
                <a:cs typeface="Times New Roman"/>
              </a:rPr>
              <a:t>f</a:t>
            </a:r>
            <a:r>
              <a:rPr sz="1200" i="1" dirty="0">
                <a:latin typeface="Times New Roman"/>
                <a:cs typeface="Times New Roman"/>
              </a:rPr>
              <a:t>or </a:t>
            </a:r>
            <a:r>
              <a:rPr sz="1200" i="1" spc="130" dirty="0">
                <a:latin typeface="Times New Roman"/>
                <a:cs typeface="Times New Roman"/>
              </a:rPr>
              <a:t> </a:t>
            </a:r>
            <a:r>
              <a:rPr sz="1200" i="1" spc="-15" dirty="0">
                <a:latin typeface="Times New Roman"/>
                <a:cs typeface="Times New Roman"/>
              </a:rPr>
              <a:t>A</a:t>
            </a:r>
            <a:r>
              <a:rPr sz="1200" i="1" spc="25" dirty="0">
                <a:latin typeface="Times New Roman"/>
                <a:cs typeface="Times New Roman"/>
              </a:rPr>
              <a:t>f</a:t>
            </a:r>
            <a:r>
              <a:rPr sz="1200" i="1" spc="-15" dirty="0">
                <a:latin typeface="Times New Roman"/>
                <a:cs typeface="Times New Roman"/>
              </a:rPr>
              <a:t>r</a:t>
            </a:r>
            <a:r>
              <a:rPr sz="1200" i="1" dirty="0">
                <a:latin typeface="Times New Roman"/>
                <a:cs typeface="Times New Roman"/>
              </a:rPr>
              <a:t>i</a:t>
            </a:r>
            <a:r>
              <a:rPr sz="1200" i="1" spc="-5" dirty="0">
                <a:latin typeface="Times New Roman"/>
                <a:cs typeface="Times New Roman"/>
              </a:rPr>
              <a:t>c</a:t>
            </a:r>
            <a:r>
              <a:rPr sz="1200" i="1" dirty="0">
                <a:latin typeface="Times New Roman"/>
                <a:cs typeface="Times New Roman"/>
              </a:rPr>
              <a:t>an</a:t>
            </a:r>
            <a:r>
              <a:rPr sz="1200" i="1" spc="5" dirty="0">
                <a:latin typeface="Times New Roman"/>
                <a:cs typeface="Times New Roman"/>
              </a:rPr>
              <a:t>-</a:t>
            </a:r>
            <a:r>
              <a:rPr sz="1200" i="1" spc="10" dirty="0">
                <a:latin typeface="Times New Roman"/>
                <a:cs typeface="Times New Roman"/>
              </a:rPr>
              <a:t>A</a:t>
            </a:r>
            <a:r>
              <a:rPr sz="1200" i="1" spc="-5" dirty="0">
                <a:latin typeface="Times New Roman"/>
                <a:cs typeface="Times New Roman"/>
              </a:rPr>
              <a:t>me</a:t>
            </a:r>
            <a:r>
              <a:rPr sz="1200" i="1" spc="-15" dirty="0">
                <a:latin typeface="Times New Roman"/>
                <a:cs typeface="Times New Roman"/>
              </a:rPr>
              <a:t>r</a:t>
            </a:r>
            <a:r>
              <a:rPr sz="1200" i="1" dirty="0">
                <a:latin typeface="Times New Roman"/>
                <a:cs typeface="Times New Roman"/>
              </a:rPr>
              <a:t>i</a:t>
            </a:r>
            <a:r>
              <a:rPr sz="1200" i="1" spc="-5" dirty="0">
                <a:latin typeface="Times New Roman"/>
                <a:cs typeface="Times New Roman"/>
              </a:rPr>
              <a:t>c</a:t>
            </a:r>
            <a:r>
              <a:rPr sz="1200" i="1" dirty="0">
                <a:latin typeface="Times New Roman"/>
                <a:cs typeface="Times New Roman"/>
              </a:rPr>
              <a:t>an </a:t>
            </a:r>
            <a:r>
              <a:rPr sz="1200" i="1" spc="-5" dirty="0">
                <a:latin typeface="Times New Roman"/>
                <a:cs typeface="Times New Roman"/>
              </a:rPr>
              <a:t>c</a:t>
            </a:r>
            <a:r>
              <a:rPr sz="1200" i="1" dirty="0">
                <a:latin typeface="Times New Roman"/>
                <a:cs typeface="Times New Roman"/>
              </a:rPr>
              <a:t>hild</a:t>
            </a:r>
            <a:r>
              <a:rPr sz="1200" i="1" spc="-15" dirty="0">
                <a:latin typeface="Times New Roman"/>
                <a:cs typeface="Times New Roman"/>
              </a:rPr>
              <a:t>r</a:t>
            </a:r>
            <a:r>
              <a:rPr sz="1200" i="1" spc="-5" dirty="0">
                <a:latin typeface="Times New Roman"/>
                <a:cs typeface="Times New Roman"/>
              </a:rPr>
              <a:t>e</a:t>
            </a:r>
            <a:r>
              <a:rPr sz="1200" i="1" dirty="0">
                <a:latin typeface="Times New Roman"/>
                <a:cs typeface="Times New Roman"/>
              </a:rPr>
              <a:t>n</a:t>
            </a:r>
            <a:r>
              <a:rPr sz="1200" dirty="0">
                <a:latin typeface="Times New Roman"/>
                <a:cs typeface="Times New Roman"/>
              </a:rPr>
              <a:t>.</a:t>
            </a:r>
            <a:r>
              <a:rPr sz="1200" spc="20" dirty="0">
                <a:latin typeface="Times New Roman"/>
                <a:cs typeface="Times New Roman"/>
              </a:rPr>
              <a:t> </a:t>
            </a:r>
            <a:r>
              <a:rPr sz="1200" dirty="0">
                <a:latin typeface="Times New Roman"/>
                <a:cs typeface="Times New Roman"/>
              </a:rPr>
              <a:t>S</a:t>
            </a:r>
            <a:r>
              <a:rPr sz="1200" spc="-5" dirty="0">
                <a:latin typeface="Times New Roman"/>
                <a:cs typeface="Times New Roman"/>
              </a:rPr>
              <a:t>a</a:t>
            </a:r>
            <a:r>
              <a:rPr sz="1200" dirty="0">
                <a:latin typeface="Times New Roman"/>
                <a:cs typeface="Times New Roman"/>
              </a:rPr>
              <a:t>n</a:t>
            </a:r>
            <a:r>
              <a:rPr sz="1200" spc="-15" dirty="0">
                <a:latin typeface="Times New Roman"/>
                <a:cs typeface="Times New Roman"/>
              </a:rPr>
              <a:t> </a:t>
            </a:r>
            <a:r>
              <a:rPr sz="1200" spc="-20" dirty="0">
                <a:latin typeface="Times New Roman"/>
                <a:cs typeface="Times New Roman"/>
              </a:rPr>
              <a:t>F</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n</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s</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a:t>
            </a:r>
            <a:r>
              <a:rPr sz="1200" spc="20" dirty="0">
                <a:latin typeface="Times New Roman"/>
                <a:cs typeface="Times New Roman"/>
              </a:rPr>
              <a:t> </a:t>
            </a:r>
            <a:r>
              <a:rPr sz="1200" spc="-10" dirty="0">
                <a:latin typeface="Times New Roman"/>
                <a:cs typeface="Times New Roman"/>
              </a:rPr>
              <a:t>C</a:t>
            </a:r>
            <a:r>
              <a:rPr sz="1200" spc="-30" dirty="0">
                <a:latin typeface="Times New Roman"/>
                <a:cs typeface="Times New Roman"/>
              </a:rPr>
              <a:t>A</a:t>
            </a:r>
            <a:r>
              <a:rPr sz="1200" dirty="0">
                <a:latin typeface="Times New Roman"/>
                <a:cs typeface="Times New Roman"/>
              </a:rPr>
              <a:t>:</a:t>
            </a:r>
            <a:r>
              <a:rPr sz="1200" spc="10" dirty="0">
                <a:latin typeface="Times New Roman"/>
                <a:cs typeface="Times New Roman"/>
              </a:rPr>
              <a:t> </a:t>
            </a:r>
            <a:r>
              <a:rPr sz="1200" spc="-15" dirty="0">
                <a:latin typeface="Times New Roman"/>
                <a:cs typeface="Times New Roman"/>
              </a:rPr>
              <a:t>J</a:t>
            </a:r>
            <a:r>
              <a:rPr sz="1200" spc="20" dirty="0">
                <a:latin typeface="Times New Roman"/>
                <a:cs typeface="Times New Roman"/>
              </a:rPr>
              <a:t>o</a:t>
            </a:r>
            <a:r>
              <a:rPr sz="1200" spc="-15" dirty="0">
                <a:latin typeface="Times New Roman"/>
                <a:cs typeface="Times New Roman"/>
              </a:rPr>
              <a:t>ss</a:t>
            </a:r>
            <a:r>
              <a:rPr sz="1200" spc="15" dirty="0">
                <a:latin typeface="Times New Roman"/>
                <a:cs typeface="Times New Roman"/>
              </a:rPr>
              <a:t>e</a:t>
            </a:r>
            <a:r>
              <a:rPr sz="1200" spc="-50" dirty="0">
                <a:latin typeface="Times New Roman"/>
                <a:cs typeface="Times New Roman"/>
              </a:rPr>
              <a:t>y</a:t>
            </a:r>
            <a:r>
              <a:rPr sz="1200" spc="30" dirty="0">
                <a:latin typeface="Times New Roman"/>
                <a:cs typeface="Times New Roman"/>
              </a:rPr>
              <a:t>-</a:t>
            </a:r>
            <a:r>
              <a:rPr sz="1200" spc="-10" dirty="0">
                <a:latin typeface="Times New Roman"/>
                <a:cs typeface="Times New Roman"/>
              </a:rPr>
              <a:t>B</a:t>
            </a:r>
            <a:r>
              <a:rPr sz="1200" spc="-5" dirty="0">
                <a:latin typeface="Times New Roman"/>
                <a:cs typeface="Times New Roman"/>
              </a:rPr>
              <a:t>a</a:t>
            </a:r>
            <a:r>
              <a:rPr sz="1200" spc="10" dirty="0">
                <a:latin typeface="Times New Roman"/>
                <a:cs typeface="Times New Roman"/>
              </a:rPr>
              <a:t>s</a:t>
            </a:r>
            <a:r>
              <a:rPr sz="1200" spc="-15" dirty="0">
                <a:latin typeface="Times New Roman"/>
                <a:cs typeface="Times New Roman"/>
              </a:rPr>
              <a:t>s.</a:t>
            </a:r>
            <a:endParaRPr sz="1200">
              <a:latin typeface="Times New Roman"/>
              <a:cs typeface="Times New Roman"/>
            </a:endParaRPr>
          </a:p>
          <a:p>
            <a:pPr marL="378460" marR="10795" indent="-365760" algn="just">
              <a:lnSpc>
                <a:spcPts val="1370"/>
              </a:lnSpc>
              <a:spcBef>
                <a:spcPts val="20"/>
              </a:spcBef>
            </a:pPr>
            <a:r>
              <a:rPr sz="1200" spc="-15" dirty="0">
                <a:latin typeface="Times New Roman"/>
                <a:cs typeface="Times New Roman"/>
              </a:rPr>
              <a:t>L</a:t>
            </a:r>
            <a:r>
              <a:rPr sz="1200" spc="-5" dirty="0">
                <a:latin typeface="Times New Roman"/>
                <a:cs typeface="Times New Roman"/>
              </a:rPr>
              <a:t>e</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d, </a:t>
            </a:r>
            <a:r>
              <a:rPr sz="1200" spc="-135" dirty="0">
                <a:latin typeface="Times New Roman"/>
                <a:cs typeface="Times New Roman"/>
              </a:rPr>
              <a:t> </a:t>
            </a:r>
            <a:r>
              <a:rPr sz="1200" spc="-15" dirty="0">
                <a:latin typeface="Times New Roman"/>
                <a:cs typeface="Times New Roman"/>
              </a:rPr>
              <a:t>J</a:t>
            </a:r>
            <a:r>
              <a:rPr sz="1200" dirty="0">
                <a:latin typeface="Times New Roman"/>
                <a:cs typeface="Times New Roman"/>
              </a:rPr>
              <a:t>. </a:t>
            </a:r>
            <a:r>
              <a:rPr sz="1200" spc="-135" dirty="0">
                <a:latin typeface="Times New Roman"/>
                <a:cs typeface="Times New Roman"/>
              </a:rPr>
              <a:t> </a:t>
            </a:r>
            <a:r>
              <a:rPr sz="1200" spc="5" dirty="0">
                <a:latin typeface="Times New Roman"/>
                <a:cs typeface="Times New Roman"/>
              </a:rPr>
              <a:t>(</a:t>
            </a:r>
            <a:r>
              <a:rPr sz="1200" dirty="0">
                <a:latin typeface="Times New Roman"/>
                <a:cs typeface="Times New Roman"/>
              </a:rPr>
              <a:t>2007</a:t>
            </a:r>
            <a:r>
              <a:rPr sz="1200" spc="-20" dirty="0">
                <a:latin typeface="Times New Roman"/>
                <a:cs typeface="Times New Roman"/>
              </a:rPr>
              <a:t>)</a:t>
            </a:r>
            <a:r>
              <a:rPr sz="1200" dirty="0">
                <a:latin typeface="Times New Roman"/>
                <a:cs typeface="Times New Roman"/>
              </a:rPr>
              <a:t>. </a:t>
            </a:r>
            <a:r>
              <a:rPr sz="1200" spc="-135" dirty="0">
                <a:latin typeface="Times New Roman"/>
                <a:cs typeface="Times New Roman"/>
              </a:rPr>
              <a:t> </a:t>
            </a:r>
            <a:r>
              <a:rPr sz="1200" i="1" spc="-10"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ally </a:t>
            </a:r>
            <a:r>
              <a:rPr sz="1200" i="1" spc="-150" dirty="0">
                <a:latin typeface="Times New Roman"/>
                <a:cs typeface="Times New Roman"/>
              </a:rPr>
              <a:t> </a:t>
            </a:r>
            <a:r>
              <a:rPr sz="1200" i="1" spc="-15" dirty="0">
                <a:latin typeface="Times New Roman"/>
                <a:cs typeface="Times New Roman"/>
              </a:rPr>
              <a:t>s</a:t>
            </a:r>
            <a:r>
              <a:rPr sz="1200" i="1" dirty="0">
                <a:latin typeface="Times New Roman"/>
                <a:cs typeface="Times New Roman"/>
              </a:rPr>
              <a:t>p</a:t>
            </a:r>
            <a:r>
              <a:rPr sz="1200" i="1" spc="-5" dirty="0">
                <a:latin typeface="Times New Roman"/>
                <a:cs typeface="Times New Roman"/>
              </a:rPr>
              <a:t>ec</a:t>
            </a:r>
            <a:r>
              <a:rPr sz="1200" i="1" dirty="0">
                <a:latin typeface="Times New Roman"/>
                <a:cs typeface="Times New Roman"/>
              </a:rPr>
              <a:t>i</a:t>
            </a:r>
            <a:r>
              <a:rPr sz="1200" i="1" spc="25" dirty="0">
                <a:latin typeface="Times New Roman"/>
                <a:cs typeface="Times New Roman"/>
              </a:rPr>
              <a:t>f</a:t>
            </a:r>
            <a:r>
              <a:rPr sz="1200" i="1" dirty="0">
                <a:latin typeface="Times New Roman"/>
                <a:cs typeface="Times New Roman"/>
              </a:rPr>
              <a:t>ic </a:t>
            </a:r>
            <a:r>
              <a:rPr sz="1200" i="1" spc="-150" dirty="0">
                <a:latin typeface="Times New Roman"/>
                <a:cs typeface="Times New Roman"/>
              </a:rPr>
              <a:t> </a:t>
            </a:r>
            <a:r>
              <a:rPr sz="1200" i="1" dirty="0">
                <a:latin typeface="Times New Roman"/>
                <a:cs typeface="Times New Roman"/>
              </a:rPr>
              <a:t>p</a:t>
            </a:r>
            <a:r>
              <a:rPr sz="1200" i="1" spc="-5" dirty="0">
                <a:latin typeface="Times New Roman"/>
                <a:cs typeface="Times New Roman"/>
              </a:rPr>
              <a:t>e</a:t>
            </a:r>
            <a:r>
              <a:rPr sz="1200" i="1" dirty="0">
                <a:latin typeface="Times New Roman"/>
                <a:cs typeface="Times New Roman"/>
              </a:rPr>
              <a:t>dagogy</a:t>
            </a:r>
            <a:r>
              <a:rPr sz="1200" i="1" spc="125" dirty="0">
                <a:latin typeface="Times New Roman"/>
                <a:cs typeface="Times New Roman"/>
              </a:rPr>
              <a:t> </a:t>
            </a:r>
            <a:r>
              <a:rPr sz="1200" i="1" dirty="0">
                <a:latin typeface="Times New Roman"/>
                <a:cs typeface="Times New Roman"/>
              </a:rPr>
              <a:t>in </a:t>
            </a:r>
            <a:r>
              <a:rPr sz="1200" i="1" spc="-145" dirty="0">
                <a:latin typeface="Times New Roman"/>
                <a:cs typeface="Times New Roman"/>
              </a:rPr>
              <a:t> </a:t>
            </a:r>
            <a:r>
              <a:rPr sz="1200" i="1" dirty="0">
                <a:latin typeface="Times New Roman"/>
                <a:cs typeface="Times New Roman"/>
              </a:rPr>
              <a:t>the </a:t>
            </a:r>
            <a:r>
              <a:rPr sz="1200" i="1" spc="-150" dirty="0">
                <a:latin typeface="Times New Roman"/>
                <a:cs typeface="Times New Roman"/>
              </a:rPr>
              <a:t> </a:t>
            </a:r>
            <a:r>
              <a:rPr sz="1200" i="1" spc="-5" dirty="0">
                <a:latin typeface="Times New Roman"/>
                <a:cs typeface="Times New Roman"/>
              </a:rPr>
              <a:t>m</a:t>
            </a:r>
            <a:r>
              <a:rPr sz="1200" i="1" dirty="0">
                <a:latin typeface="Times New Roman"/>
                <a:cs typeface="Times New Roman"/>
              </a:rPr>
              <a:t>ath</a:t>
            </a:r>
            <a:r>
              <a:rPr sz="1200" i="1" spc="-5" dirty="0">
                <a:latin typeface="Times New Roman"/>
                <a:cs typeface="Times New Roman"/>
              </a:rPr>
              <a:t>em</a:t>
            </a:r>
            <a:r>
              <a:rPr sz="1200" i="1" dirty="0">
                <a:latin typeface="Times New Roman"/>
                <a:cs typeface="Times New Roman"/>
              </a:rPr>
              <a:t>ati</a:t>
            </a:r>
            <a:r>
              <a:rPr sz="1200" i="1" spc="-5" dirty="0">
                <a:latin typeface="Times New Roman"/>
                <a:cs typeface="Times New Roman"/>
              </a:rPr>
              <a:t>c</a:t>
            </a:r>
            <a:r>
              <a:rPr sz="1200" i="1" dirty="0">
                <a:latin typeface="Times New Roman"/>
                <a:cs typeface="Times New Roman"/>
              </a:rPr>
              <a:t>s</a:t>
            </a:r>
            <a:r>
              <a:rPr sz="1200" i="1" spc="145" dirty="0">
                <a:latin typeface="Times New Roman"/>
                <a:cs typeface="Times New Roman"/>
              </a:rPr>
              <a:t> </a:t>
            </a:r>
            <a:r>
              <a:rPr sz="1200" i="1" spc="-5" dirty="0">
                <a:latin typeface="Times New Roman"/>
                <a:cs typeface="Times New Roman"/>
              </a:rPr>
              <a:t>c</a:t>
            </a:r>
            <a:r>
              <a:rPr sz="1200" i="1" dirty="0">
                <a:latin typeface="Times New Roman"/>
                <a:cs typeface="Times New Roman"/>
              </a:rPr>
              <a:t>la</a:t>
            </a:r>
            <a:r>
              <a:rPr sz="1200" i="1" spc="-15" dirty="0">
                <a:latin typeface="Times New Roman"/>
                <a:cs typeface="Times New Roman"/>
              </a:rPr>
              <a:t>s</a:t>
            </a:r>
            <a:r>
              <a:rPr sz="1200" i="1" spc="10" dirty="0">
                <a:latin typeface="Times New Roman"/>
                <a:cs typeface="Times New Roman"/>
              </a:rPr>
              <a:t>s</a:t>
            </a:r>
            <a:r>
              <a:rPr sz="1200" i="1" spc="-15" dirty="0">
                <a:latin typeface="Times New Roman"/>
                <a:cs typeface="Times New Roman"/>
              </a:rPr>
              <a:t>r</a:t>
            </a:r>
            <a:r>
              <a:rPr sz="1200" i="1" dirty="0">
                <a:latin typeface="Times New Roman"/>
                <a:cs typeface="Times New Roman"/>
              </a:rPr>
              <a:t>oo</a:t>
            </a:r>
            <a:r>
              <a:rPr sz="1200" i="1" spc="-5" dirty="0">
                <a:latin typeface="Times New Roman"/>
                <a:cs typeface="Times New Roman"/>
              </a:rPr>
              <a:t>m</a:t>
            </a:r>
            <a:r>
              <a:rPr sz="1200" i="1" dirty="0">
                <a:latin typeface="Times New Roman"/>
                <a:cs typeface="Times New Roman"/>
              </a:rPr>
              <a:t>: </a:t>
            </a:r>
            <a:r>
              <a:rPr sz="1200" i="1" spc="-140" dirty="0">
                <a:latin typeface="Times New Roman"/>
                <a:cs typeface="Times New Roman"/>
              </a:rPr>
              <a:t> </a:t>
            </a:r>
            <a:r>
              <a:rPr sz="1200" i="1" dirty="0">
                <a:latin typeface="Times New Roman"/>
                <a:cs typeface="Times New Roman"/>
              </a:rPr>
              <a:t>St</a:t>
            </a:r>
            <a:r>
              <a:rPr sz="1200" i="1" spc="-15" dirty="0">
                <a:latin typeface="Times New Roman"/>
                <a:cs typeface="Times New Roman"/>
              </a:rPr>
              <a:t>r</a:t>
            </a:r>
            <a:r>
              <a:rPr sz="1200" i="1" dirty="0">
                <a:latin typeface="Times New Roman"/>
                <a:cs typeface="Times New Roman"/>
              </a:rPr>
              <a:t>at</a:t>
            </a:r>
            <a:r>
              <a:rPr sz="1200" i="1" spc="-5" dirty="0">
                <a:latin typeface="Times New Roman"/>
                <a:cs typeface="Times New Roman"/>
              </a:rPr>
              <a:t>e</a:t>
            </a:r>
            <a:r>
              <a:rPr sz="1200" i="1" dirty="0">
                <a:latin typeface="Times New Roman"/>
                <a:cs typeface="Times New Roman"/>
              </a:rPr>
              <a:t>gi</a:t>
            </a:r>
            <a:r>
              <a:rPr sz="1200" i="1" spc="-5" dirty="0">
                <a:latin typeface="Times New Roman"/>
                <a:cs typeface="Times New Roman"/>
              </a:rPr>
              <a:t>e</a:t>
            </a:r>
            <a:r>
              <a:rPr sz="1200" i="1" dirty="0">
                <a:latin typeface="Times New Roman"/>
                <a:cs typeface="Times New Roman"/>
              </a:rPr>
              <a:t>s</a:t>
            </a:r>
            <a:r>
              <a:rPr sz="1200" i="1" spc="145" dirty="0">
                <a:latin typeface="Times New Roman"/>
                <a:cs typeface="Times New Roman"/>
              </a:rPr>
              <a:t> </a:t>
            </a:r>
            <a:r>
              <a:rPr sz="1200" i="1" spc="25" dirty="0">
                <a:latin typeface="Times New Roman"/>
                <a:cs typeface="Times New Roman"/>
              </a:rPr>
              <a:t>f</a:t>
            </a:r>
            <a:r>
              <a:rPr sz="1200" i="1" dirty="0">
                <a:latin typeface="Times New Roman"/>
                <a:cs typeface="Times New Roman"/>
              </a:rPr>
              <a:t>or 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a:t>
            </a:r>
            <a:r>
              <a:rPr sz="1200" i="1" spc="-5" dirty="0">
                <a:latin typeface="Times New Roman"/>
                <a:cs typeface="Times New Roman"/>
              </a:rPr>
              <a:t>e</a:t>
            </a:r>
            <a:r>
              <a:rPr sz="1200" i="1" spc="-15" dirty="0">
                <a:latin typeface="Times New Roman"/>
                <a:cs typeface="Times New Roman"/>
              </a:rPr>
              <a:t>r</a:t>
            </a:r>
            <a:r>
              <a:rPr sz="1200" i="1" dirty="0">
                <a:latin typeface="Times New Roman"/>
                <a:cs typeface="Times New Roman"/>
              </a:rPr>
              <a:t>s and</a:t>
            </a:r>
            <a:r>
              <a:rPr sz="1200" i="1" spc="10" dirty="0">
                <a:latin typeface="Times New Roman"/>
                <a:cs typeface="Times New Roman"/>
              </a:rPr>
              <a:t> </a:t>
            </a:r>
            <a:r>
              <a:rPr sz="1200" i="1" spc="-15" dirty="0">
                <a:latin typeface="Times New Roman"/>
                <a:cs typeface="Times New Roman"/>
              </a:rPr>
              <a:t>s</a:t>
            </a:r>
            <a:r>
              <a:rPr sz="1200" i="1" dirty="0">
                <a:latin typeface="Times New Roman"/>
                <a:cs typeface="Times New Roman"/>
              </a:rPr>
              <a:t>tud</a:t>
            </a:r>
            <a:r>
              <a:rPr sz="1200" i="1" spc="-5" dirty="0">
                <a:latin typeface="Times New Roman"/>
                <a:cs typeface="Times New Roman"/>
              </a:rPr>
              <a:t>e</a:t>
            </a:r>
            <a:r>
              <a:rPr sz="1200" i="1" dirty="0">
                <a:latin typeface="Times New Roman"/>
                <a:cs typeface="Times New Roman"/>
              </a:rPr>
              <a:t>nt</a:t>
            </a:r>
            <a:r>
              <a:rPr sz="1200" i="1" spc="-15" dirty="0">
                <a:latin typeface="Times New Roman"/>
                <a:cs typeface="Times New Roman"/>
              </a:rPr>
              <a:t>s</a:t>
            </a:r>
            <a:r>
              <a:rPr sz="1200" i="1" dirty="0">
                <a:latin typeface="Times New Roman"/>
                <a:cs typeface="Times New Roman"/>
              </a:rPr>
              <a:t>.</a:t>
            </a:r>
            <a:r>
              <a:rPr sz="1200" i="1" spc="20" dirty="0">
                <a:latin typeface="Times New Roman"/>
                <a:cs typeface="Times New Roman"/>
              </a:rPr>
              <a:t> </a:t>
            </a:r>
            <a:r>
              <a:rPr sz="1200" spc="-5" dirty="0">
                <a:latin typeface="Times New Roman"/>
                <a:cs typeface="Times New Roman"/>
              </a:rPr>
              <a:t>Ne</a:t>
            </a:r>
            <a:r>
              <a:rPr sz="1200" dirty="0">
                <a:latin typeface="Times New Roman"/>
                <a:cs typeface="Times New Roman"/>
              </a:rPr>
              <a:t>w</a:t>
            </a:r>
            <a:r>
              <a:rPr sz="1200" spc="5" dirty="0">
                <a:latin typeface="Times New Roman"/>
                <a:cs typeface="Times New Roman"/>
              </a:rPr>
              <a:t> </a:t>
            </a:r>
            <a:r>
              <a:rPr sz="1200" spc="-5" dirty="0">
                <a:latin typeface="Times New Roman"/>
                <a:cs typeface="Times New Roman"/>
              </a:rPr>
              <a:t>Y</a:t>
            </a:r>
            <a:r>
              <a:rPr sz="1200" spc="20" dirty="0">
                <a:latin typeface="Times New Roman"/>
                <a:cs typeface="Times New Roman"/>
              </a:rPr>
              <a:t>o</a:t>
            </a:r>
            <a:r>
              <a:rPr sz="1200" spc="5" dirty="0">
                <a:latin typeface="Times New Roman"/>
                <a:cs typeface="Times New Roman"/>
              </a:rPr>
              <a:t>r</a:t>
            </a:r>
            <a:r>
              <a:rPr sz="1200" spc="-25" dirty="0">
                <a:latin typeface="Times New Roman"/>
                <a:cs typeface="Times New Roman"/>
              </a:rPr>
              <a:t>k</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NY</a:t>
            </a:r>
            <a:r>
              <a:rPr sz="1200" dirty="0">
                <a:latin typeface="Times New Roman"/>
                <a:cs typeface="Times New Roman"/>
              </a:rPr>
              <a:t>:</a:t>
            </a:r>
            <a:r>
              <a:rPr sz="1200" spc="-10" dirty="0">
                <a:latin typeface="Times New Roman"/>
                <a:cs typeface="Times New Roman"/>
              </a:rPr>
              <a:t> R</a:t>
            </a:r>
            <a:r>
              <a:rPr sz="1200" spc="20" dirty="0">
                <a:latin typeface="Times New Roman"/>
                <a:cs typeface="Times New Roman"/>
              </a:rPr>
              <a:t>o</a:t>
            </a:r>
            <a:r>
              <a:rPr sz="1200" spc="-25" dirty="0">
                <a:latin typeface="Times New Roman"/>
                <a:cs typeface="Times New Roman"/>
              </a:rPr>
              <a:t>u</a:t>
            </a:r>
            <a:r>
              <a:rPr sz="1200" spc="25" dirty="0">
                <a:latin typeface="Times New Roman"/>
                <a:cs typeface="Times New Roman"/>
              </a:rPr>
              <a:t>t</a:t>
            </a:r>
            <a:r>
              <a:rPr sz="1200" spc="-50" dirty="0">
                <a:latin typeface="Times New Roman"/>
                <a:cs typeface="Times New Roman"/>
              </a:rPr>
              <a:t>l</a:t>
            </a:r>
            <a:r>
              <a:rPr sz="1200" spc="-5" dirty="0">
                <a:latin typeface="Times New Roman"/>
                <a:cs typeface="Times New Roman"/>
              </a:rPr>
              <a:t>e</a:t>
            </a:r>
            <a:r>
              <a:rPr sz="1200" dirty="0">
                <a:latin typeface="Times New Roman"/>
                <a:cs typeface="Times New Roman"/>
              </a:rPr>
              <a:t>dg</a:t>
            </a:r>
            <a:r>
              <a:rPr sz="1200" spc="-5" dirty="0">
                <a:latin typeface="Times New Roman"/>
                <a:cs typeface="Times New Roman"/>
              </a:rPr>
              <a:t>e</a:t>
            </a:r>
            <a:r>
              <a:rPr sz="1200" dirty="0">
                <a:latin typeface="Times New Roman"/>
                <a:cs typeface="Times New Roman"/>
              </a:rPr>
              <a:t>.</a:t>
            </a:r>
            <a:endParaRPr sz="1200">
              <a:latin typeface="Times New Roman"/>
              <a:cs typeface="Times New Roman"/>
            </a:endParaRPr>
          </a:p>
          <a:p>
            <a:pPr marL="378460" marR="8890" indent="-365760" algn="just">
              <a:lnSpc>
                <a:spcPts val="1370"/>
              </a:lnSpc>
              <a:spcBef>
                <a:spcPts val="20"/>
              </a:spcBef>
            </a:pPr>
            <a:r>
              <a:rPr sz="1200" spc="-15" dirty="0">
                <a:latin typeface="Times New Roman"/>
                <a:cs typeface="Times New Roman"/>
              </a:rPr>
              <a:t>L</a:t>
            </a:r>
            <a:r>
              <a:rPr sz="1200" spc="-5" dirty="0">
                <a:latin typeface="Times New Roman"/>
                <a:cs typeface="Times New Roman"/>
              </a:rPr>
              <a:t>e</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d,</a:t>
            </a:r>
            <a:r>
              <a:rPr sz="1200" spc="120" dirty="0">
                <a:latin typeface="Times New Roman"/>
                <a:cs typeface="Times New Roman"/>
              </a:rPr>
              <a:t> </a:t>
            </a:r>
            <a:r>
              <a:rPr sz="1200" spc="-15" dirty="0">
                <a:latin typeface="Times New Roman"/>
                <a:cs typeface="Times New Roman"/>
              </a:rPr>
              <a:t>J</a:t>
            </a:r>
            <a:r>
              <a:rPr sz="1200" spc="10" dirty="0">
                <a:latin typeface="Times New Roman"/>
                <a:cs typeface="Times New Roman"/>
              </a:rPr>
              <a:t>.</a:t>
            </a:r>
            <a:r>
              <a:rPr sz="1200" dirty="0">
                <a:latin typeface="Times New Roman"/>
                <a:cs typeface="Times New Roman"/>
              </a:rPr>
              <a:t>,</a:t>
            </a:r>
            <a:r>
              <a:rPr sz="1200" spc="120" dirty="0">
                <a:latin typeface="Times New Roman"/>
                <a:cs typeface="Times New Roman"/>
              </a:rPr>
              <a:t> </a:t>
            </a:r>
            <a:r>
              <a:rPr sz="1200" dirty="0">
                <a:latin typeface="Times New Roman"/>
                <a:cs typeface="Times New Roman"/>
              </a:rPr>
              <a:t>&amp;</a:t>
            </a:r>
            <a:r>
              <a:rPr sz="1200" spc="85" dirty="0">
                <a:latin typeface="Times New Roman"/>
                <a:cs typeface="Times New Roman"/>
              </a:rPr>
              <a:t> </a:t>
            </a:r>
            <a:r>
              <a:rPr sz="1200" spc="-15" dirty="0">
                <a:latin typeface="Times New Roman"/>
                <a:cs typeface="Times New Roman"/>
              </a:rPr>
              <a:t>M</a:t>
            </a:r>
            <a:r>
              <a:rPr sz="1200" spc="-5" dirty="0">
                <a:latin typeface="Times New Roman"/>
                <a:cs typeface="Times New Roman"/>
              </a:rPr>
              <a:t>a</a:t>
            </a:r>
            <a:r>
              <a:rPr sz="1200" spc="5" dirty="0">
                <a:latin typeface="Times New Roman"/>
                <a:cs typeface="Times New Roman"/>
              </a:rPr>
              <a:t>r</a:t>
            </a:r>
            <a:r>
              <a:rPr sz="1200" spc="25" dirty="0">
                <a:latin typeface="Times New Roman"/>
                <a:cs typeface="Times New Roman"/>
              </a:rPr>
              <a:t>t</a:t>
            </a:r>
            <a:r>
              <a:rPr sz="1200" spc="-25" dirty="0">
                <a:latin typeface="Times New Roman"/>
                <a:cs typeface="Times New Roman"/>
              </a:rPr>
              <a:t>in</a:t>
            </a:r>
            <a:r>
              <a:rPr sz="1200" dirty="0">
                <a:latin typeface="Times New Roman"/>
                <a:cs typeface="Times New Roman"/>
              </a:rPr>
              <a:t>,</a:t>
            </a:r>
            <a:r>
              <a:rPr sz="1200" spc="120" dirty="0">
                <a:latin typeface="Times New Roman"/>
                <a:cs typeface="Times New Roman"/>
              </a:rPr>
              <a:t> </a:t>
            </a:r>
            <a:r>
              <a:rPr sz="1200" spc="-5" dirty="0">
                <a:latin typeface="Times New Roman"/>
                <a:cs typeface="Times New Roman"/>
              </a:rPr>
              <a:t>D</a:t>
            </a:r>
            <a:r>
              <a:rPr sz="1200" dirty="0">
                <a:latin typeface="Times New Roman"/>
                <a:cs typeface="Times New Roman"/>
              </a:rPr>
              <a:t>.</a:t>
            </a:r>
            <a:r>
              <a:rPr sz="1200" spc="120" dirty="0">
                <a:latin typeface="Times New Roman"/>
                <a:cs typeface="Times New Roman"/>
              </a:rPr>
              <a:t> </a:t>
            </a:r>
            <a:r>
              <a:rPr sz="1200" spc="-10" dirty="0">
                <a:latin typeface="Times New Roman"/>
                <a:cs typeface="Times New Roman"/>
              </a:rPr>
              <a:t>B</a:t>
            </a:r>
            <a:r>
              <a:rPr sz="1200" dirty="0">
                <a:latin typeface="Times New Roman"/>
                <a:cs typeface="Times New Roman"/>
              </a:rPr>
              <a:t>.</a:t>
            </a:r>
            <a:r>
              <a:rPr sz="1200" spc="120" dirty="0">
                <a:latin typeface="Times New Roman"/>
                <a:cs typeface="Times New Roman"/>
              </a:rPr>
              <a:t> </a:t>
            </a:r>
            <a:r>
              <a:rPr sz="1200" spc="5" dirty="0">
                <a:latin typeface="Times New Roman"/>
                <a:cs typeface="Times New Roman"/>
              </a:rPr>
              <a:t>(</a:t>
            </a:r>
            <a:r>
              <a:rPr sz="1200" dirty="0">
                <a:latin typeface="Times New Roman"/>
                <a:cs typeface="Times New Roman"/>
              </a:rPr>
              <a:t>201</a:t>
            </a:r>
            <a:r>
              <a:rPr sz="1200" spc="-25" dirty="0">
                <a:latin typeface="Times New Roman"/>
                <a:cs typeface="Times New Roman"/>
              </a:rPr>
              <a:t>3</a:t>
            </a:r>
            <a:r>
              <a:rPr sz="1200" spc="5" dirty="0">
                <a:latin typeface="Times New Roman"/>
                <a:cs typeface="Times New Roman"/>
              </a:rPr>
              <a:t>)</a:t>
            </a:r>
            <a:r>
              <a:rPr sz="1200" dirty="0">
                <a:latin typeface="Times New Roman"/>
                <a:cs typeface="Times New Roman"/>
              </a:rPr>
              <a:t>.  </a:t>
            </a:r>
            <a:r>
              <a:rPr sz="1200" spc="-100" dirty="0">
                <a:latin typeface="Times New Roman"/>
                <a:cs typeface="Times New Roman"/>
              </a:rPr>
              <a:t> </a:t>
            </a:r>
            <a:r>
              <a:rPr sz="1200" i="1" dirty="0">
                <a:latin typeface="Times New Roman"/>
                <a:cs typeface="Times New Roman"/>
              </a:rPr>
              <a:t>The</a:t>
            </a:r>
            <a:r>
              <a:rPr sz="1200" i="1" spc="100" dirty="0">
                <a:latin typeface="Times New Roman"/>
                <a:cs typeface="Times New Roman"/>
              </a:rPr>
              <a:t> </a:t>
            </a:r>
            <a:r>
              <a:rPr sz="1200" i="1" dirty="0">
                <a:latin typeface="Times New Roman"/>
                <a:cs typeface="Times New Roman"/>
              </a:rPr>
              <a:t>b</a:t>
            </a:r>
            <a:r>
              <a:rPr sz="1200" i="1" spc="-15" dirty="0">
                <a:latin typeface="Times New Roman"/>
                <a:cs typeface="Times New Roman"/>
              </a:rPr>
              <a:t>r</a:t>
            </a:r>
            <a:r>
              <a:rPr sz="1200" i="1" dirty="0">
                <a:latin typeface="Times New Roman"/>
                <a:cs typeface="Times New Roman"/>
              </a:rPr>
              <a:t>illi</a:t>
            </a:r>
            <a:r>
              <a:rPr sz="1200" i="1" spc="-25" dirty="0">
                <a:latin typeface="Times New Roman"/>
                <a:cs typeface="Times New Roman"/>
              </a:rPr>
              <a:t>a</a:t>
            </a:r>
            <a:r>
              <a:rPr sz="1200" i="1" dirty="0">
                <a:latin typeface="Times New Roman"/>
                <a:cs typeface="Times New Roman"/>
              </a:rPr>
              <a:t>n</a:t>
            </a:r>
            <a:r>
              <a:rPr sz="1200" i="1" spc="-5" dirty="0">
                <a:latin typeface="Times New Roman"/>
                <a:cs typeface="Times New Roman"/>
              </a:rPr>
              <a:t>c</a:t>
            </a:r>
            <a:r>
              <a:rPr sz="1200" i="1" dirty="0">
                <a:latin typeface="Times New Roman"/>
                <a:cs typeface="Times New Roman"/>
              </a:rPr>
              <a:t>e</a:t>
            </a:r>
            <a:r>
              <a:rPr sz="1200" i="1" spc="100" dirty="0">
                <a:latin typeface="Times New Roman"/>
                <a:cs typeface="Times New Roman"/>
              </a:rPr>
              <a:t> </a:t>
            </a:r>
            <a:r>
              <a:rPr sz="1200" i="1" dirty="0">
                <a:latin typeface="Times New Roman"/>
                <a:cs typeface="Times New Roman"/>
              </a:rPr>
              <a:t>of</a:t>
            </a:r>
            <a:r>
              <a:rPr sz="1200" i="1" spc="110" dirty="0">
                <a:latin typeface="Times New Roman"/>
                <a:cs typeface="Times New Roman"/>
              </a:rPr>
              <a:t> </a:t>
            </a:r>
            <a:r>
              <a:rPr sz="1200" i="1" spc="10" dirty="0">
                <a:latin typeface="Times New Roman"/>
                <a:cs typeface="Times New Roman"/>
              </a:rPr>
              <a:t>B</a:t>
            </a:r>
            <a:r>
              <a:rPr sz="1200" i="1" dirty="0">
                <a:latin typeface="Times New Roman"/>
                <a:cs typeface="Times New Roman"/>
              </a:rPr>
              <a:t>la</a:t>
            </a:r>
            <a:r>
              <a:rPr sz="1200" i="1" spc="-5" dirty="0">
                <a:latin typeface="Times New Roman"/>
                <a:cs typeface="Times New Roman"/>
              </a:rPr>
              <a:t>c</a:t>
            </a:r>
            <a:r>
              <a:rPr sz="1200" i="1" dirty="0">
                <a:latin typeface="Times New Roman"/>
                <a:cs typeface="Times New Roman"/>
              </a:rPr>
              <a:t>k</a:t>
            </a:r>
            <a:r>
              <a:rPr sz="1200" i="1" spc="100" dirty="0">
                <a:latin typeface="Times New Roman"/>
                <a:cs typeface="Times New Roman"/>
              </a:rPr>
              <a:t> </a:t>
            </a:r>
            <a:r>
              <a:rPr sz="1200" i="1" spc="-5" dirty="0">
                <a:latin typeface="Times New Roman"/>
                <a:cs typeface="Times New Roman"/>
              </a:rPr>
              <a:t>c</a:t>
            </a:r>
            <a:r>
              <a:rPr sz="1200" i="1" dirty="0">
                <a:latin typeface="Times New Roman"/>
                <a:cs typeface="Times New Roman"/>
              </a:rPr>
              <a:t>hild</a:t>
            </a:r>
            <a:r>
              <a:rPr sz="1200" i="1" spc="-15" dirty="0">
                <a:latin typeface="Times New Roman"/>
                <a:cs typeface="Times New Roman"/>
              </a:rPr>
              <a:t>r</a:t>
            </a:r>
            <a:r>
              <a:rPr sz="1200" i="1" spc="-5" dirty="0">
                <a:latin typeface="Times New Roman"/>
                <a:cs typeface="Times New Roman"/>
              </a:rPr>
              <a:t>e</a:t>
            </a:r>
            <a:r>
              <a:rPr sz="1200" i="1" dirty="0">
                <a:latin typeface="Times New Roman"/>
                <a:cs typeface="Times New Roman"/>
              </a:rPr>
              <a:t>n</a:t>
            </a:r>
            <a:r>
              <a:rPr sz="1200" i="1" spc="105" dirty="0">
                <a:latin typeface="Times New Roman"/>
                <a:cs typeface="Times New Roman"/>
              </a:rPr>
              <a:t> </a:t>
            </a:r>
            <a:r>
              <a:rPr sz="1200" i="1" dirty="0">
                <a:latin typeface="Times New Roman"/>
                <a:cs typeface="Times New Roman"/>
              </a:rPr>
              <a:t>in</a:t>
            </a:r>
            <a:r>
              <a:rPr sz="1200" i="1" spc="105" dirty="0">
                <a:latin typeface="Times New Roman"/>
                <a:cs typeface="Times New Roman"/>
              </a:rPr>
              <a:t> </a:t>
            </a:r>
            <a:r>
              <a:rPr sz="1200" i="1" spc="-5" dirty="0">
                <a:latin typeface="Times New Roman"/>
                <a:cs typeface="Times New Roman"/>
              </a:rPr>
              <a:t>m</a:t>
            </a:r>
            <a:r>
              <a:rPr sz="1200" i="1" dirty="0">
                <a:latin typeface="Times New Roman"/>
                <a:cs typeface="Times New Roman"/>
              </a:rPr>
              <a:t>ath</a:t>
            </a:r>
            <a:r>
              <a:rPr sz="1200" i="1" spc="-5" dirty="0">
                <a:latin typeface="Times New Roman"/>
                <a:cs typeface="Times New Roman"/>
              </a:rPr>
              <a:t>em</a:t>
            </a:r>
            <a:r>
              <a:rPr sz="1200" i="1" dirty="0">
                <a:latin typeface="Times New Roman"/>
                <a:cs typeface="Times New Roman"/>
              </a:rPr>
              <a:t>ati</a:t>
            </a:r>
            <a:r>
              <a:rPr sz="1200" i="1" spc="-5" dirty="0">
                <a:latin typeface="Times New Roman"/>
                <a:cs typeface="Times New Roman"/>
              </a:rPr>
              <a:t>c</a:t>
            </a:r>
            <a:r>
              <a:rPr sz="1200" i="1" spc="-15" dirty="0">
                <a:latin typeface="Times New Roman"/>
                <a:cs typeface="Times New Roman"/>
              </a:rPr>
              <a:t>s</a:t>
            </a:r>
            <a:r>
              <a:rPr sz="1200" i="1" dirty="0">
                <a:latin typeface="Times New Roman"/>
                <a:cs typeface="Times New Roman"/>
              </a:rPr>
              <a:t>:</a:t>
            </a:r>
            <a:r>
              <a:rPr sz="1200" i="1" spc="114" dirty="0">
                <a:latin typeface="Times New Roman"/>
                <a:cs typeface="Times New Roman"/>
              </a:rPr>
              <a:t> </a:t>
            </a:r>
            <a:r>
              <a:rPr sz="1200" i="1" spc="10" dirty="0">
                <a:latin typeface="Times New Roman"/>
                <a:cs typeface="Times New Roman"/>
              </a:rPr>
              <a:t>B</a:t>
            </a:r>
            <a:r>
              <a:rPr sz="1200" i="1" spc="-5" dirty="0">
                <a:latin typeface="Times New Roman"/>
                <a:cs typeface="Times New Roman"/>
              </a:rPr>
              <a:t>ey</a:t>
            </a:r>
            <a:r>
              <a:rPr sz="1200" i="1" dirty="0">
                <a:latin typeface="Times New Roman"/>
                <a:cs typeface="Times New Roman"/>
              </a:rPr>
              <a:t>ond the</a:t>
            </a:r>
            <a:r>
              <a:rPr sz="1200" i="1" spc="5" dirty="0">
                <a:latin typeface="Times New Roman"/>
                <a:cs typeface="Times New Roman"/>
              </a:rPr>
              <a:t> </a:t>
            </a:r>
            <a:r>
              <a:rPr sz="1200" i="1" dirty="0">
                <a:latin typeface="Times New Roman"/>
                <a:cs typeface="Times New Roman"/>
              </a:rPr>
              <a:t>nu</a:t>
            </a:r>
            <a:r>
              <a:rPr sz="1200" i="1" spc="-5" dirty="0">
                <a:latin typeface="Times New Roman"/>
                <a:cs typeface="Times New Roman"/>
              </a:rPr>
              <a:t>m</a:t>
            </a:r>
            <a:r>
              <a:rPr sz="1200" i="1" dirty="0">
                <a:latin typeface="Times New Roman"/>
                <a:cs typeface="Times New Roman"/>
              </a:rPr>
              <a:t>b</a:t>
            </a:r>
            <a:r>
              <a:rPr sz="1200" i="1" spc="-5" dirty="0">
                <a:latin typeface="Times New Roman"/>
                <a:cs typeface="Times New Roman"/>
              </a:rPr>
              <a:t>e</a:t>
            </a:r>
            <a:r>
              <a:rPr sz="1200" i="1" spc="-15" dirty="0">
                <a:latin typeface="Times New Roman"/>
                <a:cs typeface="Times New Roman"/>
              </a:rPr>
              <a:t>r</a:t>
            </a:r>
            <a:r>
              <a:rPr sz="1200" i="1" dirty="0">
                <a:latin typeface="Times New Roman"/>
                <a:cs typeface="Times New Roman"/>
              </a:rPr>
              <a:t>s and</a:t>
            </a:r>
            <a:r>
              <a:rPr sz="1200" i="1" spc="10" dirty="0">
                <a:latin typeface="Times New Roman"/>
                <a:cs typeface="Times New Roman"/>
              </a:rPr>
              <a:t> </a:t>
            </a:r>
            <a:r>
              <a:rPr sz="1200" i="1" dirty="0">
                <a:latin typeface="Times New Roman"/>
                <a:cs typeface="Times New Roman"/>
              </a:rPr>
              <a:t>t</a:t>
            </a:r>
            <a:r>
              <a:rPr sz="1200" i="1" spc="20" dirty="0">
                <a:latin typeface="Times New Roman"/>
                <a:cs typeface="Times New Roman"/>
              </a:rPr>
              <a:t>o</a:t>
            </a:r>
            <a:r>
              <a:rPr sz="1200" i="1" spc="-60" dirty="0">
                <a:latin typeface="Times New Roman"/>
                <a:cs typeface="Times New Roman"/>
              </a:rPr>
              <a:t>w</a:t>
            </a:r>
            <a:r>
              <a:rPr sz="1200" i="1" dirty="0">
                <a:latin typeface="Times New Roman"/>
                <a:cs typeface="Times New Roman"/>
              </a:rPr>
              <a:t>a</a:t>
            </a:r>
            <a:r>
              <a:rPr sz="1200" i="1" spc="-15" dirty="0">
                <a:latin typeface="Times New Roman"/>
                <a:cs typeface="Times New Roman"/>
              </a:rPr>
              <a:t>r</a:t>
            </a:r>
            <a:r>
              <a:rPr sz="1200" i="1" dirty="0">
                <a:latin typeface="Times New Roman"/>
                <a:cs typeface="Times New Roman"/>
              </a:rPr>
              <a:t>d</a:t>
            </a:r>
            <a:r>
              <a:rPr sz="1200" i="1" spc="10" dirty="0">
                <a:latin typeface="Times New Roman"/>
                <a:cs typeface="Times New Roman"/>
              </a:rPr>
              <a:t> </a:t>
            </a:r>
            <a:r>
              <a:rPr sz="1200" i="1" dirty="0">
                <a:latin typeface="Times New Roman"/>
                <a:cs typeface="Times New Roman"/>
              </a:rPr>
              <a:t>n</a:t>
            </a:r>
            <a:r>
              <a:rPr sz="1200" i="1" spc="15" dirty="0">
                <a:latin typeface="Times New Roman"/>
                <a:cs typeface="Times New Roman"/>
              </a:rPr>
              <a:t>e</a:t>
            </a:r>
            <a:r>
              <a:rPr sz="1200" i="1" dirty="0">
                <a:latin typeface="Times New Roman"/>
                <a:cs typeface="Times New Roman"/>
              </a:rPr>
              <a:t>w</a:t>
            </a:r>
            <a:r>
              <a:rPr sz="1200" i="1" spc="-25" dirty="0">
                <a:latin typeface="Times New Roman"/>
                <a:cs typeface="Times New Roman"/>
              </a:rPr>
              <a:t> </a:t>
            </a:r>
            <a:r>
              <a:rPr sz="1200" i="1" dirty="0">
                <a:latin typeface="Times New Roman"/>
                <a:cs typeface="Times New Roman"/>
              </a:rPr>
              <a:t>di</a:t>
            </a:r>
            <a:r>
              <a:rPr sz="1200" i="1" spc="-15" dirty="0">
                <a:latin typeface="Times New Roman"/>
                <a:cs typeface="Times New Roman"/>
              </a:rPr>
              <a:t>s</a:t>
            </a:r>
            <a:r>
              <a:rPr sz="1200" i="1" spc="-5" dirty="0">
                <a:latin typeface="Times New Roman"/>
                <a:cs typeface="Times New Roman"/>
              </a:rPr>
              <a:t>c</a:t>
            </a:r>
            <a:r>
              <a:rPr sz="1200" i="1" dirty="0">
                <a:latin typeface="Times New Roman"/>
                <a:cs typeface="Times New Roman"/>
              </a:rPr>
              <a:t>o</a:t>
            </a:r>
            <a:r>
              <a:rPr sz="1200" i="1" spc="20" dirty="0">
                <a:latin typeface="Times New Roman"/>
                <a:cs typeface="Times New Roman"/>
              </a:rPr>
              <a:t>u</a:t>
            </a:r>
            <a:r>
              <a:rPr sz="1200" i="1" spc="-15" dirty="0">
                <a:latin typeface="Times New Roman"/>
                <a:cs typeface="Times New Roman"/>
              </a:rPr>
              <a:t>r</a:t>
            </a:r>
            <a:r>
              <a:rPr sz="1200" i="1" spc="10" dirty="0">
                <a:latin typeface="Times New Roman"/>
                <a:cs typeface="Times New Roman"/>
              </a:rPr>
              <a:t>s</a:t>
            </a:r>
            <a:r>
              <a:rPr sz="1200" i="1" spc="-5" dirty="0">
                <a:latin typeface="Times New Roman"/>
                <a:cs typeface="Times New Roman"/>
              </a:rPr>
              <a:t>e</a:t>
            </a:r>
            <a:r>
              <a:rPr sz="1200" i="1" dirty="0">
                <a:latin typeface="Times New Roman"/>
                <a:cs typeface="Times New Roman"/>
              </a:rPr>
              <a:t>.</a:t>
            </a:r>
            <a:r>
              <a:rPr sz="1200" i="1" spc="20" dirty="0">
                <a:latin typeface="Times New Roman"/>
                <a:cs typeface="Times New Roman"/>
              </a:rPr>
              <a:t> </a:t>
            </a:r>
            <a:r>
              <a:rPr sz="1200" spc="-10" dirty="0">
                <a:latin typeface="Times New Roman"/>
                <a:cs typeface="Times New Roman"/>
              </a:rPr>
              <a:t>C</a:t>
            </a:r>
            <a:r>
              <a:rPr sz="1200" spc="-25" dirty="0">
                <a:latin typeface="Times New Roman"/>
                <a:cs typeface="Times New Roman"/>
              </a:rPr>
              <a:t>h</a:t>
            </a:r>
            <a:r>
              <a:rPr sz="1200" spc="-5" dirty="0">
                <a:latin typeface="Times New Roman"/>
                <a:cs typeface="Times New Roman"/>
              </a:rPr>
              <a:t>a</a:t>
            </a:r>
            <a:r>
              <a:rPr sz="1200" spc="30" dirty="0">
                <a:latin typeface="Times New Roman"/>
                <a:cs typeface="Times New Roman"/>
              </a:rPr>
              <a:t>r</a:t>
            </a:r>
            <a:r>
              <a:rPr sz="1200" spc="-50" dirty="0">
                <a:latin typeface="Times New Roman"/>
                <a:cs typeface="Times New Roman"/>
              </a:rPr>
              <a:t>l</a:t>
            </a:r>
            <a:r>
              <a:rPr sz="1200" spc="20" dirty="0">
                <a:latin typeface="Times New Roman"/>
                <a:cs typeface="Times New Roman"/>
              </a:rPr>
              <a:t>o</a:t>
            </a:r>
            <a:r>
              <a:rPr sz="1200" dirty="0">
                <a:latin typeface="Times New Roman"/>
                <a:cs typeface="Times New Roman"/>
              </a:rPr>
              <a:t>t</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 </a:t>
            </a:r>
            <a:r>
              <a:rPr sz="1200" spc="-5" dirty="0">
                <a:latin typeface="Times New Roman"/>
                <a:cs typeface="Times New Roman"/>
              </a:rPr>
              <a:t>N</a:t>
            </a:r>
            <a:r>
              <a:rPr sz="1200" spc="-10" dirty="0">
                <a:latin typeface="Times New Roman"/>
                <a:cs typeface="Times New Roman"/>
              </a:rPr>
              <a:t>C</a:t>
            </a:r>
            <a:r>
              <a:rPr sz="1200" dirty="0">
                <a:latin typeface="Times New Roman"/>
                <a:cs typeface="Times New Roman"/>
              </a:rPr>
              <a:t>: </a:t>
            </a:r>
            <a:r>
              <a:rPr sz="1200" spc="25" dirty="0">
                <a:latin typeface="Times New Roman"/>
                <a:cs typeface="Times New Roman"/>
              </a:rPr>
              <a:t> </a:t>
            </a:r>
            <a:r>
              <a:rPr sz="1200" spc="5" dirty="0">
                <a:latin typeface="Times New Roman"/>
                <a:cs typeface="Times New Roman"/>
              </a:rPr>
              <a:t>I</a:t>
            </a:r>
            <a:r>
              <a:rPr sz="1200" dirty="0">
                <a:latin typeface="Times New Roman"/>
                <a:cs typeface="Times New Roman"/>
              </a:rPr>
              <a:t>n</a:t>
            </a:r>
            <a:r>
              <a:rPr sz="1200" spc="-40" dirty="0">
                <a:latin typeface="Times New Roman"/>
                <a:cs typeface="Times New Roman"/>
              </a:rPr>
              <a:t>f</a:t>
            </a:r>
            <a:r>
              <a:rPr sz="1200" spc="20" dirty="0">
                <a:latin typeface="Times New Roman"/>
                <a:cs typeface="Times New Roman"/>
              </a:rPr>
              <a:t>o</a:t>
            </a:r>
            <a:r>
              <a:rPr sz="1200" spc="5" dirty="0">
                <a:latin typeface="Times New Roman"/>
                <a:cs typeface="Times New Roman"/>
              </a:rPr>
              <a:t>r</a:t>
            </a:r>
            <a:r>
              <a:rPr sz="1200" spc="-50" dirty="0">
                <a:latin typeface="Times New Roman"/>
                <a:cs typeface="Times New Roman"/>
              </a:rPr>
              <a:t>m</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 </a:t>
            </a:r>
            <a:r>
              <a:rPr sz="1200" spc="-30" dirty="0">
                <a:latin typeface="Times New Roman"/>
                <a:cs typeface="Times New Roman"/>
              </a:rPr>
              <a:t>A</a:t>
            </a:r>
            <a:r>
              <a:rPr sz="1200" dirty="0">
                <a:latin typeface="Times New Roman"/>
                <a:cs typeface="Times New Roman"/>
              </a:rPr>
              <a:t>ge</a:t>
            </a:r>
            <a:r>
              <a:rPr sz="1200" spc="5" dirty="0">
                <a:latin typeface="Times New Roman"/>
                <a:cs typeface="Times New Roman"/>
              </a:rPr>
              <a:t> </a:t>
            </a:r>
            <a:r>
              <a:rPr sz="1200" dirty="0">
                <a:latin typeface="Times New Roman"/>
                <a:cs typeface="Times New Roman"/>
              </a:rPr>
              <a:t>Publ</a:t>
            </a:r>
            <a:r>
              <a:rPr sz="1200" spc="-25" dirty="0">
                <a:latin typeface="Times New Roman"/>
                <a:cs typeface="Times New Roman"/>
              </a:rPr>
              <a:t>i</a:t>
            </a:r>
            <a:r>
              <a:rPr sz="1200" spc="10" dirty="0">
                <a:latin typeface="Times New Roman"/>
                <a:cs typeface="Times New Roman"/>
              </a:rPr>
              <a:t>s</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ng.</a:t>
            </a:r>
            <a:endParaRPr sz="1200">
              <a:latin typeface="Times New Roman"/>
              <a:cs typeface="Times New Roman"/>
            </a:endParaRPr>
          </a:p>
          <a:p>
            <a:pPr marL="378460" marR="10795" indent="-365760" algn="just">
              <a:lnSpc>
                <a:spcPts val="1370"/>
              </a:lnSpc>
              <a:spcBef>
                <a:spcPts val="20"/>
              </a:spcBef>
            </a:pPr>
            <a:r>
              <a:rPr sz="1200" spc="-1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15" dirty="0">
                <a:latin typeface="Times New Roman"/>
                <a:cs typeface="Times New Roman"/>
              </a:rPr>
              <a:t>s</a:t>
            </a:r>
            <a:r>
              <a:rPr sz="1200" spc="15" dirty="0">
                <a:latin typeface="Times New Roman"/>
                <a:cs typeface="Times New Roman"/>
              </a:rPr>
              <a:t>a</a:t>
            </a:r>
            <a:r>
              <a:rPr sz="1200" spc="-25" dirty="0">
                <a:latin typeface="Times New Roman"/>
                <a:cs typeface="Times New Roman"/>
              </a:rPr>
              <a:t>h</a:t>
            </a:r>
            <a:r>
              <a:rPr sz="1200" dirty="0">
                <a:latin typeface="Times New Roman"/>
                <a:cs typeface="Times New Roman"/>
              </a:rPr>
              <a:t>,</a:t>
            </a:r>
            <a:r>
              <a:rPr sz="1200" spc="120" dirty="0">
                <a:latin typeface="Times New Roman"/>
                <a:cs typeface="Times New Roman"/>
              </a:rPr>
              <a:t> </a:t>
            </a:r>
            <a:r>
              <a:rPr sz="1200" spc="-20" dirty="0">
                <a:latin typeface="Times New Roman"/>
                <a:cs typeface="Times New Roman"/>
              </a:rPr>
              <a:t>F</a:t>
            </a:r>
            <a:r>
              <a:rPr sz="1200" dirty="0">
                <a:latin typeface="Times New Roman"/>
                <a:cs typeface="Times New Roman"/>
              </a:rPr>
              <a:t>.</a:t>
            </a:r>
            <a:r>
              <a:rPr sz="1200" spc="120" dirty="0">
                <a:latin typeface="Times New Roman"/>
                <a:cs typeface="Times New Roman"/>
              </a:rPr>
              <a:t> </a:t>
            </a:r>
            <a:r>
              <a:rPr sz="1200" spc="-15" dirty="0">
                <a:latin typeface="Times New Roman"/>
                <a:cs typeface="Times New Roman"/>
              </a:rPr>
              <a:t>M</a:t>
            </a:r>
            <a:r>
              <a:rPr sz="1200" dirty="0">
                <a:latin typeface="Times New Roman"/>
                <a:cs typeface="Times New Roman"/>
              </a:rPr>
              <a:t>.</a:t>
            </a:r>
            <a:r>
              <a:rPr sz="1200" spc="120" dirty="0">
                <a:latin typeface="Times New Roman"/>
                <a:cs typeface="Times New Roman"/>
              </a:rPr>
              <a:t> </a:t>
            </a:r>
            <a:r>
              <a:rPr sz="1200" spc="5" dirty="0">
                <a:latin typeface="Times New Roman"/>
                <a:cs typeface="Times New Roman"/>
              </a:rPr>
              <a:t>(</a:t>
            </a:r>
            <a:r>
              <a:rPr sz="1200" dirty="0">
                <a:latin typeface="Times New Roman"/>
                <a:cs typeface="Times New Roman"/>
              </a:rPr>
              <a:t>2011</a:t>
            </a:r>
            <a:r>
              <a:rPr sz="1200" spc="5" dirty="0">
                <a:latin typeface="Times New Roman"/>
                <a:cs typeface="Times New Roman"/>
              </a:rPr>
              <a:t>)</a:t>
            </a:r>
            <a:r>
              <a:rPr sz="1200" dirty="0">
                <a:latin typeface="Times New Roman"/>
                <a:cs typeface="Times New Roman"/>
              </a:rPr>
              <a:t>.</a:t>
            </a:r>
            <a:r>
              <a:rPr sz="1200" spc="120" dirty="0">
                <a:latin typeface="Times New Roman"/>
                <a:cs typeface="Times New Roman"/>
              </a:rPr>
              <a:t> </a:t>
            </a:r>
            <a:r>
              <a:rPr sz="1200" dirty="0">
                <a:latin typeface="Times New Roman"/>
                <a:cs typeface="Times New Roman"/>
              </a:rPr>
              <a:t>A</a:t>
            </a:r>
            <a:r>
              <a:rPr sz="1200" spc="80" dirty="0">
                <a:latin typeface="Times New Roman"/>
                <a:cs typeface="Times New Roman"/>
              </a:rPr>
              <a:t> </a:t>
            </a:r>
            <a:r>
              <a:rPr sz="1200" spc="-5" dirty="0">
                <a:latin typeface="Times New Roman"/>
                <a:cs typeface="Times New Roman"/>
              </a:rPr>
              <a:t>ca</a:t>
            </a:r>
            <a:r>
              <a:rPr sz="1200" spc="-15" dirty="0">
                <a:latin typeface="Times New Roman"/>
                <a:cs typeface="Times New Roman"/>
              </a:rPr>
              <a:t>s</a:t>
            </a:r>
            <a:r>
              <a:rPr sz="1200" dirty="0">
                <a:latin typeface="Times New Roman"/>
                <a:cs typeface="Times New Roman"/>
              </a:rPr>
              <a:t>e</a:t>
            </a:r>
            <a:r>
              <a:rPr sz="1200" spc="12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114"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ly</a:t>
            </a:r>
            <a:r>
              <a:rPr sz="1200" spc="80" dirty="0">
                <a:latin typeface="Times New Roman"/>
                <a:cs typeface="Times New Roman"/>
              </a:rPr>
              <a:t> </a:t>
            </a:r>
            <a:r>
              <a:rPr sz="1200" spc="5" dirty="0">
                <a:latin typeface="Times New Roman"/>
                <a:cs typeface="Times New Roman"/>
              </a:rPr>
              <a:t>r</a:t>
            </a:r>
            <a:r>
              <a:rPr sz="1200" spc="15" dirty="0">
                <a:latin typeface="Times New Roman"/>
                <a:cs typeface="Times New Roman"/>
              </a:rPr>
              <a:t>e</a:t>
            </a:r>
            <a:r>
              <a:rPr sz="1200" spc="-25" dirty="0">
                <a:latin typeface="Times New Roman"/>
                <a:cs typeface="Times New Roman"/>
              </a:rPr>
              <a:t>l</a:t>
            </a:r>
            <a:r>
              <a:rPr sz="1200" spc="15" dirty="0">
                <a:latin typeface="Times New Roman"/>
                <a:cs typeface="Times New Roman"/>
              </a:rPr>
              <a:t>e</a:t>
            </a:r>
            <a:r>
              <a:rPr sz="1200" dirty="0">
                <a:latin typeface="Times New Roman"/>
                <a:cs typeface="Times New Roman"/>
              </a:rPr>
              <a:t>v</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t</a:t>
            </a:r>
            <a:r>
              <a:rPr sz="1200" spc="13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in</a:t>
            </a:r>
            <a:r>
              <a:rPr sz="1200" dirty="0">
                <a:latin typeface="Times New Roman"/>
                <a:cs typeface="Times New Roman"/>
              </a:rPr>
              <a:t>g</a:t>
            </a:r>
            <a:r>
              <a:rPr sz="1200" spc="13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05" dirty="0">
                <a:latin typeface="Times New Roman"/>
                <a:cs typeface="Times New Roman"/>
              </a:rPr>
              <a:t> </a:t>
            </a:r>
            <a:r>
              <a:rPr sz="1200" spc="10" dirty="0">
                <a:latin typeface="Times New Roman"/>
                <a:cs typeface="Times New Roman"/>
              </a:rPr>
              <a:t>s</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c</a:t>
            </a:r>
            <a:r>
              <a:rPr sz="1200" dirty="0">
                <a:latin typeface="Times New Roman"/>
                <a:cs typeface="Times New Roman"/>
              </a:rPr>
              <a:t>e</a:t>
            </a:r>
            <a:r>
              <a:rPr sz="1200" spc="100"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15" dirty="0">
                <a:latin typeface="Times New Roman"/>
                <a:cs typeface="Times New Roman"/>
              </a:rPr>
              <a:t>c</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8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30"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ns </a:t>
            </a:r>
            <a:r>
              <a:rPr sz="1200" spc="-25" dirty="0">
                <a:latin typeface="Times New Roman"/>
                <a:cs typeface="Times New Roman"/>
              </a:rPr>
              <a:t>l</a:t>
            </a:r>
            <a:r>
              <a:rPr sz="1200" spc="-5" dirty="0">
                <a:latin typeface="Times New Roman"/>
                <a:cs typeface="Times New Roman"/>
              </a:rPr>
              <a:t>ea</a:t>
            </a:r>
            <a:r>
              <a:rPr sz="1200" spc="30" dirty="0">
                <a:latin typeface="Times New Roman"/>
                <a:cs typeface="Times New Roman"/>
              </a:rPr>
              <a:t>r</a:t>
            </a:r>
            <a:r>
              <a:rPr sz="1200" spc="-25" dirty="0">
                <a:latin typeface="Times New Roman"/>
                <a:cs typeface="Times New Roman"/>
              </a:rPr>
              <a:t>n</a:t>
            </a:r>
            <a:r>
              <a:rPr sz="1200" spc="-5" dirty="0">
                <a:latin typeface="Times New Roman"/>
                <a:cs typeface="Times New Roman"/>
              </a:rPr>
              <a:t>e</a:t>
            </a:r>
            <a:r>
              <a:rPr sz="1200" dirty="0">
                <a:latin typeface="Times New Roman"/>
                <a:cs typeface="Times New Roman"/>
              </a:rPr>
              <a:t>d</a:t>
            </a:r>
            <a:r>
              <a:rPr sz="1200" spc="3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20"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20" dirty="0">
                <a:latin typeface="Times New Roman"/>
                <a:cs typeface="Times New Roman"/>
              </a:rPr>
              <a:t> </a:t>
            </a:r>
            <a:r>
              <a:rPr sz="1200" i="1" dirty="0">
                <a:latin typeface="Times New Roman"/>
                <a:cs typeface="Times New Roman"/>
              </a:rPr>
              <a:t>The</a:t>
            </a:r>
            <a:r>
              <a:rPr sz="1200" i="1" spc="5" dirty="0">
                <a:latin typeface="Times New Roman"/>
                <a:cs typeface="Times New Roman"/>
              </a:rPr>
              <a:t> </a:t>
            </a:r>
            <a:r>
              <a:rPr sz="1200" i="1" spc="-5" dirty="0">
                <a:latin typeface="Times New Roman"/>
                <a:cs typeface="Times New Roman"/>
              </a:rPr>
              <a:t>J</a:t>
            </a:r>
            <a:r>
              <a:rPr sz="1200" i="1" dirty="0">
                <a:latin typeface="Times New Roman"/>
                <a:cs typeface="Times New Roman"/>
              </a:rPr>
              <a:t>ou</a:t>
            </a:r>
            <a:r>
              <a:rPr sz="1200" i="1" spc="-15" dirty="0">
                <a:latin typeface="Times New Roman"/>
                <a:cs typeface="Times New Roman"/>
              </a:rPr>
              <a:t>r</a:t>
            </a:r>
            <a:r>
              <a:rPr sz="1200" i="1" dirty="0">
                <a:latin typeface="Times New Roman"/>
                <a:cs typeface="Times New Roman"/>
              </a:rPr>
              <a:t>nal</a:t>
            </a:r>
            <a:r>
              <a:rPr sz="1200" i="1" spc="10" dirty="0">
                <a:latin typeface="Times New Roman"/>
                <a:cs typeface="Times New Roman"/>
              </a:rPr>
              <a:t> </a:t>
            </a:r>
            <a:r>
              <a:rPr sz="1200" i="1" spc="-25" dirty="0">
                <a:latin typeface="Times New Roman"/>
                <a:cs typeface="Times New Roman"/>
              </a:rPr>
              <a:t>o</a:t>
            </a:r>
            <a:r>
              <a:rPr sz="1200" i="1" dirty="0">
                <a:latin typeface="Times New Roman"/>
                <a:cs typeface="Times New Roman"/>
              </a:rPr>
              <a:t>f</a:t>
            </a:r>
            <a:r>
              <a:rPr sz="1200" i="1" spc="10" dirty="0">
                <a:latin typeface="Times New Roman"/>
                <a:cs typeface="Times New Roman"/>
              </a:rPr>
              <a:t> </a:t>
            </a:r>
            <a:r>
              <a:rPr sz="1200" i="1" spc="-10" dirty="0">
                <a:latin typeface="Times New Roman"/>
                <a:cs typeface="Times New Roman"/>
              </a:rPr>
              <a:t>N</a:t>
            </a:r>
            <a:r>
              <a:rPr sz="1200" i="1" spc="-5" dirty="0">
                <a:latin typeface="Times New Roman"/>
                <a:cs typeface="Times New Roman"/>
              </a:rPr>
              <a:t>e</a:t>
            </a:r>
            <a:r>
              <a:rPr sz="1200" i="1" dirty="0">
                <a:latin typeface="Times New Roman"/>
                <a:cs typeface="Times New Roman"/>
              </a:rPr>
              <a:t>g</a:t>
            </a:r>
            <a:r>
              <a:rPr sz="1200" i="1" spc="-15" dirty="0">
                <a:latin typeface="Times New Roman"/>
                <a:cs typeface="Times New Roman"/>
              </a:rPr>
              <a:t>r</a:t>
            </a:r>
            <a:r>
              <a:rPr sz="1200" i="1" dirty="0">
                <a:latin typeface="Times New Roman"/>
                <a:cs typeface="Times New Roman"/>
              </a:rPr>
              <a:t>o</a:t>
            </a:r>
            <a:r>
              <a:rPr sz="1200" i="1" spc="10" dirty="0">
                <a:latin typeface="Times New Roman"/>
                <a:cs typeface="Times New Roman"/>
              </a:rPr>
              <a:t> E</a:t>
            </a:r>
            <a:r>
              <a:rPr sz="1200" i="1" dirty="0">
                <a:latin typeface="Times New Roman"/>
                <a:cs typeface="Times New Roman"/>
              </a:rPr>
              <a:t>du</a:t>
            </a:r>
            <a:r>
              <a:rPr sz="1200" i="1" spc="-5" dirty="0">
                <a:latin typeface="Times New Roman"/>
                <a:cs typeface="Times New Roman"/>
              </a:rPr>
              <a:t>c</a:t>
            </a:r>
            <a:r>
              <a:rPr sz="1200" i="1" dirty="0">
                <a:latin typeface="Times New Roman"/>
                <a:cs typeface="Times New Roman"/>
              </a:rPr>
              <a:t>atio</a:t>
            </a:r>
            <a:r>
              <a:rPr sz="1200" i="1" spc="-25" dirty="0">
                <a:latin typeface="Times New Roman"/>
                <a:cs typeface="Times New Roman"/>
              </a:rPr>
              <a:t>n</a:t>
            </a:r>
            <a:r>
              <a:rPr sz="1200" dirty="0">
                <a:latin typeface="Times New Roman"/>
                <a:cs typeface="Times New Roman"/>
              </a:rPr>
              <a:t>,</a:t>
            </a:r>
            <a:r>
              <a:rPr sz="1200" spc="20" dirty="0">
                <a:latin typeface="Times New Roman"/>
                <a:cs typeface="Times New Roman"/>
              </a:rPr>
              <a:t> </a:t>
            </a:r>
            <a:r>
              <a:rPr sz="1200" i="1" dirty="0">
                <a:latin typeface="Times New Roman"/>
                <a:cs typeface="Times New Roman"/>
              </a:rPr>
              <a:t>80</a:t>
            </a:r>
            <a:r>
              <a:rPr sz="1200" i="1" spc="-15" dirty="0">
                <a:latin typeface="Times New Roman"/>
                <a:cs typeface="Times New Roman"/>
              </a:rPr>
              <a:t> </a:t>
            </a:r>
            <a:r>
              <a:rPr sz="1200" spc="5" dirty="0">
                <a:latin typeface="Times New Roman"/>
                <a:cs typeface="Times New Roman"/>
              </a:rPr>
              <a:t>(</a:t>
            </a:r>
            <a:r>
              <a:rPr sz="1200" dirty="0">
                <a:latin typeface="Times New Roman"/>
                <a:cs typeface="Times New Roman"/>
              </a:rPr>
              <a:t>3</a:t>
            </a:r>
            <a:r>
              <a:rPr sz="1200" spc="-20" dirty="0">
                <a:latin typeface="Times New Roman"/>
                <a:cs typeface="Times New Roman"/>
              </a:rPr>
              <a:t>)</a:t>
            </a:r>
            <a:r>
              <a:rPr sz="1200" dirty="0">
                <a:latin typeface="Times New Roman"/>
                <a:cs typeface="Times New Roman"/>
              </a:rPr>
              <a:t>,</a:t>
            </a:r>
            <a:r>
              <a:rPr sz="1200" spc="20" dirty="0">
                <a:latin typeface="Times New Roman"/>
                <a:cs typeface="Times New Roman"/>
              </a:rPr>
              <a:t> </a:t>
            </a:r>
            <a:r>
              <a:rPr sz="1200" dirty="0">
                <a:latin typeface="Times New Roman"/>
                <a:cs typeface="Times New Roman"/>
              </a:rPr>
              <a:t>29</a:t>
            </a:r>
            <a:r>
              <a:rPr sz="1200" spc="-25" dirty="0">
                <a:latin typeface="Times New Roman"/>
                <a:cs typeface="Times New Roman"/>
              </a:rPr>
              <a:t>6</a:t>
            </a:r>
            <a:r>
              <a:rPr sz="1200" spc="5" dirty="0">
                <a:latin typeface="Times New Roman"/>
                <a:cs typeface="Times New Roman"/>
              </a:rPr>
              <a:t>-</a:t>
            </a:r>
            <a:r>
              <a:rPr sz="1200" dirty="0">
                <a:latin typeface="Times New Roman"/>
                <a:cs typeface="Times New Roman"/>
              </a:rPr>
              <a:t>309.</a:t>
            </a:r>
            <a:endParaRPr sz="1200">
              <a:latin typeface="Times New Roman"/>
              <a:cs typeface="Times New Roman"/>
            </a:endParaRPr>
          </a:p>
          <a:p>
            <a:pPr marL="378460" marR="10795" indent="-365760" algn="just">
              <a:lnSpc>
                <a:spcPts val="1370"/>
              </a:lnSpc>
              <a:spcBef>
                <a:spcPts val="20"/>
              </a:spcBef>
            </a:pPr>
            <a:r>
              <a:rPr sz="1200" spc="-5" dirty="0">
                <a:latin typeface="Times New Roman"/>
                <a:cs typeface="Times New Roman"/>
              </a:rPr>
              <a:t>O</a:t>
            </a:r>
            <a:r>
              <a:rPr sz="1200" spc="5" dirty="0">
                <a:latin typeface="Times New Roman"/>
                <a:cs typeface="Times New Roman"/>
              </a:rPr>
              <a:t>r</a:t>
            </a:r>
            <a:r>
              <a:rPr sz="1200" spc="25" dirty="0">
                <a:latin typeface="Times New Roman"/>
                <a:cs typeface="Times New Roman"/>
              </a:rPr>
              <a:t>t</a:t>
            </a:r>
            <a:r>
              <a:rPr sz="1200" spc="-50" dirty="0">
                <a:latin typeface="Times New Roman"/>
                <a:cs typeface="Times New Roman"/>
              </a:rPr>
              <a:t>i</a:t>
            </a:r>
            <a:r>
              <a:rPr sz="1200" spc="-5" dirty="0">
                <a:latin typeface="Times New Roman"/>
                <a:cs typeface="Times New Roman"/>
              </a:rPr>
              <a:t>z</a:t>
            </a:r>
            <a:r>
              <a:rPr sz="1200" dirty="0">
                <a:latin typeface="Times New Roman"/>
                <a:cs typeface="Times New Roman"/>
              </a:rPr>
              <a:t>,</a:t>
            </a:r>
            <a:r>
              <a:rPr sz="1200" spc="95" dirty="0">
                <a:latin typeface="Times New Roman"/>
                <a:cs typeface="Times New Roman"/>
              </a:rPr>
              <a:t> </a:t>
            </a:r>
            <a:r>
              <a:rPr sz="1200" spc="-30" dirty="0">
                <a:latin typeface="Times New Roman"/>
                <a:cs typeface="Times New Roman"/>
              </a:rPr>
              <a:t>A</a:t>
            </a:r>
            <a:r>
              <a:rPr sz="1200" dirty="0">
                <a:latin typeface="Times New Roman"/>
                <a:cs typeface="Times New Roman"/>
              </a:rPr>
              <a:t>.</a:t>
            </a:r>
            <a:r>
              <a:rPr sz="1200" spc="95" dirty="0">
                <a:latin typeface="Times New Roman"/>
                <a:cs typeface="Times New Roman"/>
              </a:rPr>
              <a:t> </a:t>
            </a:r>
            <a:r>
              <a:rPr sz="1200" spc="-30" dirty="0">
                <a:latin typeface="Times New Roman"/>
                <a:cs typeface="Times New Roman"/>
              </a:rPr>
              <a:t>A</a:t>
            </a:r>
            <a:r>
              <a:rPr sz="1200" dirty="0">
                <a:latin typeface="Times New Roman"/>
                <a:cs typeface="Times New Roman"/>
              </a:rPr>
              <a:t>.</a:t>
            </a:r>
            <a:r>
              <a:rPr sz="1200" spc="95" dirty="0">
                <a:latin typeface="Times New Roman"/>
                <a:cs typeface="Times New Roman"/>
              </a:rPr>
              <a:t> </a:t>
            </a:r>
            <a:r>
              <a:rPr sz="1200" spc="5" dirty="0">
                <a:latin typeface="Times New Roman"/>
                <a:cs typeface="Times New Roman"/>
              </a:rPr>
              <a:t>(</a:t>
            </a:r>
            <a:r>
              <a:rPr sz="1200" dirty="0">
                <a:latin typeface="Times New Roman"/>
                <a:cs typeface="Times New Roman"/>
              </a:rPr>
              <a:t>2012</a:t>
            </a:r>
            <a:r>
              <a:rPr sz="1200" spc="5" dirty="0">
                <a:latin typeface="Times New Roman"/>
                <a:cs typeface="Times New Roman"/>
              </a:rPr>
              <a:t>)</a:t>
            </a:r>
            <a:r>
              <a:rPr sz="1200" dirty="0">
                <a:latin typeface="Times New Roman"/>
                <a:cs typeface="Times New Roman"/>
              </a:rPr>
              <a:t>.</a:t>
            </a:r>
            <a:r>
              <a:rPr sz="1200" spc="70" dirty="0">
                <a:latin typeface="Times New Roman"/>
                <a:cs typeface="Times New Roman"/>
              </a:rPr>
              <a:t> </a:t>
            </a:r>
            <a:r>
              <a:rPr sz="1200" i="1" spc="5" dirty="0">
                <a:latin typeface="Times New Roman"/>
                <a:cs typeface="Times New Roman"/>
              </a:rPr>
              <a:t>I</a:t>
            </a:r>
            <a:r>
              <a:rPr sz="1200" i="1" spc="-5" dirty="0">
                <a:latin typeface="Times New Roman"/>
                <a:cs typeface="Times New Roman"/>
              </a:rPr>
              <a:t>m</a:t>
            </a:r>
            <a:r>
              <a:rPr sz="1200" i="1" dirty="0">
                <a:latin typeface="Times New Roman"/>
                <a:cs typeface="Times New Roman"/>
              </a:rPr>
              <a:t>pl</a:t>
            </a:r>
            <a:r>
              <a:rPr sz="1200" i="1" spc="-5" dirty="0">
                <a:latin typeface="Times New Roman"/>
                <a:cs typeface="Times New Roman"/>
              </a:rPr>
              <a:t>eme</a:t>
            </a:r>
            <a:r>
              <a:rPr sz="1200" i="1" dirty="0">
                <a:latin typeface="Times New Roman"/>
                <a:cs typeface="Times New Roman"/>
              </a:rPr>
              <a:t>nting</a:t>
            </a:r>
            <a:r>
              <a:rPr sz="1200" i="1" spc="80" dirty="0">
                <a:latin typeface="Times New Roman"/>
                <a:cs typeface="Times New Roman"/>
              </a:rPr>
              <a:t> </a:t>
            </a:r>
            <a:r>
              <a:rPr sz="1200" i="1" spc="-15" dirty="0">
                <a:latin typeface="Times New Roman"/>
                <a:cs typeface="Times New Roman"/>
              </a:rPr>
              <a:t>s</a:t>
            </a:r>
            <a:r>
              <a:rPr sz="1200" i="1" dirty="0">
                <a:latin typeface="Times New Roman"/>
                <a:cs typeface="Times New Roman"/>
              </a:rPr>
              <a:t>tanda</a:t>
            </a:r>
            <a:r>
              <a:rPr sz="1200" i="1" spc="-15" dirty="0">
                <a:latin typeface="Times New Roman"/>
                <a:cs typeface="Times New Roman"/>
              </a:rPr>
              <a:t>r</a:t>
            </a:r>
            <a:r>
              <a:rPr sz="1200" i="1" dirty="0">
                <a:latin typeface="Times New Roman"/>
                <a:cs typeface="Times New Roman"/>
              </a:rPr>
              <a:t>d</a:t>
            </a:r>
            <a:r>
              <a:rPr sz="1200" i="1" spc="-15" dirty="0">
                <a:latin typeface="Times New Roman"/>
                <a:cs typeface="Times New Roman"/>
              </a:rPr>
              <a:t>s</a:t>
            </a:r>
            <a:r>
              <a:rPr sz="1200" i="1" spc="5" dirty="0">
                <a:latin typeface="Times New Roman"/>
                <a:cs typeface="Times New Roman"/>
              </a:rPr>
              <a:t>-</a:t>
            </a:r>
            <a:r>
              <a:rPr sz="1200" i="1" dirty="0">
                <a:latin typeface="Times New Roman"/>
                <a:cs typeface="Times New Roman"/>
              </a:rPr>
              <a:t>ba</a:t>
            </a:r>
            <a:r>
              <a:rPr sz="1200" i="1" spc="-15" dirty="0">
                <a:latin typeface="Times New Roman"/>
                <a:cs typeface="Times New Roman"/>
              </a:rPr>
              <a:t>s</a:t>
            </a:r>
            <a:r>
              <a:rPr sz="1200" i="1" spc="15" dirty="0">
                <a:latin typeface="Times New Roman"/>
                <a:cs typeface="Times New Roman"/>
              </a:rPr>
              <a:t>e</a:t>
            </a:r>
            <a:r>
              <a:rPr sz="1200" i="1" dirty="0">
                <a:latin typeface="Times New Roman"/>
                <a:cs typeface="Times New Roman"/>
              </a:rPr>
              <a:t>d</a:t>
            </a:r>
            <a:r>
              <a:rPr sz="1200" i="1" spc="80"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a:t>
            </a:r>
            <a:r>
              <a:rPr sz="1200" i="1" spc="-5" dirty="0">
                <a:latin typeface="Times New Roman"/>
                <a:cs typeface="Times New Roman"/>
              </a:rPr>
              <a:t>e</a:t>
            </a:r>
            <a:r>
              <a:rPr sz="1200" i="1" dirty="0">
                <a:latin typeface="Times New Roman"/>
                <a:cs typeface="Times New Roman"/>
              </a:rPr>
              <a:t>r</a:t>
            </a:r>
            <a:r>
              <a:rPr sz="1200" i="1" spc="70" dirty="0">
                <a:latin typeface="Times New Roman"/>
                <a:cs typeface="Times New Roman"/>
              </a:rPr>
              <a:t> </a:t>
            </a:r>
            <a:r>
              <a:rPr sz="1200" i="1" spc="-5" dirty="0">
                <a:latin typeface="Times New Roman"/>
                <a:cs typeface="Times New Roman"/>
              </a:rPr>
              <a:t>e</a:t>
            </a:r>
            <a:r>
              <a:rPr sz="1200" i="1" dirty="0">
                <a:latin typeface="Times New Roman"/>
                <a:cs typeface="Times New Roman"/>
              </a:rPr>
              <a:t>du</a:t>
            </a:r>
            <a:r>
              <a:rPr sz="1200" i="1" spc="-5" dirty="0">
                <a:latin typeface="Times New Roman"/>
                <a:cs typeface="Times New Roman"/>
              </a:rPr>
              <a:t>c</a:t>
            </a:r>
            <a:r>
              <a:rPr sz="1200" i="1" dirty="0">
                <a:latin typeface="Times New Roman"/>
                <a:cs typeface="Times New Roman"/>
              </a:rPr>
              <a:t>ation</a:t>
            </a:r>
            <a:r>
              <a:rPr sz="1200" i="1" spc="80" dirty="0">
                <a:latin typeface="Times New Roman"/>
                <a:cs typeface="Times New Roman"/>
              </a:rPr>
              <a:t> </a:t>
            </a:r>
            <a:r>
              <a:rPr sz="1200" i="1" dirty="0">
                <a:latin typeface="Times New Roman"/>
                <a:cs typeface="Times New Roman"/>
              </a:rPr>
              <a:t>to</a:t>
            </a:r>
            <a:r>
              <a:rPr sz="1200" i="1" spc="80" dirty="0">
                <a:latin typeface="Times New Roman"/>
                <a:cs typeface="Times New Roman"/>
              </a:rPr>
              <a:t> </a:t>
            </a:r>
            <a:r>
              <a:rPr sz="1200" i="1" dirty="0">
                <a:latin typeface="Times New Roman"/>
                <a:cs typeface="Times New Roman"/>
              </a:rPr>
              <a:t>p</a:t>
            </a:r>
            <a:r>
              <a:rPr sz="1200" i="1" spc="-15" dirty="0">
                <a:latin typeface="Times New Roman"/>
                <a:cs typeface="Times New Roman"/>
              </a:rPr>
              <a:t>r</a:t>
            </a:r>
            <a:r>
              <a:rPr sz="1200" i="1" spc="-5" dirty="0">
                <a:latin typeface="Times New Roman"/>
                <a:cs typeface="Times New Roman"/>
              </a:rPr>
              <a:t>e</a:t>
            </a:r>
            <a:r>
              <a:rPr sz="1200" i="1" dirty="0">
                <a:latin typeface="Times New Roman"/>
                <a:cs typeface="Times New Roman"/>
              </a:rPr>
              <a:t>pa</a:t>
            </a:r>
            <a:r>
              <a:rPr sz="1200" i="1" spc="-15" dirty="0">
                <a:latin typeface="Times New Roman"/>
                <a:cs typeface="Times New Roman"/>
              </a:rPr>
              <a:t>r</a:t>
            </a:r>
            <a:r>
              <a:rPr sz="1200" i="1" dirty="0">
                <a:latin typeface="Times New Roman"/>
                <a:cs typeface="Times New Roman"/>
              </a:rPr>
              <a:t>e</a:t>
            </a:r>
            <a:r>
              <a:rPr sz="1200" i="1" spc="75" dirty="0">
                <a:latin typeface="Times New Roman"/>
                <a:cs typeface="Times New Roman"/>
              </a:rPr>
              <a:t> </a:t>
            </a:r>
            <a:r>
              <a:rPr sz="1200" i="1" spc="-5"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ally</a:t>
            </a:r>
            <a:r>
              <a:rPr sz="1200" i="1" spc="75" dirty="0">
                <a:latin typeface="Times New Roman"/>
                <a:cs typeface="Times New Roman"/>
              </a:rPr>
              <a:t> </a:t>
            </a:r>
            <a:r>
              <a:rPr sz="1200" i="1" dirty="0">
                <a:latin typeface="Times New Roman"/>
                <a:cs typeface="Times New Roman"/>
              </a:rPr>
              <a:t>and lingui</a:t>
            </a:r>
            <a:r>
              <a:rPr sz="1200" i="1" spc="-15" dirty="0">
                <a:latin typeface="Times New Roman"/>
                <a:cs typeface="Times New Roman"/>
              </a:rPr>
              <a:t>s</a:t>
            </a:r>
            <a:r>
              <a:rPr sz="1200" i="1" dirty="0">
                <a:latin typeface="Times New Roman"/>
                <a:cs typeface="Times New Roman"/>
              </a:rPr>
              <a:t>ti</a:t>
            </a:r>
            <a:r>
              <a:rPr sz="1200" i="1" spc="-5" dirty="0">
                <a:latin typeface="Times New Roman"/>
                <a:cs typeface="Times New Roman"/>
              </a:rPr>
              <a:t>c</a:t>
            </a:r>
            <a:r>
              <a:rPr sz="1200" i="1" dirty="0">
                <a:latin typeface="Times New Roman"/>
                <a:cs typeface="Times New Roman"/>
              </a:rPr>
              <a:t>ally </a:t>
            </a:r>
            <a:r>
              <a:rPr sz="1200" i="1" spc="-80" dirty="0">
                <a:latin typeface="Times New Roman"/>
                <a:cs typeface="Times New Roman"/>
              </a:rPr>
              <a:t> </a:t>
            </a:r>
            <a:r>
              <a:rPr sz="1200" i="1" spc="-15" dirty="0">
                <a:latin typeface="Times New Roman"/>
                <a:cs typeface="Times New Roman"/>
              </a:rPr>
              <a:t>r</a:t>
            </a:r>
            <a:r>
              <a:rPr sz="1200" i="1" spc="-5" dirty="0">
                <a:latin typeface="Times New Roman"/>
                <a:cs typeface="Times New Roman"/>
              </a:rPr>
              <a:t>e</a:t>
            </a:r>
            <a:r>
              <a:rPr sz="1200" i="1" spc="-15" dirty="0">
                <a:latin typeface="Times New Roman"/>
                <a:cs typeface="Times New Roman"/>
              </a:rPr>
              <a:t>s</a:t>
            </a:r>
            <a:r>
              <a:rPr sz="1200" i="1" dirty="0">
                <a:latin typeface="Times New Roman"/>
                <a:cs typeface="Times New Roman"/>
              </a:rPr>
              <a:t>po</a:t>
            </a:r>
            <a:r>
              <a:rPr sz="1200" i="1" spc="20" dirty="0">
                <a:latin typeface="Times New Roman"/>
                <a:cs typeface="Times New Roman"/>
              </a:rPr>
              <a:t>n</a:t>
            </a:r>
            <a:r>
              <a:rPr sz="1200" i="1" spc="-15" dirty="0">
                <a:latin typeface="Times New Roman"/>
                <a:cs typeface="Times New Roman"/>
              </a:rPr>
              <a:t>s</a:t>
            </a:r>
            <a:r>
              <a:rPr sz="1200" i="1" dirty="0">
                <a:latin typeface="Times New Roman"/>
                <a:cs typeface="Times New Roman"/>
              </a:rPr>
              <a:t>i</a:t>
            </a:r>
            <a:r>
              <a:rPr sz="1200" i="1" spc="-5" dirty="0">
                <a:latin typeface="Times New Roman"/>
                <a:cs typeface="Times New Roman"/>
              </a:rPr>
              <a:t>v</a:t>
            </a:r>
            <a:r>
              <a:rPr sz="1200" i="1" dirty="0">
                <a:latin typeface="Times New Roman"/>
                <a:cs typeface="Times New Roman"/>
              </a:rPr>
              <a:t>e </a:t>
            </a:r>
            <a:r>
              <a:rPr sz="1200" i="1" spc="-80" dirty="0">
                <a:latin typeface="Times New Roman"/>
                <a:cs typeface="Times New Roman"/>
              </a:rPr>
              <a:t> </a:t>
            </a:r>
            <a:r>
              <a:rPr sz="1200" i="1" spc="-15" dirty="0">
                <a:latin typeface="Times New Roman"/>
                <a:cs typeface="Times New Roman"/>
              </a:rPr>
              <a:t>s</a:t>
            </a:r>
            <a:r>
              <a:rPr sz="1200" i="1" dirty="0">
                <a:latin typeface="Times New Roman"/>
                <a:cs typeface="Times New Roman"/>
              </a:rPr>
              <a:t>p</a:t>
            </a:r>
            <a:r>
              <a:rPr sz="1200" i="1" spc="15" dirty="0">
                <a:latin typeface="Times New Roman"/>
                <a:cs typeface="Times New Roman"/>
              </a:rPr>
              <a:t>e</a:t>
            </a:r>
            <a:r>
              <a:rPr sz="1200" i="1" spc="-5" dirty="0">
                <a:latin typeface="Times New Roman"/>
                <a:cs typeface="Times New Roman"/>
              </a:rPr>
              <a:t>c</a:t>
            </a:r>
            <a:r>
              <a:rPr sz="1200" i="1" dirty="0">
                <a:latin typeface="Times New Roman"/>
                <a:cs typeface="Times New Roman"/>
              </a:rPr>
              <a:t>ial </a:t>
            </a:r>
            <a:r>
              <a:rPr sz="1200" i="1" spc="-70" dirty="0">
                <a:latin typeface="Times New Roman"/>
                <a:cs typeface="Times New Roman"/>
              </a:rPr>
              <a:t> </a:t>
            </a:r>
            <a:r>
              <a:rPr sz="1200" i="1" spc="-5" dirty="0">
                <a:latin typeface="Times New Roman"/>
                <a:cs typeface="Times New Roman"/>
              </a:rPr>
              <a:t>e</a:t>
            </a:r>
            <a:r>
              <a:rPr sz="1200" i="1" dirty="0">
                <a:latin typeface="Times New Roman"/>
                <a:cs typeface="Times New Roman"/>
              </a:rPr>
              <a:t>du</a:t>
            </a:r>
            <a:r>
              <a:rPr sz="1200" i="1" spc="-5" dirty="0">
                <a:latin typeface="Times New Roman"/>
                <a:cs typeface="Times New Roman"/>
              </a:rPr>
              <a:t>c</a:t>
            </a:r>
            <a:r>
              <a:rPr sz="1200" i="1" dirty="0">
                <a:latin typeface="Times New Roman"/>
                <a:cs typeface="Times New Roman"/>
              </a:rPr>
              <a:t>ato</a:t>
            </a:r>
            <a:r>
              <a:rPr sz="1200" i="1" spc="10" dirty="0">
                <a:latin typeface="Times New Roman"/>
                <a:cs typeface="Times New Roman"/>
              </a:rPr>
              <a:t>r</a:t>
            </a:r>
            <a:r>
              <a:rPr sz="1200" i="1" spc="-15" dirty="0">
                <a:latin typeface="Times New Roman"/>
                <a:cs typeface="Times New Roman"/>
              </a:rPr>
              <a:t>s</a:t>
            </a:r>
            <a:r>
              <a:rPr sz="1200" i="1" dirty="0">
                <a:latin typeface="Times New Roman"/>
                <a:cs typeface="Times New Roman"/>
              </a:rPr>
              <a:t>: </a:t>
            </a:r>
            <a:r>
              <a:rPr sz="1200" i="1" spc="-65" dirty="0">
                <a:latin typeface="Times New Roman"/>
                <a:cs typeface="Times New Roman"/>
              </a:rPr>
              <a:t> </a:t>
            </a:r>
            <a:r>
              <a:rPr sz="1200" i="1" spc="10" dirty="0">
                <a:latin typeface="Times New Roman"/>
                <a:cs typeface="Times New Roman"/>
              </a:rPr>
              <a:t>E</a:t>
            </a:r>
            <a:r>
              <a:rPr sz="1200" i="1" dirty="0">
                <a:latin typeface="Times New Roman"/>
                <a:cs typeface="Times New Roman"/>
              </a:rPr>
              <a:t>ngli</a:t>
            </a:r>
            <a:r>
              <a:rPr sz="1200" i="1" spc="-15" dirty="0">
                <a:latin typeface="Times New Roman"/>
                <a:cs typeface="Times New Roman"/>
              </a:rPr>
              <a:t>s</a:t>
            </a:r>
            <a:r>
              <a:rPr sz="1200" i="1" dirty="0">
                <a:latin typeface="Times New Roman"/>
                <a:cs typeface="Times New Roman"/>
              </a:rPr>
              <a:t>h </a:t>
            </a:r>
            <a:r>
              <a:rPr sz="1200" i="1" spc="-75" dirty="0">
                <a:latin typeface="Times New Roman"/>
                <a:cs typeface="Times New Roman"/>
              </a:rPr>
              <a:t> </a:t>
            </a:r>
            <a:r>
              <a:rPr sz="1200" i="1" dirty="0">
                <a:latin typeface="Times New Roman"/>
                <a:cs typeface="Times New Roman"/>
              </a:rPr>
              <a:t>language </a:t>
            </a:r>
            <a:r>
              <a:rPr sz="1200" i="1" spc="-80" dirty="0">
                <a:latin typeface="Times New Roman"/>
                <a:cs typeface="Times New Roman"/>
              </a:rPr>
              <a:t> </a:t>
            </a:r>
            <a:r>
              <a:rPr sz="1200" i="1" dirty="0">
                <a:latin typeface="Times New Roman"/>
                <a:cs typeface="Times New Roman"/>
              </a:rPr>
              <a:t>l</a:t>
            </a:r>
            <a:r>
              <a:rPr sz="1200" i="1" spc="-5" dirty="0">
                <a:latin typeface="Times New Roman"/>
                <a:cs typeface="Times New Roman"/>
              </a:rPr>
              <a:t>e</a:t>
            </a:r>
            <a:r>
              <a:rPr sz="1200" i="1" dirty="0">
                <a:latin typeface="Times New Roman"/>
                <a:cs typeface="Times New Roman"/>
              </a:rPr>
              <a:t>a</a:t>
            </a:r>
            <a:r>
              <a:rPr sz="1200" i="1" spc="-15" dirty="0">
                <a:latin typeface="Times New Roman"/>
                <a:cs typeface="Times New Roman"/>
              </a:rPr>
              <a:t>r</a:t>
            </a:r>
            <a:r>
              <a:rPr sz="1200" i="1" dirty="0">
                <a:latin typeface="Times New Roman"/>
                <a:cs typeface="Times New Roman"/>
              </a:rPr>
              <a:t>n</a:t>
            </a:r>
            <a:r>
              <a:rPr sz="1200" i="1" spc="15" dirty="0">
                <a:latin typeface="Times New Roman"/>
                <a:cs typeface="Times New Roman"/>
              </a:rPr>
              <a:t>e</a:t>
            </a:r>
            <a:r>
              <a:rPr sz="1200" i="1" spc="-15" dirty="0">
                <a:latin typeface="Times New Roman"/>
                <a:cs typeface="Times New Roman"/>
              </a:rPr>
              <a:t>r</a:t>
            </a:r>
            <a:r>
              <a:rPr sz="1200" i="1" dirty="0">
                <a:latin typeface="Times New Roman"/>
                <a:cs typeface="Times New Roman"/>
              </a:rPr>
              <a:t>s </a:t>
            </a:r>
            <a:r>
              <a:rPr sz="1200" i="1" spc="-60" dirty="0">
                <a:latin typeface="Times New Roman"/>
                <a:cs typeface="Times New Roman"/>
              </a:rPr>
              <a:t> </a:t>
            </a:r>
            <a:r>
              <a:rPr sz="1200" i="1" spc="-35" dirty="0">
                <a:latin typeface="Times New Roman"/>
                <a:cs typeface="Times New Roman"/>
              </a:rPr>
              <a:t>w</a:t>
            </a:r>
            <a:r>
              <a:rPr sz="1200" i="1" dirty="0">
                <a:latin typeface="Times New Roman"/>
                <a:cs typeface="Times New Roman"/>
              </a:rPr>
              <a:t>ith </a:t>
            </a:r>
            <a:r>
              <a:rPr sz="1200" i="1" spc="-75" dirty="0">
                <a:latin typeface="Times New Roman"/>
                <a:cs typeface="Times New Roman"/>
              </a:rPr>
              <a:t> </a:t>
            </a:r>
            <a:r>
              <a:rPr sz="1200" i="1" dirty="0">
                <a:latin typeface="Times New Roman"/>
                <a:cs typeface="Times New Roman"/>
              </a:rPr>
              <a:t>di</a:t>
            </a:r>
            <a:r>
              <a:rPr sz="1200" i="1" spc="-15" dirty="0">
                <a:latin typeface="Times New Roman"/>
                <a:cs typeface="Times New Roman"/>
              </a:rPr>
              <a:t>s</a:t>
            </a:r>
            <a:r>
              <a:rPr sz="1200" i="1" dirty="0">
                <a:latin typeface="Times New Roman"/>
                <a:cs typeface="Times New Roman"/>
              </a:rPr>
              <a:t>abiliti</a:t>
            </a:r>
            <a:r>
              <a:rPr sz="1200" i="1" spc="15" dirty="0">
                <a:latin typeface="Times New Roman"/>
                <a:cs typeface="Times New Roman"/>
              </a:rPr>
              <a:t>e</a:t>
            </a:r>
            <a:r>
              <a:rPr sz="1200" i="1" spc="-15" dirty="0">
                <a:latin typeface="Times New Roman"/>
                <a:cs typeface="Times New Roman"/>
              </a:rPr>
              <a:t>s</a:t>
            </a:r>
            <a:r>
              <a:rPr sz="1200" i="1" dirty="0">
                <a:latin typeface="Times New Roman"/>
                <a:cs typeface="Times New Roman"/>
              </a:rPr>
              <a:t>.</a:t>
            </a:r>
            <a:endParaRPr sz="1200">
              <a:latin typeface="Times New Roman"/>
              <a:cs typeface="Times New Roman"/>
            </a:endParaRPr>
          </a:p>
          <a:p>
            <a:pPr marL="378460">
              <a:lnSpc>
                <a:spcPts val="1320"/>
              </a:lnSpc>
            </a:pPr>
            <a:r>
              <a:rPr sz="1200" dirty="0">
                <a:latin typeface="Times New Roman"/>
                <a:cs typeface="Times New Roman"/>
              </a:rPr>
              <a:t>P</a:t>
            </a:r>
            <a:r>
              <a:rPr sz="1200" spc="-5" dirty="0">
                <a:latin typeface="Times New Roman"/>
                <a:cs typeface="Times New Roman"/>
              </a:rPr>
              <a:t>a</a:t>
            </a:r>
            <a:r>
              <a:rPr sz="1200" dirty="0">
                <a:latin typeface="Times New Roman"/>
                <a:cs typeface="Times New Roman"/>
              </a:rPr>
              <a:t>p</a:t>
            </a:r>
            <a:r>
              <a:rPr sz="1200" spc="-5" dirty="0">
                <a:latin typeface="Times New Roman"/>
                <a:cs typeface="Times New Roman"/>
              </a:rPr>
              <a:t>e</a:t>
            </a:r>
            <a:r>
              <a:rPr sz="1200" dirty="0">
                <a:latin typeface="Times New Roman"/>
                <a:cs typeface="Times New Roman"/>
              </a:rPr>
              <a:t>r</a:t>
            </a:r>
            <a:r>
              <a:rPr sz="1200" spc="2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10" dirty="0">
                <a:latin typeface="Times New Roman"/>
                <a:cs typeface="Times New Roman"/>
              </a:rPr>
              <a:t> </a:t>
            </a:r>
            <a:r>
              <a:rPr sz="1200" spc="-30" dirty="0">
                <a:latin typeface="Times New Roman"/>
                <a:cs typeface="Times New Roman"/>
              </a:rPr>
              <a:t>a</a:t>
            </a:r>
            <a:r>
              <a:rPr sz="1200" dirty="0">
                <a:latin typeface="Times New Roman"/>
                <a:cs typeface="Times New Roman"/>
              </a:rPr>
              <a:t>t</a:t>
            </a:r>
            <a:r>
              <a:rPr sz="1200" spc="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 dirty="0">
                <a:latin typeface="Times New Roman"/>
                <a:cs typeface="Times New Roman"/>
              </a:rPr>
              <a:t> </a:t>
            </a:r>
            <a:r>
              <a:rPr sz="1200" spc="-10"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25" dirty="0">
                <a:latin typeface="Times New Roman"/>
                <a:cs typeface="Times New Roman"/>
              </a:rPr>
              <a:t>n</a:t>
            </a:r>
            <a:r>
              <a:rPr sz="1200" spc="15" dirty="0">
                <a:latin typeface="Times New Roman"/>
                <a:cs typeface="Times New Roman"/>
              </a:rPr>
              <a:t>c</a:t>
            </a:r>
            <a:r>
              <a:rPr sz="1200" spc="-25" dirty="0">
                <a:latin typeface="Times New Roman"/>
                <a:cs typeface="Times New Roman"/>
              </a:rPr>
              <a:t>i</a:t>
            </a:r>
            <a:r>
              <a:rPr sz="1200" dirty="0">
                <a:latin typeface="Times New Roman"/>
                <a:cs typeface="Times New Roman"/>
              </a:rPr>
              <a:t>l</a:t>
            </a:r>
            <a:r>
              <a:rPr sz="1200" spc="-1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20" dirty="0">
                <a:latin typeface="Times New Roman"/>
                <a:cs typeface="Times New Roman"/>
              </a:rPr>
              <a:t> </a:t>
            </a:r>
            <a:r>
              <a:rPr sz="1200" spc="10" dirty="0">
                <a:latin typeface="Times New Roman"/>
                <a:cs typeface="Times New Roman"/>
              </a:rPr>
              <a:t>E</a:t>
            </a:r>
            <a:r>
              <a:rPr sz="1200" spc="-25" dirty="0">
                <a:latin typeface="Times New Roman"/>
                <a:cs typeface="Times New Roman"/>
              </a:rPr>
              <a:t>x</a:t>
            </a:r>
            <a:r>
              <a:rPr sz="1200" spc="-5" dirty="0">
                <a:latin typeface="Times New Roman"/>
                <a:cs typeface="Times New Roman"/>
              </a:rPr>
              <a:t>ce</a:t>
            </a:r>
            <a:r>
              <a:rPr sz="1200" dirty="0">
                <a:latin typeface="Times New Roman"/>
                <a:cs typeface="Times New Roman"/>
              </a:rPr>
              <a:t>p</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a</a:t>
            </a:r>
            <a:r>
              <a:rPr sz="1200" dirty="0">
                <a:latin typeface="Times New Roman"/>
                <a:cs typeface="Times New Roman"/>
              </a:rPr>
              <a:t>l</a:t>
            </a:r>
            <a:r>
              <a:rPr sz="1200" spc="-10" dirty="0">
                <a:latin typeface="Times New Roman"/>
                <a:cs typeface="Times New Roman"/>
              </a:rPr>
              <a:t> </a:t>
            </a:r>
            <a:r>
              <a:rPr sz="1200" spc="15" dirty="0">
                <a:latin typeface="Times New Roman"/>
                <a:cs typeface="Times New Roman"/>
              </a:rPr>
              <a:t>C</a:t>
            </a:r>
            <a:r>
              <a:rPr sz="1200" dirty="0">
                <a:latin typeface="Times New Roman"/>
                <a:cs typeface="Times New Roman"/>
              </a:rPr>
              <a:t>hi</a:t>
            </a:r>
            <a:r>
              <a:rPr sz="1200" spc="-25" dirty="0">
                <a:latin typeface="Times New Roman"/>
                <a:cs typeface="Times New Roman"/>
              </a:rPr>
              <a:t>l</a:t>
            </a:r>
            <a:r>
              <a:rPr sz="1200" dirty="0">
                <a:latin typeface="Times New Roman"/>
                <a:cs typeface="Times New Roman"/>
              </a:rPr>
              <a:t>d</a:t>
            </a:r>
            <a:r>
              <a:rPr sz="1200" spc="5" dirty="0">
                <a:latin typeface="Times New Roman"/>
                <a:cs typeface="Times New Roman"/>
              </a:rPr>
              <a:t>r</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De</a:t>
            </a:r>
            <a:r>
              <a:rPr sz="1200" dirty="0">
                <a:latin typeface="Times New Roman"/>
                <a:cs typeface="Times New Roman"/>
              </a:rPr>
              <a:t>n</a:t>
            </a:r>
            <a:r>
              <a:rPr sz="1200" spc="-25"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a:t>
            </a:r>
            <a:r>
              <a:rPr sz="1200" spc="20" dirty="0">
                <a:latin typeface="Times New Roman"/>
                <a:cs typeface="Times New Roman"/>
              </a:rPr>
              <a:t> </a:t>
            </a:r>
            <a:r>
              <a:rPr sz="1200" spc="-10" dirty="0">
                <a:latin typeface="Times New Roman"/>
                <a:cs typeface="Times New Roman"/>
              </a:rPr>
              <a:t>C</a:t>
            </a:r>
            <a:r>
              <a:rPr sz="1200" spc="-5" dirty="0">
                <a:latin typeface="Times New Roman"/>
                <a:cs typeface="Times New Roman"/>
              </a:rPr>
              <a:t>O</a:t>
            </a:r>
            <a:r>
              <a:rPr sz="1200" dirty="0">
                <a:latin typeface="Times New Roman"/>
                <a:cs typeface="Times New Roman"/>
              </a:rPr>
              <a:t>.</a:t>
            </a:r>
            <a:endParaRPr sz="1200">
              <a:latin typeface="Times New Roman"/>
              <a:cs typeface="Times New Roman"/>
            </a:endParaRPr>
          </a:p>
          <a:p>
            <a:pPr marL="12700">
              <a:lnSpc>
                <a:spcPts val="1380"/>
              </a:lnSpc>
            </a:pPr>
            <a:r>
              <a:rPr sz="1200" spc="15" dirty="0">
                <a:latin typeface="Times New Roman"/>
                <a:cs typeface="Times New Roman"/>
              </a:rPr>
              <a:t>R</a:t>
            </a:r>
            <a:r>
              <a:rPr sz="1200" spc="-50" dirty="0">
                <a:latin typeface="Times New Roman"/>
                <a:cs typeface="Times New Roman"/>
              </a:rPr>
              <a:t>i</a:t>
            </a:r>
            <a:r>
              <a:rPr sz="1200" spc="15" dirty="0">
                <a:latin typeface="Times New Roman"/>
                <a:cs typeface="Times New Roman"/>
              </a:rPr>
              <a:t>c</a:t>
            </a:r>
            <a:r>
              <a:rPr sz="1200" dirty="0">
                <a:latin typeface="Times New Roman"/>
                <a:cs typeface="Times New Roman"/>
              </a:rPr>
              <a:t>h</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d</a:t>
            </a:r>
            <a:r>
              <a:rPr sz="1200" spc="-15" dirty="0">
                <a:latin typeface="Times New Roman"/>
                <a:cs typeface="Times New Roman"/>
              </a:rPr>
              <a:t>s</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V</a:t>
            </a:r>
            <a:r>
              <a:rPr sz="1200" dirty="0">
                <a:latin typeface="Times New Roman"/>
                <a:cs typeface="Times New Roman"/>
              </a:rPr>
              <a:t>. </a:t>
            </a:r>
            <a:r>
              <a:rPr sz="1200" spc="10" dirty="0">
                <a:latin typeface="Times New Roman"/>
                <a:cs typeface="Times New Roman"/>
              </a:rPr>
              <a:t> </a:t>
            </a:r>
            <a:r>
              <a:rPr sz="1200" spc="5" dirty="0">
                <a:latin typeface="Times New Roman"/>
                <a:cs typeface="Times New Roman"/>
              </a:rPr>
              <a:t>(</a:t>
            </a:r>
            <a:r>
              <a:rPr sz="1200" dirty="0">
                <a:latin typeface="Times New Roman"/>
                <a:cs typeface="Times New Roman"/>
              </a:rPr>
              <a:t>1994</a:t>
            </a:r>
            <a:r>
              <a:rPr sz="1200" spc="-20" dirty="0">
                <a:latin typeface="Times New Roman"/>
                <a:cs typeface="Times New Roman"/>
              </a:rPr>
              <a:t>)</a:t>
            </a:r>
            <a:r>
              <a:rPr sz="1200" dirty="0">
                <a:latin typeface="Times New Roman"/>
                <a:cs typeface="Times New Roman"/>
              </a:rPr>
              <a:t>.</a:t>
            </a:r>
            <a:r>
              <a:rPr sz="1200" spc="20" dirty="0">
                <a:latin typeface="Times New Roman"/>
                <a:cs typeface="Times New Roman"/>
              </a:rPr>
              <a:t> </a:t>
            </a:r>
            <a:r>
              <a:rPr sz="1200" spc="-3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du</a:t>
            </a:r>
            <a:r>
              <a:rPr sz="1200" spc="-5" dirty="0">
                <a:latin typeface="Times New Roman"/>
                <a:cs typeface="Times New Roman"/>
              </a:rPr>
              <a:t>c</a:t>
            </a:r>
            <a:r>
              <a:rPr sz="1200" spc="25" dirty="0">
                <a:latin typeface="Times New Roman"/>
                <a:cs typeface="Times New Roman"/>
              </a:rPr>
              <a:t>t</a:t>
            </a:r>
            <a:r>
              <a:rPr sz="1200" spc="-25" dirty="0">
                <a:latin typeface="Times New Roman"/>
                <a:cs typeface="Times New Roman"/>
              </a:rPr>
              <a:t>in</a:t>
            </a:r>
            <a:r>
              <a:rPr sz="1200" dirty="0">
                <a:latin typeface="Times New Roman"/>
                <a:cs typeface="Times New Roman"/>
              </a:rPr>
              <a:t>g</a:t>
            </a:r>
            <a:r>
              <a:rPr sz="1200" spc="1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a:t>
            </a:r>
            <a:r>
              <a:rPr sz="1200" spc="5" dirty="0">
                <a:latin typeface="Times New Roman"/>
                <a:cs typeface="Times New Roman"/>
              </a:rPr>
              <a:t>r</a:t>
            </a:r>
            <a:r>
              <a:rPr sz="1200" spc="15" dirty="0">
                <a:latin typeface="Times New Roman"/>
                <a:cs typeface="Times New Roman"/>
              </a:rPr>
              <a:t>c</a:t>
            </a:r>
            <a:r>
              <a:rPr sz="1200" dirty="0">
                <a:latin typeface="Times New Roman"/>
                <a:cs typeface="Times New Roman"/>
              </a:rPr>
              <a:t>h</a:t>
            </a:r>
            <a:r>
              <a:rPr sz="1200" spc="-15" dirty="0">
                <a:latin typeface="Times New Roman"/>
                <a:cs typeface="Times New Roman"/>
              </a:rPr>
              <a:t> </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dirty="0">
                <a:latin typeface="Times New Roman"/>
                <a:cs typeface="Times New Roman"/>
              </a:rPr>
              <a:t>p</a:t>
            </a:r>
            <a:r>
              <a:rPr sz="1200" spc="-20" dirty="0">
                <a:latin typeface="Times New Roman"/>
                <a:cs typeface="Times New Roman"/>
              </a:rPr>
              <a:t>r</a:t>
            </a:r>
            <a:r>
              <a:rPr sz="1200" spc="-5" dirty="0">
                <a:latin typeface="Times New Roman"/>
                <a:cs typeface="Times New Roman"/>
              </a:rPr>
              <a:t>ac</a:t>
            </a:r>
            <a:r>
              <a:rPr sz="1200" spc="25" dirty="0">
                <a:latin typeface="Times New Roman"/>
                <a:cs typeface="Times New Roman"/>
              </a:rPr>
              <a:t>t</a:t>
            </a:r>
            <a:r>
              <a:rPr sz="1200" spc="-50" dirty="0">
                <a:latin typeface="Times New Roman"/>
                <a:cs typeface="Times New Roman"/>
              </a:rPr>
              <a:t>i</a:t>
            </a:r>
            <a:r>
              <a:rPr sz="1200" spc="15" dirty="0">
                <a:latin typeface="Times New Roman"/>
                <a:cs typeface="Times New Roman"/>
              </a:rPr>
              <a:t>c</a:t>
            </a:r>
            <a:r>
              <a:rPr sz="1200" spc="-5" dirty="0">
                <a:latin typeface="Times New Roman"/>
                <a:cs typeface="Times New Roman"/>
              </a:rPr>
              <a:t>e</a:t>
            </a:r>
            <a:r>
              <a:rPr sz="1200" dirty="0">
                <a:latin typeface="Times New Roman"/>
                <a:cs typeface="Times New Roman"/>
              </a:rPr>
              <a:t>.</a:t>
            </a:r>
            <a:r>
              <a:rPr sz="1200" spc="20" dirty="0">
                <a:latin typeface="Times New Roman"/>
                <a:cs typeface="Times New Roman"/>
              </a:rPr>
              <a:t> </a:t>
            </a:r>
            <a:r>
              <a:rPr sz="1200" i="1" spc="10" dirty="0">
                <a:latin typeface="Times New Roman"/>
                <a:cs typeface="Times New Roman"/>
              </a:rPr>
              <a:t>E</a:t>
            </a:r>
            <a:r>
              <a:rPr sz="1200" i="1" dirty="0">
                <a:latin typeface="Times New Roman"/>
                <a:cs typeface="Times New Roman"/>
              </a:rPr>
              <a:t>du</a:t>
            </a:r>
            <a:r>
              <a:rPr sz="1200" i="1" spc="-5" dirty="0">
                <a:latin typeface="Times New Roman"/>
                <a:cs typeface="Times New Roman"/>
              </a:rPr>
              <a:t>c</a:t>
            </a:r>
            <a:r>
              <a:rPr sz="1200" i="1" dirty="0">
                <a:latin typeface="Times New Roman"/>
                <a:cs typeface="Times New Roman"/>
              </a:rPr>
              <a:t>ational</a:t>
            </a:r>
            <a:r>
              <a:rPr sz="1200" i="1" spc="-10" dirty="0">
                <a:latin typeface="Times New Roman"/>
                <a:cs typeface="Times New Roman"/>
              </a:rPr>
              <a:t> </a:t>
            </a:r>
            <a:r>
              <a:rPr sz="1200" i="1" spc="10" dirty="0">
                <a:latin typeface="Times New Roman"/>
                <a:cs typeface="Times New Roman"/>
              </a:rPr>
              <a:t>R</a:t>
            </a:r>
            <a:r>
              <a:rPr sz="1200" i="1" spc="-5" dirty="0">
                <a:latin typeface="Times New Roman"/>
                <a:cs typeface="Times New Roman"/>
              </a:rPr>
              <a:t>e</a:t>
            </a:r>
            <a:r>
              <a:rPr sz="1200" i="1" spc="-15" dirty="0">
                <a:latin typeface="Times New Roman"/>
                <a:cs typeface="Times New Roman"/>
              </a:rPr>
              <a:t>s</a:t>
            </a:r>
            <a:r>
              <a:rPr sz="1200" i="1" spc="-5" dirty="0">
                <a:latin typeface="Times New Roman"/>
                <a:cs typeface="Times New Roman"/>
              </a:rPr>
              <a:t>e</a:t>
            </a:r>
            <a:r>
              <a:rPr sz="1200" i="1" dirty="0">
                <a:latin typeface="Times New Roman"/>
                <a:cs typeface="Times New Roman"/>
              </a:rPr>
              <a:t>a</a:t>
            </a:r>
            <a:r>
              <a:rPr sz="1200" i="1" spc="-15" dirty="0">
                <a:latin typeface="Times New Roman"/>
                <a:cs typeface="Times New Roman"/>
              </a:rPr>
              <a:t>r</a:t>
            </a:r>
            <a:r>
              <a:rPr sz="1200" i="1" spc="-5" dirty="0">
                <a:latin typeface="Times New Roman"/>
                <a:cs typeface="Times New Roman"/>
              </a:rPr>
              <a:t>c</a:t>
            </a:r>
            <a:r>
              <a:rPr sz="1200" i="1" dirty="0">
                <a:latin typeface="Times New Roman"/>
                <a:cs typeface="Times New Roman"/>
              </a:rPr>
              <a:t>h</a:t>
            </a:r>
            <a:r>
              <a:rPr sz="1200" i="1" spc="-5" dirty="0">
                <a:latin typeface="Times New Roman"/>
                <a:cs typeface="Times New Roman"/>
              </a:rPr>
              <a:t>e</a:t>
            </a:r>
            <a:r>
              <a:rPr sz="1200" i="1" spc="-15" dirty="0">
                <a:latin typeface="Times New Roman"/>
                <a:cs typeface="Times New Roman"/>
              </a:rPr>
              <a:t>r</a:t>
            </a:r>
            <a:r>
              <a:rPr sz="1200" dirty="0">
                <a:latin typeface="Times New Roman"/>
                <a:cs typeface="Times New Roman"/>
              </a:rPr>
              <a:t>,</a:t>
            </a:r>
            <a:r>
              <a:rPr sz="1200" spc="20" dirty="0">
                <a:latin typeface="Times New Roman"/>
                <a:cs typeface="Times New Roman"/>
              </a:rPr>
              <a:t> </a:t>
            </a:r>
            <a:r>
              <a:rPr sz="1200" dirty="0">
                <a:latin typeface="Times New Roman"/>
                <a:cs typeface="Times New Roman"/>
              </a:rPr>
              <a:t>23</a:t>
            </a:r>
            <a:r>
              <a:rPr sz="1200" spc="5" dirty="0">
                <a:latin typeface="Times New Roman"/>
                <a:cs typeface="Times New Roman"/>
              </a:rPr>
              <a:t>(</a:t>
            </a:r>
            <a:r>
              <a:rPr sz="1200" dirty="0">
                <a:latin typeface="Times New Roman"/>
                <a:cs typeface="Times New Roman"/>
              </a:rPr>
              <a:t>5</a:t>
            </a:r>
            <a:r>
              <a:rPr sz="1200" spc="5" dirty="0">
                <a:latin typeface="Times New Roman"/>
                <a:cs typeface="Times New Roman"/>
              </a:rPr>
              <a:t>)</a:t>
            </a:r>
            <a:r>
              <a:rPr sz="1200" dirty="0">
                <a:latin typeface="Times New Roman"/>
                <a:cs typeface="Times New Roman"/>
              </a:rPr>
              <a:t>, 8</a:t>
            </a:r>
            <a:r>
              <a:rPr sz="1200" spc="5" dirty="0">
                <a:latin typeface="Times New Roman"/>
                <a:cs typeface="Times New Roman"/>
              </a:rPr>
              <a:t>-</a:t>
            </a:r>
            <a:r>
              <a:rPr sz="1200" dirty="0">
                <a:latin typeface="Times New Roman"/>
                <a:cs typeface="Times New Roman"/>
              </a:rPr>
              <a:t>1</a:t>
            </a:r>
            <a:r>
              <a:rPr sz="1200" spc="-25" dirty="0">
                <a:latin typeface="Times New Roman"/>
                <a:cs typeface="Times New Roman"/>
              </a:rPr>
              <a:t>0.</a:t>
            </a:r>
            <a:endParaRPr sz="1200">
              <a:latin typeface="Times New Roman"/>
              <a:cs typeface="Times New Roman"/>
            </a:endParaRPr>
          </a:p>
          <a:p>
            <a:pPr marL="378460" marR="6985" indent="-365760" algn="just">
              <a:lnSpc>
                <a:spcPct val="95800"/>
              </a:lnSpc>
              <a:spcBef>
                <a:spcPts val="35"/>
              </a:spcBef>
            </a:pPr>
            <a:r>
              <a:rPr sz="1200" dirty="0">
                <a:latin typeface="Times New Roman"/>
                <a:cs typeface="Times New Roman"/>
              </a:rPr>
              <a:t>S</a:t>
            </a:r>
            <a:r>
              <a:rPr sz="1200" spc="15" dirty="0">
                <a:latin typeface="Times New Roman"/>
                <a:cs typeface="Times New Roman"/>
              </a:rPr>
              <a:t>a</a:t>
            </a:r>
            <a:r>
              <a:rPr sz="1200" spc="-50" dirty="0">
                <a:latin typeface="Times New Roman"/>
                <a:cs typeface="Times New Roman"/>
              </a:rPr>
              <a:t>l</a:t>
            </a:r>
            <a:r>
              <a:rPr sz="1200" spc="10" dirty="0">
                <a:latin typeface="Times New Roman"/>
                <a:cs typeface="Times New Roman"/>
              </a:rPr>
              <a:t>s</a:t>
            </a:r>
            <a:r>
              <a:rPr sz="1200" spc="-25" dirty="0">
                <a:latin typeface="Times New Roman"/>
                <a:cs typeface="Times New Roman"/>
              </a:rPr>
              <a:t>b</a:t>
            </a:r>
            <a:r>
              <a:rPr sz="1200" dirty="0">
                <a:latin typeface="Times New Roman"/>
                <a:cs typeface="Times New Roman"/>
              </a:rPr>
              <a:t>u</a:t>
            </a:r>
            <a:r>
              <a:rPr sz="1200" spc="30" dirty="0">
                <a:latin typeface="Times New Roman"/>
                <a:cs typeface="Times New Roman"/>
              </a:rPr>
              <a:t>r</a:t>
            </a:r>
            <a:r>
              <a:rPr sz="1200" spc="-50" dirty="0">
                <a:latin typeface="Times New Roman"/>
                <a:cs typeface="Times New Roman"/>
              </a:rPr>
              <a:t>y</a:t>
            </a:r>
            <a:r>
              <a:rPr sz="1200" dirty="0">
                <a:latin typeface="Times New Roman"/>
                <a:cs typeface="Times New Roman"/>
              </a:rPr>
              <a:t>, </a:t>
            </a:r>
            <a:r>
              <a:rPr sz="1200" spc="-40" dirty="0">
                <a:latin typeface="Times New Roman"/>
                <a:cs typeface="Times New Roman"/>
              </a:rPr>
              <a:t> </a:t>
            </a:r>
            <a:r>
              <a:rPr sz="1200" spc="-5" dirty="0">
                <a:latin typeface="Times New Roman"/>
                <a:cs typeface="Times New Roman"/>
              </a:rPr>
              <a:t>D</a:t>
            </a:r>
            <a:r>
              <a:rPr sz="1200" dirty="0">
                <a:latin typeface="Times New Roman"/>
                <a:cs typeface="Times New Roman"/>
              </a:rPr>
              <a:t>. </a:t>
            </a:r>
            <a:r>
              <a:rPr sz="1200" spc="-40" dirty="0">
                <a:latin typeface="Times New Roman"/>
                <a:cs typeface="Times New Roman"/>
              </a:rPr>
              <a:t> </a:t>
            </a:r>
            <a:r>
              <a:rPr sz="1200" spc="5" dirty="0">
                <a:latin typeface="Times New Roman"/>
                <a:cs typeface="Times New Roman"/>
              </a:rPr>
              <a:t>(</a:t>
            </a:r>
            <a:r>
              <a:rPr sz="1200" dirty="0">
                <a:latin typeface="Times New Roman"/>
                <a:cs typeface="Times New Roman"/>
              </a:rPr>
              <a:t>2008</a:t>
            </a:r>
            <a:r>
              <a:rPr sz="1200" spc="5" dirty="0">
                <a:latin typeface="Times New Roman"/>
                <a:cs typeface="Times New Roman"/>
              </a:rPr>
              <a:t>)</a:t>
            </a:r>
            <a:r>
              <a:rPr sz="1200" dirty="0">
                <a:latin typeface="Times New Roman"/>
                <a:cs typeface="Times New Roman"/>
              </a:rPr>
              <a:t>. </a:t>
            </a:r>
            <a:r>
              <a:rPr sz="1200" spc="-40" dirty="0">
                <a:latin typeface="Times New Roman"/>
                <a:cs typeface="Times New Roman"/>
              </a:rPr>
              <a:t> </a:t>
            </a:r>
            <a:r>
              <a:rPr sz="1200" dirty="0">
                <a:latin typeface="Times New Roman"/>
                <a:cs typeface="Times New Roman"/>
              </a:rPr>
              <a:t>A </a:t>
            </a:r>
            <a:r>
              <a:rPr sz="1200" spc="-7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spc="20" dirty="0">
                <a:latin typeface="Times New Roman"/>
                <a:cs typeface="Times New Roman"/>
              </a:rPr>
              <a:t>g</a:t>
            </a:r>
            <a:r>
              <a:rPr sz="1200" dirty="0">
                <a:latin typeface="Times New Roman"/>
                <a:cs typeface="Times New Roman"/>
              </a:rPr>
              <a:t>y </a:t>
            </a:r>
            <a:r>
              <a:rPr sz="1200" spc="-7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 </a:t>
            </a:r>
            <a:r>
              <a:rPr sz="1200" spc="-4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 </a:t>
            </a:r>
            <a:r>
              <a:rPr sz="1200" spc="-55" dirty="0">
                <a:latin typeface="Times New Roman"/>
                <a:cs typeface="Times New Roman"/>
              </a:rPr>
              <a:t> </a:t>
            </a:r>
            <a:r>
              <a:rPr sz="1200" spc="25" dirty="0">
                <a:latin typeface="Times New Roman"/>
                <a:cs typeface="Times New Roman"/>
              </a:rPr>
              <a:t>t</a:t>
            </a:r>
            <a:r>
              <a:rPr sz="1200" spc="-5" dirty="0">
                <a:latin typeface="Times New Roman"/>
                <a:cs typeface="Times New Roman"/>
              </a:rPr>
              <a:t>ea</a:t>
            </a:r>
            <a:r>
              <a:rPr sz="1200" spc="15" dirty="0">
                <a:latin typeface="Times New Roman"/>
                <a:cs typeface="Times New Roman"/>
              </a:rPr>
              <a:t>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 </a:t>
            </a:r>
            <a:r>
              <a:rPr sz="1200" spc="-60"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50"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e </a:t>
            </a:r>
            <a:r>
              <a:rPr sz="1200" spc="-55" dirty="0">
                <a:latin typeface="Times New Roman"/>
                <a:cs typeface="Times New Roman"/>
              </a:rPr>
              <a:t> </a:t>
            </a:r>
            <a:r>
              <a:rPr sz="1200" spc="-5" dirty="0">
                <a:latin typeface="Times New Roman"/>
                <a:cs typeface="Times New Roman"/>
              </a:rPr>
              <a:t>c</a:t>
            </a:r>
            <a:r>
              <a:rPr sz="120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 </a:t>
            </a:r>
            <a:r>
              <a:rPr sz="1200" spc="-95" dirty="0">
                <a:latin typeface="Times New Roman"/>
                <a:cs typeface="Times New Roman"/>
              </a:rPr>
              <a:t> </a:t>
            </a:r>
            <a:r>
              <a:rPr sz="1200" spc="15" dirty="0">
                <a:latin typeface="Times New Roman"/>
                <a:cs typeface="Times New Roman"/>
              </a:rPr>
              <a:t>e</a:t>
            </a:r>
            <a:r>
              <a:rPr sz="1200" spc="-25" dirty="0">
                <a:latin typeface="Times New Roman"/>
                <a:cs typeface="Times New Roman"/>
              </a:rPr>
              <a:t>l</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60" dirty="0">
                <a:latin typeface="Times New Roman"/>
                <a:cs typeface="Times New Roman"/>
              </a:rPr>
              <a:t> </a:t>
            </a:r>
            <a:r>
              <a:rPr sz="1200" spc="20" dirty="0">
                <a:latin typeface="Times New Roman"/>
                <a:cs typeface="Times New Roman"/>
              </a:rPr>
              <a:t>w</a:t>
            </a:r>
            <a:r>
              <a:rPr sz="1200" spc="-50" dirty="0">
                <a:latin typeface="Times New Roman"/>
                <a:cs typeface="Times New Roman"/>
              </a:rPr>
              <a:t>i</a:t>
            </a:r>
            <a:r>
              <a:rPr sz="1200" spc="25" dirty="0">
                <a:latin typeface="Times New Roman"/>
                <a:cs typeface="Times New Roman"/>
              </a:rPr>
              <a:t>t</a:t>
            </a:r>
            <a:r>
              <a:rPr sz="1200" dirty="0">
                <a:latin typeface="Times New Roman"/>
                <a:cs typeface="Times New Roman"/>
              </a:rPr>
              <a:t>hin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dirty="0">
                <a:latin typeface="Times New Roman"/>
                <a:cs typeface="Times New Roman"/>
              </a:rPr>
              <a:t>nn</a:t>
            </a:r>
            <a:r>
              <a:rPr sz="1200" spc="-25" dirty="0">
                <a:latin typeface="Times New Roman"/>
                <a:cs typeface="Times New Roman"/>
              </a:rPr>
              <a:t>i</a:t>
            </a:r>
            <a:r>
              <a:rPr sz="1200" dirty="0">
                <a:latin typeface="Times New Roman"/>
                <a:cs typeface="Times New Roman"/>
              </a:rPr>
              <a:t>ng</a:t>
            </a:r>
            <a:r>
              <a:rPr sz="1200" spc="13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4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5"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130" dirty="0">
                <a:latin typeface="Times New Roman"/>
                <a:cs typeface="Times New Roman"/>
              </a:rPr>
              <a:t> </a:t>
            </a:r>
            <a:r>
              <a:rPr sz="1200" spc="-10"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a:t>
            </a:r>
            <a:r>
              <a:rPr sz="1200" spc="85" dirty="0">
                <a:latin typeface="Times New Roman"/>
                <a:cs typeface="Times New Roman"/>
              </a:rPr>
              <a:t> </a:t>
            </a:r>
            <a:r>
              <a:rPr sz="1200" spc="-15" dirty="0">
                <a:latin typeface="Times New Roman"/>
                <a:cs typeface="Times New Roman"/>
              </a:rPr>
              <a:t>L</a:t>
            </a:r>
            <a:r>
              <a:rPr sz="1200" spc="10" dirty="0">
                <a:latin typeface="Times New Roman"/>
                <a:cs typeface="Times New Roman"/>
              </a:rPr>
              <a:t>.</a:t>
            </a:r>
            <a:r>
              <a:rPr sz="1200" spc="5" dirty="0">
                <a:latin typeface="Times New Roman"/>
                <a:cs typeface="Times New Roman"/>
              </a:rPr>
              <a:t>I</a:t>
            </a:r>
            <a:r>
              <a:rPr sz="1200" spc="10" dirty="0">
                <a:latin typeface="Times New Roman"/>
                <a:cs typeface="Times New Roman"/>
              </a:rPr>
              <a:t>.</a:t>
            </a:r>
            <a:r>
              <a:rPr sz="1200" spc="-5" dirty="0">
                <a:latin typeface="Times New Roman"/>
                <a:cs typeface="Times New Roman"/>
              </a:rPr>
              <a:t>V</a:t>
            </a:r>
            <a:r>
              <a:rPr sz="1200" spc="10" dirty="0">
                <a:latin typeface="Times New Roman"/>
                <a:cs typeface="Times New Roman"/>
              </a:rPr>
              <a:t>.E</a:t>
            </a:r>
            <a:r>
              <a:rPr sz="1200" spc="-15" dirty="0">
                <a:latin typeface="Times New Roman"/>
                <a:cs typeface="Times New Roman"/>
              </a:rPr>
              <a:t>.</a:t>
            </a:r>
            <a:r>
              <a:rPr sz="1200" dirty="0">
                <a:latin typeface="Times New Roman"/>
                <a:cs typeface="Times New Roman"/>
              </a:rPr>
              <a:t>S.</a:t>
            </a:r>
            <a:r>
              <a:rPr sz="1200" spc="140" dirty="0">
                <a:latin typeface="Times New Roman"/>
                <a:cs typeface="Times New Roman"/>
              </a:rPr>
              <a:t> </a:t>
            </a:r>
            <a:r>
              <a:rPr sz="1200" i="1" spc="-5" dirty="0">
                <a:latin typeface="Times New Roman"/>
                <a:cs typeface="Times New Roman"/>
              </a:rPr>
              <a:t>J</a:t>
            </a:r>
            <a:r>
              <a:rPr sz="1200" i="1" dirty="0">
                <a:latin typeface="Times New Roman"/>
                <a:cs typeface="Times New Roman"/>
              </a:rPr>
              <a:t>ou</a:t>
            </a:r>
            <a:r>
              <a:rPr sz="1200" i="1" spc="-35" dirty="0">
                <a:latin typeface="Times New Roman"/>
                <a:cs typeface="Times New Roman"/>
              </a:rPr>
              <a:t>r</a:t>
            </a:r>
            <a:r>
              <a:rPr sz="1200" i="1" dirty="0">
                <a:latin typeface="Times New Roman"/>
                <a:cs typeface="Times New Roman"/>
              </a:rPr>
              <a:t>nal</a:t>
            </a:r>
            <a:r>
              <a:rPr sz="1200" i="1" spc="130" dirty="0">
                <a:latin typeface="Times New Roman"/>
                <a:cs typeface="Times New Roman"/>
              </a:rPr>
              <a:t> </a:t>
            </a:r>
            <a:r>
              <a:rPr sz="1200" i="1" dirty="0">
                <a:latin typeface="Times New Roman"/>
                <a:cs typeface="Times New Roman"/>
              </a:rPr>
              <a:t>of</a:t>
            </a:r>
            <a:r>
              <a:rPr sz="1200" i="1" spc="130" dirty="0">
                <a:latin typeface="Times New Roman"/>
                <a:cs typeface="Times New Roman"/>
              </a:rPr>
              <a:t> </a:t>
            </a:r>
            <a:r>
              <a:rPr sz="1200" i="1" dirty="0">
                <a:latin typeface="Times New Roman"/>
                <a:cs typeface="Times New Roman"/>
              </a:rPr>
              <a:t>So</a:t>
            </a:r>
            <a:r>
              <a:rPr sz="1200" i="1" spc="-5" dirty="0">
                <a:latin typeface="Times New Roman"/>
                <a:cs typeface="Times New Roman"/>
              </a:rPr>
              <a:t>c</a:t>
            </a:r>
            <a:r>
              <a:rPr sz="1200" i="1" dirty="0">
                <a:latin typeface="Times New Roman"/>
                <a:cs typeface="Times New Roman"/>
              </a:rPr>
              <a:t>ial</a:t>
            </a:r>
            <a:r>
              <a:rPr sz="1200" i="1" spc="130" dirty="0">
                <a:latin typeface="Times New Roman"/>
                <a:cs typeface="Times New Roman"/>
              </a:rPr>
              <a:t> </a:t>
            </a:r>
            <a:r>
              <a:rPr sz="1200" i="1" dirty="0">
                <a:latin typeface="Times New Roman"/>
                <a:cs typeface="Times New Roman"/>
              </a:rPr>
              <a:t>Studi</a:t>
            </a:r>
            <a:r>
              <a:rPr sz="1200" i="1" spc="-5" dirty="0">
                <a:latin typeface="Times New Roman"/>
                <a:cs typeface="Times New Roman"/>
              </a:rPr>
              <a:t>e</a:t>
            </a:r>
            <a:r>
              <a:rPr sz="1200" i="1" dirty="0">
                <a:latin typeface="Times New Roman"/>
                <a:cs typeface="Times New Roman"/>
              </a:rPr>
              <a:t>s</a:t>
            </a:r>
            <a:r>
              <a:rPr sz="1200" i="1" spc="120" dirty="0">
                <a:latin typeface="Times New Roman"/>
                <a:cs typeface="Times New Roman"/>
              </a:rPr>
              <a:t> </a:t>
            </a:r>
            <a:r>
              <a:rPr sz="1200" i="1" spc="10" dirty="0">
                <a:latin typeface="Times New Roman"/>
                <a:cs typeface="Times New Roman"/>
              </a:rPr>
              <a:t>R</a:t>
            </a:r>
            <a:r>
              <a:rPr sz="1200" i="1" spc="-5" dirty="0">
                <a:latin typeface="Times New Roman"/>
                <a:cs typeface="Times New Roman"/>
              </a:rPr>
              <a:t>e</a:t>
            </a:r>
            <a:r>
              <a:rPr sz="1200" i="1" spc="-15" dirty="0">
                <a:latin typeface="Times New Roman"/>
                <a:cs typeface="Times New Roman"/>
              </a:rPr>
              <a:t>s</a:t>
            </a:r>
            <a:r>
              <a:rPr sz="1200" i="1" spc="-5" dirty="0">
                <a:latin typeface="Times New Roman"/>
                <a:cs typeface="Times New Roman"/>
              </a:rPr>
              <a:t>e</a:t>
            </a:r>
            <a:r>
              <a:rPr sz="1200" i="1" dirty="0">
                <a:latin typeface="Times New Roman"/>
                <a:cs typeface="Times New Roman"/>
              </a:rPr>
              <a:t>a</a:t>
            </a:r>
            <a:r>
              <a:rPr sz="1200" i="1" spc="-15" dirty="0">
                <a:latin typeface="Times New Roman"/>
                <a:cs typeface="Times New Roman"/>
              </a:rPr>
              <a:t>r</a:t>
            </a:r>
            <a:r>
              <a:rPr sz="1200" i="1" spc="-5" dirty="0">
                <a:latin typeface="Times New Roman"/>
                <a:cs typeface="Times New Roman"/>
              </a:rPr>
              <a:t>c</a:t>
            </a:r>
            <a:r>
              <a:rPr sz="1200" i="1" dirty="0">
                <a:latin typeface="Times New Roman"/>
                <a:cs typeface="Times New Roman"/>
              </a:rPr>
              <a:t>h,</a:t>
            </a:r>
            <a:r>
              <a:rPr sz="1200" i="1" spc="140" dirty="0">
                <a:latin typeface="Times New Roman"/>
                <a:cs typeface="Times New Roman"/>
              </a:rPr>
              <a:t> </a:t>
            </a:r>
            <a:r>
              <a:rPr sz="1200" i="1" dirty="0">
                <a:latin typeface="Times New Roman"/>
                <a:cs typeface="Times New Roman"/>
              </a:rPr>
              <a:t>32</a:t>
            </a:r>
            <a:r>
              <a:rPr sz="1200" dirty="0">
                <a:latin typeface="Times New Roman"/>
                <a:cs typeface="Times New Roman"/>
              </a:rPr>
              <a:t>,</a:t>
            </a:r>
            <a:r>
              <a:rPr sz="1200" spc="140" dirty="0">
                <a:latin typeface="Times New Roman"/>
                <a:cs typeface="Times New Roman"/>
              </a:rPr>
              <a:t> </a:t>
            </a:r>
            <a:r>
              <a:rPr sz="1200" dirty="0">
                <a:latin typeface="Times New Roman"/>
                <a:cs typeface="Times New Roman"/>
              </a:rPr>
              <a:t>31- 39.</a:t>
            </a:r>
            <a:endParaRPr sz="1200">
              <a:latin typeface="Times New Roman"/>
              <a:cs typeface="Times New Roman"/>
            </a:endParaRPr>
          </a:p>
          <a:p>
            <a:pPr marL="378460" indent="-365760" algn="just">
              <a:lnSpc>
                <a:spcPts val="1345"/>
              </a:lnSpc>
            </a:pPr>
            <a:r>
              <a:rPr sz="1200" dirty="0">
                <a:latin typeface="Times New Roman"/>
                <a:cs typeface="Times New Roman"/>
              </a:rPr>
              <a:t>S</a:t>
            </a:r>
            <a:r>
              <a:rPr sz="1200" spc="-5" dirty="0">
                <a:latin typeface="Times New Roman"/>
                <a:cs typeface="Times New Roman"/>
              </a:rPr>
              <a:t>a</a:t>
            </a:r>
            <a:r>
              <a:rPr sz="1200" spc="-25" dirty="0">
                <a:latin typeface="Times New Roman"/>
                <a:cs typeface="Times New Roman"/>
              </a:rPr>
              <a:t>n</a:t>
            </a:r>
            <a:r>
              <a:rPr sz="1200" spc="25" dirty="0">
                <a:latin typeface="Times New Roman"/>
                <a:cs typeface="Times New Roman"/>
              </a:rPr>
              <a:t>t</a:t>
            </a:r>
            <a:r>
              <a:rPr sz="1200" spc="15" dirty="0">
                <a:latin typeface="Times New Roman"/>
                <a:cs typeface="Times New Roman"/>
              </a:rPr>
              <a:t>a</a:t>
            </a:r>
            <a:r>
              <a:rPr sz="1200" spc="-50" dirty="0">
                <a:latin typeface="Times New Roman"/>
                <a:cs typeface="Times New Roman"/>
              </a:rPr>
              <a:t>m</a:t>
            </a:r>
            <a:r>
              <a:rPr sz="1200" spc="-5" dirty="0">
                <a:latin typeface="Times New Roman"/>
                <a:cs typeface="Times New Roman"/>
              </a:rPr>
              <a:t>a</a:t>
            </a:r>
            <a:r>
              <a:rPr sz="1200" spc="30" dirty="0">
                <a:latin typeface="Times New Roman"/>
                <a:cs typeface="Times New Roman"/>
              </a:rPr>
              <a:t>r</a:t>
            </a:r>
            <a:r>
              <a:rPr sz="1200" spc="-25" dirty="0">
                <a:latin typeface="Times New Roman"/>
                <a:cs typeface="Times New Roman"/>
              </a:rPr>
              <a:t>i</a:t>
            </a:r>
            <a:r>
              <a:rPr sz="1200" spc="-5" dirty="0">
                <a:latin typeface="Times New Roman"/>
                <a:cs typeface="Times New Roman"/>
              </a:rPr>
              <a:t>a</a:t>
            </a:r>
            <a:r>
              <a:rPr sz="1200" dirty="0">
                <a:latin typeface="Times New Roman"/>
                <a:cs typeface="Times New Roman"/>
              </a:rPr>
              <a:t>, </a:t>
            </a:r>
            <a:r>
              <a:rPr sz="1200" spc="130" dirty="0">
                <a:latin typeface="Times New Roman"/>
                <a:cs typeface="Times New Roman"/>
              </a:rPr>
              <a:t> </a:t>
            </a:r>
            <a:r>
              <a:rPr sz="1200" spc="-15" dirty="0">
                <a:latin typeface="Times New Roman"/>
                <a:cs typeface="Times New Roman"/>
              </a:rPr>
              <a:t>L</a:t>
            </a:r>
            <a:r>
              <a:rPr sz="1200" dirty="0">
                <a:latin typeface="Times New Roman"/>
                <a:cs typeface="Times New Roman"/>
              </a:rPr>
              <a:t>. </a:t>
            </a:r>
            <a:r>
              <a:rPr sz="1200" spc="130" dirty="0">
                <a:latin typeface="Times New Roman"/>
                <a:cs typeface="Times New Roman"/>
              </a:rPr>
              <a:t> </a:t>
            </a:r>
            <a:r>
              <a:rPr sz="1200" spc="-15" dirty="0">
                <a:latin typeface="Times New Roman"/>
                <a:cs typeface="Times New Roman"/>
              </a:rPr>
              <a:t>J</a:t>
            </a:r>
            <a:r>
              <a:rPr sz="1200" dirty="0">
                <a:latin typeface="Times New Roman"/>
                <a:cs typeface="Times New Roman"/>
              </a:rPr>
              <a:t>. </a:t>
            </a:r>
            <a:r>
              <a:rPr sz="1200" spc="130" dirty="0">
                <a:latin typeface="Times New Roman"/>
                <a:cs typeface="Times New Roman"/>
              </a:rPr>
              <a:t> </a:t>
            </a:r>
            <a:r>
              <a:rPr sz="1200" spc="5" dirty="0">
                <a:latin typeface="Times New Roman"/>
                <a:cs typeface="Times New Roman"/>
              </a:rPr>
              <a:t>(</a:t>
            </a:r>
            <a:r>
              <a:rPr sz="1200" dirty="0">
                <a:latin typeface="Times New Roman"/>
                <a:cs typeface="Times New Roman"/>
              </a:rPr>
              <a:t>2009</a:t>
            </a:r>
            <a:r>
              <a:rPr sz="1200" spc="5" dirty="0">
                <a:latin typeface="Times New Roman"/>
                <a:cs typeface="Times New Roman"/>
              </a:rPr>
              <a:t>)</a:t>
            </a:r>
            <a:r>
              <a:rPr sz="1200" dirty="0">
                <a:latin typeface="Times New Roman"/>
                <a:cs typeface="Times New Roman"/>
              </a:rPr>
              <a:t>. </a:t>
            </a:r>
            <a:r>
              <a:rPr sz="1200" spc="130" dirty="0">
                <a:latin typeface="Times New Roman"/>
                <a:cs typeface="Times New Roman"/>
              </a:rPr>
              <a:t> </a:t>
            </a:r>
            <a:r>
              <a:rPr sz="1200" spc="-10" dirty="0">
                <a:latin typeface="Times New Roman"/>
                <a:cs typeface="Times New Roman"/>
              </a:rPr>
              <a:t>C</a:t>
            </a:r>
            <a:r>
              <a:rPr sz="120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ly </a:t>
            </a:r>
            <a:r>
              <a:rPr sz="1200" spc="9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ve </a:t>
            </a:r>
            <a:r>
              <a:rPr sz="1200" spc="114"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spc="-20" dirty="0">
                <a:latin typeface="Times New Roman"/>
                <a:cs typeface="Times New Roman"/>
              </a:rPr>
              <a:t>ff</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e</a:t>
            </a:r>
            <a:r>
              <a:rPr sz="1200" spc="-25" dirty="0">
                <a:latin typeface="Times New Roman"/>
                <a:cs typeface="Times New Roman"/>
              </a:rPr>
              <a:t>n</a:t>
            </a:r>
            <a:r>
              <a:rPr sz="1200" spc="50" dirty="0">
                <a:latin typeface="Times New Roman"/>
                <a:cs typeface="Times New Roman"/>
              </a:rPr>
              <a:t>t</a:t>
            </a:r>
            <a:r>
              <a:rPr sz="1200" spc="-50" dirty="0">
                <a:latin typeface="Times New Roman"/>
                <a:cs typeface="Times New Roman"/>
              </a:rPr>
              <a:t>i</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14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30"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120" dirty="0">
                <a:latin typeface="Times New Roman"/>
                <a:cs typeface="Times New Roman"/>
              </a:rPr>
              <a:t> </a:t>
            </a:r>
            <a:r>
              <a:rPr sz="1200" spc="-5" dirty="0">
                <a:latin typeface="Times New Roman"/>
                <a:cs typeface="Times New Roman"/>
              </a:rPr>
              <a:t>Na</a:t>
            </a:r>
            <a:r>
              <a:rPr sz="1200" spc="5" dirty="0">
                <a:latin typeface="Times New Roman"/>
                <a:cs typeface="Times New Roman"/>
              </a:rPr>
              <a:t>rr</a:t>
            </a:r>
            <a:r>
              <a:rPr sz="1200" spc="20" dirty="0">
                <a:latin typeface="Times New Roman"/>
                <a:cs typeface="Times New Roman"/>
              </a:rPr>
              <a:t>ow</a:t>
            </a:r>
            <a:r>
              <a:rPr sz="1200" spc="-25" dirty="0">
                <a:latin typeface="Times New Roman"/>
                <a:cs typeface="Times New Roman"/>
              </a:rPr>
              <a:t>in</a:t>
            </a:r>
            <a:r>
              <a:rPr sz="1200" dirty="0">
                <a:latin typeface="Times New Roman"/>
                <a:cs typeface="Times New Roman"/>
              </a:rPr>
              <a:t>g </a:t>
            </a:r>
            <a:r>
              <a:rPr sz="1200" spc="120" dirty="0">
                <a:latin typeface="Times New Roman"/>
                <a:cs typeface="Times New Roman"/>
              </a:rPr>
              <a:t> </a:t>
            </a:r>
            <a:r>
              <a:rPr sz="1200" dirty="0">
                <a:latin typeface="Times New Roman"/>
                <a:cs typeface="Times New Roman"/>
              </a:rPr>
              <a:t>g</a:t>
            </a:r>
            <a:r>
              <a:rPr sz="1200" spc="-5" dirty="0">
                <a:latin typeface="Times New Roman"/>
                <a:cs typeface="Times New Roman"/>
              </a:rPr>
              <a:t>a</a:t>
            </a:r>
            <a:r>
              <a:rPr sz="1200" spc="20" dirty="0">
                <a:latin typeface="Times New Roman"/>
                <a:cs typeface="Times New Roman"/>
              </a:rPr>
              <a:t>p</a:t>
            </a:r>
            <a:r>
              <a:rPr sz="1200" dirty="0">
                <a:latin typeface="Times New Roman"/>
                <a:cs typeface="Times New Roman"/>
              </a:rPr>
              <a:t>s</a:t>
            </a:r>
            <a:endParaRPr sz="1200">
              <a:latin typeface="Times New Roman"/>
              <a:cs typeface="Times New Roman"/>
            </a:endParaRPr>
          </a:p>
          <a:p>
            <a:pPr marL="378460" marR="10795">
              <a:lnSpc>
                <a:spcPts val="1370"/>
              </a:lnSpc>
              <a:spcBef>
                <a:spcPts val="80"/>
              </a:spcBef>
            </a:pPr>
            <a:r>
              <a:rPr sz="1200" spc="-25" dirty="0">
                <a:latin typeface="Times New Roman"/>
                <a:cs typeface="Times New Roman"/>
              </a:rPr>
              <a:t>b</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we</a:t>
            </a:r>
            <a:r>
              <a:rPr sz="1200" spc="15" dirty="0">
                <a:latin typeface="Times New Roman"/>
                <a:cs typeface="Times New Roman"/>
              </a:rPr>
              <a:t>e</a:t>
            </a:r>
            <a:r>
              <a:rPr sz="1200" dirty="0">
                <a:latin typeface="Times New Roman"/>
                <a:cs typeface="Times New Roman"/>
              </a:rPr>
              <a:t>n </a:t>
            </a:r>
            <a:r>
              <a:rPr sz="1200" spc="45" dirty="0">
                <a:latin typeface="Times New Roman"/>
                <a:cs typeface="Times New Roman"/>
              </a:rPr>
              <a:t> </a:t>
            </a:r>
            <a:r>
              <a:rPr sz="1200" spc="-25" dirty="0">
                <a:latin typeface="Times New Roman"/>
                <a:cs typeface="Times New Roman"/>
              </a:rPr>
              <a:t>b</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t </a:t>
            </a:r>
            <a:r>
              <a:rPr sz="1200" spc="95" dirty="0">
                <a:latin typeface="Times New Roman"/>
                <a:cs typeface="Times New Roman"/>
              </a:rPr>
              <a:t> </a:t>
            </a:r>
            <a:r>
              <a:rPr sz="1200" dirty="0">
                <a:latin typeface="Times New Roman"/>
                <a:cs typeface="Times New Roman"/>
              </a:rPr>
              <a:t>p</a:t>
            </a:r>
            <a:r>
              <a:rPr sz="1200" spc="-5" dirty="0">
                <a:latin typeface="Times New Roman"/>
                <a:cs typeface="Times New Roman"/>
              </a:rPr>
              <a:t>e</a:t>
            </a:r>
            <a:r>
              <a:rPr sz="1200" dirty="0">
                <a:latin typeface="Times New Roman"/>
                <a:cs typeface="Times New Roman"/>
              </a:rPr>
              <a:t>d</a:t>
            </a:r>
            <a:r>
              <a:rPr sz="1200" spc="-5" dirty="0">
                <a:latin typeface="Times New Roman"/>
                <a:cs typeface="Times New Roman"/>
              </a:rPr>
              <a:t>a</a:t>
            </a:r>
            <a:r>
              <a:rPr sz="1200" dirty="0">
                <a:latin typeface="Times New Roman"/>
                <a:cs typeface="Times New Roman"/>
              </a:rPr>
              <a:t>g</a:t>
            </a:r>
            <a:r>
              <a:rPr sz="1200" spc="20" dirty="0">
                <a:latin typeface="Times New Roman"/>
                <a:cs typeface="Times New Roman"/>
              </a:rPr>
              <a:t>o</a:t>
            </a:r>
            <a:r>
              <a:rPr sz="1200" dirty="0">
                <a:latin typeface="Times New Roman"/>
                <a:cs typeface="Times New Roman"/>
              </a:rPr>
              <a:t>g</a:t>
            </a:r>
            <a:r>
              <a:rPr sz="1200" spc="-50"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l </a:t>
            </a:r>
            <a:r>
              <a:rPr sz="1200" spc="2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ac</a:t>
            </a:r>
            <a:r>
              <a:rPr sz="1200" spc="50" dirty="0">
                <a:latin typeface="Times New Roman"/>
                <a:cs typeface="Times New Roman"/>
              </a:rPr>
              <a:t>t</a:t>
            </a:r>
            <a:r>
              <a:rPr sz="1200" spc="-50" dirty="0">
                <a:latin typeface="Times New Roman"/>
                <a:cs typeface="Times New Roman"/>
              </a:rPr>
              <a:t>i</a:t>
            </a:r>
            <a:r>
              <a:rPr sz="1200" spc="-5" dirty="0">
                <a:latin typeface="Times New Roman"/>
                <a:cs typeface="Times New Roman"/>
              </a:rPr>
              <a:t>c</a:t>
            </a:r>
            <a:r>
              <a:rPr sz="1200" spc="15" dirty="0">
                <a:latin typeface="Times New Roman"/>
                <a:cs typeface="Times New Roman"/>
              </a:rPr>
              <a:t>e</a:t>
            </a:r>
            <a:r>
              <a:rPr sz="1200" dirty="0">
                <a:latin typeface="Times New Roman"/>
                <a:cs typeface="Times New Roman"/>
              </a:rPr>
              <a:t>s </a:t>
            </a:r>
            <a:r>
              <a:rPr sz="1200" spc="60" dirty="0">
                <a:latin typeface="Times New Roman"/>
                <a:cs typeface="Times New Roman"/>
              </a:rPr>
              <a:t> </a:t>
            </a:r>
            <a:r>
              <a:rPr sz="1200" spc="-25" dirty="0">
                <a:latin typeface="Times New Roman"/>
                <a:cs typeface="Times New Roman"/>
              </a:rPr>
              <a:t>b</a:t>
            </a:r>
            <a:r>
              <a:rPr sz="1200" spc="15" dirty="0">
                <a:latin typeface="Times New Roman"/>
                <a:cs typeface="Times New Roman"/>
              </a:rPr>
              <a:t>e</a:t>
            </a:r>
            <a:r>
              <a:rPr sz="1200" spc="-25" dirty="0">
                <a:latin typeface="Times New Roman"/>
                <a:cs typeface="Times New Roman"/>
              </a:rPr>
              <a:t>n</a:t>
            </a:r>
            <a:r>
              <a:rPr sz="1200" spc="15" dirty="0">
                <a:latin typeface="Times New Roman"/>
                <a:cs typeface="Times New Roman"/>
              </a:rPr>
              <a:t>e</a:t>
            </a:r>
            <a:r>
              <a:rPr sz="1200" spc="5" dirty="0">
                <a:latin typeface="Times New Roman"/>
                <a:cs typeface="Times New Roman"/>
              </a:rPr>
              <a:t>f</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a:t>
            </a:r>
            <a:r>
              <a:rPr sz="1200" dirty="0">
                <a:latin typeface="Times New Roman"/>
                <a:cs typeface="Times New Roman"/>
              </a:rPr>
              <a:t>ng </a:t>
            </a:r>
            <a:r>
              <a:rPr sz="1200" spc="70" dirty="0">
                <a:latin typeface="Times New Roman"/>
                <a:cs typeface="Times New Roman"/>
              </a:rPr>
              <a:t> </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 </a:t>
            </a:r>
            <a:r>
              <a:rPr sz="1200" spc="50" dirty="0">
                <a:latin typeface="Times New Roman"/>
                <a:cs typeface="Times New Roman"/>
              </a:rPr>
              <a:t> </a:t>
            </a:r>
            <a:r>
              <a:rPr sz="1200" spc="-25" dirty="0">
                <a:latin typeface="Times New Roman"/>
                <a:cs typeface="Times New Roman"/>
              </a:rPr>
              <a:t>l</a:t>
            </a:r>
            <a:r>
              <a:rPr sz="1200" spc="-5" dirty="0">
                <a:latin typeface="Times New Roman"/>
                <a:cs typeface="Times New Roman"/>
              </a:rPr>
              <a:t>ea</a:t>
            </a:r>
            <a:r>
              <a:rPr sz="1200" spc="30" dirty="0">
                <a:latin typeface="Times New Roman"/>
                <a:cs typeface="Times New Roman"/>
              </a:rPr>
              <a:t>r</a:t>
            </a:r>
            <a:r>
              <a:rPr sz="1200" spc="-25" dirty="0">
                <a:latin typeface="Times New Roman"/>
                <a:cs typeface="Times New Roman"/>
              </a:rPr>
              <a:t>n</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 </a:t>
            </a:r>
            <a:r>
              <a:rPr sz="1200" spc="80"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a:t>
            </a:r>
            <a:r>
              <a:rPr sz="1200" i="1" spc="-5" dirty="0">
                <a:latin typeface="Times New Roman"/>
                <a:cs typeface="Times New Roman"/>
              </a:rPr>
              <a:t>e</a:t>
            </a:r>
            <a:r>
              <a:rPr sz="1200" i="1" spc="-15" dirty="0">
                <a:latin typeface="Times New Roman"/>
                <a:cs typeface="Times New Roman"/>
              </a:rPr>
              <a:t>r</a:t>
            </a:r>
            <a:r>
              <a:rPr sz="1200" i="1" dirty="0">
                <a:latin typeface="Times New Roman"/>
                <a:cs typeface="Times New Roman"/>
              </a:rPr>
              <a:t>s </a:t>
            </a:r>
            <a:r>
              <a:rPr sz="1200" i="1" spc="60" dirty="0">
                <a:latin typeface="Times New Roman"/>
                <a:cs typeface="Times New Roman"/>
              </a:rPr>
              <a:t> </a:t>
            </a:r>
            <a:r>
              <a:rPr sz="1200" i="1" spc="-10" dirty="0">
                <a:latin typeface="Times New Roman"/>
                <a:cs typeface="Times New Roman"/>
              </a:rPr>
              <a:t>C</a:t>
            </a:r>
            <a:r>
              <a:rPr sz="1200" i="1" dirty="0">
                <a:latin typeface="Times New Roman"/>
                <a:cs typeface="Times New Roman"/>
              </a:rPr>
              <a:t>oll</a:t>
            </a:r>
            <a:r>
              <a:rPr sz="1200" i="1" spc="-5" dirty="0">
                <a:latin typeface="Times New Roman"/>
                <a:cs typeface="Times New Roman"/>
              </a:rPr>
              <a:t>e</a:t>
            </a:r>
            <a:r>
              <a:rPr sz="1200" i="1" dirty="0">
                <a:latin typeface="Times New Roman"/>
                <a:cs typeface="Times New Roman"/>
              </a:rPr>
              <a:t>ge </a:t>
            </a:r>
            <a:r>
              <a:rPr sz="1200" i="1" spc="65" dirty="0">
                <a:latin typeface="Times New Roman"/>
                <a:cs typeface="Times New Roman"/>
              </a:rPr>
              <a:t> </a:t>
            </a:r>
            <a:r>
              <a:rPr sz="1200" i="1" spc="10" dirty="0">
                <a:latin typeface="Times New Roman"/>
                <a:cs typeface="Times New Roman"/>
              </a:rPr>
              <a:t>R</a:t>
            </a:r>
            <a:r>
              <a:rPr sz="1200" i="1" spc="-5" dirty="0">
                <a:latin typeface="Times New Roman"/>
                <a:cs typeface="Times New Roman"/>
              </a:rPr>
              <a:t>ec</a:t>
            </a:r>
            <a:r>
              <a:rPr sz="1200" i="1" dirty="0">
                <a:latin typeface="Times New Roman"/>
                <a:cs typeface="Times New Roman"/>
              </a:rPr>
              <a:t>o</a:t>
            </a:r>
            <a:r>
              <a:rPr sz="1200" i="1" spc="-15" dirty="0">
                <a:latin typeface="Times New Roman"/>
                <a:cs typeface="Times New Roman"/>
              </a:rPr>
              <a:t>r</a:t>
            </a:r>
            <a:r>
              <a:rPr sz="1200" i="1" dirty="0">
                <a:latin typeface="Times New Roman"/>
                <a:cs typeface="Times New Roman"/>
              </a:rPr>
              <a:t>d, 111</a:t>
            </a:r>
            <a:r>
              <a:rPr sz="1200" spc="5" dirty="0">
                <a:latin typeface="Times New Roman"/>
                <a:cs typeface="Times New Roman"/>
              </a:rPr>
              <a:t>(</a:t>
            </a:r>
            <a:r>
              <a:rPr sz="1200" dirty="0">
                <a:latin typeface="Times New Roman"/>
                <a:cs typeface="Times New Roman"/>
              </a:rPr>
              <a:t>1</a:t>
            </a:r>
            <a:r>
              <a:rPr sz="1200" spc="5" dirty="0">
                <a:latin typeface="Times New Roman"/>
                <a:cs typeface="Times New Roman"/>
              </a:rPr>
              <a:t>)</a:t>
            </a:r>
            <a:r>
              <a:rPr sz="1200" dirty="0">
                <a:latin typeface="Times New Roman"/>
                <a:cs typeface="Times New Roman"/>
              </a:rPr>
              <a:t>, 214</a:t>
            </a:r>
            <a:r>
              <a:rPr sz="1200" spc="5" dirty="0">
                <a:latin typeface="Times New Roman"/>
                <a:cs typeface="Times New Roman"/>
              </a:rPr>
              <a:t>-</a:t>
            </a:r>
            <a:r>
              <a:rPr sz="1200" dirty="0">
                <a:latin typeface="Times New Roman"/>
                <a:cs typeface="Times New Roman"/>
              </a:rPr>
              <a:t>2</a:t>
            </a:r>
            <a:r>
              <a:rPr sz="1200" spc="-25" dirty="0">
                <a:latin typeface="Times New Roman"/>
                <a:cs typeface="Times New Roman"/>
              </a:rPr>
              <a:t>4.</a:t>
            </a:r>
            <a:endParaRPr sz="1200">
              <a:latin typeface="Times New Roman"/>
              <a:cs typeface="Times New Roman"/>
            </a:endParaRPr>
          </a:p>
          <a:p>
            <a:pPr marL="378460" marR="8890" indent="-365760" algn="just">
              <a:lnSpc>
                <a:spcPts val="1370"/>
              </a:lnSpc>
              <a:spcBef>
                <a:spcPts val="20"/>
              </a:spcBef>
            </a:pPr>
            <a:r>
              <a:rPr sz="1200" dirty="0">
                <a:latin typeface="Times New Roman"/>
                <a:cs typeface="Times New Roman"/>
              </a:rPr>
              <a:t>S</a:t>
            </a:r>
            <a:r>
              <a:rPr sz="1200" spc="20" dirty="0">
                <a:latin typeface="Times New Roman"/>
                <a:cs typeface="Times New Roman"/>
              </a:rPr>
              <a:t>k</a:t>
            </a:r>
            <a:r>
              <a:rPr sz="1200" spc="-25" dirty="0">
                <a:latin typeface="Times New Roman"/>
                <a:cs typeface="Times New Roman"/>
              </a:rPr>
              <a:t>ib</a:t>
            </a:r>
            <a:r>
              <a:rPr sz="1200" spc="-5" dirty="0">
                <a:latin typeface="Times New Roman"/>
                <a:cs typeface="Times New Roman"/>
              </a:rPr>
              <a:t>a</a:t>
            </a:r>
            <a:r>
              <a:rPr sz="1200" dirty="0">
                <a:latin typeface="Times New Roman"/>
                <a:cs typeface="Times New Roman"/>
              </a:rPr>
              <a:t>,</a:t>
            </a:r>
            <a:r>
              <a:rPr sz="1200" spc="70" dirty="0">
                <a:latin typeface="Times New Roman"/>
                <a:cs typeface="Times New Roman"/>
              </a:rPr>
              <a:t> </a:t>
            </a:r>
            <a:r>
              <a:rPr sz="1200" spc="-10" dirty="0">
                <a:latin typeface="Times New Roman"/>
                <a:cs typeface="Times New Roman"/>
              </a:rPr>
              <a:t>R</a:t>
            </a:r>
            <a:r>
              <a:rPr sz="1200" dirty="0">
                <a:latin typeface="Times New Roman"/>
                <a:cs typeface="Times New Roman"/>
              </a:rPr>
              <a:t>.</a:t>
            </a:r>
            <a:r>
              <a:rPr sz="1200" spc="70" dirty="0">
                <a:latin typeface="Times New Roman"/>
                <a:cs typeface="Times New Roman"/>
              </a:rPr>
              <a:t> </a:t>
            </a:r>
            <a:r>
              <a:rPr sz="1200" spc="-15" dirty="0">
                <a:latin typeface="Times New Roman"/>
                <a:cs typeface="Times New Roman"/>
              </a:rPr>
              <a:t>J</a:t>
            </a:r>
            <a:r>
              <a:rPr sz="1200" spc="10" dirty="0">
                <a:latin typeface="Times New Roman"/>
                <a:cs typeface="Times New Roman"/>
              </a:rPr>
              <a:t>.</a:t>
            </a:r>
            <a:r>
              <a:rPr sz="1200" dirty="0">
                <a:latin typeface="Times New Roman"/>
                <a:cs typeface="Times New Roman"/>
              </a:rPr>
              <a:t>,</a:t>
            </a:r>
            <a:r>
              <a:rPr sz="1200" spc="70" dirty="0">
                <a:latin typeface="Times New Roman"/>
                <a:cs typeface="Times New Roman"/>
              </a:rPr>
              <a:t> </a:t>
            </a:r>
            <a:r>
              <a:rPr sz="1200" spc="-30" dirty="0">
                <a:latin typeface="Times New Roman"/>
                <a:cs typeface="Times New Roman"/>
              </a:rPr>
              <a:t>H</a:t>
            </a:r>
            <a:r>
              <a:rPr sz="1200" spc="20" dirty="0">
                <a:latin typeface="Times New Roman"/>
                <a:cs typeface="Times New Roman"/>
              </a:rPr>
              <a:t>o</a:t>
            </a:r>
            <a:r>
              <a:rPr sz="1200" spc="5" dirty="0">
                <a:latin typeface="Times New Roman"/>
                <a:cs typeface="Times New Roman"/>
              </a:rPr>
              <a:t>r</a:t>
            </a:r>
            <a:r>
              <a:rPr sz="1200" spc="-25" dirty="0">
                <a:latin typeface="Times New Roman"/>
                <a:cs typeface="Times New Roman"/>
              </a:rPr>
              <a:t>n</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a:t>
            </a:r>
            <a:r>
              <a:rPr sz="1200" spc="70" dirty="0">
                <a:latin typeface="Times New Roman"/>
                <a:cs typeface="Times New Roman"/>
              </a:rPr>
              <a:t> </a:t>
            </a:r>
            <a:r>
              <a:rPr sz="1200" spc="-10" dirty="0">
                <a:latin typeface="Times New Roman"/>
                <a:cs typeface="Times New Roman"/>
              </a:rPr>
              <a:t>R</a:t>
            </a:r>
            <a:r>
              <a:rPr sz="1200" dirty="0">
                <a:latin typeface="Times New Roman"/>
                <a:cs typeface="Times New Roman"/>
              </a:rPr>
              <a:t>.</a:t>
            </a:r>
            <a:r>
              <a:rPr sz="1200" spc="70" dirty="0">
                <a:latin typeface="Times New Roman"/>
                <a:cs typeface="Times New Roman"/>
              </a:rPr>
              <a:t> </a:t>
            </a:r>
            <a:r>
              <a:rPr sz="1200" spc="-5" dirty="0">
                <a:latin typeface="Times New Roman"/>
                <a:cs typeface="Times New Roman"/>
              </a:rPr>
              <a:t>H</a:t>
            </a:r>
            <a:r>
              <a:rPr sz="1200" spc="-15" dirty="0">
                <a:latin typeface="Times New Roman"/>
                <a:cs typeface="Times New Roman"/>
              </a:rPr>
              <a:t>.</a:t>
            </a:r>
            <a:r>
              <a:rPr sz="1200" dirty="0">
                <a:latin typeface="Times New Roman"/>
                <a:cs typeface="Times New Roman"/>
              </a:rPr>
              <a:t>,</a:t>
            </a:r>
            <a:r>
              <a:rPr sz="1200" spc="70" dirty="0">
                <a:latin typeface="Times New Roman"/>
                <a:cs typeface="Times New Roman"/>
              </a:rPr>
              <a:t> </a:t>
            </a:r>
            <a:r>
              <a:rPr sz="1200" spc="-10" dirty="0">
                <a:latin typeface="Times New Roman"/>
                <a:cs typeface="Times New Roman"/>
              </a:rPr>
              <a:t>C</a:t>
            </a:r>
            <a:r>
              <a:rPr sz="1200" spc="-25" dirty="0">
                <a:latin typeface="Times New Roman"/>
                <a:cs typeface="Times New Roman"/>
              </a:rPr>
              <a:t>h</a:t>
            </a:r>
            <a:r>
              <a:rPr sz="1200" dirty="0">
                <a:latin typeface="Times New Roman"/>
                <a:cs typeface="Times New Roman"/>
              </a:rPr>
              <a:t>u</a:t>
            </a:r>
            <a:r>
              <a:rPr sz="1200" spc="-25" dirty="0">
                <a:latin typeface="Times New Roman"/>
                <a:cs typeface="Times New Roman"/>
              </a:rPr>
              <a:t>n</a:t>
            </a:r>
            <a:r>
              <a:rPr sz="1200" dirty="0">
                <a:latin typeface="Times New Roman"/>
                <a:cs typeface="Times New Roman"/>
              </a:rPr>
              <a:t>g,</a:t>
            </a:r>
            <a:r>
              <a:rPr sz="1200" spc="70" dirty="0">
                <a:latin typeface="Times New Roman"/>
                <a:cs typeface="Times New Roman"/>
              </a:rPr>
              <a:t> </a:t>
            </a:r>
            <a:r>
              <a:rPr sz="1200" spc="-10" dirty="0">
                <a:latin typeface="Times New Roman"/>
                <a:cs typeface="Times New Roman"/>
              </a:rPr>
              <a:t>C</a:t>
            </a:r>
            <a:r>
              <a:rPr sz="1200" spc="10" dirty="0">
                <a:latin typeface="Times New Roman"/>
                <a:cs typeface="Times New Roman"/>
              </a:rPr>
              <a:t>.</a:t>
            </a:r>
            <a:r>
              <a:rPr sz="1200" dirty="0">
                <a:latin typeface="Times New Roman"/>
                <a:cs typeface="Times New Roman"/>
              </a:rPr>
              <a:t>,</a:t>
            </a:r>
            <a:r>
              <a:rPr sz="1200" spc="70" dirty="0">
                <a:latin typeface="Times New Roman"/>
                <a:cs typeface="Times New Roman"/>
              </a:rPr>
              <a:t> </a:t>
            </a:r>
            <a:r>
              <a:rPr sz="1200" spc="-10" dirty="0">
                <a:latin typeface="Times New Roman"/>
                <a:cs typeface="Times New Roman"/>
              </a:rPr>
              <a:t>R</a:t>
            </a:r>
            <a:r>
              <a:rPr sz="1200" spc="-5" dirty="0">
                <a:latin typeface="Times New Roman"/>
                <a:cs typeface="Times New Roman"/>
              </a:rPr>
              <a:t>a</a:t>
            </a:r>
            <a:r>
              <a:rPr sz="1200" dirty="0">
                <a:latin typeface="Times New Roman"/>
                <a:cs typeface="Times New Roman"/>
              </a:rPr>
              <a:t>u</a:t>
            </a:r>
            <a:r>
              <a:rPr sz="1200" spc="-15" dirty="0">
                <a:latin typeface="Times New Roman"/>
                <a:cs typeface="Times New Roman"/>
              </a:rPr>
              <a:t>s</a:t>
            </a:r>
            <a:r>
              <a:rPr sz="1200" spc="15" dirty="0">
                <a:latin typeface="Times New Roman"/>
                <a:cs typeface="Times New Roman"/>
              </a:rPr>
              <a:t>c</a:t>
            </a:r>
            <a:r>
              <a:rPr sz="1200" spc="-25" dirty="0">
                <a:latin typeface="Times New Roman"/>
                <a:cs typeface="Times New Roman"/>
              </a:rPr>
              <a:t>h</a:t>
            </a:r>
            <a:r>
              <a:rPr sz="1200" dirty="0">
                <a:latin typeface="Times New Roman"/>
                <a:cs typeface="Times New Roman"/>
              </a:rPr>
              <a:t>,</a:t>
            </a:r>
            <a:r>
              <a:rPr sz="1200" spc="70" dirty="0">
                <a:latin typeface="Times New Roman"/>
                <a:cs typeface="Times New Roman"/>
              </a:rPr>
              <a:t> </a:t>
            </a:r>
            <a:r>
              <a:rPr sz="1200" spc="10" dirty="0">
                <a:latin typeface="Times New Roman"/>
                <a:cs typeface="Times New Roman"/>
              </a:rPr>
              <a:t>M</a:t>
            </a:r>
            <a:r>
              <a:rPr sz="1200" dirty="0">
                <a:latin typeface="Times New Roman"/>
                <a:cs typeface="Times New Roman"/>
              </a:rPr>
              <a:t>.</a:t>
            </a:r>
            <a:r>
              <a:rPr sz="1200" spc="70" dirty="0">
                <a:latin typeface="Times New Roman"/>
                <a:cs typeface="Times New Roman"/>
              </a:rPr>
              <a:t> </a:t>
            </a:r>
            <a:r>
              <a:rPr sz="1200" spc="-30" dirty="0">
                <a:latin typeface="Times New Roman"/>
                <a:cs typeface="Times New Roman"/>
              </a:rPr>
              <a:t>K</a:t>
            </a:r>
            <a:r>
              <a:rPr sz="1200" spc="10" dirty="0">
                <a:latin typeface="Times New Roman"/>
                <a:cs typeface="Times New Roman"/>
              </a:rPr>
              <a:t>.</a:t>
            </a:r>
            <a:r>
              <a:rPr sz="1200" dirty="0">
                <a:latin typeface="Times New Roman"/>
                <a:cs typeface="Times New Roman"/>
              </a:rPr>
              <a:t>,</a:t>
            </a:r>
            <a:r>
              <a:rPr sz="1200" spc="70" dirty="0">
                <a:latin typeface="Times New Roman"/>
                <a:cs typeface="Times New Roman"/>
              </a:rPr>
              <a:t> </a:t>
            </a:r>
            <a:r>
              <a:rPr sz="1200" spc="-15" dirty="0">
                <a:latin typeface="Times New Roman"/>
                <a:cs typeface="Times New Roman"/>
              </a:rPr>
              <a:t>M</a:t>
            </a:r>
            <a:r>
              <a:rPr sz="1200" spc="15" dirty="0">
                <a:latin typeface="Times New Roman"/>
                <a:cs typeface="Times New Roman"/>
              </a:rPr>
              <a:t>a</a:t>
            </a:r>
            <a:r>
              <a:rPr sz="1200" spc="-50" dirty="0">
                <a:latin typeface="Times New Roman"/>
                <a:cs typeface="Times New Roman"/>
              </a:rPr>
              <a:t>y</a:t>
            </a:r>
            <a:r>
              <a:rPr sz="1200" dirty="0">
                <a:latin typeface="Times New Roman"/>
                <a:cs typeface="Times New Roman"/>
              </a:rPr>
              <a:t>,</a:t>
            </a:r>
            <a:r>
              <a:rPr sz="1200" spc="70" dirty="0">
                <a:latin typeface="Times New Roman"/>
                <a:cs typeface="Times New Roman"/>
              </a:rPr>
              <a:t> </a:t>
            </a:r>
            <a:r>
              <a:rPr sz="1200" dirty="0">
                <a:latin typeface="Times New Roman"/>
                <a:cs typeface="Times New Roman"/>
              </a:rPr>
              <a:t>S.</a:t>
            </a:r>
            <a:r>
              <a:rPr sz="1200" spc="70" dirty="0">
                <a:latin typeface="Times New Roman"/>
                <a:cs typeface="Times New Roman"/>
              </a:rPr>
              <a:t> </a:t>
            </a:r>
            <a:r>
              <a:rPr sz="1200" spc="-15" dirty="0">
                <a:latin typeface="Times New Roman"/>
                <a:cs typeface="Times New Roman"/>
              </a:rPr>
              <a:t>L</a:t>
            </a:r>
            <a:r>
              <a:rPr sz="1200" spc="10" dirty="0">
                <a:latin typeface="Times New Roman"/>
                <a:cs typeface="Times New Roman"/>
              </a:rPr>
              <a:t>.</a:t>
            </a:r>
            <a:r>
              <a:rPr sz="1200" dirty="0">
                <a:latin typeface="Times New Roman"/>
                <a:cs typeface="Times New Roman"/>
              </a:rPr>
              <a:t>,</a:t>
            </a:r>
            <a:r>
              <a:rPr sz="1200" spc="70" dirty="0">
                <a:latin typeface="Times New Roman"/>
                <a:cs typeface="Times New Roman"/>
              </a:rPr>
              <a:t> </a:t>
            </a:r>
            <a:r>
              <a:rPr sz="1200" dirty="0">
                <a:latin typeface="Times New Roman"/>
                <a:cs typeface="Times New Roman"/>
              </a:rPr>
              <a:t>&amp;</a:t>
            </a:r>
            <a:r>
              <a:rPr sz="1200" spc="35" dirty="0">
                <a:latin typeface="Times New Roman"/>
                <a:cs typeface="Times New Roman"/>
              </a:rPr>
              <a:t> </a:t>
            </a:r>
            <a:r>
              <a:rPr sz="1200" spc="-15" dirty="0">
                <a:latin typeface="Times New Roman"/>
                <a:cs typeface="Times New Roman"/>
              </a:rPr>
              <a:t>T</a:t>
            </a:r>
            <a:r>
              <a:rPr sz="1200" spc="20" dirty="0">
                <a:latin typeface="Times New Roman"/>
                <a:cs typeface="Times New Roman"/>
              </a:rPr>
              <a:t>o</a:t>
            </a:r>
            <a:r>
              <a:rPr sz="1200" dirty="0">
                <a:latin typeface="Times New Roman"/>
                <a:cs typeface="Times New Roman"/>
              </a:rPr>
              <a:t>b</a:t>
            </a:r>
            <a:r>
              <a:rPr sz="1200" spc="-25" dirty="0">
                <a:latin typeface="Times New Roman"/>
                <a:cs typeface="Times New Roman"/>
              </a:rPr>
              <a:t>in</a:t>
            </a:r>
            <a:r>
              <a:rPr sz="1200" dirty="0">
                <a:latin typeface="Times New Roman"/>
                <a:cs typeface="Times New Roman"/>
              </a:rPr>
              <a:t>,</a:t>
            </a:r>
            <a:r>
              <a:rPr sz="1200" spc="70" dirty="0">
                <a:latin typeface="Times New Roman"/>
                <a:cs typeface="Times New Roman"/>
              </a:rPr>
              <a:t> </a:t>
            </a:r>
            <a:r>
              <a:rPr sz="1200" spc="10" dirty="0">
                <a:latin typeface="Times New Roman"/>
                <a:cs typeface="Times New Roman"/>
              </a:rPr>
              <a:t>T</a:t>
            </a:r>
            <a:r>
              <a:rPr sz="1200" dirty="0">
                <a:latin typeface="Times New Roman"/>
                <a:cs typeface="Times New Roman"/>
              </a:rPr>
              <a:t>.</a:t>
            </a:r>
            <a:r>
              <a:rPr sz="1200" spc="70" dirty="0">
                <a:latin typeface="Times New Roman"/>
                <a:cs typeface="Times New Roman"/>
              </a:rPr>
              <a:t> </a:t>
            </a:r>
            <a:r>
              <a:rPr sz="1200" spc="5" dirty="0">
                <a:latin typeface="Times New Roman"/>
                <a:cs typeface="Times New Roman"/>
              </a:rPr>
              <a:t>(</a:t>
            </a:r>
            <a:r>
              <a:rPr sz="1200" dirty="0">
                <a:latin typeface="Times New Roman"/>
                <a:cs typeface="Times New Roman"/>
              </a:rPr>
              <a:t>2011</a:t>
            </a:r>
            <a:r>
              <a:rPr sz="1200" spc="-20" dirty="0">
                <a:latin typeface="Times New Roman"/>
                <a:cs typeface="Times New Roman"/>
              </a:rPr>
              <a:t>)</a:t>
            </a:r>
            <a:r>
              <a:rPr sz="1200" dirty="0">
                <a:latin typeface="Times New Roman"/>
                <a:cs typeface="Times New Roman"/>
              </a:rPr>
              <a:t>. </a:t>
            </a:r>
            <a:r>
              <a:rPr sz="1200" spc="130" dirty="0">
                <a:latin typeface="Times New Roman"/>
                <a:cs typeface="Times New Roman"/>
              </a:rPr>
              <a:t> </a:t>
            </a:r>
            <a:r>
              <a:rPr sz="1200" spc="-10" dirty="0">
                <a:latin typeface="Times New Roman"/>
                <a:cs typeface="Times New Roman"/>
              </a:rPr>
              <a:t>R</a:t>
            </a:r>
            <a:r>
              <a:rPr sz="1200" spc="-5" dirty="0">
                <a:latin typeface="Times New Roman"/>
                <a:cs typeface="Times New Roman"/>
              </a:rPr>
              <a:t>ac</a:t>
            </a:r>
            <a:r>
              <a:rPr sz="1200" dirty="0">
                <a:latin typeface="Times New Roman"/>
                <a:cs typeface="Times New Roman"/>
              </a:rPr>
              <a:t>e</a:t>
            </a:r>
            <a:r>
              <a:rPr sz="1200" spc="55" dirty="0">
                <a:latin typeface="Times New Roman"/>
                <a:cs typeface="Times New Roman"/>
              </a:rPr>
              <a:t> </a:t>
            </a:r>
            <a:r>
              <a:rPr sz="1200" spc="-25" dirty="0">
                <a:latin typeface="Times New Roman"/>
                <a:cs typeface="Times New Roman"/>
              </a:rPr>
              <a:t>i</a:t>
            </a:r>
            <a:r>
              <a:rPr sz="1200" dirty="0">
                <a:latin typeface="Times New Roman"/>
                <a:cs typeface="Times New Roman"/>
              </a:rPr>
              <a:t>s </a:t>
            </a:r>
            <a:r>
              <a:rPr sz="1200" spc="-25" dirty="0">
                <a:latin typeface="Times New Roman"/>
                <a:cs typeface="Times New Roman"/>
              </a:rPr>
              <a:t>n</a:t>
            </a:r>
            <a:r>
              <a:rPr sz="1200" spc="20" dirty="0">
                <a:latin typeface="Times New Roman"/>
                <a:cs typeface="Times New Roman"/>
              </a:rPr>
              <a:t>o</a:t>
            </a:r>
            <a:r>
              <a:rPr sz="1200" dirty="0">
                <a:latin typeface="Times New Roman"/>
                <a:cs typeface="Times New Roman"/>
              </a:rPr>
              <a:t>t</a:t>
            </a:r>
            <a:r>
              <a:rPr sz="1200" spc="130" dirty="0">
                <a:latin typeface="Times New Roman"/>
                <a:cs typeface="Times New Roman"/>
              </a:rPr>
              <a:t> </a:t>
            </a:r>
            <a:r>
              <a:rPr sz="1200" spc="-25" dirty="0">
                <a:latin typeface="Times New Roman"/>
                <a:cs typeface="Times New Roman"/>
              </a:rPr>
              <a:t>n</a:t>
            </a:r>
            <a:r>
              <a:rPr sz="1200" spc="-5" dirty="0">
                <a:latin typeface="Times New Roman"/>
                <a:cs typeface="Times New Roman"/>
              </a:rPr>
              <a:t>e</a:t>
            </a:r>
            <a:r>
              <a:rPr sz="1200" dirty="0">
                <a:latin typeface="Times New Roman"/>
                <a:cs typeface="Times New Roman"/>
              </a:rPr>
              <a:t>u</a:t>
            </a:r>
            <a:r>
              <a:rPr sz="1200" spc="25" dirty="0">
                <a:latin typeface="Times New Roman"/>
                <a:cs typeface="Times New Roman"/>
              </a:rPr>
              <a:t>t</a:t>
            </a:r>
            <a:r>
              <a:rPr sz="1200" spc="5" dirty="0">
                <a:latin typeface="Times New Roman"/>
                <a:cs typeface="Times New Roman"/>
              </a:rPr>
              <a:t>r</a:t>
            </a:r>
            <a:r>
              <a:rPr sz="1200" spc="-5" dirty="0">
                <a:latin typeface="Times New Roman"/>
                <a:cs typeface="Times New Roman"/>
              </a:rPr>
              <a:t>a</a:t>
            </a:r>
            <a:r>
              <a:rPr sz="1200" spc="-50" dirty="0">
                <a:latin typeface="Times New Roman"/>
                <a:cs typeface="Times New Roman"/>
              </a:rPr>
              <a:t>l</a:t>
            </a:r>
            <a:r>
              <a:rPr sz="1200" dirty="0">
                <a:latin typeface="Times New Roman"/>
                <a:cs typeface="Times New Roman"/>
              </a:rPr>
              <a:t>:</a:t>
            </a:r>
            <a:r>
              <a:rPr sz="1200" spc="130" dirty="0">
                <a:latin typeface="Times New Roman"/>
                <a:cs typeface="Times New Roman"/>
              </a:rPr>
              <a:t> </a:t>
            </a:r>
            <a:r>
              <a:rPr sz="1200" dirty="0">
                <a:latin typeface="Times New Roman"/>
                <a:cs typeface="Times New Roman"/>
              </a:rPr>
              <a:t>A</a:t>
            </a:r>
            <a:r>
              <a:rPr sz="1200" spc="105" dirty="0">
                <a:latin typeface="Times New Roman"/>
                <a:cs typeface="Times New Roman"/>
              </a:rPr>
              <a:t> </a:t>
            </a:r>
            <a:r>
              <a:rPr sz="1200" spc="-25" dirty="0">
                <a:latin typeface="Times New Roman"/>
                <a:cs typeface="Times New Roman"/>
              </a:rPr>
              <a:t>n</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a:t>
            </a:r>
            <a:r>
              <a:rPr sz="1200" spc="11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25" dirty="0">
                <a:latin typeface="Times New Roman"/>
                <a:cs typeface="Times New Roman"/>
              </a:rPr>
              <a:t>v</a:t>
            </a:r>
            <a:r>
              <a:rPr sz="1200" spc="15" dirty="0">
                <a:latin typeface="Times New Roman"/>
                <a:cs typeface="Times New Roman"/>
              </a:rPr>
              <a:t>e</a:t>
            </a:r>
            <a:r>
              <a:rPr sz="1200" spc="-15" dirty="0">
                <a:latin typeface="Times New Roman"/>
                <a:cs typeface="Times New Roman"/>
              </a:rPr>
              <a:t>s</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g</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0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90" dirty="0">
                <a:latin typeface="Times New Roman"/>
                <a:cs typeface="Times New Roman"/>
              </a:rPr>
              <a:t> </a:t>
            </a:r>
            <a:r>
              <a:rPr sz="1200" spc="-5" dirty="0">
                <a:latin typeface="Times New Roman"/>
                <a:cs typeface="Times New Roman"/>
              </a:rPr>
              <a:t>A</a:t>
            </a:r>
            <a:r>
              <a:rPr sz="1200" spc="-20" dirty="0">
                <a:latin typeface="Times New Roman"/>
                <a:cs typeface="Times New Roman"/>
              </a:rPr>
              <a:t>f</a:t>
            </a:r>
            <a:r>
              <a:rPr sz="1200" spc="30" dirty="0">
                <a:latin typeface="Times New Roman"/>
                <a:cs typeface="Times New Roman"/>
              </a:rPr>
              <a:t>r</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n</a:t>
            </a:r>
            <a:r>
              <a:rPr sz="1200" spc="105" dirty="0">
                <a:latin typeface="Times New Roman"/>
                <a:cs typeface="Times New Roman"/>
              </a:rPr>
              <a:t> </a:t>
            </a:r>
            <a:r>
              <a:rPr sz="1200" spc="-5" dirty="0">
                <a:latin typeface="Times New Roman"/>
                <a:cs typeface="Times New Roman"/>
              </a:rPr>
              <a:t>A</a:t>
            </a:r>
            <a:r>
              <a:rPr sz="1200" spc="-25" dirty="0">
                <a:latin typeface="Times New Roman"/>
                <a:cs typeface="Times New Roman"/>
              </a:rPr>
              <a:t>m</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n</a:t>
            </a:r>
            <a:r>
              <a:rPr sz="1200" spc="10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30" dirty="0">
                <a:latin typeface="Times New Roman"/>
                <a:cs typeface="Times New Roman"/>
              </a:rPr>
              <a:t> </a:t>
            </a:r>
            <a:r>
              <a:rPr sz="1200" spc="-15" dirty="0">
                <a:latin typeface="Times New Roman"/>
                <a:cs typeface="Times New Roman"/>
              </a:rPr>
              <a:t>L</a:t>
            </a:r>
            <a:r>
              <a:rPr sz="1200" spc="-5" dirty="0">
                <a:latin typeface="Times New Roman"/>
                <a:cs typeface="Times New Roman"/>
              </a:rPr>
              <a:t>a</a:t>
            </a:r>
            <a:r>
              <a:rPr sz="1200" spc="50" dirty="0">
                <a:latin typeface="Times New Roman"/>
                <a:cs typeface="Times New Roman"/>
              </a:rPr>
              <a:t>t</a:t>
            </a:r>
            <a:r>
              <a:rPr sz="1200" spc="-25" dirty="0">
                <a:latin typeface="Times New Roman"/>
                <a:cs typeface="Times New Roman"/>
              </a:rPr>
              <a:t>in</a:t>
            </a:r>
            <a:r>
              <a:rPr sz="1200" dirty="0">
                <a:latin typeface="Times New Roman"/>
                <a:cs typeface="Times New Roman"/>
              </a:rPr>
              <a:t>o </a:t>
            </a:r>
            <a:r>
              <a:rPr sz="1200" spc="-145" dirty="0">
                <a:latin typeface="Times New Roman"/>
                <a:cs typeface="Times New Roman"/>
              </a:rPr>
              <a:t> </a:t>
            </a:r>
            <a:r>
              <a:rPr sz="1200" dirty="0">
                <a:latin typeface="Times New Roman"/>
                <a:cs typeface="Times New Roman"/>
              </a:rPr>
              <a:t>d</a:t>
            </a:r>
            <a:r>
              <a:rPr sz="1200" spc="-50" dirty="0">
                <a:latin typeface="Times New Roman"/>
                <a:cs typeface="Times New Roman"/>
              </a:rPr>
              <a:t>i</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p</a:t>
            </a:r>
            <a:r>
              <a:rPr sz="1200" spc="20" dirty="0">
                <a:latin typeface="Times New Roman"/>
                <a:cs typeface="Times New Roman"/>
              </a:rPr>
              <a:t>o</a:t>
            </a:r>
            <a:r>
              <a:rPr sz="1200" spc="-20" dirty="0">
                <a:latin typeface="Times New Roman"/>
                <a:cs typeface="Times New Roman"/>
              </a:rPr>
              <a:t>r</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a</a:t>
            </a:r>
            <a:r>
              <a:rPr sz="1200" dirty="0">
                <a:latin typeface="Times New Roman"/>
                <a:cs typeface="Times New Roman"/>
              </a:rPr>
              <a:t>l</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105" dirty="0">
                <a:latin typeface="Times New Roman"/>
                <a:cs typeface="Times New Roman"/>
              </a:rPr>
              <a:t> </a:t>
            </a:r>
            <a:r>
              <a:rPr sz="1200" dirty="0">
                <a:latin typeface="Times New Roman"/>
                <a:cs typeface="Times New Roman"/>
              </a:rPr>
              <a:t>in</a:t>
            </a:r>
            <a:endParaRPr sz="1200">
              <a:latin typeface="Times New Roman"/>
              <a:cs typeface="Times New Roman"/>
            </a:endParaRPr>
          </a:p>
          <a:p>
            <a:pPr marL="378460">
              <a:lnSpc>
                <a:spcPts val="1320"/>
              </a:lnSpc>
            </a:pPr>
            <a:r>
              <a:rPr sz="1200" spc="-15" dirty="0">
                <a:latin typeface="Times New Roman"/>
                <a:cs typeface="Times New Roman"/>
              </a:rPr>
              <a:t>s</a:t>
            </a:r>
            <a:r>
              <a:rPr sz="1200" spc="15" dirty="0">
                <a:latin typeface="Times New Roman"/>
                <a:cs typeface="Times New Roman"/>
              </a:rPr>
              <a:t>c</a:t>
            </a:r>
            <a:r>
              <a:rPr sz="1200" spc="-25" dirty="0">
                <a:latin typeface="Times New Roman"/>
                <a:cs typeface="Times New Roman"/>
              </a:rPr>
              <a:t>h</a:t>
            </a:r>
            <a:r>
              <a:rPr sz="1200" spc="20" dirty="0">
                <a:latin typeface="Times New Roman"/>
                <a:cs typeface="Times New Roman"/>
              </a:rPr>
              <a:t>oo</a:t>
            </a:r>
            <a:r>
              <a:rPr sz="1200" dirty="0">
                <a:latin typeface="Times New Roman"/>
                <a:cs typeface="Times New Roman"/>
              </a:rPr>
              <a:t>l</a:t>
            </a:r>
            <a:r>
              <a:rPr sz="1200" spc="-35" dirty="0">
                <a:latin typeface="Times New Roman"/>
                <a:cs typeface="Times New Roman"/>
              </a:rPr>
              <a:t> </a:t>
            </a:r>
            <a:r>
              <a:rPr sz="1200" spc="20" dirty="0">
                <a:latin typeface="Times New Roman"/>
                <a:cs typeface="Times New Roman"/>
              </a:rPr>
              <a:t>d</a:t>
            </a:r>
            <a:r>
              <a:rPr sz="1200" spc="-50" dirty="0">
                <a:latin typeface="Times New Roman"/>
                <a:cs typeface="Times New Roman"/>
              </a:rPr>
              <a:t>i</a:t>
            </a:r>
            <a:r>
              <a:rPr sz="1200" spc="10" dirty="0">
                <a:latin typeface="Times New Roman"/>
                <a:cs typeface="Times New Roman"/>
              </a:rPr>
              <a:t>s</a:t>
            </a:r>
            <a:r>
              <a:rPr sz="1200" spc="15" dirty="0">
                <a:latin typeface="Times New Roman"/>
                <a:cs typeface="Times New Roman"/>
              </a:rPr>
              <a:t>c</a:t>
            </a:r>
            <a:r>
              <a:rPr sz="1200" spc="-50" dirty="0">
                <a:latin typeface="Times New Roman"/>
                <a:cs typeface="Times New Roman"/>
              </a:rPr>
              <a:t>i</a:t>
            </a:r>
            <a:r>
              <a:rPr sz="1200" spc="20" dirty="0">
                <a:latin typeface="Times New Roman"/>
                <a:cs typeface="Times New Roman"/>
              </a:rPr>
              <a:t>p</a:t>
            </a:r>
            <a:r>
              <a:rPr sz="1200" dirty="0">
                <a:latin typeface="Times New Roman"/>
                <a:cs typeface="Times New Roman"/>
              </a:rPr>
              <a:t>l</a:t>
            </a:r>
            <a:r>
              <a:rPr sz="1200" spc="-25" dirty="0">
                <a:latin typeface="Times New Roman"/>
                <a:cs typeface="Times New Roman"/>
              </a:rPr>
              <a:t>i</a:t>
            </a:r>
            <a:r>
              <a:rPr sz="1200" dirty="0">
                <a:latin typeface="Times New Roman"/>
                <a:cs typeface="Times New Roman"/>
              </a:rPr>
              <a:t>n</a:t>
            </a:r>
            <a:r>
              <a:rPr sz="1200" spc="-5" dirty="0">
                <a:latin typeface="Times New Roman"/>
                <a:cs typeface="Times New Roman"/>
              </a:rPr>
              <a:t>e</a:t>
            </a:r>
            <a:r>
              <a:rPr sz="1200" dirty="0">
                <a:latin typeface="Times New Roman"/>
                <a:cs typeface="Times New Roman"/>
              </a:rPr>
              <a:t>. </a:t>
            </a:r>
            <a:r>
              <a:rPr sz="1200" spc="35" dirty="0">
                <a:latin typeface="Times New Roman"/>
                <a:cs typeface="Times New Roman"/>
              </a:rPr>
              <a:t> </a:t>
            </a:r>
            <a:r>
              <a:rPr sz="1200" i="1" dirty="0">
                <a:latin typeface="Times New Roman"/>
                <a:cs typeface="Times New Roman"/>
              </a:rPr>
              <a:t>S</a:t>
            </a:r>
            <a:r>
              <a:rPr sz="1200" i="1" spc="-5" dirty="0">
                <a:latin typeface="Times New Roman"/>
                <a:cs typeface="Times New Roman"/>
              </a:rPr>
              <a:t>c</a:t>
            </a:r>
            <a:r>
              <a:rPr sz="1200" i="1" dirty="0">
                <a:latin typeface="Times New Roman"/>
                <a:cs typeface="Times New Roman"/>
              </a:rPr>
              <a:t>hool</a:t>
            </a:r>
            <a:r>
              <a:rPr sz="1200" i="1" spc="10" dirty="0">
                <a:latin typeface="Times New Roman"/>
                <a:cs typeface="Times New Roman"/>
              </a:rPr>
              <a:t> </a:t>
            </a:r>
            <a:r>
              <a:rPr sz="1200" i="1" spc="-15" dirty="0">
                <a:latin typeface="Times New Roman"/>
                <a:cs typeface="Times New Roman"/>
              </a:rPr>
              <a:t>Ps</a:t>
            </a:r>
            <a:r>
              <a:rPr sz="1200" i="1" spc="-5" dirty="0">
                <a:latin typeface="Times New Roman"/>
                <a:cs typeface="Times New Roman"/>
              </a:rPr>
              <a:t>yc</a:t>
            </a:r>
            <a:r>
              <a:rPr sz="1200" i="1" dirty="0">
                <a:latin typeface="Times New Roman"/>
                <a:cs typeface="Times New Roman"/>
              </a:rPr>
              <a:t>hology</a:t>
            </a:r>
            <a:r>
              <a:rPr sz="1200" i="1" spc="5" dirty="0">
                <a:latin typeface="Times New Roman"/>
                <a:cs typeface="Times New Roman"/>
              </a:rPr>
              <a:t> </a:t>
            </a:r>
            <a:r>
              <a:rPr sz="1200" i="1" spc="10" dirty="0">
                <a:latin typeface="Times New Roman"/>
                <a:cs typeface="Times New Roman"/>
              </a:rPr>
              <a:t>R</a:t>
            </a:r>
            <a:r>
              <a:rPr sz="1200" i="1" spc="-5" dirty="0">
                <a:latin typeface="Times New Roman"/>
                <a:cs typeface="Times New Roman"/>
              </a:rPr>
              <a:t>ev</a:t>
            </a:r>
            <a:r>
              <a:rPr sz="1200" i="1" dirty="0">
                <a:latin typeface="Times New Roman"/>
                <a:cs typeface="Times New Roman"/>
              </a:rPr>
              <a:t>i</a:t>
            </a:r>
            <a:r>
              <a:rPr sz="1200" i="1" spc="15" dirty="0">
                <a:latin typeface="Times New Roman"/>
                <a:cs typeface="Times New Roman"/>
              </a:rPr>
              <a:t>e</a:t>
            </a:r>
            <a:r>
              <a:rPr sz="1200" i="1" spc="-60" dirty="0">
                <a:latin typeface="Times New Roman"/>
                <a:cs typeface="Times New Roman"/>
              </a:rPr>
              <a:t>w</a:t>
            </a:r>
            <a:r>
              <a:rPr sz="1200" i="1" dirty="0">
                <a:latin typeface="Times New Roman"/>
                <a:cs typeface="Times New Roman"/>
              </a:rPr>
              <a:t>,</a:t>
            </a:r>
            <a:r>
              <a:rPr sz="1200" i="1" spc="20" dirty="0">
                <a:latin typeface="Times New Roman"/>
                <a:cs typeface="Times New Roman"/>
              </a:rPr>
              <a:t> </a:t>
            </a:r>
            <a:r>
              <a:rPr sz="1200" i="1" dirty="0">
                <a:latin typeface="Times New Roman"/>
                <a:cs typeface="Times New Roman"/>
              </a:rPr>
              <a:t>40,</a:t>
            </a:r>
            <a:r>
              <a:rPr sz="1200" i="1" spc="20" dirty="0">
                <a:latin typeface="Times New Roman"/>
                <a:cs typeface="Times New Roman"/>
              </a:rPr>
              <a:t> </a:t>
            </a:r>
            <a:r>
              <a:rPr sz="1200" dirty="0">
                <a:latin typeface="Times New Roman"/>
                <a:cs typeface="Times New Roman"/>
              </a:rPr>
              <a:t>85</a:t>
            </a:r>
            <a:r>
              <a:rPr sz="1200" spc="5" dirty="0">
                <a:latin typeface="Times New Roman"/>
                <a:cs typeface="Times New Roman"/>
              </a:rPr>
              <a:t>-</a:t>
            </a:r>
            <a:r>
              <a:rPr sz="1200" dirty="0">
                <a:latin typeface="Times New Roman"/>
                <a:cs typeface="Times New Roman"/>
              </a:rPr>
              <a:t>107.</a:t>
            </a:r>
            <a:endParaRPr sz="1200">
              <a:latin typeface="Times New Roman"/>
              <a:cs typeface="Times New Roman"/>
            </a:endParaRPr>
          </a:p>
          <a:p>
            <a:pPr marL="378460" marR="8890" indent="-365760" algn="just">
              <a:lnSpc>
                <a:spcPts val="1390"/>
              </a:lnSpc>
              <a:spcBef>
                <a:spcPts val="50"/>
              </a:spcBef>
            </a:pPr>
            <a:r>
              <a:rPr sz="1200" spc="25" dirty="0">
                <a:latin typeface="Times New Roman"/>
                <a:cs typeface="Times New Roman"/>
              </a:rPr>
              <a:t>S</a:t>
            </a:r>
            <a:r>
              <a:rPr sz="1200" spc="-50" dirty="0">
                <a:latin typeface="Times New Roman"/>
                <a:cs typeface="Times New Roman"/>
              </a:rPr>
              <a:t>l</a:t>
            </a:r>
            <a:r>
              <a:rPr sz="1200" spc="-5" dirty="0">
                <a:latin typeface="Times New Roman"/>
                <a:cs typeface="Times New Roman"/>
              </a:rPr>
              <a:t>ee</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  </a:t>
            </a:r>
            <a:r>
              <a:rPr sz="1200" spc="-120" dirty="0">
                <a:latin typeface="Times New Roman"/>
                <a:cs typeface="Times New Roman"/>
              </a:rPr>
              <a:t> </a:t>
            </a:r>
            <a:r>
              <a:rPr sz="1200" spc="-10" dirty="0">
                <a:latin typeface="Times New Roman"/>
                <a:cs typeface="Times New Roman"/>
              </a:rPr>
              <a:t>C</a:t>
            </a:r>
            <a:r>
              <a:rPr sz="1200" dirty="0">
                <a:latin typeface="Times New Roman"/>
                <a:cs typeface="Times New Roman"/>
              </a:rPr>
              <a:t>.  </a:t>
            </a:r>
            <a:r>
              <a:rPr sz="1200" spc="-145" dirty="0">
                <a:latin typeface="Times New Roman"/>
                <a:cs typeface="Times New Roman"/>
              </a:rPr>
              <a:t> </a:t>
            </a:r>
            <a:r>
              <a:rPr sz="1200" spc="10" dirty="0">
                <a:latin typeface="Times New Roman"/>
                <a:cs typeface="Times New Roman"/>
              </a:rPr>
              <a:t>E</a:t>
            </a:r>
            <a:r>
              <a:rPr sz="1200" dirty="0">
                <a:latin typeface="Times New Roman"/>
                <a:cs typeface="Times New Roman"/>
              </a:rPr>
              <a:t>.  </a:t>
            </a:r>
            <a:r>
              <a:rPr sz="1200" spc="-145" dirty="0">
                <a:latin typeface="Times New Roman"/>
                <a:cs typeface="Times New Roman"/>
              </a:rPr>
              <a:t> </a:t>
            </a:r>
            <a:r>
              <a:rPr sz="1200" spc="5" dirty="0">
                <a:latin typeface="Times New Roman"/>
                <a:cs typeface="Times New Roman"/>
              </a:rPr>
              <a:t>(</a:t>
            </a:r>
            <a:r>
              <a:rPr sz="1200" dirty="0">
                <a:latin typeface="Times New Roman"/>
                <a:cs typeface="Times New Roman"/>
              </a:rPr>
              <a:t>2011</a:t>
            </a:r>
            <a:r>
              <a:rPr sz="1200" spc="-20" dirty="0">
                <a:latin typeface="Times New Roman"/>
                <a:cs typeface="Times New Roman"/>
              </a:rPr>
              <a:t>)</a:t>
            </a:r>
            <a:r>
              <a:rPr sz="1200" dirty="0">
                <a:latin typeface="Times New Roman"/>
                <a:cs typeface="Times New Roman"/>
              </a:rPr>
              <a:t>.  </a:t>
            </a:r>
            <a:r>
              <a:rPr sz="1200" spc="-120" dirty="0">
                <a:latin typeface="Times New Roman"/>
                <a:cs typeface="Times New Roman"/>
              </a:rPr>
              <a:t> </a:t>
            </a:r>
            <a:r>
              <a:rPr sz="1200" spc="-30" dirty="0">
                <a:latin typeface="Times New Roman"/>
                <a:cs typeface="Times New Roman"/>
              </a:rPr>
              <a:t>A</a:t>
            </a:r>
            <a:r>
              <a:rPr sz="1200" dirty="0">
                <a:latin typeface="Times New Roman"/>
                <a:cs typeface="Times New Roman"/>
              </a:rPr>
              <a:t>n </a:t>
            </a:r>
            <a:r>
              <a:rPr sz="1200" spc="140" dirty="0">
                <a:latin typeface="Times New Roman"/>
                <a:cs typeface="Times New Roman"/>
              </a:rPr>
              <a:t> </a:t>
            </a:r>
            <a:r>
              <a:rPr sz="1200" spc="-5" dirty="0">
                <a:latin typeface="Times New Roman"/>
                <a:cs typeface="Times New Roman"/>
              </a:rPr>
              <a:t>a</a:t>
            </a:r>
            <a:r>
              <a:rPr sz="1200" dirty="0">
                <a:latin typeface="Times New Roman"/>
                <a:cs typeface="Times New Roman"/>
              </a:rPr>
              <a:t>g</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da  </a:t>
            </a:r>
            <a:r>
              <a:rPr sz="1200" spc="-140"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110" dirty="0">
                <a:latin typeface="Times New Roman"/>
                <a:cs typeface="Times New Roman"/>
              </a:rPr>
              <a:t> </a:t>
            </a:r>
            <a:r>
              <a:rPr sz="1200" spc="-3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g</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n </a:t>
            </a:r>
            <a:r>
              <a:rPr sz="1200" spc="140"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ly </a:t>
            </a:r>
            <a:r>
              <a:rPr sz="1200" spc="14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ve  </a:t>
            </a:r>
            <a:r>
              <a:rPr sz="1200" spc="-140" dirty="0">
                <a:latin typeface="Times New Roman"/>
                <a:cs typeface="Times New Roman"/>
              </a:rPr>
              <a:t> </a:t>
            </a:r>
            <a:r>
              <a:rPr sz="1200" dirty="0">
                <a:latin typeface="Times New Roman"/>
                <a:cs typeface="Times New Roman"/>
              </a:rPr>
              <a:t>p</a:t>
            </a:r>
            <a:r>
              <a:rPr sz="1200" spc="-5" dirty="0">
                <a:latin typeface="Times New Roman"/>
                <a:cs typeface="Times New Roman"/>
              </a:rPr>
              <a:t>e</a:t>
            </a:r>
            <a:r>
              <a:rPr sz="1200" dirty="0">
                <a:latin typeface="Times New Roman"/>
                <a:cs typeface="Times New Roman"/>
              </a:rPr>
              <a:t>d</a:t>
            </a:r>
            <a:r>
              <a:rPr sz="1200" spc="-5" dirty="0">
                <a:latin typeface="Times New Roman"/>
                <a:cs typeface="Times New Roman"/>
              </a:rPr>
              <a:t>a</a:t>
            </a:r>
            <a:r>
              <a:rPr sz="1200" dirty="0">
                <a:latin typeface="Times New Roman"/>
                <a:cs typeface="Times New Roman"/>
              </a:rPr>
              <a:t>g</a:t>
            </a:r>
            <a:r>
              <a:rPr sz="1200" spc="20" dirty="0">
                <a:latin typeface="Times New Roman"/>
                <a:cs typeface="Times New Roman"/>
              </a:rPr>
              <a:t>og</a:t>
            </a:r>
            <a:r>
              <a:rPr sz="1200" spc="-50" dirty="0">
                <a:latin typeface="Times New Roman"/>
                <a:cs typeface="Times New Roman"/>
              </a:rPr>
              <a:t>y</a:t>
            </a:r>
            <a:r>
              <a:rPr sz="1200" dirty="0">
                <a:latin typeface="Times New Roman"/>
                <a:cs typeface="Times New Roman"/>
              </a:rPr>
              <a:t>.  </a:t>
            </a:r>
            <a:r>
              <a:rPr sz="1200" spc="-120" dirty="0">
                <a:latin typeface="Times New Roman"/>
                <a:cs typeface="Times New Roman"/>
              </a:rPr>
              <a:t> </a:t>
            </a:r>
            <a:r>
              <a:rPr sz="1200" i="1" spc="10" dirty="0">
                <a:latin typeface="Times New Roman"/>
                <a:cs typeface="Times New Roman"/>
              </a:rPr>
              <a:t>E</a:t>
            </a:r>
            <a:r>
              <a:rPr sz="1200" i="1" dirty="0">
                <a:latin typeface="Times New Roman"/>
                <a:cs typeface="Times New Roman"/>
              </a:rPr>
              <a:t>ngli</a:t>
            </a:r>
            <a:r>
              <a:rPr sz="1200" i="1" spc="-15" dirty="0">
                <a:latin typeface="Times New Roman"/>
                <a:cs typeface="Times New Roman"/>
              </a:rPr>
              <a:t>s</a:t>
            </a:r>
            <a:r>
              <a:rPr sz="1200" i="1" dirty="0">
                <a:latin typeface="Times New Roman"/>
                <a:cs typeface="Times New Roman"/>
              </a:rPr>
              <a:t>h 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hing:</a:t>
            </a:r>
            <a:r>
              <a:rPr sz="1200" i="1" spc="20" dirty="0">
                <a:latin typeface="Times New Roman"/>
                <a:cs typeface="Times New Roman"/>
              </a:rPr>
              <a:t> </a:t>
            </a:r>
            <a:r>
              <a:rPr sz="1200" i="1" spc="-15" dirty="0">
                <a:latin typeface="Times New Roman"/>
                <a:cs typeface="Times New Roman"/>
              </a:rPr>
              <a:t>Pr</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ti</a:t>
            </a:r>
            <a:r>
              <a:rPr sz="1200" i="1" spc="-5" dirty="0">
                <a:latin typeface="Times New Roman"/>
                <a:cs typeface="Times New Roman"/>
              </a:rPr>
              <a:t>c</a:t>
            </a:r>
            <a:r>
              <a:rPr sz="1200" i="1" dirty="0">
                <a:latin typeface="Times New Roman"/>
                <a:cs typeface="Times New Roman"/>
              </a:rPr>
              <a:t>e</a:t>
            </a:r>
            <a:r>
              <a:rPr sz="1200" i="1" spc="5" dirty="0">
                <a:latin typeface="Times New Roman"/>
                <a:cs typeface="Times New Roman"/>
              </a:rPr>
              <a:t> </a:t>
            </a:r>
            <a:r>
              <a:rPr sz="1200" i="1" dirty="0">
                <a:latin typeface="Times New Roman"/>
                <a:cs typeface="Times New Roman"/>
              </a:rPr>
              <a:t>and</a:t>
            </a:r>
            <a:r>
              <a:rPr sz="1200" i="1" spc="10" dirty="0">
                <a:latin typeface="Times New Roman"/>
                <a:cs typeface="Times New Roman"/>
              </a:rPr>
              <a:t> </a:t>
            </a:r>
            <a:r>
              <a:rPr sz="1200" i="1" spc="-10" dirty="0">
                <a:latin typeface="Times New Roman"/>
                <a:cs typeface="Times New Roman"/>
              </a:rPr>
              <a:t>C</a:t>
            </a:r>
            <a:r>
              <a:rPr sz="1200" i="1" spc="-15" dirty="0">
                <a:latin typeface="Times New Roman"/>
                <a:cs typeface="Times New Roman"/>
              </a:rPr>
              <a:t>r</a:t>
            </a:r>
            <a:r>
              <a:rPr sz="1200" i="1" dirty="0">
                <a:latin typeface="Times New Roman"/>
                <a:cs typeface="Times New Roman"/>
              </a:rPr>
              <a:t>itiqu</a:t>
            </a:r>
            <a:r>
              <a:rPr sz="1200" i="1" spc="-5" dirty="0">
                <a:latin typeface="Times New Roman"/>
                <a:cs typeface="Times New Roman"/>
              </a:rPr>
              <a:t>e</a:t>
            </a:r>
            <a:r>
              <a:rPr sz="1200" i="1" dirty="0">
                <a:latin typeface="Times New Roman"/>
                <a:cs typeface="Times New Roman"/>
              </a:rPr>
              <a:t>,</a:t>
            </a:r>
            <a:r>
              <a:rPr sz="1200" i="1" spc="20" dirty="0">
                <a:latin typeface="Times New Roman"/>
                <a:cs typeface="Times New Roman"/>
              </a:rPr>
              <a:t> </a:t>
            </a:r>
            <a:r>
              <a:rPr sz="1200" i="1" dirty="0">
                <a:latin typeface="Times New Roman"/>
                <a:cs typeface="Times New Roman"/>
              </a:rPr>
              <a:t>10</a:t>
            </a:r>
            <a:r>
              <a:rPr sz="1200" spc="5" dirty="0">
                <a:latin typeface="Times New Roman"/>
                <a:cs typeface="Times New Roman"/>
              </a:rPr>
              <a:t>(</a:t>
            </a:r>
            <a:r>
              <a:rPr sz="1200" spc="-25" dirty="0">
                <a:latin typeface="Times New Roman"/>
                <a:cs typeface="Times New Roman"/>
              </a:rPr>
              <a:t>2</a:t>
            </a:r>
            <a:r>
              <a:rPr sz="1200" spc="5" dirty="0">
                <a:latin typeface="Times New Roman"/>
                <a:cs typeface="Times New Roman"/>
              </a:rPr>
              <a:t>)</a:t>
            </a:r>
            <a:r>
              <a:rPr sz="1200" dirty="0">
                <a:latin typeface="Times New Roman"/>
                <a:cs typeface="Times New Roman"/>
              </a:rPr>
              <a:t>, 7</a:t>
            </a:r>
            <a:r>
              <a:rPr sz="1200" spc="5" dirty="0">
                <a:latin typeface="Times New Roman"/>
                <a:cs typeface="Times New Roman"/>
              </a:rPr>
              <a:t>-</a:t>
            </a:r>
            <a:r>
              <a:rPr sz="1200" dirty="0">
                <a:latin typeface="Times New Roman"/>
                <a:cs typeface="Times New Roman"/>
              </a:rPr>
              <a:t>23.</a:t>
            </a:r>
            <a:endParaRPr sz="1200">
              <a:latin typeface="Times New Roman"/>
              <a:cs typeface="Times New Roman"/>
            </a:endParaRPr>
          </a:p>
          <a:p>
            <a:pPr marL="378460" indent="-365760" algn="just">
              <a:lnSpc>
                <a:spcPts val="1305"/>
              </a:lnSpc>
            </a:pPr>
            <a:r>
              <a:rPr sz="1200" spc="25" dirty="0">
                <a:latin typeface="Times New Roman"/>
                <a:cs typeface="Times New Roman"/>
              </a:rPr>
              <a:t>S</a:t>
            </a:r>
            <a:r>
              <a:rPr sz="1200" spc="-50" dirty="0">
                <a:latin typeface="Times New Roman"/>
                <a:cs typeface="Times New Roman"/>
              </a:rPr>
              <a:t>l</a:t>
            </a:r>
            <a:r>
              <a:rPr sz="1200" spc="-5" dirty="0">
                <a:latin typeface="Times New Roman"/>
                <a:cs typeface="Times New Roman"/>
              </a:rPr>
              <a:t>ee</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a:t>
            </a:r>
            <a:r>
              <a:rPr sz="1200" spc="120" dirty="0">
                <a:latin typeface="Times New Roman"/>
                <a:cs typeface="Times New Roman"/>
              </a:rPr>
              <a:t> </a:t>
            </a:r>
            <a:r>
              <a:rPr sz="1200" spc="-10" dirty="0">
                <a:latin typeface="Times New Roman"/>
                <a:cs typeface="Times New Roman"/>
              </a:rPr>
              <a:t>C</a:t>
            </a:r>
            <a:r>
              <a:rPr sz="1200" dirty="0">
                <a:latin typeface="Times New Roman"/>
                <a:cs typeface="Times New Roman"/>
              </a:rPr>
              <a:t>.</a:t>
            </a:r>
            <a:r>
              <a:rPr sz="1200" spc="95" dirty="0">
                <a:latin typeface="Times New Roman"/>
                <a:cs typeface="Times New Roman"/>
              </a:rPr>
              <a:t> </a:t>
            </a:r>
            <a:r>
              <a:rPr sz="1200" spc="-15" dirty="0">
                <a:latin typeface="Times New Roman"/>
                <a:cs typeface="Times New Roman"/>
              </a:rPr>
              <a:t>E</a:t>
            </a:r>
            <a:r>
              <a:rPr sz="1200" spc="10" dirty="0">
                <a:latin typeface="Times New Roman"/>
                <a:cs typeface="Times New Roman"/>
              </a:rPr>
              <a:t>.</a:t>
            </a:r>
            <a:r>
              <a:rPr sz="1200" dirty="0">
                <a:latin typeface="Times New Roman"/>
                <a:cs typeface="Times New Roman"/>
              </a:rPr>
              <a:t>,</a:t>
            </a:r>
            <a:r>
              <a:rPr sz="1200" spc="95" dirty="0">
                <a:latin typeface="Times New Roman"/>
                <a:cs typeface="Times New Roman"/>
              </a:rPr>
              <a:t> </a:t>
            </a:r>
            <a:r>
              <a:rPr sz="1200" dirty="0">
                <a:latin typeface="Times New Roman"/>
                <a:cs typeface="Times New Roman"/>
              </a:rPr>
              <a:t>&amp;</a:t>
            </a:r>
            <a:r>
              <a:rPr sz="1200" spc="85" dirty="0">
                <a:latin typeface="Times New Roman"/>
                <a:cs typeface="Times New Roman"/>
              </a:rPr>
              <a:t> </a:t>
            </a:r>
            <a:r>
              <a:rPr sz="1200" spc="-10" dirty="0">
                <a:latin typeface="Times New Roman"/>
                <a:cs typeface="Times New Roman"/>
              </a:rPr>
              <a:t>C</a:t>
            </a:r>
            <a:r>
              <a:rPr sz="1200" spc="20" dirty="0">
                <a:latin typeface="Times New Roman"/>
                <a:cs typeface="Times New Roman"/>
              </a:rPr>
              <a:t>o</a:t>
            </a:r>
            <a:r>
              <a:rPr sz="1200" spc="5" dirty="0">
                <a:latin typeface="Times New Roman"/>
                <a:cs typeface="Times New Roman"/>
              </a:rPr>
              <a:t>r</a:t>
            </a:r>
            <a:r>
              <a:rPr sz="1200" spc="-25" dirty="0">
                <a:latin typeface="Times New Roman"/>
                <a:cs typeface="Times New Roman"/>
              </a:rPr>
              <a:t>n</a:t>
            </a:r>
            <a:r>
              <a:rPr sz="1200" dirty="0">
                <a:latin typeface="Times New Roman"/>
                <a:cs typeface="Times New Roman"/>
              </a:rPr>
              <a:t>b</a:t>
            </a:r>
            <a:r>
              <a:rPr sz="1200" spc="-25" dirty="0">
                <a:latin typeface="Times New Roman"/>
                <a:cs typeface="Times New Roman"/>
              </a:rPr>
              <a:t>l</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a:t>
            </a:r>
            <a:r>
              <a:rPr sz="1200" spc="120" dirty="0">
                <a:latin typeface="Times New Roman"/>
                <a:cs typeface="Times New Roman"/>
              </a:rPr>
              <a:t> </a:t>
            </a:r>
            <a:r>
              <a:rPr sz="1200" spc="-10" dirty="0">
                <a:latin typeface="Times New Roman"/>
                <a:cs typeface="Times New Roman"/>
              </a:rPr>
              <a:t>C</a:t>
            </a:r>
            <a:r>
              <a:rPr sz="1200" dirty="0">
                <a:latin typeface="Times New Roman"/>
                <a:cs typeface="Times New Roman"/>
              </a:rPr>
              <a:t>.</a:t>
            </a:r>
            <a:r>
              <a:rPr sz="1200" spc="120" dirty="0">
                <a:latin typeface="Times New Roman"/>
                <a:cs typeface="Times New Roman"/>
              </a:rPr>
              <a:t> </a:t>
            </a:r>
            <a:r>
              <a:rPr sz="1200" spc="5" dirty="0">
                <a:latin typeface="Times New Roman"/>
                <a:cs typeface="Times New Roman"/>
              </a:rPr>
              <a:t>(</a:t>
            </a:r>
            <a:r>
              <a:rPr sz="1200" dirty="0">
                <a:latin typeface="Times New Roman"/>
                <a:cs typeface="Times New Roman"/>
              </a:rPr>
              <a:t>201</a:t>
            </a:r>
            <a:r>
              <a:rPr sz="1200" spc="-25" dirty="0">
                <a:latin typeface="Times New Roman"/>
                <a:cs typeface="Times New Roman"/>
              </a:rPr>
              <a:t>1</a:t>
            </a:r>
            <a:r>
              <a:rPr sz="1200" spc="5" dirty="0">
                <a:latin typeface="Times New Roman"/>
                <a:cs typeface="Times New Roman"/>
              </a:rPr>
              <a:t>)</a:t>
            </a:r>
            <a:r>
              <a:rPr sz="1200" dirty="0">
                <a:latin typeface="Times New Roman"/>
                <a:cs typeface="Times New Roman"/>
              </a:rPr>
              <a:t>.</a:t>
            </a:r>
            <a:r>
              <a:rPr sz="1200" spc="95"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hing</a:t>
            </a:r>
            <a:r>
              <a:rPr sz="1200" i="1" spc="80" dirty="0">
                <a:latin typeface="Times New Roman"/>
                <a:cs typeface="Times New Roman"/>
              </a:rPr>
              <a:t> </a:t>
            </a:r>
            <a:r>
              <a:rPr sz="1200" i="1" spc="-35" dirty="0">
                <a:latin typeface="Times New Roman"/>
                <a:cs typeface="Times New Roman"/>
              </a:rPr>
              <a:t>w</a:t>
            </a:r>
            <a:r>
              <a:rPr sz="1200" i="1" dirty="0">
                <a:latin typeface="Times New Roman"/>
                <a:cs typeface="Times New Roman"/>
              </a:rPr>
              <a:t>ith</a:t>
            </a:r>
            <a:r>
              <a:rPr sz="1200" i="1" spc="105" dirty="0">
                <a:latin typeface="Times New Roman"/>
                <a:cs typeface="Times New Roman"/>
              </a:rPr>
              <a:t> </a:t>
            </a:r>
            <a:r>
              <a:rPr sz="1200" i="1" spc="-5" dirty="0">
                <a:latin typeface="Times New Roman"/>
                <a:cs typeface="Times New Roman"/>
              </a:rPr>
              <a:t>v</a:t>
            </a:r>
            <a:r>
              <a:rPr sz="1200" i="1" dirty="0">
                <a:latin typeface="Times New Roman"/>
                <a:cs typeface="Times New Roman"/>
              </a:rPr>
              <a:t>i</a:t>
            </a:r>
            <a:r>
              <a:rPr sz="1200" i="1" spc="-15" dirty="0">
                <a:latin typeface="Times New Roman"/>
                <a:cs typeface="Times New Roman"/>
              </a:rPr>
              <a:t>s</a:t>
            </a:r>
            <a:r>
              <a:rPr sz="1200" i="1" dirty="0">
                <a:latin typeface="Times New Roman"/>
                <a:cs typeface="Times New Roman"/>
              </a:rPr>
              <a:t>ion:</a:t>
            </a:r>
            <a:r>
              <a:rPr sz="1200" i="1" spc="114" dirty="0">
                <a:latin typeface="Times New Roman"/>
                <a:cs typeface="Times New Roman"/>
              </a:rPr>
              <a:t> </a:t>
            </a:r>
            <a:r>
              <a:rPr sz="1200" i="1" spc="-10"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ally</a:t>
            </a:r>
            <a:r>
              <a:rPr sz="1200" i="1" spc="100" dirty="0">
                <a:latin typeface="Times New Roman"/>
                <a:cs typeface="Times New Roman"/>
              </a:rPr>
              <a:t> </a:t>
            </a:r>
            <a:r>
              <a:rPr sz="1200" i="1" spc="-15" dirty="0">
                <a:latin typeface="Times New Roman"/>
                <a:cs typeface="Times New Roman"/>
              </a:rPr>
              <a:t>r</a:t>
            </a:r>
            <a:r>
              <a:rPr sz="1200" i="1" spc="15" dirty="0">
                <a:latin typeface="Times New Roman"/>
                <a:cs typeface="Times New Roman"/>
              </a:rPr>
              <a:t>e</a:t>
            </a:r>
            <a:r>
              <a:rPr sz="1200" i="1" spc="-15" dirty="0">
                <a:latin typeface="Times New Roman"/>
                <a:cs typeface="Times New Roman"/>
              </a:rPr>
              <a:t>s</a:t>
            </a:r>
            <a:r>
              <a:rPr sz="1200" i="1" dirty="0">
                <a:latin typeface="Times New Roman"/>
                <a:cs typeface="Times New Roman"/>
              </a:rPr>
              <a:t>pon</a:t>
            </a:r>
            <a:r>
              <a:rPr sz="1200" i="1" spc="-15" dirty="0">
                <a:latin typeface="Times New Roman"/>
                <a:cs typeface="Times New Roman"/>
              </a:rPr>
              <a:t>s</a:t>
            </a:r>
            <a:r>
              <a:rPr sz="1200" i="1" dirty="0">
                <a:latin typeface="Times New Roman"/>
                <a:cs typeface="Times New Roman"/>
              </a:rPr>
              <a:t>i</a:t>
            </a:r>
            <a:r>
              <a:rPr sz="1200" i="1" spc="-5" dirty="0">
                <a:latin typeface="Times New Roman"/>
                <a:cs typeface="Times New Roman"/>
              </a:rPr>
              <a:t>v</a:t>
            </a:r>
            <a:r>
              <a:rPr sz="1200" i="1" dirty="0">
                <a:latin typeface="Times New Roman"/>
                <a:cs typeface="Times New Roman"/>
              </a:rPr>
              <a:t>e</a:t>
            </a:r>
            <a:r>
              <a:rPr sz="1200" i="1" spc="100"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hing</a:t>
            </a:r>
            <a:r>
              <a:rPr sz="1200" i="1" spc="105" dirty="0">
                <a:latin typeface="Times New Roman"/>
                <a:cs typeface="Times New Roman"/>
              </a:rPr>
              <a:t> </a:t>
            </a:r>
            <a:r>
              <a:rPr sz="1200" i="1" dirty="0">
                <a:latin typeface="Times New Roman"/>
                <a:cs typeface="Times New Roman"/>
              </a:rPr>
              <a:t>in</a:t>
            </a:r>
            <a:endParaRPr sz="1200">
              <a:latin typeface="Times New Roman"/>
              <a:cs typeface="Times New Roman"/>
            </a:endParaRPr>
          </a:p>
          <a:p>
            <a:pPr marL="378460">
              <a:lnSpc>
                <a:spcPts val="1380"/>
              </a:lnSpc>
            </a:pPr>
            <a:r>
              <a:rPr sz="1200" i="1" spc="-15" dirty="0">
                <a:latin typeface="Times New Roman"/>
                <a:cs typeface="Times New Roman"/>
              </a:rPr>
              <a:t>s</a:t>
            </a:r>
            <a:r>
              <a:rPr sz="1200" i="1" dirty="0">
                <a:latin typeface="Times New Roman"/>
                <a:cs typeface="Times New Roman"/>
              </a:rPr>
              <a:t>tanda</a:t>
            </a:r>
            <a:r>
              <a:rPr sz="1200" i="1" spc="-15" dirty="0">
                <a:latin typeface="Times New Roman"/>
                <a:cs typeface="Times New Roman"/>
              </a:rPr>
              <a:t>r</a:t>
            </a:r>
            <a:r>
              <a:rPr sz="1200" i="1" dirty="0">
                <a:latin typeface="Times New Roman"/>
                <a:cs typeface="Times New Roman"/>
              </a:rPr>
              <a:t>d</a:t>
            </a:r>
            <a:r>
              <a:rPr sz="1200" i="1" spc="-15" dirty="0">
                <a:latin typeface="Times New Roman"/>
                <a:cs typeface="Times New Roman"/>
              </a:rPr>
              <a:t>s</a:t>
            </a:r>
            <a:r>
              <a:rPr sz="1200" i="1" spc="5" dirty="0">
                <a:latin typeface="Times New Roman"/>
                <a:cs typeface="Times New Roman"/>
              </a:rPr>
              <a:t>-</a:t>
            </a:r>
            <a:r>
              <a:rPr sz="1200" i="1" dirty="0">
                <a:latin typeface="Times New Roman"/>
                <a:cs typeface="Times New Roman"/>
              </a:rPr>
              <a:t>ba</a:t>
            </a:r>
            <a:r>
              <a:rPr sz="1200" i="1" spc="10" dirty="0">
                <a:latin typeface="Times New Roman"/>
                <a:cs typeface="Times New Roman"/>
              </a:rPr>
              <a:t>s</a:t>
            </a:r>
            <a:r>
              <a:rPr sz="1200" i="1" spc="-5" dirty="0">
                <a:latin typeface="Times New Roman"/>
                <a:cs typeface="Times New Roman"/>
              </a:rPr>
              <a:t>e</a:t>
            </a:r>
            <a:r>
              <a:rPr sz="1200" i="1" dirty="0">
                <a:latin typeface="Times New Roman"/>
                <a:cs typeface="Times New Roman"/>
              </a:rPr>
              <a:t>d</a:t>
            </a:r>
            <a:r>
              <a:rPr sz="1200" i="1" spc="10" dirty="0">
                <a:latin typeface="Times New Roman"/>
                <a:cs typeface="Times New Roman"/>
              </a:rPr>
              <a:t> </a:t>
            </a:r>
            <a:r>
              <a:rPr sz="1200" i="1" spc="-5" dirty="0">
                <a:latin typeface="Times New Roman"/>
                <a:cs typeface="Times New Roman"/>
              </a:rPr>
              <a:t>c</a:t>
            </a:r>
            <a:r>
              <a:rPr sz="1200" i="1" dirty="0">
                <a:latin typeface="Times New Roman"/>
                <a:cs typeface="Times New Roman"/>
              </a:rPr>
              <a:t>la</a:t>
            </a:r>
            <a:r>
              <a:rPr sz="1200" i="1" spc="-15" dirty="0">
                <a:latin typeface="Times New Roman"/>
                <a:cs typeface="Times New Roman"/>
              </a:rPr>
              <a:t>ssr</a:t>
            </a:r>
            <a:r>
              <a:rPr sz="1200" i="1" dirty="0">
                <a:latin typeface="Times New Roman"/>
                <a:cs typeface="Times New Roman"/>
              </a:rPr>
              <a:t>o</a:t>
            </a:r>
            <a:r>
              <a:rPr sz="1200" i="1" spc="20" dirty="0">
                <a:latin typeface="Times New Roman"/>
                <a:cs typeface="Times New Roman"/>
              </a:rPr>
              <a:t>o</a:t>
            </a:r>
            <a:r>
              <a:rPr sz="1200" i="1" spc="-5" dirty="0">
                <a:latin typeface="Times New Roman"/>
                <a:cs typeface="Times New Roman"/>
              </a:rPr>
              <a:t>m</a:t>
            </a:r>
            <a:r>
              <a:rPr sz="1200" i="1" spc="-15" dirty="0">
                <a:latin typeface="Times New Roman"/>
                <a:cs typeface="Times New Roman"/>
              </a:rPr>
              <a:t>s</a:t>
            </a:r>
            <a:r>
              <a:rPr sz="1200" i="1" dirty="0">
                <a:latin typeface="Times New Roman"/>
                <a:cs typeface="Times New Roman"/>
              </a:rPr>
              <a:t>.</a:t>
            </a:r>
            <a:r>
              <a:rPr sz="1200" i="1" spc="20" dirty="0">
                <a:latin typeface="Times New Roman"/>
                <a:cs typeface="Times New Roman"/>
              </a:rPr>
              <a:t> </a:t>
            </a:r>
            <a:r>
              <a:rPr sz="1200" spc="-5" dirty="0">
                <a:latin typeface="Times New Roman"/>
                <a:cs typeface="Times New Roman"/>
              </a:rPr>
              <a:t>Ne</a:t>
            </a:r>
            <a:r>
              <a:rPr sz="1200" dirty="0">
                <a:latin typeface="Times New Roman"/>
                <a:cs typeface="Times New Roman"/>
              </a:rPr>
              <a:t>w</a:t>
            </a:r>
            <a:r>
              <a:rPr sz="1200" spc="5" dirty="0">
                <a:latin typeface="Times New Roman"/>
                <a:cs typeface="Times New Roman"/>
              </a:rPr>
              <a:t> </a:t>
            </a:r>
            <a:r>
              <a:rPr sz="1200" spc="-5" dirty="0">
                <a:latin typeface="Times New Roman"/>
                <a:cs typeface="Times New Roman"/>
              </a:rPr>
              <a:t>Y</a:t>
            </a:r>
            <a:r>
              <a:rPr sz="1200" spc="20" dirty="0">
                <a:latin typeface="Times New Roman"/>
                <a:cs typeface="Times New Roman"/>
              </a:rPr>
              <a:t>o</a:t>
            </a:r>
            <a:r>
              <a:rPr sz="1200" spc="5" dirty="0">
                <a:latin typeface="Times New Roman"/>
                <a:cs typeface="Times New Roman"/>
              </a:rPr>
              <a:t>r</a:t>
            </a:r>
            <a:r>
              <a:rPr sz="1200" spc="-25" dirty="0">
                <a:latin typeface="Times New Roman"/>
                <a:cs typeface="Times New Roman"/>
              </a:rPr>
              <a:t>k</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NY</a:t>
            </a:r>
            <a:r>
              <a:rPr sz="1200" dirty="0">
                <a:latin typeface="Times New Roman"/>
                <a:cs typeface="Times New Roman"/>
              </a:rPr>
              <a:t>:</a:t>
            </a:r>
            <a:r>
              <a:rPr sz="1200" spc="-10" dirty="0">
                <a:latin typeface="Times New Roman"/>
                <a:cs typeface="Times New Roman"/>
              </a:rPr>
              <a:t> </a:t>
            </a:r>
            <a:r>
              <a:rPr sz="1200" spc="10" dirty="0">
                <a:latin typeface="Times New Roman"/>
                <a:cs typeface="Times New Roman"/>
              </a:rPr>
              <a:t>T</a:t>
            </a:r>
            <a:r>
              <a:rPr sz="1200" spc="-5" dirty="0">
                <a:latin typeface="Times New Roman"/>
                <a:cs typeface="Times New Roman"/>
              </a:rPr>
              <a:t>ea</a:t>
            </a:r>
            <a:r>
              <a:rPr sz="1200" spc="-30" dirty="0">
                <a:latin typeface="Times New Roman"/>
                <a:cs typeface="Times New Roman"/>
              </a:rPr>
              <a:t>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 </a:t>
            </a:r>
            <a:r>
              <a:rPr sz="1200" spc="-10" dirty="0">
                <a:latin typeface="Times New Roman"/>
                <a:cs typeface="Times New Roman"/>
              </a:rPr>
              <a:t>C</a:t>
            </a:r>
            <a:r>
              <a:rPr sz="1200" spc="45" dirty="0">
                <a:latin typeface="Times New Roman"/>
                <a:cs typeface="Times New Roman"/>
              </a:rPr>
              <a:t>o</a:t>
            </a:r>
            <a:r>
              <a:rPr sz="1200" spc="-25" dirty="0">
                <a:latin typeface="Times New Roman"/>
                <a:cs typeface="Times New Roman"/>
              </a:rPr>
              <a:t>ll</a:t>
            </a:r>
            <a:r>
              <a:rPr sz="1200" spc="-5" dirty="0">
                <a:latin typeface="Times New Roman"/>
                <a:cs typeface="Times New Roman"/>
              </a:rPr>
              <a:t>e</a:t>
            </a:r>
            <a:r>
              <a:rPr sz="1200" dirty="0">
                <a:latin typeface="Times New Roman"/>
                <a:cs typeface="Times New Roman"/>
              </a:rPr>
              <a:t>ge</a:t>
            </a:r>
            <a:r>
              <a:rPr sz="1200" spc="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ss</a:t>
            </a:r>
            <a:r>
              <a:rPr sz="1200" dirty="0">
                <a:latin typeface="Times New Roman"/>
                <a:cs typeface="Times New Roman"/>
              </a:rPr>
              <a:t>.</a:t>
            </a:r>
            <a:endParaRPr sz="1200">
              <a:latin typeface="Times New Roman"/>
              <a:cs typeface="Times New Roman"/>
            </a:endParaRPr>
          </a:p>
          <a:p>
            <a:pPr marL="378460" marR="6985" indent="-365760" algn="just">
              <a:lnSpc>
                <a:spcPct val="95800"/>
              </a:lnSpc>
              <a:spcBef>
                <a:spcPts val="25"/>
              </a:spcBef>
            </a:pPr>
            <a:r>
              <a:rPr sz="1200" spc="25" dirty="0">
                <a:latin typeface="Times New Roman"/>
                <a:cs typeface="Times New Roman"/>
              </a:rPr>
              <a:t>S</a:t>
            </a:r>
            <a:r>
              <a:rPr sz="1200" spc="-50" dirty="0">
                <a:latin typeface="Times New Roman"/>
                <a:cs typeface="Times New Roman"/>
              </a:rPr>
              <a:t>l</a:t>
            </a:r>
            <a:r>
              <a:rPr sz="1200" spc="-5" dirty="0">
                <a:latin typeface="Times New Roman"/>
                <a:cs typeface="Times New Roman"/>
              </a:rPr>
              <a:t>ee</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 </a:t>
            </a:r>
            <a:r>
              <a:rPr sz="1200" spc="-40" dirty="0">
                <a:latin typeface="Times New Roman"/>
                <a:cs typeface="Times New Roman"/>
              </a:rPr>
              <a:t> </a:t>
            </a:r>
            <a:r>
              <a:rPr sz="1200" spc="-10" dirty="0">
                <a:latin typeface="Times New Roman"/>
                <a:cs typeface="Times New Roman"/>
              </a:rPr>
              <a:t>C</a:t>
            </a:r>
            <a:r>
              <a:rPr sz="1200" dirty="0">
                <a:latin typeface="Times New Roman"/>
                <a:cs typeface="Times New Roman"/>
              </a:rPr>
              <a:t>. </a:t>
            </a:r>
            <a:r>
              <a:rPr sz="1200" spc="-60" dirty="0">
                <a:latin typeface="Times New Roman"/>
                <a:cs typeface="Times New Roman"/>
              </a:rPr>
              <a:t> </a:t>
            </a:r>
            <a:r>
              <a:rPr sz="1200" spc="10" dirty="0">
                <a:latin typeface="Times New Roman"/>
                <a:cs typeface="Times New Roman"/>
              </a:rPr>
              <a:t>E</a:t>
            </a:r>
            <a:r>
              <a:rPr sz="1200" spc="-15" dirty="0">
                <a:latin typeface="Times New Roman"/>
                <a:cs typeface="Times New Roman"/>
              </a:rPr>
              <a:t>.</a:t>
            </a:r>
            <a:r>
              <a:rPr sz="1200" dirty="0">
                <a:latin typeface="Times New Roman"/>
                <a:cs typeface="Times New Roman"/>
              </a:rPr>
              <a:t>, </a:t>
            </a:r>
            <a:r>
              <a:rPr sz="1200" spc="-40" dirty="0">
                <a:latin typeface="Times New Roman"/>
                <a:cs typeface="Times New Roman"/>
              </a:rPr>
              <a:t> </a:t>
            </a:r>
            <a:r>
              <a:rPr sz="1200" dirty="0">
                <a:latin typeface="Times New Roman"/>
                <a:cs typeface="Times New Roman"/>
              </a:rPr>
              <a:t>&amp; </a:t>
            </a:r>
            <a:r>
              <a:rPr sz="1200" spc="-70" dirty="0">
                <a:latin typeface="Times New Roman"/>
                <a:cs typeface="Times New Roman"/>
              </a:rPr>
              <a:t> </a:t>
            </a:r>
            <a:r>
              <a:rPr sz="1200" spc="-5" dirty="0">
                <a:latin typeface="Times New Roman"/>
                <a:cs typeface="Times New Roman"/>
              </a:rPr>
              <a:t>Ow</a:t>
            </a:r>
            <a:r>
              <a:rPr sz="1200" dirty="0">
                <a:latin typeface="Times New Roman"/>
                <a:cs typeface="Times New Roman"/>
              </a:rPr>
              <a:t>uo</a:t>
            </a:r>
            <a:r>
              <a:rPr sz="1200" spc="5" dirty="0">
                <a:latin typeface="Times New Roman"/>
                <a:cs typeface="Times New Roman"/>
              </a:rPr>
              <a:t>r</a:t>
            </a:r>
            <a:r>
              <a:rPr sz="1200" dirty="0">
                <a:latin typeface="Times New Roman"/>
                <a:cs typeface="Times New Roman"/>
              </a:rPr>
              <a:t>, </a:t>
            </a:r>
            <a:r>
              <a:rPr sz="1200" spc="-40" dirty="0">
                <a:latin typeface="Times New Roman"/>
                <a:cs typeface="Times New Roman"/>
              </a:rPr>
              <a:t> </a:t>
            </a:r>
            <a:r>
              <a:rPr sz="1200" spc="-35" dirty="0">
                <a:latin typeface="Times New Roman"/>
                <a:cs typeface="Times New Roman"/>
              </a:rPr>
              <a:t>J</a:t>
            </a:r>
            <a:r>
              <a:rPr sz="1200" dirty="0">
                <a:latin typeface="Times New Roman"/>
                <a:cs typeface="Times New Roman"/>
              </a:rPr>
              <a:t>. </a:t>
            </a:r>
            <a:r>
              <a:rPr sz="1200" spc="-40" dirty="0">
                <a:latin typeface="Times New Roman"/>
                <a:cs typeface="Times New Roman"/>
              </a:rPr>
              <a:t> </a:t>
            </a:r>
            <a:r>
              <a:rPr sz="1200" spc="5" dirty="0">
                <a:latin typeface="Times New Roman"/>
                <a:cs typeface="Times New Roman"/>
              </a:rPr>
              <a:t>(</a:t>
            </a:r>
            <a:r>
              <a:rPr sz="1200" dirty="0">
                <a:latin typeface="Times New Roman"/>
                <a:cs typeface="Times New Roman"/>
              </a:rPr>
              <a:t>201</a:t>
            </a:r>
            <a:r>
              <a:rPr sz="1200" spc="-25" dirty="0">
                <a:latin typeface="Times New Roman"/>
                <a:cs typeface="Times New Roman"/>
              </a:rPr>
              <a:t>1</a:t>
            </a:r>
            <a:r>
              <a:rPr sz="1200" spc="5" dirty="0">
                <a:latin typeface="Times New Roman"/>
                <a:cs typeface="Times New Roman"/>
              </a:rPr>
              <a:t>)</a:t>
            </a:r>
            <a:r>
              <a:rPr sz="1200" dirty="0">
                <a:latin typeface="Times New Roman"/>
                <a:cs typeface="Times New Roman"/>
              </a:rPr>
              <a:t>. </a:t>
            </a:r>
            <a:r>
              <a:rPr sz="1200" spc="-40" dirty="0">
                <a:latin typeface="Times New Roman"/>
                <a:cs typeface="Times New Roman"/>
              </a:rPr>
              <a:t> </a:t>
            </a:r>
            <a:r>
              <a:rPr sz="1200" spc="-10"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a:t>
            </a:r>
            <a:r>
              <a:rPr sz="1200" spc="5" dirty="0">
                <a:latin typeface="Times New Roman"/>
                <a:cs typeface="Times New Roman"/>
              </a:rPr>
              <a:t>r</a:t>
            </a:r>
            <a:r>
              <a:rPr sz="1200" spc="-5" dirty="0">
                <a:latin typeface="Times New Roman"/>
                <a:cs typeface="Times New Roman"/>
              </a:rPr>
              <a:t>c</a:t>
            </a:r>
            <a:r>
              <a:rPr sz="1200" dirty="0">
                <a:latin typeface="Times New Roman"/>
                <a:cs typeface="Times New Roman"/>
              </a:rPr>
              <a:t>h </a:t>
            </a:r>
            <a:r>
              <a:rPr sz="1200" spc="-75" dirty="0">
                <a:latin typeface="Times New Roman"/>
                <a:cs typeface="Times New Roman"/>
              </a:rPr>
              <a:t> </a:t>
            </a:r>
            <a:r>
              <a:rPr sz="1200" spc="20" dirty="0">
                <a:latin typeface="Times New Roman"/>
                <a:cs typeface="Times New Roman"/>
              </a:rPr>
              <a:t>o</a:t>
            </a:r>
            <a:r>
              <a:rPr sz="1200" dirty="0">
                <a:latin typeface="Times New Roman"/>
                <a:cs typeface="Times New Roman"/>
              </a:rPr>
              <a:t>n </a:t>
            </a:r>
            <a:r>
              <a:rPr sz="1200" spc="-7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30" dirty="0">
                <a:latin typeface="Times New Roman"/>
                <a:cs typeface="Times New Roman"/>
              </a:rPr>
              <a:t> </a:t>
            </a:r>
            <a:r>
              <a:rPr sz="1200" spc="-25" dirty="0">
                <a:latin typeface="Times New Roman"/>
                <a:cs typeface="Times New Roman"/>
              </a:rPr>
              <a:t>im</a:t>
            </a:r>
            <a:r>
              <a:rPr sz="1200" dirty="0">
                <a:latin typeface="Times New Roman"/>
                <a:cs typeface="Times New Roman"/>
              </a:rPr>
              <a:t>p</a:t>
            </a:r>
            <a:r>
              <a:rPr sz="1200" spc="15" dirty="0">
                <a:latin typeface="Times New Roman"/>
                <a:cs typeface="Times New Roman"/>
              </a:rPr>
              <a:t>a</a:t>
            </a:r>
            <a:r>
              <a:rPr sz="1200" spc="-5" dirty="0">
                <a:latin typeface="Times New Roman"/>
                <a:cs typeface="Times New Roman"/>
              </a:rPr>
              <a:t>c</a:t>
            </a:r>
            <a:r>
              <a:rPr sz="1200" dirty="0">
                <a:latin typeface="Times New Roman"/>
                <a:cs typeface="Times New Roman"/>
              </a:rPr>
              <a:t>t </a:t>
            </a:r>
            <a:r>
              <a:rPr sz="1200" spc="-50"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9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4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p</a:t>
            </a:r>
            <a:r>
              <a:rPr sz="1200" spc="-5" dirty="0">
                <a:latin typeface="Times New Roman"/>
                <a:cs typeface="Times New Roman"/>
              </a:rPr>
              <a:t>a</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75"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50" dirty="0">
                <a:latin typeface="Times New Roman"/>
                <a:cs typeface="Times New Roman"/>
              </a:rPr>
              <a:t> </a:t>
            </a:r>
            <a:r>
              <a:rPr sz="1200" spc="25" dirty="0">
                <a:latin typeface="Times New Roman"/>
                <a:cs typeface="Times New Roman"/>
              </a:rPr>
              <a:t>t</a:t>
            </a:r>
            <a:r>
              <a:rPr sz="1200" spc="-5" dirty="0">
                <a:latin typeface="Times New Roman"/>
                <a:cs typeface="Times New Roman"/>
              </a:rPr>
              <a:t>each </a:t>
            </a:r>
            <a:r>
              <a:rPr sz="1200" spc="2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 </a:t>
            </a:r>
            <a:r>
              <a:rPr sz="1200" spc="-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15" dirty="0">
                <a:latin typeface="Times New Roman"/>
                <a:cs typeface="Times New Roman"/>
              </a:rPr>
              <a:t>s</a:t>
            </a:r>
            <a:r>
              <a:rPr sz="1200"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a:t>
            </a:r>
            <a:r>
              <a:rPr sz="1200" spc="5" dirty="0">
                <a:latin typeface="Times New Roman"/>
                <a:cs typeface="Times New Roman"/>
              </a:rPr>
              <a:t>r</a:t>
            </a:r>
            <a:r>
              <a:rPr sz="1200" spc="-5" dirty="0">
                <a:latin typeface="Times New Roman"/>
                <a:cs typeface="Times New Roman"/>
              </a:rPr>
              <a:t>c</a:t>
            </a:r>
            <a:r>
              <a:rPr sz="1200" dirty="0">
                <a:latin typeface="Times New Roman"/>
                <a:cs typeface="Times New Roman"/>
              </a:rPr>
              <a:t>h </a:t>
            </a:r>
            <a:r>
              <a:rPr sz="1200" spc="-25" dirty="0">
                <a:latin typeface="Times New Roman"/>
                <a:cs typeface="Times New Roman"/>
              </a:rPr>
              <a:t> </a:t>
            </a:r>
            <a:r>
              <a:rPr sz="1200" spc="-5" dirty="0">
                <a:latin typeface="Times New Roman"/>
                <a:cs typeface="Times New Roman"/>
              </a:rPr>
              <a:t>w</a:t>
            </a:r>
            <a:r>
              <a:rPr sz="1200" dirty="0">
                <a:latin typeface="Times New Roman"/>
                <a:cs typeface="Times New Roman"/>
              </a:rPr>
              <a:t>e </a:t>
            </a:r>
            <a:r>
              <a:rPr sz="1200" spc="-5" dirty="0">
                <a:latin typeface="Times New Roman"/>
                <a:cs typeface="Times New Roman"/>
              </a:rPr>
              <a:t> </a:t>
            </a:r>
            <a:r>
              <a:rPr sz="1200" spc="-25" dirty="0">
                <a:latin typeface="Times New Roman"/>
                <a:cs typeface="Times New Roman"/>
              </a:rPr>
              <a:t>h</a:t>
            </a:r>
            <a:r>
              <a:rPr sz="1200" spc="-5" dirty="0">
                <a:latin typeface="Times New Roman"/>
                <a:cs typeface="Times New Roman"/>
              </a:rPr>
              <a:t>a</a:t>
            </a:r>
            <a:r>
              <a:rPr sz="1200" spc="-25" dirty="0">
                <a:latin typeface="Times New Roman"/>
                <a:cs typeface="Times New Roman"/>
              </a:rPr>
              <a:t>v</a:t>
            </a:r>
            <a:r>
              <a:rPr sz="1200" dirty="0">
                <a:latin typeface="Times New Roman"/>
                <a:cs typeface="Times New Roman"/>
              </a:rPr>
              <a:t>e </a:t>
            </a:r>
            <a:r>
              <a:rPr sz="1200" spc="-5" dirty="0">
                <a:latin typeface="Times New Roman"/>
                <a:cs typeface="Times New Roman"/>
              </a:rPr>
              <a:t> a</a:t>
            </a:r>
            <a:r>
              <a:rPr sz="1200" spc="-25" dirty="0">
                <a:latin typeface="Times New Roman"/>
                <a:cs typeface="Times New Roman"/>
              </a:rPr>
              <a:t>n</a:t>
            </a:r>
            <a:r>
              <a:rPr sz="1200" dirty="0">
                <a:latin typeface="Times New Roman"/>
                <a:cs typeface="Times New Roman"/>
              </a:rPr>
              <a:t>d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a:t>
            </a:r>
            <a:r>
              <a:rPr sz="1200" spc="5" dirty="0">
                <a:latin typeface="Times New Roman"/>
                <a:cs typeface="Times New Roman"/>
              </a:rPr>
              <a:t>r</a:t>
            </a:r>
            <a:r>
              <a:rPr sz="1200" spc="-5" dirty="0">
                <a:latin typeface="Times New Roman"/>
                <a:cs typeface="Times New Roman"/>
              </a:rPr>
              <a:t>c</a:t>
            </a:r>
            <a:r>
              <a:rPr sz="1200" dirty="0">
                <a:latin typeface="Times New Roman"/>
                <a:cs typeface="Times New Roman"/>
              </a:rPr>
              <a:t>h </a:t>
            </a:r>
            <a:r>
              <a:rPr sz="1200" spc="-25" dirty="0">
                <a:latin typeface="Times New Roman"/>
                <a:cs typeface="Times New Roman"/>
              </a:rPr>
              <a:t> </a:t>
            </a:r>
            <a:r>
              <a:rPr sz="1200" spc="-5" dirty="0">
                <a:latin typeface="Times New Roman"/>
                <a:cs typeface="Times New Roman"/>
              </a:rPr>
              <a:t>w</a:t>
            </a:r>
            <a:r>
              <a:rPr sz="1200" dirty="0">
                <a:latin typeface="Times New Roman"/>
                <a:cs typeface="Times New Roman"/>
              </a:rPr>
              <a:t>e </a:t>
            </a:r>
            <a:r>
              <a:rPr sz="1200" spc="-5" dirty="0">
                <a:latin typeface="Times New Roman"/>
                <a:cs typeface="Times New Roman"/>
              </a:rPr>
              <a:t> </a:t>
            </a:r>
            <a:r>
              <a:rPr sz="1200" spc="-25" dirty="0">
                <a:latin typeface="Times New Roman"/>
                <a:cs typeface="Times New Roman"/>
              </a:rPr>
              <a:t>n</a:t>
            </a:r>
            <a:r>
              <a:rPr sz="1200" spc="-5" dirty="0">
                <a:latin typeface="Times New Roman"/>
                <a:cs typeface="Times New Roman"/>
              </a:rPr>
              <a:t>ee</a:t>
            </a:r>
            <a:r>
              <a:rPr sz="1200" dirty="0">
                <a:latin typeface="Times New Roman"/>
                <a:cs typeface="Times New Roman"/>
              </a:rPr>
              <a:t>d. </a:t>
            </a:r>
            <a:r>
              <a:rPr sz="1200" spc="-15" dirty="0">
                <a:latin typeface="Times New Roman"/>
                <a:cs typeface="Times New Roman"/>
              </a:rPr>
              <a:t> </a:t>
            </a:r>
            <a:r>
              <a:rPr sz="1200" i="1" spc="10" dirty="0">
                <a:latin typeface="Times New Roman"/>
                <a:cs typeface="Times New Roman"/>
              </a:rPr>
              <a:t>A</a:t>
            </a:r>
            <a:r>
              <a:rPr sz="1200" i="1" spc="-5" dirty="0">
                <a:latin typeface="Times New Roman"/>
                <a:cs typeface="Times New Roman"/>
              </a:rPr>
              <a:t>c</a:t>
            </a:r>
            <a:r>
              <a:rPr sz="1200" i="1" dirty="0">
                <a:latin typeface="Times New Roman"/>
                <a:cs typeface="Times New Roman"/>
              </a:rPr>
              <a:t>tion </a:t>
            </a:r>
            <a:r>
              <a:rPr sz="1200" i="1" spc="-25" dirty="0">
                <a:latin typeface="Times New Roman"/>
                <a:cs typeface="Times New Roman"/>
              </a:rPr>
              <a:t> </a:t>
            </a:r>
            <a:r>
              <a:rPr sz="1200" i="1" dirty="0">
                <a:latin typeface="Times New Roman"/>
                <a:cs typeface="Times New Roman"/>
              </a:rPr>
              <a:t>in </a:t>
            </a:r>
            <a:r>
              <a:rPr sz="1200" i="1" spc="-25"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a:t>
            </a:r>
            <a:r>
              <a:rPr sz="1200" i="1" spc="-5" dirty="0">
                <a:latin typeface="Times New Roman"/>
                <a:cs typeface="Times New Roman"/>
              </a:rPr>
              <a:t>er </a:t>
            </a:r>
            <a:r>
              <a:rPr sz="1200" i="1" spc="10" dirty="0">
                <a:latin typeface="Times New Roman"/>
                <a:cs typeface="Times New Roman"/>
              </a:rPr>
              <a:t>E</a:t>
            </a:r>
            <a:r>
              <a:rPr sz="1200" i="1" dirty="0">
                <a:latin typeface="Times New Roman"/>
                <a:cs typeface="Times New Roman"/>
              </a:rPr>
              <a:t>du</a:t>
            </a:r>
            <a:r>
              <a:rPr sz="1200" i="1" spc="-5" dirty="0">
                <a:latin typeface="Times New Roman"/>
                <a:cs typeface="Times New Roman"/>
              </a:rPr>
              <a:t>c</a:t>
            </a:r>
            <a:r>
              <a:rPr sz="1200" i="1" dirty="0">
                <a:latin typeface="Times New Roman"/>
                <a:cs typeface="Times New Roman"/>
              </a:rPr>
              <a:t>ation, 33</a:t>
            </a:r>
            <a:r>
              <a:rPr sz="1200" spc="5" dirty="0">
                <a:latin typeface="Times New Roman"/>
                <a:cs typeface="Times New Roman"/>
              </a:rPr>
              <a:t>(</a:t>
            </a:r>
            <a:r>
              <a:rPr sz="1200" dirty="0">
                <a:latin typeface="Times New Roman"/>
                <a:cs typeface="Times New Roman"/>
              </a:rPr>
              <a:t>5</a:t>
            </a:r>
            <a:r>
              <a:rPr sz="1200" spc="5" dirty="0">
                <a:latin typeface="Times New Roman"/>
                <a:cs typeface="Times New Roman"/>
              </a:rPr>
              <a:t>-</a:t>
            </a:r>
            <a:r>
              <a:rPr sz="1200" spc="-25" dirty="0">
                <a:latin typeface="Times New Roman"/>
                <a:cs typeface="Times New Roman"/>
              </a:rPr>
              <a:t>6</a:t>
            </a:r>
            <a:r>
              <a:rPr sz="1200" spc="5" dirty="0">
                <a:latin typeface="Times New Roman"/>
                <a:cs typeface="Times New Roman"/>
              </a:rPr>
              <a:t>)</a:t>
            </a:r>
            <a:r>
              <a:rPr sz="1200" dirty="0">
                <a:latin typeface="Times New Roman"/>
                <a:cs typeface="Times New Roman"/>
              </a:rPr>
              <a:t>, 524</a:t>
            </a:r>
            <a:r>
              <a:rPr sz="1200" spc="5" dirty="0">
                <a:latin typeface="Times New Roman"/>
                <a:cs typeface="Times New Roman"/>
              </a:rPr>
              <a:t>-</a:t>
            </a:r>
            <a:r>
              <a:rPr sz="1200" dirty="0">
                <a:latin typeface="Times New Roman"/>
                <a:cs typeface="Times New Roman"/>
              </a:rPr>
              <a:t>536.</a:t>
            </a:r>
            <a:endParaRPr sz="1200">
              <a:latin typeface="Times New Roman"/>
              <a:cs typeface="Times New Roman"/>
            </a:endParaRPr>
          </a:p>
          <a:p>
            <a:pPr marL="378460" marR="6985" indent="-365760" algn="just">
              <a:lnSpc>
                <a:spcPct val="95800"/>
              </a:lnSpc>
              <a:spcBef>
                <a:spcPts val="10"/>
              </a:spcBef>
            </a:pPr>
            <a:r>
              <a:rPr sz="1200" spc="10" dirty="0">
                <a:latin typeface="Times New Roman"/>
                <a:cs typeface="Times New Roman"/>
              </a:rPr>
              <a:t>T</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a:t>
            </a:r>
            <a:r>
              <a:rPr sz="1200" spc="140" dirty="0">
                <a:latin typeface="Times New Roman"/>
                <a:cs typeface="Times New Roman"/>
              </a:rPr>
              <a:t> </a:t>
            </a:r>
            <a:r>
              <a:rPr sz="1200" spc="-20" dirty="0">
                <a:latin typeface="Times New Roman"/>
                <a:cs typeface="Times New Roman"/>
              </a:rPr>
              <a:t>S</a:t>
            </a:r>
            <a:r>
              <a:rPr sz="1200" dirty="0">
                <a:latin typeface="Times New Roman"/>
                <a:cs typeface="Times New Roman"/>
              </a:rPr>
              <a:t>. </a:t>
            </a:r>
            <a:r>
              <a:rPr sz="1200" spc="-135" dirty="0">
                <a:latin typeface="Times New Roman"/>
                <a:cs typeface="Times New Roman"/>
              </a:rPr>
              <a:t> </a:t>
            </a:r>
            <a:r>
              <a:rPr sz="1200" spc="-10" dirty="0">
                <a:latin typeface="Times New Roman"/>
                <a:cs typeface="Times New Roman"/>
              </a:rPr>
              <a:t>C</a:t>
            </a:r>
            <a:r>
              <a:rPr sz="1200" dirty="0">
                <a:latin typeface="Times New Roman"/>
                <a:cs typeface="Times New Roman"/>
              </a:rPr>
              <a:t>.</a:t>
            </a:r>
            <a:r>
              <a:rPr sz="1200" spc="140" dirty="0">
                <a:latin typeface="Times New Roman"/>
                <a:cs typeface="Times New Roman"/>
              </a:rPr>
              <a:t> </a:t>
            </a:r>
            <a:r>
              <a:rPr sz="1200" spc="5" dirty="0">
                <a:latin typeface="Times New Roman"/>
                <a:cs typeface="Times New Roman"/>
              </a:rPr>
              <a:t>(</a:t>
            </a:r>
            <a:r>
              <a:rPr sz="1200" dirty="0">
                <a:latin typeface="Times New Roman"/>
                <a:cs typeface="Times New Roman"/>
              </a:rPr>
              <a:t>200</a:t>
            </a:r>
            <a:r>
              <a:rPr sz="1200" spc="-25" dirty="0">
                <a:latin typeface="Times New Roman"/>
                <a:cs typeface="Times New Roman"/>
              </a:rPr>
              <a:t>3</a:t>
            </a:r>
            <a:r>
              <a:rPr sz="1200" spc="5" dirty="0">
                <a:latin typeface="Times New Roman"/>
                <a:cs typeface="Times New Roman"/>
              </a:rPr>
              <a:t>)</a:t>
            </a:r>
            <a:r>
              <a:rPr sz="1200" dirty="0">
                <a:latin typeface="Times New Roman"/>
                <a:cs typeface="Times New Roman"/>
              </a:rPr>
              <a:t>.</a:t>
            </a:r>
            <a:r>
              <a:rPr sz="1200" spc="140" dirty="0">
                <a:latin typeface="Times New Roman"/>
                <a:cs typeface="Times New Roman"/>
              </a:rPr>
              <a:t> </a:t>
            </a:r>
            <a:r>
              <a:rPr sz="1200" spc="-20" dirty="0">
                <a:latin typeface="Times New Roman"/>
                <a:cs typeface="Times New Roman"/>
              </a:rPr>
              <a:t>S</a:t>
            </a:r>
            <a:r>
              <a:rPr sz="1200" dirty="0">
                <a:latin typeface="Times New Roman"/>
                <a:cs typeface="Times New Roman"/>
              </a:rPr>
              <a:t>o </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 </a:t>
            </a:r>
            <a:r>
              <a:rPr sz="1200" spc="-145" dirty="0">
                <a:latin typeface="Times New Roman"/>
                <a:cs typeface="Times New Roman"/>
              </a:rPr>
              <a:t> </a:t>
            </a:r>
            <a:r>
              <a:rPr sz="1200" spc="-5" dirty="0">
                <a:latin typeface="Times New Roman"/>
                <a:cs typeface="Times New Roman"/>
              </a:rPr>
              <a:t>a</a:t>
            </a:r>
            <a:r>
              <a:rPr sz="1200" spc="-25" dirty="0">
                <a:latin typeface="Times New Roman"/>
                <a:cs typeface="Times New Roman"/>
              </a:rPr>
              <a:t>l</a:t>
            </a:r>
            <a:r>
              <a:rPr sz="1200" dirty="0">
                <a:latin typeface="Times New Roman"/>
                <a:cs typeface="Times New Roman"/>
              </a:rPr>
              <a:t>l</a:t>
            </a:r>
            <a:r>
              <a:rPr sz="1200" spc="110" dirty="0">
                <a:latin typeface="Times New Roman"/>
                <a:cs typeface="Times New Roman"/>
              </a:rPr>
              <a:t> </a:t>
            </a:r>
            <a:r>
              <a:rPr sz="1200" spc="20" dirty="0">
                <a:latin typeface="Times New Roman"/>
                <a:cs typeface="Times New Roman"/>
              </a:rPr>
              <a:t>p</a:t>
            </a:r>
            <a:r>
              <a:rPr sz="1200" spc="-5" dirty="0">
                <a:latin typeface="Times New Roman"/>
                <a:cs typeface="Times New Roman"/>
              </a:rPr>
              <a:t>e</a:t>
            </a:r>
            <a:r>
              <a:rPr sz="1200" spc="20" dirty="0">
                <a:latin typeface="Times New Roman"/>
                <a:cs typeface="Times New Roman"/>
              </a:rPr>
              <a:t>op</a:t>
            </a:r>
            <a:r>
              <a:rPr sz="1200" spc="-50" dirty="0">
                <a:latin typeface="Times New Roman"/>
                <a:cs typeface="Times New Roman"/>
              </a:rPr>
              <a:t>l</a:t>
            </a:r>
            <a:r>
              <a:rPr sz="1200" dirty="0">
                <a:latin typeface="Times New Roman"/>
                <a:cs typeface="Times New Roman"/>
              </a:rPr>
              <a:t>e </a:t>
            </a:r>
            <a:r>
              <a:rPr sz="1200" spc="-150" dirty="0">
                <a:latin typeface="Times New Roman"/>
                <a:cs typeface="Times New Roman"/>
              </a:rPr>
              <a:t> </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n</a:t>
            </a:r>
            <a:r>
              <a:rPr sz="1200" spc="130" dirty="0">
                <a:latin typeface="Times New Roman"/>
                <a:cs typeface="Times New Roman"/>
              </a:rPr>
              <a:t> </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e </a:t>
            </a:r>
            <a:r>
              <a:rPr sz="1200" spc="-15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s</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v</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 </a:t>
            </a:r>
            <a:r>
              <a:rPr sz="1200" spc="-145" dirty="0">
                <a:latin typeface="Times New Roman"/>
                <a:cs typeface="Times New Roman"/>
              </a:rPr>
              <a:t> </a:t>
            </a:r>
            <a:r>
              <a:rPr sz="1200" spc="-5" dirty="0">
                <a:latin typeface="Times New Roman"/>
                <a:cs typeface="Times New Roman"/>
              </a:rPr>
              <a:t>Hea</a:t>
            </a:r>
            <a:r>
              <a:rPr sz="1200" spc="30" dirty="0">
                <a:latin typeface="Times New Roman"/>
                <a:cs typeface="Times New Roman"/>
              </a:rPr>
              <a:t>r</a:t>
            </a:r>
            <a:r>
              <a:rPr sz="1200" spc="-25" dirty="0">
                <a:latin typeface="Times New Roman"/>
                <a:cs typeface="Times New Roman"/>
              </a:rPr>
              <a:t>i</a:t>
            </a:r>
            <a:r>
              <a:rPr sz="1200" dirty="0">
                <a:latin typeface="Times New Roman"/>
                <a:cs typeface="Times New Roman"/>
              </a:rPr>
              <a:t>ng </a:t>
            </a:r>
            <a:r>
              <a:rPr sz="1200" spc="-14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20" dirty="0">
                <a:latin typeface="Times New Roman"/>
                <a:cs typeface="Times New Roman"/>
              </a:rPr>
              <a:t> </a:t>
            </a:r>
            <a:r>
              <a:rPr sz="1200" spc="-25" dirty="0">
                <a:latin typeface="Times New Roman"/>
                <a:cs typeface="Times New Roman"/>
              </a:rPr>
              <a:t>h</a:t>
            </a:r>
            <a:r>
              <a:rPr sz="1200" spc="-5" dirty="0">
                <a:latin typeface="Times New Roman"/>
                <a:cs typeface="Times New Roman"/>
              </a:rPr>
              <a:t>ee</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ng </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0" dirty="0">
                <a:latin typeface="Times New Roman"/>
                <a:cs typeface="Times New Roman"/>
              </a:rPr>
              <a:t> </a:t>
            </a:r>
            <a:r>
              <a:rPr sz="1200" spc="-25" dirty="0">
                <a:latin typeface="Times New Roman"/>
                <a:cs typeface="Times New Roman"/>
              </a:rPr>
              <a:t>v</a:t>
            </a:r>
            <a:r>
              <a:rPr sz="1200" spc="45" dirty="0">
                <a:latin typeface="Times New Roman"/>
                <a:cs typeface="Times New Roman"/>
              </a:rPr>
              <a:t>o</a:t>
            </a:r>
            <a:r>
              <a:rPr sz="1200" spc="-50" dirty="0">
                <a:latin typeface="Times New Roman"/>
                <a:cs typeface="Times New Roman"/>
              </a:rPr>
              <a:t>i</a:t>
            </a:r>
            <a:r>
              <a:rPr sz="1200" spc="-5" dirty="0">
                <a:latin typeface="Times New Roman"/>
                <a:cs typeface="Times New Roman"/>
              </a:rPr>
              <a:t>c</a:t>
            </a:r>
            <a:r>
              <a:rPr sz="1200" spc="15" dirty="0">
                <a:latin typeface="Times New Roman"/>
                <a:cs typeface="Times New Roman"/>
              </a:rPr>
              <a:t>e</a:t>
            </a:r>
            <a:r>
              <a:rPr sz="1200" dirty="0">
                <a:latin typeface="Times New Roman"/>
                <a:cs typeface="Times New Roman"/>
              </a:rPr>
              <a:t>s</a:t>
            </a:r>
            <a:r>
              <a:rPr sz="1200" spc="14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ly </a:t>
            </a:r>
            <a:r>
              <a:rPr sz="1200" spc="-50"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 </a:t>
            </a:r>
            <a:r>
              <a:rPr sz="1200" spc="-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15" dirty="0">
                <a:latin typeface="Times New Roman"/>
                <a:cs typeface="Times New Roman"/>
              </a:rPr>
              <a:t> </a:t>
            </a:r>
            <a:r>
              <a:rPr sz="1200" spc="-5" dirty="0">
                <a:latin typeface="Times New Roman"/>
                <a:cs typeface="Times New Roman"/>
              </a:rPr>
              <a:t>w</a:t>
            </a:r>
            <a:r>
              <a:rPr sz="1200" spc="-25" dirty="0">
                <a:latin typeface="Times New Roman"/>
                <a:cs typeface="Times New Roman"/>
              </a:rPr>
              <a:t>h</a:t>
            </a:r>
            <a:r>
              <a:rPr sz="1200" dirty="0">
                <a:latin typeface="Times New Roman"/>
                <a:cs typeface="Times New Roman"/>
              </a:rPr>
              <a:t>o  </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e </a:t>
            </a:r>
            <a:r>
              <a:rPr sz="1200" spc="-5" dirty="0">
                <a:latin typeface="Times New Roman"/>
                <a:cs typeface="Times New Roman"/>
              </a:rPr>
              <a:t> </a:t>
            </a:r>
            <a:r>
              <a:rPr sz="1200" spc="-30" dirty="0">
                <a:latin typeface="Times New Roman"/>
                <a:cs typeface="Times New Roman"/>
              </a:rPr>
              <a:t>a</a:t>
            </a:r>
            <a:r>
              <a:rPr sz="1200" dirty="0">
                <a:latin typeface="Times New Roman"/>
                <a:cs typeface="Times New Roman"/>
              </a:rPr>
              <a:t>t</a:t>
            </a:r>
            <a:r>
              <a:rPr sz="1200" spc="5" dirty="0">
                <a:latin typeface="Times New Roman"/>
                <a:cs typeface="Times New Roman"/>
              </a:rPr>
              <a:t>-r</a:t>
            </a:r>
            <a:r>
              <a:rPr sz="1200" spc="-50" dirty="0">
                <a:latin typeface="Times New Roman"/>
                <a:cs typeface="Times New Roman"/>
              </a:rPr>
              <a:t>i</a:t>
            </a:r>
            <a:r>
              <a:rPr sz="1200" spc="-15" dirty="0">
                <a:latin typeface="Times New Roman"/>
                <a:cs typeface="Times New Roman"/>
              </a:rPr>
              <a:t>s</a:t>
            </a:r>
            <a:r>
              <a:rPr sz="1200" dirty="0">
                <a:latin typeface="Times New Roman"/>
                <a:cs typeface="Times New Roman"/>
              </a:rPr>
              <a:t>k </a:t>
            </a:r>
            <a:r>
              <a:rPr sz="1200" spc="2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 </a:t>
            </a:r>
            <a:r>
              <a:rPr sz="1200" spc="5" dirty="0">
                <a:latin typeface="Times New Roman"/>
                <a:cs typeface="Times New Roman"/>
              </a:rPr>
              <a:t> </a:t>
            </a:r>
            <a:r>
              <a:rPr sz="1200" spc="-35" dirty="0">
                <a:latin typeface="Times New Roman"/>
                <a:cs typeface="Times New Roman"/>
              </a:rPr>
              <a:t>s</a:t>
            </a:r>
            <a:r>
              <a:rPr sz="1200" spc="-5" dirty="0">
                <a:latin typeface="Times New Roman"/>
                <a:cs typeface="Times New Roman"/>
              </a:rPr>
              <a:t>c</a:t>
            </a:r>
            <a:r>
              <a:rPr sz="1200" spc="-25" dirty="0">
                <a:latin typeface="Times New Roman"/>
                <a:cs typeface="Times New Roman"/>
              </a:rPr>
              <a:t>h</a:t>
            </a:r>
            <a:r>
              <a:rPr sz="1200" spc="20" dirty="0">
                <a:latin typeface="Times New Roman"/>
                <a:cs typeface="Times New Roman"/>
              </a:rPr>
              <a:t>oo</a:t>
            </a:r>
            <a:r>
              <a:rPr sz="1200" dirty="0">
                <a:latin typeface="Times New Roman"/>
                <a:cs typeface="Times New Roman"/>
              </a:rPr>
              <a:t>l </a:t>
            </a:r>
            <a:r>
              <a:rPr sz="1200" spc="-25" dirty="0">
                <a:latin typeface="Times New Roman"/>
                <a:cs typeface="Times New Roman"/>
              </a:rPr>
              <a:t> </a:t>
            </a:r>
            <a:r>
              <a:rPr sz="1200" spc="-40" dirty="0">
                <a:latin typeface="Times New Roman"/>
                <a:cs typeface="Times New Roman"/>
              </a:rPr>
              <a:t>f</a:t>
            </a:r>
            <a:r>
              <a:rPr sz="1200" spc="15" dirty="0">
                <a:latin typeface="Times New Roman"/>
                <a:cs typeface="Times New Roman"/>
              </a:rPr>
              <a:t>a</a:t>
            </a:r>
            <a:r>
              <a:rPr sz="1200" dirty="0">
                <a:latin typeface="Times New Roman"/>
                <a:cs typeface="Times New Roman"/>
              </a:rPr>
              <a:t>i</a:t>
            </a:r>
            <a:r>
              <a:rPr sz="1200" spc="-25" dirty="0">
                <a:latin typeface="Times New Roman"/>
                <a:cs typeface="Times New Roman"/>
              </a:rPr>
              <a:t>l</a:t>
            </a:r>
            <a:r>
              <a:rPr sz="1200" dirty="0">
                <a:latin typeface="Times New Roman"/>
                <a:cs typeface="Times New Roman"/>
              </a:rPr>
              <a:t>u</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 </a:t>
            </a:r>
            <a:r>
              <a:rPr sz="1200" spc="10" dirty="0">
                <a:latin typeface="Times New Roman"/>
                <a:cs typeface="Times New Roman"/>
              </a:rPr>
              <a:t> </a:t>
            </a:r>
            <a:r>
              <a:rPr sz="1200" i="1" spc="10" dirty="0">
                <a:latin typeface="Times New Roman"/>
                <a:cs typeface="Times New Roman"/>
              </a:rPr>
              <a:t>E</a:t>
            </a:r>
            <a:r>
              <a:rPr sz="1200" i="1" dirty="0">
                <a:latin typeface="Times New Roman"/>
                <a:cs typeface="Times New Roman"/>
              </a:rPr>
              <a:t>du</a:t>
            </a:r>
            <a:r>
              <a:rPr sz="1200" i="1" spc="-5" dirty="0">
                <a:latin typeface="Times New Roman"/>
                <a:cs typeface="Times New Roman"/>
              </a:rPr>
              <a:t>c</a:t>
            </a:r>
            <a:r>
              <a:rPr sz="1200" i="1" dirty="0">
                <a:latin typeface="Times New Roman"/>
                <a:cs typeface="Times New Roman"/>
              </a:rPr>
              <a:t>ational </a:t>
            </a:r>
            <a:r>
              <a:rPr sz="1200" i="1" spc="-25" dirty="0">
                <a:latin typeface="Times New Roman"/>
                <a:cs typeface="Times New Roman"/>
              </a:rPr>
              <a:t> </a:t>
            </a:r>
            <a:r>
              <a:rPr sz="1200" i="1" dirty="0">
                <a:latin typeface="Times New Roman"/>
                <a:cs typeface="Times New Roman"/>
              </a:rPr>
              <a:t>L</a:t>
            </a:r>
            <a:r>
              <a:rPr sz="1200" i="1" spc="-5" dirty="0">
                <a:latin typeface="Times New Roman"/>
                <a:cs typeface="Times New Roman"/>
              </a:rPr>
              <a:t>e</a:t>
            </a:r>
            <a:r>
              <a:rPr sz="1200" i="1" dirty="0">
                <a:latin typeface="Times New Roman"/>
                <a:cs typeface="Times New Roman"/>
              </a:rPr>
              <a:t>ad</a:t>
            </a:r>
            <a:r>
              <a:rPr sz="1200" i="1" spc="-5" dirty="0">
                <a:latin typeface="Times New Roman"/>
                <a:cs typeface="Times New Roman"/>
              </a:rPr>
              <a:t>e</a:t>
            </a:r>
            <a:r>
              <a:rPr sz="1200" i="1" spc="-15" dirty="0">
                <a:latin typeface="Times New Roman"/>
                <a:cs typeface="Times New Roman"/>
              </a:rPr>
              <a:t>rs</a:t>
            </a:r>
            <a:r>
              <a:rPr sz="1200" i="1" dirty="0">
                <a:latin typeface="Times New Roman"/>
                <a:cs typeface="Times New Roman"/>
              </a:rPr>
              <a:t>hip, 61</a:t>
            </a:r>
            <a:r>
              <a:rPr sz="1200" i="1" spc="-20" dirty="0">
                <a:latin typeface="Times New Roman"/>
                <a:cs typeface="Times New Roman"/>
              </a:rPr>
              <a:t>(</a:t>
            </a:r>
            <a:r>
              <a:rPr sz="1200" i="1" dirty="0">
                <a:latin typeface="Times New Roman"/>
                <a:cs typeface="Times New Roman"/>
              </a:rPr>
              <a:t>2</a:t>
            </a:r>
            <a:r>
              <a:rPr sz="1200" i="1" spc="5" dirty="0">
                <a:latin typeface="Times New Roman"/>
                <a:cs typeface="Times New Roman"/>
              </a:rPr>
              <a:t>)</a:t>
            </a:r>
            <a:r>
              <a:rPr sz="1200" i="1" dirty="0">
                <a:latin typeface="Times New Roman"/>
                <a:cs typeface="Times New Roman"/>
              </a:rPr>
              <a:t>,</a:t>
            </a:r>
            <a:r>
              <a:rPr sz="1200" i="1" spc="20" dirty="0">
                <a:latin typeface="Times New Roman"/>
                <a:cs typeface="Times New Roman"/>
              </a:rPr>
              <a:t> </a:t>
            </a:r>
            <a:r>
              <a:rPr sz="1200" i="1" dirty="0">
                <a:latin typeface="Times New Roman"/>
                <a:cs typeface="Times New Roman"/>
              </a:rPr>
              <a:t>84</a:t>
            </a:r>
            <a:r>
              <a:rPr sz="1200" i="1" spc="5" dirty="0">
                <a:latin typeface="Times New Roman"/>
                <a:cs typeface="Times New Roman"/>
              </a:rPr>
              <a:t>-</a:t>
            </a:r>
            <a:r>
              <a:rPr sz="1200" i="1" dirty="0">
                <a:latin typeface="Times New Roman"/>
                <a:cs typeface="Times New Roman"/>
              </a:rPr>
              <a:t>8</a:t>
            </a:r>
            <a:r>
              <a:rPr sz="1200" i="1" spc="-25" dirty="0">
                <a:latin typeface="Times New Roman"/>
                <a:cs typeface="Times New Roman"/>
              </a:rPr>
              <a:t>7.</a:t>
            </a:r>
            <a:endParaRPr sz="1200">
              <a:latin typeface="Times New Roman"/>
              <a:cs typeface="Times New Roman"/>
            </a:endParaRPr>
          </a:p>
          <a:p>
            <a:pPr marL="378460" marR="12700" indent="-365760" algn="just">
              <a:lnSpc>
                <a:spcPts val="1390"/>
              </a:lnSpc>
              <a:spcBef>
                <a:spcPts val="15"/>
              </a:spcBef>
            </a:pPr>
            <a:r>
              <a:rPr sz="1200" spc="10" dirty="0">
                <a:latin typeface="Times New Roman"/>
                <a:cs typeface="Times New Roman"/>
              </a:rPr>
              <a:t>T</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a:t>
            </a:r>
            <a:r>
              <a:rPr sz="1200" spc="70" dirty="0">
                <a:latin typeface="Times New Roman"/>
                <a:cs typeface="Times New Roman"/>
              </a:rPr>
              <a:t> </a:t>
            </a:r>
            <a:r>
              <a:rPr sz="1200" dirty="0">
                <a:latin typeface="Times New Roman"/>
                <a:cs typeface="Times New Roman"/>
              </a:rPr>
              <a:t>S.</a:t>
            </a:r>
            <a:r>
              <a:rPr sz="1200" spc="70" dirty="0">
                <a:latin typeface="Times New Roman"/>
                <a:cs typeface="Times New Roman"/>
              </a:rPr>
              <a:t> </a:t>
            </a:r>
            <a:r>
              <a:rPr sz="1200" spc="-10" dirty="0">
                <a:latin typeface="Times New Roman"/>
                <a:cs typeface="Times New Roman"/>
              </a:rPr>
              <a:t>C</a:t>
            </a:r>
            <a:r>
              <a:rPr sz="1200" spc="-15" dirty="0">
                <a:latin typeface="Times New Roman"/>
                <a:cs typeface="Times New Roman"/>
              </a:rPr>
              <a:t>.</a:t>
            </a:r>
            <a:r>
              <a:rPr sz="1200" dirty="0">
                <a:latin typeface="Times New Roman"/>
                <a:cs typeface="Times New Roman"/>
              </a:rPr>
              <a:t>,</a:t>
            </a:r>
            <a:r>
              <a:rPr sz="1200" spc="95" dirty="0">
                <a:latin typeface="Times New Roman"/>
                <a:cs typeface="Times New Roman"/>
              </a:rPr>
              <a:t> </a:t>
            </a:r>
            <a:r>
              <a:rPr sz="1200" spc="-30" dirty="0">
                <a:latin typeface="Times New Roman"/>
                <a:cs typeface="Times New Roman"/>
              </a:rPr>
              <a:t>K</a:t>
            </a:r>
            <a:r>
              <a:rPr sz="1200" spc="-5" dirty="0">
                <a:latin typeface="Times New Roman"/>
                <a:cs typeface="Times New Roman"/>
              </a:rPr>
              <a:t>ea</a:t>
            </a:r>
            <a:r>
              <a:rPr sz="1200" dirty="0">
                <a:latin typeface="Times New Roman"/>
                <a:cs typeface="Times New Roman"/>
              </a:rPr>
              <a:t>,</a:t>
            </a:r>
            <a:r>
              <a:rPr sz="1200" spc="95" dirty="0">
                <a:latin typeface="Times New Roman"/>
                <a:cs typeface="Times New Roman"/>
              </a:rPr>
              <a:t> </a:t>
            </a:r>
            <a:r>
              <a:rPr sz="1200" spc="-10" dirty="0">
                <a:latin typeface="Times New Roman"/>
                <a:cs typeface="Times New Roman"/>
              </a:rPr>
              <a:t>C</a:t>
            </a:r>
            <a:r>
              <a:rPr sz="1200" dirty="0">
                <a:latin typeface="Times New Roman"/>
                <a:cs typeface="Times New Roman"/>
              </a:rPr>
              <a:t>.</a:t>
            </a:r>
            <a:r>
              <a:rPr sz="1200" spc="95" dirty="0">
                <a:latin typeface="Times New Roman"/>
                <a:cs typeface="Times New Roman"/>
              </a:rPr>
              <a:t> </a:t>
            </a:r>
            <a:r>
              <a:rPr sz="1200" spc="-30" dirty="0">
                <a:latin typeface="Times New Roman"/>
                <a:cs typeface="Times New Roman"/>
              </a:rPr>
              <a:t>D</a:t>
            </a:r>
            <a:r>
              <a:rPr sz="1200" spc="10" dirty="0">
                <a:latin typeface="Times New Roman"/>
                <a:cs typeface="Times New Roman"/>
              </a:rPr>
              <a:t>.</a:t>
            </a:r>
            <a:r>
              <a:rPr sz="1200" dirty="0">
                <a:latin typeface="Times New Roman"/>
                <a:cs typeface="Times New Roman"/>
              </a:rPr>
              <a:t>,</a:t>
            </a:r>
            <a:r>
              <a:rPr sz="1200" spc="70" dirty="0">
                <a:latin typeface="Times New Roman"/>
                <a:cs typeface="Times New Roman"/>
              </a:rPr>
              <a:t> </a:t>
            </a:r>
            <a:r>
              <a:rPr sz="1200" dirty="0">
                <a:latin typeface="Times New Roman"/>
                <a:cs typeface="Times New Roman"/>
              </a:rPr>
              <a:t>&amp;</a:t>
            </a:r>
            <a:r>
              <a:rPr sz="1200" spc="60" dirty="0">
                <a:latin typeface="Times New Roman"/>
                <a:cs typeface="Times New Roman"/>
              </a:rPr>
              <a:t> </a:t>
            </a:r>
            <a:r>
              <a:rPr sz="1200" spc="-5" dirty="0">
                <a:latin typeface="Times New Roman"/>
                <a:cs typeface="Times New Roman"/>
              </a:rPr>
              <a:t>O</a:t>
            </a:r>
            <a:r>
              <a:rPr sz="1200" spc="-25" dirty="0">
                <a:latin typeface="Times New Roman"/>
                <a:cs typeface="Times New Roman"/>
              </a:rPr>
              <a:t>h</a:t>
            </a:r>
            <a:r>
              <a:rPr sz="1200" dirty="0">
                <a:latin typeface="Times New Roman"/>
                <a:cs typeface="Times New Roman"/>
              </a:rPr>
              <a:t>,</a:t>
            </a:r>
            <a:r>
              <a:rPr sz="1200" spc="95" dirty="0">
                <a:latin typeface="Times New Roman"/>
                <a:cs typeface="Times New Roman"/>
              </a:rPr>
              <a:t> </a:t>
            </a:r>
            <a:r>
              <a:rPr sz="1200" spc="-30" dirty="0">
                <a:latin typeface="Times New Roman"/>
                <a:cs typeface="Times New Roman"/>
              </a:rPr>
              <a:t>K</a:t>
            </a:r>
            <a:r>
              <a:rPr sz="1200" dirty="0">
                <a:latin typeface="Times New Roman"/>
                <a:cs typeface="Times New Roman"/>
              </a:rPr>
              <a:t>.</a:t>
            </a:r>
            <a:r>
              <a:rPr sz="1200" spc="95" dirty="0">
                <a:latin typeface="Times New Roman"/>
                <a:cs typeface="Times New Roman"/>
              </a:rPr>
              <a:t> </a:t>
            </a:r>
            <a:r>
              <a:rPr sz="1200" spc="5" dirty="0">
                <a:latin typeface="Times New Roman"/>
                <a:cs typeface="Times New Roman"/>
              </a:rPr>
              <a:t>(</a:t>
            </a:r>
            <a:r>
              <a:rPr sz="1200" dirty="0">
                <a:latin typeface="Times New Roman"/>
                <a:cs typeface="Times New Roman"/>
              </a:rPr>
              <a:t>2008</a:t>
            </a:r>
            <a:r>
              <a:rPr sz="1200" spc="5" dirty="0">
                <a:latin typeface="Times New Roman"/>
                <a:cs typeface="Times New Roman"/>
              </a:rPr>
              <a:t>)</a:t>
            </a:r>
            <a:r>
              <a:rPr sz="1200" dirty="0">
                <a:latin typeface="Times New Roman"/>
                <a:cs typeface="Times New Roman"/>
              </a:rPr>
              <a:t>.</a:t>
            </a:r>
            <a:r>
              <a:rPr sz="1200" spc="7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p</a:t>
            </a:r>
            <a:r>
              <a:rPr sz="1200" spc="-5" dirty="0">
                <a:latin typeface="Times New Roman"/>
                <a:cs typeface="Times New Roman"/>
              </a:rPr>
              <a:t>a</a:t>
            </a:r>
            <a:r>
              <a:rPr sz="1200" spc="-20" dirty="0">
                <a:latin typeface="Times New Roman"/>
                <a:cs typeface="Times New Roman"/>
              </a:rPr>
              <a:t>r</a:t>
            </a:r>
            <a:r>
              <a:rPr sz="1200" spc="-25" dirty="0">
                <a:latin typeface="Times New Roman"/>
                <a:cs typeface="Times New Roman"/>
              </a:rPr>
              <a:t>i</a:t>
            </a:r>
            <a:r>
              <a:rPr sz="1200" dirty="0">
                <a:latin typeface="Times New Roman"/>
                <a:cs typeface="Times New Roman"/>
              </a:rPr>
              <a:t>ng</a:t>
            </a:r>
            <a:r>
              <a:rPr sz="1200" spc="8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15" dirty="0">
                <a:latin typeface="Times New Roman"/>
                <a:cs typeface="Times New Roman"/>
              </a:rPr>
              <a:t>c</a:t>
            </a:r>
            <a:r>
              <a:rPr sz="1200" dirty="0">
                <a:latin typeface="Times New Roman"/>
                <a:cs typeface="Times New Roman"/>
              </a:rPr>
              <a:t>e</a:t>
            </a:r>
            <a:r>
              <a:rPr sz="1200" spc="75"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dirty="0">
                <a:latin typeface="Times New Roman"/>
                <a:cs typeface="Times New Roman"/>
              </a:rPr>
              <a:t>o</a:t>
            </a:r>
            <a:r>
              <a:rPr sz="1200" spc="5" dirty="0">
                <a:latin typeface="Times New Roman"/>
                <a:cs typeface="Times New Roman"/>
              </a:rPr>
              <a:t>r</a:t>
            </a:r>
            <a:r>
              <a:rPr sz="1200" dirty="0">
                <a:latin typeface="Times New Roman"/>
                <a:cs typeface="Times New Roman"/>
              </a:rPr>
              <a:t>s</a:t>
            </a:r>
            <a:r>
              <a:rPr sz="1200" spc="7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90" dirty="0">
                <a:latin typeface="Times New Roman"/>
                <a:cs typeface="Times New Roman"/>
              </a:rPr>
              <a:t> </a:t>
            </a:r>
            <a:r>
              <a:rPr sz="1200" spc="-5" dirty="0">
                <a:latin typeface="Times New Roman"/>
                <a:cs typeface="Times New Roman"/>
              </a:rPr>
              <a:t>c</a:t>
            </a:r>
            <a:r>
              <a:rPr sz="120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a:t>
            </a:r>
            <a:r>
              <a:rPr sz="1200" spc="35" dirty="0">
                <a:latin typeface="Times New Roman"/>
                <a:cs typeface="Times New Roman"/>
              </a:rPr>
              <a:t> </a:t>
            </a:r>
            <a:r>
              <a:rPr sz="1200" spc="2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y</a:t>
            </a:r>
            <a:r>
              <a:rPr sz="1200" dirty="0">
                <a:latin typeface="Times New Roman"/>
                <a:cs typeface="Times New Roman"/>
              </a:rPr>
              <a:t>: </a:t>
            </a:r>
            <a:r>
              <a:rPr sz="1200" spc="-5" dirty="0">
                <a:latin typeface="Times New Roman"/>
                <a:cs typeface="Times New Roman"/>
              </a:rPr>
              <a:t>H</a:t>
            </a:r>
            <a:r>
              <a:rPr sz="1200" spc="20" dirty="0">
                <a:latin typeface="Times New Roman"/>
                <a:cs typeface="Times New Roman"/>
              </a:rPr>
              <a:t>o</a:t>
            </a:r>
            <a:r>
              <a:rPr sz="1200" dirty="0">
                <a:latin typeface="Times New Roman"/>
                <a:cs typeface="Times New Roman"/>
              </a:rPr>
              <a:t>w</a:t>
            </a:r>
            <a:r>
              <a:rPr sz="1200" spc="5" dirty="0">
                <a:latin typeface="Times New Roman"/>
                <a:cs typeface="Times New Roman"/>
              </a:rPr>
              <a:t> </a:t>
            </a:r>
            <a:r>
              <a:rPr sz="1200" spc="-40" dirty="0">
                <a:latin typeface="Times New Roman"/>
                <a:cs typeface="Times New Roman"/>
              </a:rPr>
              <a:t>f</a:t>
            </a:r>
            <a:r>
              <a:rPr sz="1200" spc="-5" dirty="0">
                <a:latin typeface="Times New Roman"/>
                <a:cs typeface="Times New Roman"/>
              </a:rPr>
              <a:t>a</a:t>
            </a:r>
            <a:r>
              <a:rPr sz="1200" dirty="0">
                <a:latin typeface="Times New Roman"/>
                <a:cs typeface="Times New Roman"/>
              </a:rPr>
              <a:t>r</a:t>
            </a:r>
            <a:r>
              <a:rPr sz="1200" spc="20" dirty="0">
                <a:latin typeface="Times New Roman"/>
                <a:cs typeface="Times New Roman"/>
              </a:rPr>
              <a:t> </a:t>
            </a:r>
            <a:r>
              <a:rPr sz="1200" spc="-25" dirty="0">
                <a:latin typeface="Times New Roman"/>
                <a:cs typeface="Times New Roman"/>
              </a:rPr>
              <a:t>h</a:t>
            </a:r>
            <a:r>
              <a:rPr sz="1200" spc="15" dirty="0">
                <a:latin typeface="Times New Roman"/>
                <a:cs typeface="Times New Roman"/>
              </a:rPr>
              <a:t>a</a:t>
            </a:r>
            <a:r>
              <a:rPr sz="1200" spc="-25" dirty="0">
                <a:latin typeface="Times New Roman"/>
                <a:cs typeface="Times New Roman"/>
              </a:rPr>
              <a:t>v</a:t>
            </a:r>
            <a:r>
              <a:rPr sz="1200" dirty="0">
                <a:latin typeface="Times New Roman"/>
                <a:cs typeface="Times New Roman"/>
              </a:rPr>
              <a:t>e</a:t>
            </a:r>
            <a:r>
              <a:rPr sz="1200" spc="5" dirty="0">
                <a:latin typeface="Times New Roman"/>
                <a:cs typeface="Times New Roman"/>
              </a:rPr>
              <a:t> </a:t>
            </a:r>
            <a:r>
              <a:rPr sz="1200" spc="-5" dirty="0">
                <a:latin typeface="Times New Roman"/>
                <a:cs typeface="Times New Roman"/>
              </a:rPr>
              <a:t>w</a:t>
            </a:r>
            <a:r>
              <a:rPr sz="1200" dirty="0">
                <a:latin typeface="Times New Roman"/>
                <a:cs typeface="Times New Roman"/>
              </a:rPr>
              <a:t>e</a:t>
            </a:r>
            <a:r>
              <a:rPr sz="1200" spc="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m</a:t>
            </a:r>
            <a:r>
              <a:rPr sz="1200" spc="15" dirty="0">
                <a:latin typeface="Times New Roman"/>
                <a:cs typeface="Times New Roman"/>
              </a:rPr>
              <a:t>e</a:t>
            </a:r>
            <a:r>
              <a:rPr sz="1200" dirty="0">
                <a:latin typeface="Times New Roman"/>
                <a:cs typeface="Times New Roman"/>
              </a:rPr>
              <a:t>?</a:t>
            </a:r>
            <a:r>
              <a:rPr sz="1200" spc="-20" dirty="0">
                <a:latin typeface="Times New Roman"/>
                <a:cs typeface="Times New Roman"/>
              </a:rPr>
              <a:t> </a:t>
            </a:r>
            <a:r>
              <a:rPr sz="1200" i="1" spc="10" dirty="0">
                <a:latin typeface="Times New Roman"/>
                <a:cs typeface="Times New Roman"/>
              </a:rPr>
              <a:t>E</a:t>
            </a:r>
            <a:r>
              <a:rPr sz="1200" i="1" spc="-5" dirty="0">
                <a:latin typeface="Times New Roman"/>
                <a:cs typeface="Times New Roman"/>
              </a:rPr>
              <a:t>xce</a:t>
            </a:r>
            <a:r>
              <a:rPr sz="1200" i="1" dirty="0">
                <a:latin typeface="Times New Roman"/>
                <a:cs typeface="Times New Roman"/>
              </a:rPr>
              <a:t>ptional</a:t>
            </a:r>
            <a:r>
              <a:rPr sz="1200" i="1" spc="10" dirty="0">
                <a:latin typeface="Times New Roman"/>
                <a:cs typeface="Times New Roman"/>
              </a:rPr>
              <a:t> </a:t>
            </a:r>
            <a:r>
              <a:rPr sz="1200" i="1" spc="-10" dirty="0">
                <a:latin typeface="Times New Roman"/>
                <a:cs typeface="Times New Roman"/>
              </a:rPr>
              <a:t>C</a:t>
            </a:r>
            <a:r>
              <a:rPr sz="1200" i="1" dirty="0">
                <a:latin typeface="Times New Roman"/>
                <a:cs typeface="Times New Roman"/>
              </a:rPr>
              <a:t>hild</a:t>
            </a:r>
            <a:r>
              <a:rPr sz="1200" i="1" spc="-15" dirty="0">
                <a:latin typeface="Times New Roman"/>
                <a:cs typeface="Times New Roman"/>
              </a:rPr>
              <a:t>r</a:t>
            </a:r>
            <a:r>
              <a:rPr sz="1200" i="1" spc="-5" dirty="0">
                <a:latin typeface="Times New Roman"/>
                <a:cs typeface="Times New Roman"/>
              </a:rPr>
              <a:t>e</a:t>
            </a:r>
            <a:r>
              <a:rPr sz="1200" i="1" dirty="0">
                <a:latin typeface="Times New Roman"/>
                <a:cs typeface="Times New Roman"/>
              </a:rPr>
              <a:t>n,</a:t>
            </a:r>
            <a:r>
              <a:rPr sz="1200" i="1" spc="20" dirty="0">
                <a:latin typeface="Times New Roman"/>
                <a:cs typeface="Times New Roman"/>
              </a:rPr>
              <a:t> </a:t>
            </a:r>
            <a:r>
              <a:rPr sz="1200" i="1" dirty="0">
                <a:latin typeface="Times New Roman"/>
                <a:cs typeface="Times New Roman"/>
              </a:rPr>
              <a:t>74</a:t>
            </a:r>
            <a:r>
              <a:rPr sz="1200" dirty="0">
                <a:latin typeface="Times New Roman"/>
                <a:cs typeface="Times New Roman"/>
              </a:rPr>
              <a:t>, 328</a:t>
            </a:r>
            <a:r>
              <a:rPr sz="1200" spc="5" dirty="0">
                <a:latin typeface="Times New Roman"/>
                <a:cs typeface="Times New Roman"/>
              </a:rPr>
              <a:t>-</a:t>
            </a:r>
            <a:r>
              <a:rPr sz="1200" dirty="0">
                <a:latin typeface="Times New Roman"/>
                <a:cs typeface="Times New Roman"/>
              </a:rPr>
              <a:t>350.</a:t>
            </a:r>
            <a:endParaRPr sz="1200">
              <a:latin typeface="Times New Roman"/>
              <a:cs typeface="Times New Roman"/>
            </a:endParaRPr>
          </a:p>
        </p:txBody>
      </p:sp>
      <p:sp>
        <p:nvSpPr>
          <p:cNvPr id="3" name="object 3"/>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z="1050" spc="-20" dirty="0"/>
              <a:t>I</a:t>
            </a:r>
            <a:r>
              <a:rPr sz="1050" dirty="0"/>
              <a:t>n</a:t>
            </a:r>
            <a:r>
              <a:rPr sz="1050" spc="-10" dirty="0"/>
              <a:t>t</a:t>
            </a:r>
            <a:r>
              <a:rPr sz="1050" spc="-15" dirty="0"/>
              <a:t>e</a:t>
            </a:r>
            <a:r>
              <a:rPr sz="1050" spc="5" dirty="0"/>
              <a:t>r</a:t>
            </a:r>
            <a:r>
              <a:rPr sz="1050" dirty="0"/>
              <a:t>d</a:t>
            </a:r>
            <a:r>
              <a:rPr sz="1050" spc="-10" dirty="0"/>
              <a:t>i</a:t>
            </a:r>
            <a:r>
              <a:rPr sz="1050" spc="-5" dirty="0"/>
              <a:t>s</a:t>
            </a:r>
            <a:r>
              <a:rPr sz="1050" spc="-15" dirty="0"/>
              <a:t>c</a:t>
            </a:r>
            <a:r>
              <a:rPr sz="1050" spc="15" dirty="0"/>
              <a:t>i</a:t>
            </a:r>
            <a:r>
              <a:rPr sz="1050" spc="-25" dirty="0"/>
              <a:t>p</a:t>
            </a:r>
            <a:r>
              <a:rPr sz="1050" spc="-10" dirty="0"/>
              <a:t>l</a:t>
            </a:r>
            <a:r>
              <a:rPr sz="1050" spc="15" dirty="0"/>
              <a:t>i</a:t>
            </a:r>
            <a:r>
              <a:rPr sz="1050" spc="-25" dirty="0"/>
              <a:t>n</a:t>
            </a:r>
            <a:r>
              <a:rPr sz="1050" spc="10" dirty="0"/>
              <a:t>a</a:t>
            </a:r>
            <a:r>
              <a:rPr sz="1050" spc="5" dirty="0"/>
              <a:t>r</a:t>
            </a:r>
            <a:r>
              <a:rPr sz="1050" dirty="0"/>
              <a:t>y</a:t>
            </a:r>
            <a:r>
              <a:rPr sz="1050" spc="-25" dirty="0"/>
              <a:t> </a:t>
            </a:r>
            <a:r>
              <a:rPr sz="1050" spc="20" dirty="0"/>
              <a:t>J</a:t>
            </a:r>
            <a:r>
              <a:rPr sz="1050" dirty="0"/>
              <a:t>o</a:t>
            </a:r>
            <a:r>
              <a:rPr sz="1050" spc="-25" dirty="0"/>
              <a:t>u</a:t>
            </a:r>
            <a:r>
              <a:rPr sz="1050" spc="5" dirty="0"/>
              <a:t>r</a:t>
            </a:r>
            <a:r>
              <a:rPr sz="1050" spc="-25" dirty="0"/>
              <a:t>n</a:t>
            </a:r>
            <a:r>
              <a:rPr sz="1050" spc="10" dirty="0"/>
              <a:t>a</a:t>
            </a:r>
            <a:r>
              <a:rPr sz="1050" dirty="0"/>
              <a:t>l</a:t>
            </a:r>
            <a:r>
              <a:rPr sz="1050" spc="20" dirty="0"/>
              <a:t> </a:t>
            </a:r>
            <a:r>
              <a:rPr sz="1050" spc="-25" dirty="0"/>
              <a:t>o</a:t>
            </a:r>
            <a:r>
              <a:rPr sz="1050" dirty="0"/>
              <a:t>f</a:t>
            </a:r>
            <a:r>
              <a:rPr sz="1050" spc="10" dirty="0"/>
              <a:t> </a:t>
            </a:r>
            <a:r>
              <a:rPr sz="1050" spc="-25" dirty="0"/>
              <a:t>T</a:t>
            </a:r>
            <a:r>
              <a:rPr sz="1050" spc="-15" dirty="0"/>
              <a:t>e</a:t>
            </a:r>
            <a:r>
              <a:rPr sz="1050" spc="10" dirty="0"/>
              <a:t>ac</a:t>
            </a:r>
            <a:r>
              <a:rPr sz="1050" spc="-25" dirty="0"/>
              <a:t>h</a:t>
            </a:r>
            <a:r>
              <a:rPr sz="1050" spc="15" dirty="0"/>
              <a:t>i</a:t>
            </a:r>
            <a:r>
              <a:rPr sz="1050" dirty="0"/>
              <a:t>ng</a:t>
            </a:r>
            <a:r>
              <a:rPr sz="1050" spc="-25" dirty="0"/>
              <a:t> </a:t>
            </a:r>
            <a:r>
              <a:rPr sz="1050" spc="10" dirty="0"/>
              <a:t>a</a:t>
            </a:r>
            <a:r>
              <a:rPr sz="1050" dirty="0"/>
              <a:t>nd </a:t>
            </a:r>
            <a:r>
              <a:rPr sz="1050" spc="-25" dirty="0"/>
              <a:t>L</a:t>
            </a:r>
            <a:r>
              <a:rPr sz="1050" spc="-15" dirty="0"/>
              <a:t>e</a:t>
            </a:r>
            <a:r>
              <a:rPr sz="1050" spc="10" dirty="0"/>
              <a:t>a</a:t>
            </a:r>
            <a:r>
              <a:rPr sz="1050" spc="5" dirty="0"/>
              <a:t>r</a:t>
            </a:r>
            <a:r>
              <a:rPr sz="1050" spc="-25" dirty="0"/>
              <a:t>n</a:t>
            </a:r>
            <a:r>
              <a:rPr sz="1050" spc="15" dirty="0"/>
              <a:t>i</a:t>
            </a:r>
            <a:r>
              <a:rPr sz="1050" dirty="0"/>
              <a:t>ng</a:t>
            </a:r>
            <a:endParaRPr sz="1050"/>
          </a:p>
        </p:txBody>
      </p:sp>
      <p:sp>
        <p:nvSpPr>
          <p:cNvPr id="4" name="object 4"/>
          <p:cNvSpPr txBox="1"/>
          <p:nvPr/>
        </p:nvSpPr>
        <p:spPr>
          <a:xfrm>
            <a:off x="3921902" y="9355615"/>
            <a:ext cx="553085" cy="160020"/>
          </a:xfrm>
          <a:prstGeom prst="rect">
            <a:avLst/>
          </a:prstGeom>
        </p:spPr>
        <p:txBody>
          <a:bodyPr vert="horz" wrap="square" lIns="0" tIns="0" rIns="0" bIns="0" rtlCol="0">
            <a:spAutoFit/>
          </a:bodyPr>
          <a:lstStyle/>
          <a:p>
            <a:pPr marL="12700">
              <a:lnSpc>
                <a:spcPct val="100000"/>
              </a:lnSpc>
            </a:pPr>
            <a:r>
              <a:rPr sz="1050" spc="5" dirty="0">
                <a:latin typeface="Times New Roman"/>
                <a:cs typeface="Times New Roman"/>
              </a:rPr>
              <a:t>V</a:t>
            </a:r>
            <a:r>
              <a:rPr sz="1050" spc="-25" dirty="0">
                <a:latin typeface="Times New Roman"/>
                <a:cs typeface="Times New Roman"/>
              </a:rPr>
              <a:t>o</a:t>
            </a:r>
            <a:r>
              <a:rPr sz="1050" spc="15" dirty="0">
                <a:latin typeface="Times New Roman"/>
                <a:cs typeface="Times New Roman"/>
              </a:rPr>
              <a:t>l</a:t>
            </a:r>
            <a:r>
              <a:rPr sz="1050" dirty="0">
                <a:latin typeface="Times New Roman"/>
                <a:cs typeface="Times New Roman"/>
              </a:rPr>
              <a:t>u</a:t>
            </a:r>
            <a:r>
              <a:rPr sz="1050" spc="-30" dirty="0">
                <a:latin typeface="Times New Roman"/>
                <a:cs typeface="Times New Roman"/>
              </a:rPr>
              <a:t>m</a:t>
            </a:r>
            <a:r>
              <a:rPr sz="1050" dirty="0">
                <a:latin typeface="Times New Roman"/>
                <a:cs typeface="Times New Roman"/>
              </a:rPr>
              <a:t>e</a:t>
            </a:r>
            <a:r>
              <a:rPr sz="1050" spc="-15" dirty="0">
                <a:latin typeface="Times New Roman"/>
                <a:cs typeface="Times New Roman"/>
              </a:rPr>
              <a:t> </a:t>
            </a:r>
            <a:r>
              <a:rPr sz="1050" dirty="0">
                <a:latin typeface="Times New Roman"/>
                <a:cs typeface="Times New Roman"/>
              </a:rPr>
              <a:t>3</a:t>
            </a:r>
            <a:endParaRPr sz="1050">
              <a:latin typeface="Times New Roman"/>
              <a:cs typeface="Times New Roman"/>
            </a:endParaRPr>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z="1050" spc="5" dirty="0"/>
              <a:t>N</a:t>
            </a:r>
            <a:r>
              <a:rPr sz="1050" dirty="0"/>
              <a:t>u</a:t>
            </a:r>
            <a:r>
              <a:rPr sz="1050" spc="-30" dirty="0"/>
              <a:t>m</a:t>
            </a:r>
            <a:r>
              <a:rPr sz="1050" dirty="0"/>
              <a:t>b</a:t>
            </a:r>
            <a:r>
              <a:rPr sz="1050" spc="-15" dirty="0"/>
              <a:t>e</a:t>
            </a:r>
            <a:r>
              <a:rPr sz="1050" dirty="0"/>
              <a:t>r</a:t>
            </a:r>
            <a:r>
              <a:rPr sz="1050" spc="10" dirty="0"/>
              <a:t> </a:t>
            </a:r>
            <a:r>
              <a:rPr sz="1050" dirty="0"/>
              <a:t>2</a:t>
            </a:r>
            <a:endParaRPr sz="1050"/>
          </a:p>
        </p:txBody>
      </p:sp>
      <p:sp>
        <p:nvSpPr>
          <p:cNvPr id="6" name="object 6"/>
          <p:cNvSpPr txBox="1"/>
          <p:nvPr/>
        </p:nvSpPr>
        <p:spPr>
          <a:xfrm>
            <a:off x="5555520" y="9355615"/>
            <a:ext cx="775970" cy="160020"/>
          </a:xfrm>
          <a:prstGeom prst="rect">
            <a:avLst/>
          </a:prstGeom>
        </p:spPr>
        <p:txBody>
          <a:bodyPr vert="horz" wrap="square" lIns="0" tIns="0" rIns="0" bIns="0" rtlCol="0">
            <a:spAutoFit/>
          </a:bodyPr>
          <a:lstStyle/>
          <a:p>
            <a:pPr marL="12700">
              <a:lnSpc>
                <a:spcPct val="100000"/>
              </a:lnSpc>
            </a:pPr>
            <a:r>
              <a:rPr sz="1050" spc="-15" dirty="0">
                <a:latin typeface="Times New Roman"/>
                <a:cs typeface="Times New Roman"/>
              </a:rPr>
              <a:t>S</a:t>
            </a:r>
            <a:r>
              <a:rPr sz="1050" dirty="0">
                <a:latin typeface="Times New Roman"/>
                <a:cs typeface="Times New Roman"/>
              </a:rPr>
              <a:t>u</a:t>
            </a:r>
            <a:r>
              <a:rPr sz="1050" spc="-10" dirty="0">
                <a:latin typeface="Times New Roman"/>
                <a:cs typeface="Times New Roman"/>
              </a:rPr>
              <a:t>m</a:t>
            </a:r>
            <a:r>
              <a:rPr sz="1050" spc="-30" dirty="0">
                <a:latin typeface="Times New Roman"/>
                <a:cs typeface="Times New Roman"/>
              </a:rPr>
              <a:t>m</a:t>
            </a:r>
            <a:r>
              <a:rPr sz="1050" spc="-15" dirty="0">
                <a:latin typeface="Times New Roman"/>
                <a:cs typeface="Times New Roman"/>
              </a:rPr>
              <a:t>e</a:t>
            </a:r>
            <a:r>
              <a:rPr sz="1050" dirty="0">
                <a:latin typeface="Times New Roman"/>
                <a:cs typeface="Times New Roman"/>
              </a:rPr>
              <a:t>r</a:t>
            </a:r>
            <a:r>
              <a:rPr sz="1050" spc="10" dirty="0">
                <a:latin typeface="Times New Roman"/>
                <a:cs typeface="Times New Roman"/>
              </a:rPr>
              <a:t> </a:t>
            </a:r>
            <a:r>
              <a:rPr sz="1050" dirty="0">
                <a:latin typeface="Times New Roman"/>
                <a:cs typeface="Times New Roman"/>
              </a:rPr>
              <a:t>2013</a:t>
            </a:r>
            <a:endParaRPr sz="1050">
              <a:latin typeface="Times New Roman"/>
              <a:cs typeface="Times New Roman"/>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193040">
              <a:lnSpc>
                <a:spcPct val="100000"/>
              </a:lnSpc>
            </a:pPr>
            <a:r>
              <a:rPr dirty="0"/>
              <a:t>96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hidden="1"/>
          <p:cNvSpPr>
            <a:spLocks noGrp="1"/>
          </p:cNvSpPr>
          <p:nvPr>
            <p:ph type="title"/>
          </p:nvPr>
        </p:nvSpPr>
        <p:spPr>
          <a:xfrm>
            <a:off x="388620" y="402335"/>
            <a:ext cx="6995159" cy="553998"/>
          </a:xfrm>
        </p:spPr>
        <p:txBody>
          <a:bodyPr/>
          <a:lstStyle/>
          <a:p>
            <a:r>
              <a:rPr lang="en-US" dirty="0" smtClean="0"/>
              <a:t>Article “Providing Culturally Responsive Teaching” - References (Continued)</a:t>
            </a:r>
            <a:endParaRPr lang="en-US" dirty="0"/>
          </a:p>
        </p:txBody>
      </p:sp>
      <p:sp>
        <p:nvSpPr>
          <p:cNvPr id="2" name="object 2"/>
          <p:cNvSpPr txBox="1"/>
          <p:nvPr/>
        </p:nvSpPr>
        <p:spPr>
          <a:xfrm>
            <a:off x="901700" y="916227"/>
            <a:ext cx="5972175" cy="1403350"/>
          </a:xfrm>
          <a:prstGeom prst="rect">
            <a:avLst/>
          </a:prstGeom>
        </p:spPr>
        <p:txBody>
          <a:bodyPr vert="horz" wrap="square" lIns="0" tIns="0" rIns="0" bIns="0" rtlCol="0">
            <a:spAutoFit/>
          </a:bodyPr>
          <a:lstStyle/>
          <a:p>
            <a:pPr marL="378460" marR="5080" indent="-365760" algn="just">
              <a:lnSpc>
                <a:spcPct val="95800"/>
              </a:lnSpc>
            </a:pPr>
            <a:r>
              <a:rPr sz="1200" spc="-5" dirty="0">
                <a:latin typeface="Times New Roman"/>
                <a:cs typeface="Times New Roman"/>
              </a:rPr>
              <a:t>U</a:t>
            </a:r>
            <a:r>
              <a:rPr sz="1200" dirty="0">
                <a:latin typeface="Times New Roman"/>
                <a:cs typeface="Times New Roman"/>
              </a:rPr>
              <a:t>d</a:t>
            </a:r>
            <a:r>
              <a:rPr sz="1200" spc="20" dirty="0">
                <a:latin typeface="Times New Roman"/>
                <a:cs typeface="Times New Roman"/>
              </a:rPr>
              <a:t>o</a:t>
            </a:r>
            <a:r>
              <a:rPr sz="1200" dirty="0">
                <a:latin typeface="Times New Roman"/>
                <a:cs typeface="Times New Roman"/>
              </a:rPr>
              <a:t>k</a:t>
            </a:r>
            <a:r>
              <a:rPr sz="1200" spc="-5" dirty="0">
                <a:latin typeface="Times New Roman"/>
                <a:cs typeface="Times New Roman"/>
              </a:rPr>
              <a:t>w</a:t>
            </a:r>
            <a:r>
              <a:rPr sz="1200" dirty="0">
                <a:latin typeface="Times New Roman"/>
                <a:cs typeface="Times New Roman"/>
              </a:rPr>
              <a:t>u,</a:t>
            </a:r>
            <a:r>
              <a:rPr sz="1200" spc="120" dirty="0">
                <a:latin typeface="Times New Roman"/>
                <a:cs typeface="Times New Roman"/>
              </a:rPr>
              <a:t> </a:t>
            </a:r>
            <a:r>
              <a:rPr sz="1200" spc="-10" dirty="0">
                <a:latin typeface="Times New Roman"/>
                <a:cs typeface="Times New Roman"/>
              </a:rPr>
              <a:t>C</a:t>
            </a:r>
            <a:r>
              <a:rPr sz="1200" dirty="0">
                <a:latin typeface="Times New Roman"/>
                <a:cs typeface="Times New Roman"/>
              </a:rPr>
              <a:t>.</a:t>
            </a:r>
            <a:r>
              <a:rPr sz="1200" spc="120" dirty="0">
                <a:latin typeface="Times New Roman"/>
                <a:cs typeface="Times New Roman"/>
              </a:rPr>
              <a:t> </a:t>
            </a:r>
            <a:r>
              <a:rPr sz="1200" spc="-15" dirty="0">
                <a:latin typeface="Times New Roman"/>
                <a:cs typeface="Times New Roman"/>
              </a:rPr>
              <a:t>J</a:t>
            </a:r>
            <a:r>
              <a:rPr sz="1200" dirty="0">
                <a:latin typeface="Times New Roman"/>
                <a:cs typeface="Times New Roman"/>
              </a:rPr>
              <a:t>.</a:t>
            </a:r>
            <a:r>
              <a:rPr sz="1200" spc="120" dirty="0">
                <a:latin typeface="Times New Roman"/>
                <a:cs typeface="Times New Roman"/>
              </a:rPr>
              <a:t> </a:t>
            </a:r>
            <a:r>
              <a:rPr sz="1200" spc="5" dirty="0">
                <a:latin typeface="Times New Roman"/>
                <a:cs typeface="Times New Roman"/>
              </a:rPr>
              <a:t>(</a:t>
            </a:r>
            <a:r>
              <a:rPr sz="1200" dirty="0">
                <a:latin typeface="Times New Roman"/>
                <a:cs typeface="Times New Roman"/>
              </a:rPr>
              <a:t>2009</a:t>
            </a:r>
            <a:r>
              <a:rPr sz="1200" spc="5" dirty="0">
                <a:latin typeface="Times New Roman"/>
                <a:cs typeface="Times New Roman"/>
              </a:rPr>
              <a:t>)</a:t>
            </a:r>
            <a:r>
              <a:rPr sz="1200" dirty="0">
                <a:latin typeface="Times New Roman"/>
                <a:cs typeface="Times New Roman"/>
              </a:rPr>
              <a:t>.</a:t>
            </a:r>
            <a:r>
              <a:rPr sz="1200" spc="120" dirty="0">
                <a:latin typeface="Times New Roman"/>
                <a:cs typeface="Times New Roman"/>
              </a:rPr>
              <a:t> </a:t>
            </a:r>
            <a:r>
              <a:rPr sz="1200" i="1" spc="5" dirty="0">
                <a:latin typeface="Times New Roman"/>
                <a:cs typeface="Times New Roman"/>
              </a:rPr>
              <a:t>I</a:t>
            </a:r>
            <a:r>
              <a:rPr sz="1200" i="1" dirty="0">
                <a:latin typeface="Times New Roman"/>
                <a:cs typeface="Times New Roman"/>
              </a:rPr>
              <a:t>n</a:t>
            </a:r>
            <a:r>
              <a:rPr sz="1200" i="1" spc="-5" dirty="0">
                <a:latin typeface="Times New Roman"/>
                <a:cs typeface="Times New Roman"/>
              </a:rPr>
              <a:t>ve</a:t>
            </a:r>
            <a:r>
              <a:rPr sz="1200" i="1" spc="-15" dirty="0">
                <a:latin typeface="Times New Roman"/>
                <a:cs typeface="Times New Roman"/>
              </a:rPr>
              <a:t>s</a:t>
            </a:r>
            <a:r>
              <a:rPr sz="1200" i="1" dirty="0">
                <a:latin typeface="Times New Roman"/>
                <a:cs typeface="Times New Roman"/>
              </a:rPr>
              <a:t>tigation</a:t>
            </a:r>
            <a:r>
              <a:rPr sz="1200" i="1" spc="105" dirty="0">
                <a:latin typeface="Times New Roman"/>
                <a:cs typeface="Times New Roman"/>
              </a:rPr>
              <a:t> </a:t>
            </a:r>
            <a:r>
              <a:rPr sz="1200" i="1" spc="-25" dirty="0">
                <a:latin typeface="Times New Roman"/>
                <a:cs typeface="Times New Roman"/>
              </a:rPr>
              <a:t>o</a:t>
            </a:r>
            <a:r>
              <a:rPr sz="1200" i="1" dirty="0">
                <a:latin typeface="Times New Roman"/>
                <a:cs typeface="Times New Roman"/>
              </a:rPr>
              <a:t>f </a:t>
            </a:r>
            <a:r>
              <a:rPr sz="1200" i="1" spc="-145" dirty="0">
                <a:latin typeface="Times New Roman"/>
                <a:cs typeface="Times New Roman"/>
              </a:rPr>
              <a:t> </a:t>
            </a:r>
            <a:r>
              <a:rPr sz="1200" i="1" dirty="0">
                <a:latin typeface="Times New Roman"/>
                <a:cs typeface="Times New Roman"/>
              </a:rPr>
              <a:t>u</a:t>
            </a:r>
            <a:r>
              <a:rPr sz="1200" i="1" spc="-15" dirty="0">
                <a:latin typeface="Times New Roman"/>
                <a:cs typeface="Times New Roman"/>
              </a:rPr>
              <a:t>r</a:t>
            </a:r>
            <a:r>
              <a:rPr sz="1200" i="1" dirty="0">
                <a:latin typeface="Times New Roman"/>
                <a:cs typeface="Times New Roman"/>
              </a:rPr>
              <a:t>ban</a:t>
            </a:r>
            <a:r>
              <a:rPr sz="1200" i="1" spc="130" dirty="0">
                <a:latin typeface="Times New Roman"/>
                <a:cs typeface="Times New Roman"/>
              </a:rPr>
              <a:t> </a:t>
            </a:r>
            <a:r>
              <a:rPr sz="1200" i="1" spc="-15" dirty="0">
                <a:latin typeface="Times New Roman"/>
                <a:cs typeface="Times New Roman"/>
              </a:rPr>
              <a:t>s</a:t>
            </a:r>
            <a:r>
              <a:rPr sz="1200" i="1" spc="-5" dirty="0">
                <a:latin typeface="Times New Roman"/>
                <a:cs typeface="Times New Roman"/>
              </a:rPr>
              <a:t>c</a:t>
            </a:r>
            <a:r>
              <a:rPr sz="1200" i="1" spc="-25" dirty="0">
                <a:latin typeface="Times New Roman"/>
                <a:cs typeface="Times New Roman"/>
              </a:rPr>
              <a:t>i</a:t>
            </a:r>
            <a:r>
              <a:rPr sz="1200" i="1" spc="-5" dirty="0">
                <a:latin typeface="Times New Roman"/>
                <a:cs typeface="Times New Roman"/>
              </a:rPr>
              <a:t>e</a:t>
            </a:r>
            <a:r>
              <a:rPr sz="1200" i="1" dirty="0">
                <a:latin typeface="Times New Roman"/>
                <a:cs typeface="Times New Roman"/>
              </a:rPr>
              <a:t>n</a:t>
            </a:r>
            <a:r>
              <a:rPr sz="1200" i="1" spc="-5" dirty="0">
                <a:latin typeface="Times New Roman"/>
                <a:cs typeface="Times New Roman"/>
              </a:rPr>
              <a:t>c</a:t>
            </a:r>
            <a:r>
              <a:rPr sz="1200" i="1" dirty="0">
                <a:latin typeface="Times New Roman"/>
                <a:cs typeface="Times New Roman"/>
              </a:rPr>
              <a:t>e</a:t>
            </a:r>
            <a:r>
              <a:rPr sz="1200" i="1" spc="125"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a:t>
            </a:r>
            <a:r>
              <a:rPr sz="1200" i="1" spc="-5" dirty="0">
                <a:latin typeface="Times New Roman"/>
                <a:cs typeface="Times New Roman"/>
              </a:rPr>
              <a:t>e</a:t>
            </a:r>
            <a:r>
              <a:rPr sz="1200" i="1" spc="-15" dirty="0">
                <a:latin typeface="Times New Roman"/>
                <a:cs typeface="Times New Roman"/>
              </a:rPr>
              <a:t>rs</a:t>
            </a:r>
            <a:r>
              <a:rPr sz="1200" i="1" dirty="0">
                <a:latin typeface="Times New Roman"/>
                <a:cs typeface="Times New Roman"/>
              </a:rPr>
              <a:t>’</a:t>
            </a:r>
            <a:r>
              <a:rPr sz="1200" i="1" spc="140" dirty="0">
                <a:latin typeface="Times New Roman"/>
                <a:cs typeface="Times New Roman"/>
              </a:rPr>
              <a:t> </a:t>
            </a:r>
            <a:r>
              <a:rPr sz="1200" i="1" dirty="0">
                <a:latin typeface="Times New Roman"/>
                <a:cs typeface="Times New Roman"/>
              </a:rPr>
              <a:t>p</a:t>
            </a:r>
            <a:r>
              <a:rPr sz="1200" i="1" spc="-5" dirty="0">
                <a:latin typeface="Times New Roman"/>
                <a:cs typeface="Times New Roman"/>
              </a:rPr>
              <a:t>e</a:t>
            </a:r>
            <a:r>
              <a:rPr sz="1200" i="1" dirty="0">
                <a:latin typeface="Times New Roman"/>
                <a:cs typeface="Times New Roman"/>
              </a:rPr>
              <a:t>dagogi</a:t>
            </a:r>
            <a:r>
              <a:rPr sz="1200" i="1" spc="-5" dirty="0">
                <a:latin typeface="Times New Roman"/>
                <a:cs typeface="Times New Roman"/>
              </a:rPr>
              <a:t>c</a:t>
            </a:r>
            <a:r>
              <a:rPr sz="1200" i="1" dirty="0">
                <a:latin typeface="Times New Roman"/>
                <a:cs typeface="Times New Roman"/>
              </a:rPr>
              <a:t>al</a:t>
            </a:r>
            <a:r>
              <a:rPr sz="1200" i="1" spc="130" dirty="0">
                <a:latin typeface="Times New Roman"/>
                <a:cs typeface="Times New Roman"/>
              </a:rPr>
              <a:t> </a:t>
            </a:r>
            <a:r>
              <a:rPr sz="1200" i="1" spc="-5" dirty="0">
                <a:latin typeface="Times New Roman"/>
                <a:cs typeface="Times New Roman"/>
              </a:rPr>
              <a:t>e</a:t>
            </a:r>
            <a:r>
              <a:rPr sz="1200" i="1" dirty="0">
                <a:latin typeface="Times New Roman"/>
                <a:cs typeface="Times New Roman"/>
              </a:rPr>
              <a:t>ngag</a:t>
            </a:r>
            <a:r>
              <a:rPr sz="1200" i="1" spc="-5" dirty="0">
                <a:latin typeface="Times New Roman"/>
                <a:cs typeface="Times New Roman"/>
              </a:rPr>
              <a:t>eme</a:t>
            </a:r>
            <a:r>
              <a:rPr sz="1200" i="1" dirty="0">
                <a:latin typeface="Times New Roman"/>
                <a:cs typeface="Times New Roman"/>
              </a:rPr>
              <a:t>nt</a:t>
            </a:r>
            <a:r>
              <a:rPr sz="1200" i="1" spc="-15" dirty="0">
                <a:latin typeface="Times New Roman"/>
                <a:cs typeface="Times New Roman"/>
              </a:rPr>
              <a:t>s</a:t>
            </a:r>
            <a:r>
              <a:rPr sz="1200" i="1" dirty="0">
                <a:latin typeface="Times New Roman"/>
                <a:cs typeface="Times New Roman"/>
              </a:rPr>
              <a:t>:</a:t>
            </a:r>
            <a:r>
              <a:rPr sz="1200" i="1" spc="140" dirty="0">
                <a:latin typeface="Times New Roman"/>
                <a:cs typeface="Times New Roman"/>
              </a:rPr>
              <a:t> </a:t>
            </a:r>
            <a:r>
              <a:rPr sz="1200" i="1" spc="10" dirty="0">
                <a:latin typeface="Times New Roman"/>
                <a:cs typeface="Times New Roman"/>
              </a:rPr>
              <a:t>A</a:t>
            </a:r>
            <a:r>
              <a:rPr sz="1200" i="1" spc="-15" dirty="0">
                <a:latin typeface="Times New Roman"/>
                <a:cs typeface="Times New Roman"/>
              </a:rPr>
              <a:t>r</a:t>
            </a:r>
            <a:r>
              <a:rPr sz="1200" i="1" dirty="0">
                <a:latin typeface="Times New Roman"/>
                <a:cs typeface="Times New Roman"/>
              </a:rPr>
              <a:t>e u</a:t>
            </a:r>
            <a:r>
              <a:rPr sz="1200" i="1" spc="-15" dirty="0">
                <a:latin typeface="Times New Roman"/>
                <a:cs typeface="Times New Roman"/>
              </a:rPr>
              <a:t>r</a:t>
            </a:r>
            <a:r>
              <a:rPr sz="1200" i="1" dirty="0">
                <a:latin typeface="Times New Roman"/>
                <a:cs typeface="Times New Roman"/>
              </a:rPr>
              <a:t>ban </a:t>
            </a:r>
            <a:r>
              <a:rPr sz="1200" i="1" spc="20" dirty="0">
                <a:latin typeface="Times New Roman"/>
                <a:cs typeface="Times New Roman"/>
              </a:rPr>
              <a:t> </a:t>
            </a:r>
            <a:r>
              <a:rPr sz="1200" i="1" spc="-15" dirty="0">
                <a:latin typeface="Times New Roman"/>
                <a:cs typeface="Times New Roman"/>
              </a:rPr>
              <a:t>s</a:t>
            </a:r>
            <a:r>
              <a:rPr sz="1200" i="1" spc="-5" dirty="0">
                <a:latin typeface="Times New Roman"/>
                <a:cs typeface="Times New Roman"/>
              </a:rPr>
              <a:t>c</a:t>
            </a:r>
            <a:r>
              <a:rPr sz="1200" i="1" dirty="0">
                <a:latin typeface="Times New Roman"/>
                <a:cs typeface="Times New Roman"/>
              </a:rPr>
              <a:t>i</a:t>
            </a:r>
            <a:r>
              <a:rPr sz="1200" i="1" spc="-5" dirty="0">
                <a:latin typeface="Times New Roman"/>
                <a:cs typeface="Times New Roman"/>
              </a:rPr>
              <a:t>e</a:t>
            </a:r>
            <a:r>
              <a:rPr sz="1200" i="1" dirty="0">
                <a:latin typeface="Times New Roman"/>
                <a:cs typeface="Times New Roman"/>
              </a:rPr>
              <a:t>n</a:t>
            </a:r>
            <a:r>
              <a:rPr sz="1200" i="1" spc="-5" dirty="0">
                <a:latin typeface="Times New Roman"/>
                <a:cs typeface="Times New Roman"/>
              </a:rPr>
              <a:t>c</a:t>
            </a:r>
            <a:r>
              <a:rPr sz="1200" i="1" dirty="0">
                <a:latin typeface="Times New Roman"/>
                <a:cs typeface="Times New Roman"/>
              </a:rPr>
              <a:t>e </a:t>
            </a:r>
            <a:r>
              <a:rPr sz="1200" i="1" spc="15"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spc="20" dirty="0">
                <a:latin typeface="Times New Roman"/>
                <a:cs typeface="Times New Roman"/>
              </a:rPr>
              <a:t>a</a:t>
            </a:r>
            <a:r>
              <a:rPr sz="1200" i="1" spc="-5" dirty="0">
                <a:latin typeface="Times New Roman"/>
                <a:cs typeface="Times New Roman"/>
              </a:rPr>
              <a:t>c</a:t>
            </a:r>
            <a:r>
              <a:rPr sz="1200" i="1" dirty="0">
                <a:latin typeface="Times New Roman"/>
                <a:cs typeface="Times New Roman"/>
              </a:rPr>
              <a:t>h</a:t>
            </a:r>
            <a:r>
              <a:rPr sz="1200" i="1" spc="-5" dirty="0">
                <a:latin typeface="Times New Roman"/>
                <a:cs typeface="Times New Roman"/>
              </a:rPr>
              <a:t>e</a:t>
            </a:r>
            <a:r>
              <a:rPr sz="1200" i="1" spc="10" dirty="0">
                <a:latin typeface="Times New Roman"/>
                <a:cs typeface="Times New Roman"/>
              </a:rPr>
              <a:t>r</a:t>
            </a:r>
            <a:r>
              <a:rPr sz="1200" i="1" dirty="0">
                <a:latin typeface="Times New Roman"/>
                <a:cs typeface="Times New Roman"/>
              </a:rPr>
              <a:t>s </a:t>
            </a:r>
            <a:r>
              <a:rPr sz="1200" i="1" spc="10" dirty="0">
                <a:latin typeface="Times New Roman"/>
                <a:cs typeface="Times New Roman"/>
              </a:rPr>
              <a:t> </a:t>
            </a:r>
            <a:r>
              <a:rPr sz="1200" i="1" spc="-5"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ally </a:t>
            </a:r>
            <a:r>
              <a:rPr sz="1200" i="1" spc="15" dirty="0">
                <a:latin typeface="Times New Roman"/>
                <a:cs typeface="Times New Roman"/>
              </a:rPr>
              <a:t> </a:t>
            </a:r>
            <a:r>
              <a:rPr sz="1200" i="1" spc="-15" dirty="0">
                <a:latin typeface="Times New Roman"/>
                <a:cs typeface="Times New Roman"/>
              </a:rPr>
              <a:t>r</a:t>
            </a:r>
            <a:r>
              <a:rPr sz="1200" i="1" spc="15" dirty="0">
                <a:latin typeface="Times New Roman"/>
                <a:cs typeface="Times New Roman"/>
              </a:rPr>
              <a:t>e</a:t>
            </a:r>
            <a:r>
              <a:rPr sz="1200" i="1" spc="-15" dirty="0">
                <a:latin typeface="Times New Roman"/>
                <a:cs typeface="Times New Roman"/>
              </a:rPr>
              <a:t>s</a:t>
            </a:r>
            <a:r>
              <a:rPr sz="1200" i="1" dirty="0">
                <a:latin typeface="Times New Roman"/>
                <a:cs typeface="Times New Roman"/>
              </a:rPr>
              <a:t>pon</a:t>
            </a:r>
            <a:r>
              <a:rPr sz="1200" i="1" spc="-15" dirty="0">
                <a:latin typeface="Times New Roman"/>
                <a:cs typeface="Times New Roman"/>
              </a:rPr>
              <a:t>s</a:t>
            </a:r>
            <a:r>
              <a:rPr sz="1200" i="1" dirty="0">
                <a:latin typeface="Times New Roman"/>
                <a:cs typeface="Times New Roman"/>
              </a:rPr>
              <a:t>i</a:t>
            </a:r>
            <a:r>
              <a:rPr sz="1200" i="1" spc="15" dirty="0">
                <a:latin typeface="Times New Roman"/>
                <a:cs typeface="Times New Roman"/>
              </a:rPr>
              <a:t>v</a:t>
            </a:r>
            <a:r>
              <a:rPr sz="1200" i="1" spc="-5" dirty="0">
                <a:latin typeface="Times New Roman"/>
                <a:cs typeface="Times New Roman"/>
              </a:rPr>
              <a:t>e</a:t>
            </a:r>
            <a:r>
              <a:rPr sz="1200" i="1" dirty="0">
                <a:latin typeface="Times New Roman"/>
                <a:cs typeface="Times New Roman"/>
              </a:rPr>
              <a:t>? </a:t>
            </a:r>
            <a:r>
              <a:rPr sz="1200" i="1" spc="20" dirty="0">
                <a:latin typeface="Times New Roman"/>
                <a:cs typeface="Times New Roman"/>
              </a:rPr>
              <a:t> </a:t>
            </a:r>
            <a:r>
              <a:rPr sz="1200" spc="5" dirty="0">
                <a:latin typeface="Times New Roman"/>
                <a:cs typeface="Times New Roman"/>
              </a:rPr>
              <a:t>(</a:t>
            </a:r>
            <a:r>
              <a:rPr sz="1200" spc="-5" dirty="0">
                <a:latin typeface="Times New Roman"/>
                <a:cs typeface="Times New Roman"/>
              </a:rPr>
              <a:t>D</a:t>
            </a:r>
            <a:r>
              <a:rPr sz="1200" spc="20" dirty="0">
                <a:latin typeface="Times New Roman"/>
                <a:cs typeface="Times New Roman"/>
              </a:rPr>
              <a:t>o</a:t>
            </a:r>
            <a:r>
              <a:rPr sz="1200" spc="-30" dirty="0">
                <a:latin typeface="Times New Roman"/>
                <a:cs typeface="Times New Roman"/>
              </a:rPr>
              <a:t>c</a:t>
            </a:r>
            <a:r>
              <a:rPr sz="1200" dirty="0">
                <a:latin typeface="Times New Roman"/>
                <a:cs typeface="Times New Roman"/>
              </a:rPr>
              <a:t>t</a:t>
            </a:r>
            <a:r>
              <a:rPr sz="1200" spc="20" dirty="0">
                <a:latin typeface="Times New Roman"/>
                <a:cs typeface="Times New Roman"/>
              </a:rPr>
              <a:t>o</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l </a:t>
            </a:r>
            <a:r>
              <a:rPr sz="1200" spc="-25"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spc="10" dirty="0">
                <a:latin typeface="Times New Roman"/>
                <a:cs typeface="Times New Roman"/>
              </a:rPr>
              <a:t>s</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t</a:t>
            </a:r>
            <a:r>
              <a:rPr sz="1200" spc="-30"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a:t>
            </a:r>
            <a:r>
              <a:rPr sz="1200" dirty="0">
                <a:latin typeface="Times New Roman"/>
                <a:cs typeface="Times New Roman"/>
              </a:rPr>
              <a:t>. </a:t>
            </a:r>
            <a:r>
              <a:rPr sz="1200" spc="35" dirty="0">
                <a:latin typeface="Times New Roman"/>
                <a:cs typeface="Times New Roman"/>
              </a:rPr>
              <a:t> </a:t>
            </a:r>
            <a:r>
              <a:rPr sz="1200" spc="-10" dirty="0">
                <a:latin typeface="Times New Roman"/>
                <a:cs typeface="Times New Roman"/>
              </a:rPr>
              <a:t>R</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r</a:t>
            </a:r>
            <a:r>
              <a:rPr sz="1200" spc="-50" dirty="0">
                <a:latin typeface="Times New Roman"/>
                <a:cs typeface="Times New Roman"/>
              </a:rPr>
              <a:t>i</a:t>
            </a:r>
            <a:r>
              <a:rPr sz="1200" spc="15" dirty="0">
                <a:latin typeface="Times New Roman"/>
                <a:cs typeface="Times New Roman"/>
              </a:rPr>
              <a:t>e</a:t>
            </a:r>
            <a:r>
              <a:rPr sz="1200" dirty="0">
                <a:latin typeface="Times New Roman"/>
                <a:cs typeface="Times New Roman"/>
              </a:rPr>
              <a:t>v</a:t>
            </a:r>
            <a:r>
              <a:rPr sz="1200" spc="-5" dirty="0">
                <a:latin typeface="Times New Roman"/>
                <a:cs typeface="Times New Roman"/>
              </a:rPr>
              <a:t>e</a:t>
            </a:r>
            <a:r>
              <a:rPr sz="1200" dirty="0">
                <a:latin typeface="Times New Roman"/>
                <a:cs typeface="Times New Roman"/>
              </a:rPr>
              <a:t>d </a:t>
            </a:r>
            <a:r>
              <a:rPr sz="1200" spc="45" dirty="0">
                <a:latin typeface="Times New Roman"/>
                <a:cs typeface="Times New Roman"/>
              </a:rPr>
              <a:t> </a:t>
            </a:r>
            <a:r>
              <a:rPr sz="1200" spc="-40" dirty="0">
                <a:latin typeface="Times New Roman"/>
                <a:cs typeface="Times New Roman"/>
              </a:rPr>
              <a:t>f</a:t>
            </a:r>
            <a:r>
              <a:rPr sz="1200" spc="5" dirty="0">
                <a:latin typeface="Times New Roman"/>
                <a:cs typeface="Times New Roman"/>
              </a:rPr>
              <a:t>r</a:t>
            </a:r>
            <a:r>
              <a:rPr sz="1200" spc="45" dirty="0">
                <a:latin typeface="Times New Roman"/>
                <a:cs typeface="Times New Roman"/>
              </a:rPr>
              <a:t>o</a:t>
            </a:r>
            <a:r>
              <a:rPr sz="1200" dirty="0">
                <a:latin typeface="Times New Roman"/>
                <a:cs typeface="Times New Roman"/>
              </a:rPr>
              <a:t>m P</a:t>
            </a:r>
            <a:r>
              <a:rPr sz="1200" spc="-20" dirty="0">
                <a:latin typeface="Times New Roman"/>
                <a:cs typeface="Times New Roman"/>
              </a:rPr>
              <a:t>r</a:t>
            </a:r>
            <a:r>
              <a:rPr sz="1200" spc="20" dirty="0">
                <a:latin typeface="Times New Roman"/>
                <a:cs typeface="Times New Roman"/>
              </a:rPr>
              <a:t>o</a:t>
            </a:r>
            <a:r>
              <a:rPr sz="1200" spc="-5" dirty="0">
                <a:latin typeface="Times New Roman"/>
                <a:cs typeface="Times New Roman"/>
              </a:rPr>
              <a:t>Q</a:t>
            </a:r>
            <a:r>
              <a:rPr sz="1200" dirty="0">
                <a:latin typeface="Times New Roman"/>
                <a:cs typeface="Times New Roman"/>
              </a:rPr>
              <a:t>u</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t</a:t>
            </a:r>
            <a:r>
              <a:rPr sz="1200" spc="35" dirty="0">
                <a:latin typeface="Times New Roman"/>
                <a:cs typeface="Times New Roman"/>
              </a:rPr>
              <a:t> </a:t>
            </a:r>
            <a:r>
              <a:rPr sz="1200" spc="-5" dirty="0">
                <a:latin typeface="Times New Roman"/>
                <a:cs typeface="Times New Roman"/>
              </a:rPr>
              <a:t>D</a:t>
            </a:r>
            <a:r>
              <a:rPr sz="1200" spc="-50" dirty="0">
                <a:latin typeface="Times New Roman"/>
                <a:cs typeface="Times New Roman"/>
              </a:rPr>
              <a:t>i</a:t>
            </a:r>
            <a:r>
              <a:rPr sz="1200" spc="-15" dirty="0">
                <a:latin typeface="Times New Roman"/>
                <a:cs typeface="Times New Roman"/>
              </a:rPr>
              <a:t>s</a:t>
            </a:r>
            <a:r>
              <a:rPr sz="1200" spc="10"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t</a:t>
            </a:r>
            <a:r>
              <a:rPr sz="1200" spc="-30"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T</a:t>
            </a:r>
            <a:r>
              <a:rPr sz="1200" dirty="0">
                <a:latin typeface="Times New Roman"/>
                <a:cs typeface="Times New Roman"/>
              </a:rPr>
              <a:t>h</a:t>
            </a:r>
            <a:r>
              <a:rPr sz="1200" spc="-5" dirty="0">
                <a:latin typeface="Times New Roman"/>
                <a:cs typeface="Times New Roman"/>
              </a:rPr>
              <a:t>e</a:t>
            </a:r>
            <a:r>
              <a:rPr sz="1200" spc="-15" dirty="0">
                <a:latin typeface="Times New Roman"/>
                <a:cs typeface="Times New Roman"/>
              </a:rPr>
              <a:t>s</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a:t>
            </a:r>
            <a:r>
              <a:rPr sz="1200" spc="-30" dirty="0">
                <a:latin typeface="Times New Roman"/>
                <a:cs typeface="Times New Roman"/>
              </a:rPr>
              <a:t>A</a:t>
            </a:r>
            <a:r>
              <a:rPr sz="1200" spc="-5" dirty="0">
                <a:latin typeface="Times New Roman"/>
                <a:cs typeface="Times New Roman"/>
              </a:rPr>
              <a:t>cce</a:t>
            </a:r>
            <a:r>
              <a:rPr sz="1200" spc="10" dirty="0">
                <a:latin typeface="Times New Roman"/>
                <a:cs typeface="Times New Roman"/>
              </a:rPr>
              <a:t>ss</a:t>
            </a:r>
            <a:r>
              <a:rPr sz="1200" spc="-50" dirty="0">
                <a:latin typeface="Times New Roman"/>
                <a:cs typeface="Times New Roman"/>
              </a:rPr>
              <a:t>i</a:t>
            </a:r>
            <a:r>
              <a:rPr sz="1200" spc="45"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5" dirty="0">
                <a:latin typeface="Times New Roman"/>
                <a:cs typeface="Times New Roman"/>
              </a:rPr>
              <a:t>O</a:t>
            </a:r>
            <a:r>
              <a:rPr sz="1200" spc="5" dirty="0">
                <a:latin typeface="Times New Roman"/>
                <a:cs typeface="Times New Roman"/>
              </a:rPr>
              <a:t>r</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r</a:t>
            </a:r>
            <a:r>
              <a:rPr sz="1200" spc="20" dirty="0">
                <a:latin typeface="Times New Roman"/>
                <a:cs typeface="Times New Roman"/>
              </a:rPr>
              <a:t> </a:t>
            </a:r>
            <a:r>
              <a:rPr sz="1200" spc="-30" dirty="0">
                <a:latin typeface="Times New Roman"/>
                <a:cs typeface="Times New Roman"/>
              </a:rPr>
              <a:t>N</a:t>
            </a:r>
            <a:r>
              <a:rPr sz="1200" spc="20" dirty="0">
                <a:latin typeface="Times New Roman"/>
                <a:cs typeface="Times New Roman"/>
              </a:rPr>
              <a:t>o</a:t>
            </a:r>
            <a:r>
              <a:rPr sz="1200" dirty="0">
                <a:latin typeface="Times New Roman"/>
                <a:cs typeface="Times New Roman"/>
              </a:rPr>
              <a:t>. </a:t>
            </a:r>
            <a:r>
              <a:rPr sz="1200" spc="-5" dirty="0">
                <a:latin typeface="Times New Roman"/>
                <a:cs typeface="Times New Roman"/>
              </a:rPr>
              <a:t>A</a:t>
            </a:r>
            <a:r>
              <a:rPr sz="1200" spc="-30" dirty="0">
                <a:latin typeface="Times New Roman"/>
                <a:cs typeface="Times New Roman"/>
              </a:rPr>
              <a:t>A</a:t>
            </a:r>
            <a:r>
              <a:rPr sz="1200" dirty="0">
                <a:latin typeface="Times New Roman"/>
                <a:cs typeface="Times New Roman"/>
              </a:rPr>
              <a:t>T</a:t>
            </a:r>
            <a:r>
              <a:rPr sz="1200" spc="20" dirty="0">
                <a:latin typeface="Times New Roman"/>
                <a:cs typeface="Times New Roman"/>
              </a:rPr>
              <a:t> </a:t>
            </a:r>
            <a:r>
              <a:rPr sz="1200" dirty="0">
                <a:latin typeface="Times New Roman"/>
                <a:cs typeface="Times New Roman"/>
              </a:rPr>
              <a:t>3351581</a:t>
            </a:r>
            <a:r>
              <a:rPr sz="1200" spc="5" dirty="0">
                <a:latin typeface="Times New Roman"/>
                <a:cs typeface="Times New Roman"/>
              </a:rPr>
              <a:t>)</a:t>
            </a:r>
            <a:r>
              <a:rPr sz="1200" dirty="0">
                <a:latin typeface="Times New Roman"/>
                <a:cs typeface="Times New Roman"/>
              </a:rPr>
              <a:t>.</a:t>
            </a:r>
            <a:endParaRPr sz="1200">
              <a:latin typeface="Times New Roman"/>
              <a:cs typeface="Times New Roman"/>
            </a:endParaRPr>
          </a:p>
          <a:p>
            <a:pPr marL="378460" marR="10160" indent="-365760" algn="just">
              <a:lnSpc>
                <a:spcPts val="1390"/>
              </a:lnSpc>
              <a:spcBef>
                <a:spcPts val="15"/>
              </a:spcBef>
            </a:pPr>
            <a:r>
              <a:rPr sz="1200" spc="20" dirty="0">
                <a:latin typeface="Times New Roman"/>
                <a:cs typeface="Times New Roman"/>
              </a:rPr>
              <a:t>V</a:t>
            </a:r>
            <a:r>
              <a:rPr sz="1200" spc="-25" dirty="0">
                <a:latin typeface="Times New Roman"/>
                <a:cs typeface="Times New Roman"/>
              </a:rPr>
              <a:t>i</a:t>
            </a:r>
            <a:r>
              <a:rPr sz="1200" dirty="0">
                <a:latin typeface="Times New Roman"/>
                <a:cs typeface="Times New Roman"/>
              </a:rPr>
              <a:t>l</a:t>
            </a:r>
            <a:r>
              <a:rPr sz="1200" spc="-25" dirty="0">
                <a:latin typeface="Times New Roman"/>
                <a:cs typeface="Times New Roman"/>
              </a:rPr>
              <a:t>l</a:t>
            </a:r>
            <a:r>
              <a:rPr sz="1200" spc="-5" dirty="0">
                <a:latin typeface="Times New Roman"/>
                <a:cs typeface="Times New Roman"/>
              </a:rPr>
              <a:t>e</a:t>
            </a:r>
            <a:r>
              <a:rPr sz="1200" dirty="0">
                <a:latin typeface="Times New Roman"/>
                <a:cs typeface="Times New Roman"/>
              </a:rPr>
              <a:t>g</a:t>
            </a:r>
            <a:r>
              <a:rPr sz="1200" spc="15" dirty="0">
                <a:latin typeface="Times New Roman"/>
                <a:cs typeface="Times New Roman"/>
              </a:rPr>
              <a:t>a</a:t>
            </a:r>
            <a:r>
              <a:rPr sz="1200" spc="-15" dirty="0">
                <a:latin typeface="Times New Roman"/>
                <a:cs typeface="Times New Roman"/>
              </a:rPr>
              <a:t>s</a:t>
            </a:r>
            <a:r>
              <a:rPr sz="1200" dirty="0">
                <a:latin typeface="Times New Roman"/>
                <a:cs typeface="Times New Roman"/>
              </a:rPr>
              <a:t>, </a:t>
            </a:r>
            <a:r>
              <a:rPr sz="1200" spc="-110" dirty="0">
                <a:latin typeface="Times New Roman"/>
                <a:cs typeface="Times New Roman"/>
              </a:rPr>
              <a:t> </a:t>
            </a:r>
            <a:r>
              <a:rPr sz="1200" spc="-30" dirty="0">
                <a:latin typeface="Times New Roman"/>
                <a:cs typeface="Times New Roman"/>
              </a:rPr>
              <a:t>A</a:t>
            </a:r>
            <a:r>
              <a:rPr sz="1200" dirty="0">
                <a:latin typeface="Times New Roman"/>
                <a:cs typeface="Times New Roman"/>
              </a:rPr>
              <a:t>. </a:t>
            </a:r>
            <a:r>
              <a:rPr sz="1200" spc="-110" dirty="0">
                <a:latin typeface="Times New Roman"/>
                <a:cs typeface="Times New Roman"/>
              </a:rPr>
              <a:t> </a:t>
            </a:r>
            <a:r>
              <a:rPr sz="1200" spc="-15" dirty="0">
                <a:latin typeface="Times New Roman"/>
                <a:cs typeface="Times New Roman"/>
              </a:rPr>
              <a:t>M</a:t>
            </a:r>
            <a:r>
              <a:rPr sz="1200" spc="10" dirty="0">
                <a:latin typeface="Times New Roman"/>
                <a:cs typeface="Times New Roman"/>
              </a:rPr>
              <a:t>.</a:t>
            </a:r>
            <a:r>
              <a:rPr sz="1200" dirty="0">
                <a:latin typeface="Times New Roman"/>
                <a:cs typeface="Times New Roman"/>
              </a:rPr>
              <a:t>, </a:t>
            </a:r>
            <a:r>
              <a:rPr sz="1200" spc="-135" dirty="0">
                <a:latin typeface="Times New Roman"/>
                <a:cs typeface="Times New Roman"/>
              </a:rPr>
              <a:t> </a:t>
            </a:r>
            <a:r>
              <a:rPr sz="1200" dirty="0">
                <a:latin typeface="Times New Roman"/>
                <a:cs typeface="Times New Roman"/>
              </a:rPr>
              <a:t>&amp; </a:t>
            </a:r>
            <a:r>
              <a:rPr sz="1200" spc="-145" dirty="0">
                <a:latin typeface="Times New Roman"/>
                <a:cs typeface="Times New Roman"/>
              </a:rPr>
              <a:t> </a:t>
            </a:r>
            <a:r>
              <a:rPr sz="1200" spc="-15" dirty="0">
                <a:latin typeface="Times New Roman"/>
                <a:cs typeface="Times New Roman"/>
              </a:rPr>
              <a:t>L</a:t>
            </a:r>
            <a:r>
              <a:rPr sz="1200" dirty="0">
                <a:latin typeface="Times New Roman"/>
                <a:cs typeface="Times New Roman"/>
              </a:rPr>
              <a:t>u</a:t>
            </a:r>
            <a:r>
              <a:rPr sz="1200" spc="-5" dirty="0">
                <a:latin typeface="Times New Roman"/>
                <a:cs typeface="Times New Roman"/>
              </a:rPr>
              <a:t>ca</a:t>
            </a:r>
            <a:r>
              <a:rPr sz="1200" spc="-15" dirty="0">
                <a:latin typeface="Times New Roman"/>
                <a:cs typeface="Times New Roman"/>
              </a:rPr>
              <a:t>s</a:t>
            </a:r>
            <a:r>
              <a:rPr sz="1200" dirty="0">
                <a:latin typeface="Times New Roman"/>
                <a:cs typeface="Times New Roman"/>
              </a:rPr>
              <a:t>, </a:t>
            </a:r>
            <a:r>
              <a:rPr sz="1200" spc="-110" dirty="0">
                <a:latin typeface="Times New Roman"/>
                <a:cs typeface="Times New Roman"/>
              </a:rPr>
              <a:t> </a:t>
            </a:r>
            <a:r>
              <a:rPr sz="1200" spc="10" dirty="0">
                <a:latin typeface="Times New Roman"/>
                <a:cs typeface="Times New Roman"/>
              </a:rPr>
              <a:t>T</a:t>
            </a:r>
            <a:r>
              <a:rPr sz="1200" dirty="0">
                <a:latin typeface="Times New Roman"/>
                <a:cs typeface="Times New Roman"/>
              </a:rPr>
              <a:t>. </a:t>
            </a:r>
            <a:r>
              <a:rPr sz="1200" spc="-135" dirty="0">
                <a:latin typeface="Times New Roman"/>
                <a:cs typeface="Times New Roman"/>
              </a:rPr>
              <a:t> </a:t>
            </a:r>
            <a:r>
              <a:rPr sz="1200" spc="5" dirty="0">
                <a:latin typeface="Times New Roman"/>
                <a:cs typeface="Times New Roman"/>
              </a:rPr>
              <a:t>(</a:t>
            </a:r>
            <a:r>
              <a:rPr sz="1200" dirty="0">
                <a:latin typeface="Times New Roman"/>
                <a:cs typeface="Times New Roman"/>
              </a:rPr>
              <a:t>200</a:t>
            </a:r>
            <a:r>
              <a:rPr sz="1200" spc="-25" dirty="0">
                <a:latin typeface="Times New Roman"/>
                <a:cs typeface="Times New Roman"/>
              </a:rPr>
              <a:t>2</a:t>
            </a:r>
            <a:r>
              <a:rPr sz="1200" spc="5" dirty="0">
                <a:latin typeface="Times New Roman"/>
                <a:cs typeface="Times New Roman"/>
              </a:rPr>
              <a:t>)</a:t>
            </a:r>
            <a:r>
              <a:rPr sz="1200" dirty="0">
                <a:latin typeface="Times New Roman"/>
                <a:cs typeface="Times New Roman"/>
              </a:rPr>
              <a:t>. </a:t>
            </a:r>
            <a:r>
              <a:rPr sz="1200" spc="-13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p</a:t>
            </a:r>
            <a:r>
              <a:rPr sz="1200" spc="-5" dirty="0">
                <a:latin typeface="Times New Roman"/>
                <a:cs typeface="Times New Roman"/>
              </a:rPr>
              <a:t>a</a:t>
            </a:r>
            <a:r>
              <a:rPr sz="1200" spc="5" dirty="0">
                <a:latin typeface="Times New Roman"/>
                <a:cs typeface="Times New Roman"/>
              </a:rPr>
              <a:t>r</a:t>
            </a:r>
            <a:r>
              <a:rPr sz="1200" spc="-25" dirty="0">
                <a:latin typeface="Times New Roman"/>
                <a:cs typeface="Times New Roman"/>
              </a:rPr>
              <a:t>in</a:t>
            </a:r>
            <a:r>
              <a:rPr sz="1200" dirty="0">
                <a:latin typeface="Times New Roman"/>
                <a:cs typeface="Times New Roman"/>
              </a:rPr>
              <a:t>g </a:t>
            </a:r>
            <a:r>
              <a:rPr sz="1200" spc="-120"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ly</a:t>
            </a:r>
            <a:r>
              <a:rPr sz="1200" spc="13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ve </a:t>
            </a:r>
            <a:r>
              <a:rPr sz="1200" spc="-12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 </a:t>
            </a:r>
            <a:r>
              <a:rPr sz="1200" spc="-120" dirty="0">
                <a:latin typeface="Times New Roman"/>
                <a:cs typeface="Times New Roman"/>
              </a:rPr>
              <a:t> </a:t>
            </a:r>
            <a:r>
              <a:rPr sz="1200" spc="-10" dirty="0">
                <a:latin typeface="Times New Roman"/>
                <a:cs typeface="Times New Roman"/>
              </a:rPr>
              <a:t>R</a:t>
            </a:r>
            <a:r>
              <a:rPr sz="1200" spc="-5" dirty="0">
                <a:latin typeface="Times New Roman"/>
                <a:cs typeface="Times New Roman"/>
              </a:rPr>
              <a:t>e</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in</a:t>
            </a:r>
            <a:r>
              <a:rPr sz="1200" spc="20" dirty="0">
                <a:latin typeface="Times New Roman"/>
                <a:cs typeface="Times New Roman"/>
              </a:rPr>
              <a:t>k</a:t>
            </a:r>
            <a:r>
              <a:rPr sz="1200" spc="-25" dirty="0">
                <a:latin typeface="Times New Roman"/>
                <a:cs typeface="Times New Roman"/>
              </a:rPr>
              <a:t>i</a:t>
            </a:r>
            <a:r>
              <a:rPr sz="1200" dirty="0">
                <a:latin typeface="Times New Roman"/>
                <a:cs typeface="Times New Roman"/>
              </a:rPr>
              <a:t>ng </a:t>
            </a:r>
            <a:r>
              <a:rPr sz="1200" spc="-1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5" dirty="0">
                <a:latin typeface="Times New Roman"/>
                <a:cs typeface="Times New Roman"/>
              </a:rPr>
              <a:t>c</a:t>
            </a:r>
            <a:r>
              <a:rPr sz="1200" dirty="0">
                <a:latin typeface="Times New Roman"/>
                <a:cs typeface="Times New Roman"/>
              </a:rPr>
              <a:t>u</a:t>
            </a:r>
            <a:r>
              <a:rPr sz="1200" spc="5" dirty="0">
                <a:latin typeface="Times New Roman"/>
                <a:cs typeface="Times New Roman"/>
              </a:rPr>
              <a:t>rr</a:t>
            </a:r>
            <a:r>
              <a:rPr sz="1200" spc="-25"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0" dirty="0">
                <a:latin typeface="Times New Roman"/>
                <a:cs typeface="Times New Roman"/>
              </a:rPr>
              <a:t>u</a:t>
            </a:r>
            <a:r>
              <a:rPr sz="1200" spc="-25" dirty="0">
                <a:latin typeface="Times New Roman"/>
                <a:cs typeface="Times New Roman"/>
              </a:rPr>
              <a:t>m</a:t>
            </a:r>
            <a:r>
              <a:rPr sz="1200" dirty="0">
                <a:latin typeface="Times New Roman"/>
                <a:cs typeface="Times New Roman"/>
              </a:rPr>
              <a:t>.</a:t>
            </a:r>
            <a:r>
              <a:rPr sz="1200" spc="20" dirty="0">
                <a:latin typeface="Times New Roman"/>
                <a:cs typeface="Times New Roman"/>
              </a:rPr>
              <a:t> </a:t>
            </a:r>
            <a:r>
              <a:rPr sz="1200" i="1" spc="-5" dirty="0">
                <a:latin typeface="Times New Roman"/>
                <a:cs typeface="Times New Roman"/>
              </a:rPr>
              <a:t>J</a:t>
            </a:r>
            <a:r>
              <a:rPr sz="1200" i="1" dirty="0">
                <a:latin typeface="Times New Roman"/>
                <a:cs typeface="Times New Roman"/>
              </a:rPr>
              <a:t>ou</a:t>
            </a:r>
            <a:r>
              <a:rPr sz="1200" i="1" spc="-15" dirty="0">
                <a:latin typeface="Times New Roman"/>
                <a:cs typeface="Times New Roman"/>
              </a:rPr>
              <a:t>r</a:t>
            </a:r>
            <a:r>
              <a:rPr sz="1200" i="1" dirty="0">
                <a:latin typeface="Times New Roman"/>
                <a:cs typeface="Times New Roman"/>
              </a:rPr>
              <a:t>nal</a:t>
            </a:r>
            <a:r>
              <a:rPr sz="1200" i="1" spc="10" dirty="0">
                <a:latin typeface="Times New Roman"/>
                <a:cs typeface="Times New Roman"/>
              </a:rPr>
              <a:t> </a:t>
            </a:r>
            <a:r>
              <a:rPr sz="1200" i="1" dirty="0">
                <a:latin typeface="Times New Roman"/>
                <a:cs typeface="Times New Roman"/>
              </a:rPr>
              <a:t>of</a:t>
            </a:r>
            <a:r>
              <a:rPr sz="1200" i="1" spc="35"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a:t>
            </a:r>
            <a:r>
              <a:rPr sz="1200" i="1" spc="-5" dirty="0">
                <a:latin typeface="Times New Roman"/>
                <a:cs typeface="Times New Roman"/>
              </a:rPr>
              <a:t>e</a:t>
            </a:r>
            <a:r>
              <a:rPr sz="1200" i="1" dirty="0">
                <a:latin typeface="Times New Roman"/>
                <a:cs typeface="Times New Roman"/>
              </a:rPr>
              <a:t>r </a:t>
            </a:r>
            <a:r>
              <a:rPr sz="1200" i="1" spc="10" dirty="0">
                <a:latin typeface="Times New Roman"/>
                <a:cs typeface="Times New Roman"/>
              </a:rPr>
              <a:t>E</a:t>
            </a:r>
            <a:r>
              <a:rPr sz="1200" i="1" dirty="0">
                <a:latin typeface="Times New Roman"/>
                <a:cs typeface="Times New Roman"/>
              </a:rPr>
              <a:t>du</a:t>
            </a:r>
            <a:r>
              <a:rPr sz="1200" i="1" spc="-5" dirty="0">
                <a:latin typeface="Times New Roman"/>
                <a:cs typeface="Times New Roman"/>
              </a:rPr>
              <a:t>c</a:t>
            </a:r>
            <a:r>
              <a:rPr sz="1200" i="1" dirty="0">
                <a:latin typeface="Times New Roman"/>
                <a:cs typeface="Times New Roman"/>
              </a:rPr>
              <a:t>atio</a:t>
            </a:r>
            <a:r>
              <a:rPr sz="1200" i="1" spc="-25" dirty="0">
                <a:latin typeface="Times New Roman"/>
                <a:cs typeface="Times New Roman"/>
              </a:rPr>
              <a:t>n</a:t>
            </a:r>
            <a:r>
              <a:rPr sz="1200" dirty="0">
                <a:latin typeface="Times New Roman"/>
                <a:cs typeface="Times New Roman"/>
              </a:rPr>
              <a:t>,</a:t>
            </a:r>
            <a:r>
              <a:rPr sz="1200" spc="20" dirty="0">
                <a:latin typeface="Times New Roman"/>
                <a:cs typeface="Times New Roman"/>
              </a:rPr>
              <a:t> </a:t>
            </a:r>
            <a:r>
              <a:rPr sz="1200" dirty="0">
                <a:latin typeface="Times New Roman"/>
                <a:cs typeface="Times New Roman"/>
              </a:rPr>
              <a:t>5</a:t>
            </a:r>
            <a:r>
              <a:rPr sz="1200" spc="-25" dirty="0">
                <a:latin typeface="Times New Roman"/>
                <a:cs typeface="Times New Roman"/>
              </a:rPr>
              <a:t>3</a:t>
            </a:r>
            <a:r>
              <a:rPr sz="1200" dirty="0">
                <a:latin typeface="Times New Roman"/>
                <a:cs typeface="Times New Roman"/>
              </a:rPr>
              <a:t>,</a:t>
            </a:r>
            <a:r>
              <a:rPr sz="1200" spc="20" dirty="0">
                <a:latin typeface="Times New Roman"/>
                <a:cs typeface="Times New Roman"/>
              </a:rPr>
              <a:t> </a:t>
            </a:r>
            <a:r>
              <a:rPr sz="1200" spc="-25" dirty="0">
                <a:latin typeface="Times New Roman"/>
                <a:cs typeface="Times New Roman"/>
              </a:rPr>
              <a:t>2</a:t>
            </a:r>
            <a:r>
              <a:rPr sz="1200" dirty="0">
                <a:latin typeface="Times New Roman"/>
                <a:cs typeface="Times New Roman"/>
              </a:rPr>
              <a:t>0</a:t>
            </a:r>
            <a:r>
              <a:rPr sz="1200" spc="-20" dirty="0">
                <a:latin typeface="Times New Roman"/>
                <a:cs typeface="Times New Roman"/>
              </a:rPr>
              <a:t>-</a:t>
            </a:r>
            <a:r>
              <a:rPr sz="1200" dirty="0">
                <a:latin typeface="Times New Roman"/>
                <a:cs typeface="Times New Roman"/>
              </a:rPr>
              <a:t>32.</a:t>
            </a:r>
            <a:endParaRPr sz="1200">
              <a:latin typeface="Times New Roman"/>
              <a:cs typeface="Times New Roman"/>
            </a:endParaRPr>
          </a:p>
          <a:p>
            <a:pPr marL="377825" indent="-365760" algn="just">
              <a:lnSpc>
                <a:spcPts val="1305"/>
              </a:lnSpc>
            </a:pPr>
            <a:r>
              <a:rPr sz="1200" spc="-30" dirty="0">
                <a:latin typeface="Times New Roman"/>
                <a:cs typeface="Times New Roman"/>
              </a:rPr>
              <a:t>W</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k</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 </a:t>
            </a:r>
            <a:r>
              <a:rPr sz="1200" spc="10" dirty="0">
                <a:latin typeface="Times New Roman"/>
                <a:cs typeface="Times New Roman"/>
              </a:rPr>
              <a:t> </a:t>
            </a:r>
            <a:r>
              <a:rPr sz="1200" spc="-10" dirty="0">
                <a:latin typeface="Times New Roman"/>
                <a:cs typeface="Times New Roman"/>
              </a:rPr>
              <a:t>B</a:t>
            </a:r>
            <a:r>
              <a:rPr sz="1200" dirty="0">
                <a:latin typeface="Times New Roman"/>
                <a:cs typeface="Times New Roman"/>
              </a:rPr>
              <a:t>. </a:t>
            </a:r>
            <a:r>
              <a:rPr sz="1200" spc="10" dirty="0">
                <a:latin typeface="Times New Roman"/>
                <a:cs typeface="Times New Roman"/>
              </a:rPr>
              <a:t> </a:t>
            </a:r>
            <a:r>
              <a:rPr sz="1200" spc="-15" dirty="0">
                <a:latin typeface="Times New Roman"/>
                <a:cs typeface="Times New Roman"/>
              </a:rPr>
              <a:t>L</a:t>
            </a:r>
            <a:r>
              <a:rPr sz="1200" dirty="0">
                <a:latin typeface="Times New Roman"/>
                <a:cs typeface="Times New Roman"/>
              </a:rPr>
              <a:t>. </a:t>
            </a:r>
            <a:r>
              <a:rPr sz="1200" spc="10" dirty="0">
                <a:latin typeface="Times New Roman"/>
                <a:cs typeface="Times New Roman"/>
              </a:rPr>
              <a:t> T</a:t>
            </a:r>
            <a:r>
              <a:rPr sz="1200" dirty="0">
                <a:latin typeface="Times New Roman"/>
                <a:cs typeface="Times New Roman"/>
              </a:rPr>
              <a:t>. </a:t>
            </a:r>
            <a:r>
              <a:rPr sz="1200" spc="10" dirty="0">
                <a:latin typeface="Times New Roman"/>
                <a:cs typeface="Times New Roman"/>
              </a:rPr>
              <a:t> </a:t>
            </a:r>
            <a:r>
              <a:rPr sz="1200" spc="5" dirty="0">
                <a:latin typeface="Times New Roman"/>
                <a:cs typeface="Times New Roman"/>
              </a:rPr>
              <a:t>(</a:t>
            </a:r>
            <a:r>
              <a:rPr sz="1200" dirty="0">
                <a:latin typeface="Times New Roman"/>
                <a:cs typeface="Times New Roman"/>
              </a:rPr>
              <a:t>2012</a:t>
            </a:r>
            <a:r>
              <a:rPr sz="1200" spc="-20" dirty="0">
                <a:latin typeface="Times New Roman"/>
                <a:cs typeface="Times New Roman"/>
              </a:rPr>
              <a:t>)</a:t>
            </a:r>
            <a:r>
              <a:rPr sz="1200" dirty="0">
                <a:latin typeface="Times New Roman"/>
                <a:cs typeface="Times New Roman"/>
              </a:rPr>
              <a:t>. </a:t>
            </a:r>
            <a:r>
              <a:rPr sz="1200" spc="10" dirty="0">
                <a:latin typeface="Times New Roman"/>
                <a:cs typeface="Times New Roman"/>
              </a:rPr>
              <a:t> 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5"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25" dirty="0">
                <a:latin typeface="Times New Roman"/>
                <a:cs typeface="Times New Roman"/>
              </a:rPr>
              <a:t> </a:t>
            </a:r>
            <a:r>
              <a:rPr sz="1200" spc="15" dirty="0">
                <a:latin typeface="Times New Roman"/>
                <a:cs typeface="Times New Roman"/>
              </a:rPr>
              <a:t>a</a:t>
            </a:r>
            <a:r>
              <a:rPr sz="1200" dirty="0">
                <a:latin typeface="Times New Roman"/>
                <a:cs typeface="Times New Roman"/>
              </a:rPr>
              <a:t>nd  </a:t>
            </a:r>
            <a:r>
              <a:rPr sz="1200" spc="-5" dirty="0">
                <a:latin typeface="Times New Roman"/>
                <a:cs typeface="Times New Roman"/>
              </a:rPr>
              <a:t>A</a:t>
            </a:r>
            <a:r>
              <a:rPr sz="1200" spc="-40" dirty="0">
                <a:latin typeface="Times New Roman"/>
                <a:cs typeface="Times New Roman"/>
              </a:rPr>
              <a:t>f</a:t>
            </a:r>
            <a:r>
              <a:rPr sz="1200" spc="30" dirty="0">
                <a:latin typeface="Times New Roman"/>
                <a:cs typeface="Times New Roman"/>
              </a:rPr>
              <a:t>r</a:t>
            </a:r>
            <a:r>
              <a:rPr sz="1200" spc="-25" dirty="0">
                <a:latin typeface="Times New Roman"/>
                <a:cs typeface="Times New Roman"/>
              </a:rPr>
              <a:t>i</a:t>
            </a:r>
            <a:r>
              <a:rPr sz="1200" spc="15" dirty="0">
                <a:latin typeface="Times New Roman"/>
                <a:cs typeface="Times New Roman"/>
              </a:rPr>
              <a:t>ca</a:t>
            </a:r>
            <a:r>
              <a:rPr sz="1200" dirty="0">
                <a:latin typeface="Times New Roman"/>
                <a:cs typeface="Times New Roman"/>
              </a:rPr>
              <a:t>n  </a:t>
            </a:r>
            <a:r>
              <a:rPr sz="1200" spc="-5" dirty="0">
                <a:latin typeface="Times New Roman"/>
                <a:cs typeface="Times New Roman"/>
              </a:rPr>
              <a:t>A</a:t>
            </a:r>
            <a:r>
              <a:rPr sz="1200" spc="-25" dirty="0">
                <a:latin typeface="Times New Roman"/>
                <a:cs typeface="Times New Roman"/>
              </a:rPr>
              <a:t>m</a:t>
            </a:r>
            <a:r>
              <a:rPr sz="1200" spc="-5" dirty="0">
                <a:latin typeface="Times New Roman"/>
                <a:cs typeface="Times New Roman"/>
              </a:rPr>
              <a:t>e</a:t>
            </a:r>
            <a:r>
              <a:rPr sz="1200" spc="30" dirty="0">
                <a:latin typeface="Times New Roman"/>
                <a:cs typeface="Times New Roman"/>
              </a:rPr>
              <a:t>r</a:t>
            </a:r>
            <a:r>
              <a:rPr sz="1200" spc="-50" dirty="0">
                <a:latin typeface="Times New Roman"/>
                <a:cs typeface="Times New Roman"/>
              </a:rPr>
              <a:t>i</a:t>
            </a:r>
            <a:r>
              <a:rPr sz="1200" spc="15" dirty="0">
                <a:latin typeface="Times New Roman"/>
                <a:cs typeface="Times New Roman"/>
              </a:rPr>
              <a:t>ca</a:t>
            </a:r>
            <a:r>
              <a:rPr sz="1200" dirty="0">
                <a:latin typeface="Times New Roman"/>
                <a:cs typeface="Times New Roman"/>
              </a:rPr>
              <a:t>n  </a:t>
            </a:r>
            <a:r>
              <a:rPr sz="1200" spc="-25" dirty="0">
                <a:latin typeface="Times New Roman"/>
                <a:cs typeface="Times New Roman"/>
              </a:rPr>
              <a:t>m</a:t>
            </a:r>
            <a:r>
              <a:rPr sz="1200" spc="15" dirty="0">
                <a:latin typeface="Times New Roman"/>
                <a:cs typeface="Times New Roman"/>
              </a:rPr>
              <a:t>a</a:t>
            </a:r>
            <a:r>
              <a:rPr sz="1200" spc="-25" dirty="0">
                <a:latin typeface="Times New Roman"/>
                <a:cs typeface="Times New Roman"/>
              </a:rPr>
              <a:t>l</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    </a:t>
            </a:r>
            <a:r>
              <a:rPr sz="1200" spc="-5" dirty="0">
                <a:latin typeface="Times New Roman"/>
                <a:cs typeface="Times New Roman"/>
              </a:rPr>
              <a:t>Dec</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30" dirty="0">
                <a:latin typeface="Times New Roman"/>
                <a:cs typeface="Times New Roman"/>
              </a:rPr>
              <a:t>c</a:t>
            </a:r>
            <a:r>
              <a:rPr sz="1200" spc="25" dirty="0">
                <a:latin typeface="Times New Roman"/>
                <a:cs typeface="Times New Roman"/>
              </a:rPr>
              <a:t>t</a:t>
            </a:r>
            <a:r>
              <a:rPr sz="1200" spc="-25" dirty="0">
                <a:latin typeface="Times New Roman"/>
                <a:cs typeface="Times New Roman"/>
              </a:rPr>
              <a:t>i</a:t>
            </a:r>
            <a:r>
              <a:rPr sz="1200" dirty="0">
                <a:latin typeface="Times New Roman"/>
                <a:cs typeface="Times New Roman"/>
              </a:rPr>
              <a:t>ng</a:t>
            </a:r>
            <a:endParaRPr sz="1200">
              <a:latin typeface="Times New Roman"/>
              <a:cs typeface="Times New Roman"/>
            </a:endParaRPr>
          </a:p>
          <a:p>
            <a:pPr marL="377825" marR="7620">
              <a:lnSpc>
                <a:spcPts val="1370"/>
              </a:lnSpc>
              <a:spcBef>
                <a:spcPts val="80"/>
              </a:spcBef>
            </a:pPr>
            <a:r>
              <a:rPr sz="1200" dirty="0">
                <a:latin typeface="Times New Roman"/>
                <a:cs typeface="Times New Roman"/>
              </a:rPr>
              <a:t>p</a:t>
            </a:r>
            <a:r>
              <a:rPr sz="1200" spc="-5" dirty="0">
                <a:latin typeface="Times New Roman"/>
                <a:cs typeface="Times New Roman"/>
              </a:rPr>
              <a:t>a</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w</a:t>
            </a:r>
            <a:r>
              <a:rPr sz="1200" spc="15" dirty="0">
                <a:latin typeface="Times New Roman"/>
                <a:cs typeface="Times New Roman"/>
              </a:rPr>
              <a:t>a</a:t>
            </a:r>
            <a:r>
              <a:rPr sz="1200" spc="-25" dirty="0">
                <a:latin typeface="Times New Roman"/>
                <a:cs typeface="Times New Roman"/>
              </a:rPr>
              <a:t>y</a:t>
            </a:r>
            <a:r>
              <a:rPr sz="1200" dirty="0">
                <a:latin typeface="Times New Roman"/>
                <a:cs typeface="Times New Roman"/>
              </a:rPr>
              <a:t>s </a:t>
            </a:r>
            <a:r>
              <a:rPr sz="1200" spc="85" dirty="0">
                <a:latin typeface="Times New Roman"/>
                <a:cs typeface="Times New Roman"/>
              </a:rPr>
              <a:t> </a:t>
            </a:r>
            <a:r>
              <a:rPr sz="1200" spc="-40" dirty="0">
                <a:latin typeface="Times New Roman"/>
                <a:cs typeface="Times New Roman"/>
              </a:rPr>
              <a:t>f</a:t>
            </a:r>
            <a:r>
              <a:rPr sz="1200" spc="5" dirty="0">
                <a:latin typeface="Times New Roman"/>
                <a:cs typeface="Times New Roman"/>
              </a:rPr>
              <a:t>r</a:t>
            </a:r>
            <a:r>
              <a:rPr sz="1200" spc="45" dirty="0">
                <a:latin typeface="Times New Roman"/>
                <a:cs typeface="Times New Roman"/>
              </a:rPr>
              <a:t>o</a:t>
            </a:r>
            <a:r>
              <a:rPr sz="1200" dirty="0">
                <a:latin typeface="Times New Roman"/>
                <a:cs typeface="Times New Roman"/>
              </a:rPr>
              <a:t>m </a:t>
            </a:r>
            <a:r>
              <a:rPr sz="1200" spc="25" dirty="0">
                <a:latin typeface="Times New Roman"/>
                <a:cs typeface="Times New Roman"/>
              </a:rPr>
              <a:t> t</a:t>
            </a:r>
            <a:r>
              <a:rPr sz="1200" spc="-25" dirty="0">
                <a:latin typeface="Times New Roman"/>
                <a:cs typeface="Times New Roman"/>
              </a:rPr>
              <a:t>h</a:t>
            </a:r>
            <a:r>
              <a:rPr sz="1200" dirty="0">
                <a:latin typeface="Times New Roman"/>
                <a:cs typeface="Times New Roman"/>
              </a:rPr>
              <a:t>e </a:t>
            </a:r>
            <a:r>
              <a:rPr sz="1200" spc="65" dirty="0">
                <a:latin typeface="Times New Roman"/>
                <a:cs typeface="Times New Roman"/>
              </a:rPr>
              <a:t> </a:t>
            </a:r>
            <a:r>
              <a:rPr sz="1200" spc="-15" dirty="0">
                <a:latin typeface="Times New Roman"/>
                <a:cs typeface="Times New Roman"/>
              </a:rPr>
              <a:t>s</a:t>
            </a:r>
            <a:r>
              <a:rPr sz="1200" spc="15" dirty="0">
                <a:latin typeface="Times New Roman"/>
                <a:cs typeface="Times New Roman"/>
              </a:rPr>
              <a:t>c</a:t>
            </a:r>
            <a:r>
              <a:rPr sz="1200" spc="-25" dirty="0">
                <a:latin typeface="Times New Roman"/>
                <a:cs typeface="Times New Roman"/>
              </a:rPr>
              <a:t>h</a:t>
            </a:r>
            <a:r>
              <a:rPr sz="1200" spc="20" dirty="0">
                <a:latin typeface="Times New Roman"/>
                <a:cs typeface="Times New Roman"/>
              </a:rPr>
              <a:t>oo</a:t>
            </a:r>
            <a:r>
              <a:rPr sz="1200" spc="-25" dirty="0">
                <a:latin typeface="Times New Roman"/>
                <a:cs typeface="Times New Roman"/>
              </a:rPr>
              <a:t>lh</a:t>
            </a:r>
            <a:r>
              <a:rPr sz="1200" spc="20" dirty="0">
                <a:latin typeface="Times New Roman"/>
                <a:cs typeface="Times New Roman"/>
              </a:rPr>
              <a:t>o</a:t>
            </a:r>
            <a:r>
              <a:rPr sz="1200" dirty="0">
                <a:latin typeface="Times New Roman"/>
                <a:cs typeface="Times New Roman"/>
              </a:rPr>
              <a:t>u</a:t>
            </a:r>
            <a:r>
              <a:rPr sz="1200" spc="-15" dirty="0">
                <a:latin typeface="Times New Roman"/>
                <a:cs typeface="Times New Roman"/>
              </a:rPr>
              <a:t>s</a:t>
            </a:r>
            <a:r>
              <a:rPr sz="1200" dirty="0">
                <a:latin typeface="Times New Roman"/>
                <a:cs typeface="Times New Roman"/>
              </a:rPr>
              <a:t>e </a:t>
            </a:r>
            <a:r>
              <a:rPr sz="1200" spc="65"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90" dirty="0">
                <a:latin typeface="Times New Roman"/>
                <a:cs typeface="Times New Roman"/>
              </a:rPr>
              <a:t> </a:t>
            </a:r>
            <a:r>
              <a:rPr sz="1200" spc="-5" dirty="0">
                <a:latin typeface="Times New Roman"/>
                <a:cs typeface="Times New Roman"/>
              </a:rPr>
              <a:t>“</a:t>
            </a:r>
            <a:r>
              <a:rPr sz="1200" dirty="0">
                <a:latin typeface="Times New Roman"/>
                <a:cs typeface="Times New Roman"/>
              </a:rPr>
              <a:t>b</a:t>
            </a:r>
            <a:r>
              <a:rPr sz="1200" spc="-50" dirty="0">
                <a:latin typeface="Times New Roman"/>
                <a:cs typeface="Times New Roman"/>
              </a:rPr>
              <a:t>i</a:t>
            </a:r>
            <a:r>
              <a:rPr sz="1200" dirty="0">
                <a:latin typeface="Times New Roman"/>
                <a:cs typeface="Times New Roman"/>
              </a:rPr>
              <a:t>g </a:t>
            </a:r>
            <a:r>
              <a:rPr sz="1200" spc="95" dirty="0">
                <a:latin typeface="Times New Roman"/>
                <a:cs typeface="Times New Roman"/>
              </a:rPr>
              <a:t> </a:t>
            </a:r>
            <a:r>
              <a:rPr sz="1200" dirty="0">
                <a:latin typeface="Times New Roman"/>
                <a:cs typeface="Times New Roman"/>
              </a:rPr>
              <a:t>h</a:t>
            </a:r>
            <a:r>
              <a:rPr sz="1200" spc="20" dirty="0">
                <a:latin typeface="Times New Roman"/>
                <a:cs typeface="Times New Roman"/>
              </a:rPr>
              <a:t>o</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 </a:t>
            </a:r>
            <a:r>
              <a:rPr sz="1200" spc="80"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a:t>
            </a:r>
            <a:r>
              <a:rPr sz="1200" i="1" spc="-5" dirty="0">
                <a:latin typeface="Times New Roman"/>
                <a:cs typeface="Times New Roman"/>
              </a:rPr>
              <a:t>e</a:t>
            </a:r>
            <a:r>
              <a:rPr sz="1200" i="1" dirty="0">
                <a:latin typeface="Times New Roman"/>
                <a:cs typeface="Times New Roman"/>
              </a:rPr>
              <a:t>r </a:t>
            </a:r>
            <a:r>
              <a:rPr sz="1200" i="1" spc="60" dirty="0">
                <a:latin typeface="Times New Roman"/>
                <a:cs typeface="Times New Roman"/>
              </a:rPr>
              <a:t> </a:t>
            </a:r>
            <a:r>
              <a:rPr sz="1200" i="1" spc="10" dirty="0">
                <a:latin typeface="Times New Roman"/>
                <a:cs typeface="Times New Roman"/>
              </a:rPr>
              <a:t>E</a:t>
            </a:r>
            <a:r>
              <a:rPr sz="1200" i="1" dirty="0">
                <a:latin typeface="Times New Roman"/>
                <a:cs typeface="Times New Roman"/>
              </a:rPr>
              <a:t>du</a:t>
            </a:r>
            <a:r>
              <a:rPr sz="1200" i="1" spc="-5" dirty="0">
                <a:latin typeface="Times New Roman"/>
                <a:cs typeface="Times New Roman"/>
              </a:rPr>
              <a:t>c</a:t>
            </a:r>
            <a:r>
              <a:rPr sz="1200" i="1" dirty="0">
                <a:latin typeface="Times New Roman"/>
                <a:cs typeface="Times New Roman"/>
              </a:rPr>
              <a:t>ation </a:t>
            </a:r>
            <a:r>
              <a:rPr sz="1200" i="1" spc="70" dirty="0">
                <a:latin typeface="Times New Roman"/>
                <a:cs typeface="Times New Roman"/>
              </a:rPr>
              <a:t> </a:t>
            </a:r>
            <a:r>
              <a:rPr sz="1200" i="1" dirty="0">
                <a:latin typeface="Times New Roman"/>
                <a:cs typeface="Times New Roman"/>
              </a:rPr>
              <a:t>and </a:t>
            </a:r>
            <a:r>
              <a:rPr sz="1200" i="1" spc="70" dirty="0">
                <a:latin typeface="Times New Roman"/>
                <a:cs typeface="Times New Roman"/>
              </a:rPr>
              <a:t> </a:t>
            </a:r>
            <a:r>
              <a:rPr sz="1200" i="1" dirty="0">
                <a:latin typeface="Times New Roman"/>
                <a:cs typeface="Times New Roman"/>
              </a:rPr>
              <a:t>Sp</a:t>
            </a:r>
            <a:r>
              <a:rPr sz="1200" i="1" spc="-5" dirty="0">
                <a:latin typeface="Times New Roman"/>
                <a:cs typeface="Times New Roman"/>
              </a:rPr>
              <a:t>ec</a:t>
            </a:r>
            <a:r>
              <a:rPr sz="1200" i="1" dirty="0">
                <a:latin typeface="Times New Roman"/>
                <a:cs typeface="Times New Roman"/>
              </a:rPr>
              <a:t>ial </a:t>
            </a:r>
            <a:r>
              <a:rPr sz="1200" i="1" spc="10" dirty="0">
                <a:latin typeface="Times New Roman"/>
                <a:cs typeface="Times New Roman"/>
              </a:rPr>
              <a:t>E</a:t>
            </a:r>
            <a:r>
              <a:rPr sz="1200" i="1" dirty="0">
                <a:latin typeface="Times New Roman"/>
                <a:cs typeface="Times New Roman"/>
              </a:rPr>
              <a:t>du</a:t>
            </a:r>
            <a:r>
              <a:rPr sz="1200" i="1" spc="-5" dirty="0">
                <a:latin typeface="Times New Roman"/>
                <a:cs typeface="Times New Roman"/>
              </a:rPr>
              <a:t>c</a:t>
            </a:r>
            <a:r>
              <a:rPr sz="1200" i="1" dirty="0">
                <a:latin typeface="Times New Roman"/>
                <a:cs typeface="Times New Roman"/>
              </a:rPr>
              <a:t>ation, 35</a:t>
            </a:r>
            <a:r>
              <a:rPr sz="1200" spc="5" dirty="0">
                <a:latin typeface="Times New Roman"/>
                <a:cs typeface="Times New Roman"/>
              </a:rPr>
              <a:t>(</a:t>
            </a:r>
            <a:r>
              <a:rPr sz="1200" dirty="0">
                <a:latin typeface="Times New Roman"/>
                <a:cs typeface="Times New Roman"/>
              </a:rPr>
              <a:t>4</a:t>
            </a:r>
            <a:r>
              <a:rPr sz="1200" spc="-20" dirty="0">
                <a:latin typeface="Times New Roman"/>
                <a:cs typeface="Times New Roman"/>
              </a:rPr>
              <a:t>)</a:t>
            </a:r>
            <a:r>
              <a:rPr sz="1200" dirty="0">
                <a:latin typeface="Times New Roman"/>
                <a:cs typeface="Times New Roman"/>
              </a:rPr>
              <a:t>,</a:t>
            </a:r>
            <a:r>
              <a:rPr sz="1200" spc="20" dirty="0">
                <a:latin typeface="Times New Roman"/>
                <a:cs typeface="Times New Roman"/>
              </a:rPr>
              <a:t> </a:t>
            </a:r>
            <a:r>
              <a:rPr sz="1200" dirty="0">
                <a:latin typeface="Times New Roman"/>
                <a:cs typeface="Times New Roman"/>
              </a:rPr>
              <a:t>27</a:t>
            </a:r>
            <a:r>
              <a:rPr sz="1200" spc="-25" dirty="0">
                <a:latin typeface="Times New Roman"/>
                <a:cs typeface="Times New Roman"/>
              </a:rPr>
              <a:t>9</a:t>
            </a:r>
            <a:r>
              <a:rPr sz="1200" spc="5" dirty="0">
                <a:latin typeface="Times New Roman"/>
                <a:cs typeface="Times New Roman"/>
              </a:rPr>
              <a:t>-</a:t>
            </a:r>
            <a:r>
              <a:rPr sz="1200" dirty="0">
                <a:latin typeface="Times New Roman"/>
                <a:cs typeface="Times New Roman"/>
              </a:rPr>
              <a:t>299.</a:t>
            </a:r>
            <a:endParaRPr sz="1200">
              <a:latin typeface="Times New Roman"/>
              <a:cs typeface="Times New Roman"/>
            </a:endParaRPr>
          </a:p>
        </p:txBody>
      </p:sp>
      <p:sp>
        <p:nvSpPr>
          <p:cNvPr id="3" name="object 3"/>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z="1050" spc="-20" dirty="0"/>
              <a:t>I</a:t>
            </a:r>
            <a:r>
              <a:rPr sz="1050" dirty="0"/>
              <a:t>n</a:t>
            </a:r>
            <a:r>
              <a:rPr sz="1050" spc="-10" dirty="0"/>
              <a:t>t</a:t>
            </a:r>
            <a:r>
              <a:rPr sz="1050" spc="-15" dirty="0"/>
              <a:t>e</a:t>
            </a:r>
            <a:r>
              <a:rPr sz="1050" spc="5" dirty="0"/>
              <a:t>r</a:t>
            </a:r>
            <a:r>
              <a:rPr sz="1050" dirty="0"/>
              <a:t>d</a:t>
            </a:r>
            <a:r>
              <a:rPr sz="1050" spc="-10" dirty="0"/>
              <a:t>i</a:t>
            </a:r>
            <a:r>
              <a:rPr sz="1050" spc="-5" dirty="0"/>
              <a:t>s</a:t>
            </a:r>
            <a:r>
              <a:rPr sz="1050" spc="-15" dirty="0"/>
              <a:t>c</a:t>
            </a:r>
            <a:r>
              <a:rPr sz="1050" spc="15" dirty="0"/>
              <a:t>i</a:t>
            </a:r>
            <a:r>
              <a:rPr sz="1050" spc="-25" dirty="0"/>
              <a:t>p</a:t>
            </a:r>
            <a:r>
              <a:rPr sz="1050" spc="-10" dirty="0"/>
              <a:t>l</a:t>
            </a:r>
            <a:r>
              <a:rPr sz="1050" spc="15" dirty="0"/>
              <a:t>i</a:t>
            </a:r>
            <a:r>
              <a:rPr sz="1050" spc="-25" dirty="0"/>
              <a:t>n</a:t>
            </a:r>
            <a:r>
              <a:rPr sz="1050" spc="10" dirty="0"/>
              <a:t>a</a:t>
            </a:r>
            <a:r>
              <a:rPr sz="1050" spc="5" dirty="0"/>
              <a:t>r</a:t>
            </a:r>
            <a:r>
              <a:rPr sz="1050" dirty="0"/>
              <a:t>y</a:t>
            </a:r>
            <a:r>
              <a:rPr sz="1050" spc="-25" dirty="0"/>
              <a:t> </a:t>
            </a:r>
            <a:r>
              <a:rPr sz="1050" spc="20" dirty="0"/>
              <a:t>J</a:t>
            </a:r>
            <a:r>
              <a:rPr sz="1050" dirty="0"/>
              <a:t>o</a:t>
            </a:r>
            <a:r>
              <a:rPr sz="1050" spc="-25" dirty="0"/>
              <a:t>u</a:t>
            </a:r>
            <a:r>
              <a:rPr sz="1050" spc="5" dirty="0"/>
              <a:t>r</a:t>
            </a:r>
            <a:r>
              <a:rPr sz="1050" spc="-25" dirty="0"/>
              <a:t>n</a:t>
            </a:r>
            <a:r>
              <a:rPr sz="1050" spc="10" dirty="0"/>
              <a:t>a</a:t>
            </a:r>
            <a:r>
              <a:rPr sz="1050" dirty="0"/>
              <a:t>l</a:t>
            </a:r>
            <a:r>
              <a:rPr sz="1050" spc="20" dirty="0"/>
              <a:t> </a:t>
            </a:r>
            <a:r>
              <a:rPr sz="1050" spc="-25" dirty="0"/>
              <a:t>o</a:t>
            </a:r>
            <a:r>
              <a:rPr sz="1050" dirty="0"/>
              <a:t>f</a:t>
            </a:r>
            <a:r>
              <a:rPr sz="1050" spc="10" dirty="0"/>
              <a:t> </a:t>
            </a:r>
            <a:r>
              <a:rPr sz="1050" spc="-25" dirty="0"/>
              <a:t>T</a:t>
            </a:r>
            <a:r>
              <a:rPr sz="1050" spc="-15" dirty="0"/>
              <a:t>e</a:t>
            </a:r>
            <a:r>
              <a:rPr sz="1050" spc="10" dirty="0"/>
              <a:t>ac</a:t>
            </a:r>
            <a:r>
              <a:rPr sz="1050" spc="-25" dirty="0"/>
              <a:t>h</a:t>
            </a:r>
            <a:r>
              <a:rPr sz="1050" spc="15" dirty="0"/>
              <a:t>i</a:t>
            </a:r>
            <a:r>
              <a:rPr sz="1050" dirty="0"/>
              <a:t>ng</a:t>
            </a:r>
            <a:r>
              <a:rPr sz="1050" spc="-25" dirty="0"/>
              <a:t> </a:t>
            </a:r>
            <a:r>
              <a:rPr sz="1050" spc="10" dirty="0"/>
              <a:t>a</a:t>
            </a:r>
            <a:r>
              <a:rPr sz="1050" dirty="0"/>
              <a:t>nd </a:t>
            </a:r>
            <a:r>
              <a:rPr sz="1050" spc="-25" dirty="0"/>
              <a:t>L</a:t>
            </a:r>
            <a:r>
              <a:rPr sz="1050" spc="-15" dirty="0"/>
              <a:t>e</a:t>
            </a:r>
            <a:r>
              <a:rPr sz="1050" spc="10" dirty="0"/>
              <a:t>a</a:t>
            </a:r>
            <a:r>
              <a:rPr sz="1050" spc="5" dirty="0"/>
              <a:t>r</a:t>
            </a:r>
            <a:r>
              <a:rPr sz="1050" spc="-25" dirty="0"/>
              <a:t>n</a:t>
            </a:r>
            <a:r>
              <a:rPr sz="1050" spc="15" dirty="0"/>
              <a:t>i</a:t>
            </a:r>
            <a:r>
              <a:rPr sz="1050" dirty="0"/>
              <a:t>ng</a:t>
            </a:r>
            <a:endParaRPr sz="1050"/>
          </a:p>
        </p:txBody>
      </p:sp>
      <p:sp>
        <p:nvSpPr>
          <p:cNvPr id="4" name="object 4"/>
          <p:cNvSpPr txBox="1"/>
          <p:nvPr/>
        </p:nvSpPr>
        <p:spPr>
          <a:xfrm>
            <a:off x="3921902" y="9355615"/>
            <a:ext cx="553085" cy="160020"/>
          </a:xfrm>
          <a:prstGeom prst="rect">
            <a:avLst/>
          </a:prstGeom>
        </p:spPr>
        <p:txBody>
          <a:bodyPr vert="horz" wrap="square" lIns="0" tIns="0" rIns="0" bIns="0" rtlCol="0">
            <a:spAutoFit/>
          </a:bodyPr>
          <a:lstStyle/>
          <a:p>
            <a:pPr marL="12700">
              <a:lnSpc>
                <a:spcPct val="100000"/>
              </a:lnSpc>
            </a:pPr>
            <a:r>
              <a:rPr sz="1050" spc="5" dirty="0">
                <a:latin typeface="Times New Roman"/>
                <a:cs typeface="Times New Roman"/>
              </a:rPr>
              <a:t>V</a:t>
            </a:r>
            <a:r>
              <a:rPr sz="1050" spc="-25" dirty="0">
                <a:latin typeface="Times New Roman"/>
                <a:cs typeface="Times New Roman"/>
              </a:rPr>
              <a:t>o</a:t>
            </a:r>
            <a:r>
              <a:rPr sz="1050" spc="15" dirty="0">
                <a:latin typeface="Times New Roman"/>
                <a:cs typeface="Times New Roman"/>
              </a:rPr>
              <a:t>l</a:t>
            </a:r>
            <a:r>
              <a:rPr sz="1050" dirty="0">
                <a:latin typeface="Times New Roman"/>
                <a:cs typeface="Times New Roman"/>
              </a:rPr>
              <a:t>u</a:t>
            </a:r>
            <a:r>
              <a:rPr sz="1050" spc="-30" dirty="0">
                <a:latin typeface="Times New Roman"/>
                <a:cs typeface="Times New Roman"/>
              </a:rPr>
              <a:t>m</a:t>
            </a:r>
            <a:r>
              <a:rPr sz="1050" dirty="0">
                <a:latin typeface="Times New Roman"/>
                <a:cs typeface="Times New Roman"/>
              </a:rPr>
              <a:t>e</a:t>
            </a:r>
            <a:r>
              <a:rPr sz="1050" spc="-15" dirty="0">
                <a:latin typeface="Times New Roman"/>
                <a:cs typeface="Times New Roman"/>
              </a:rPr>
              <a:t> </a:t>
            </a:r>
            <a:r>
              <a:rPr sz="1050" dirty="0">
                <a:latin typeface="Times New Roman"/>
                <a:cs typeface="Times New Roman"/>
              </a:rPr>
              <a:t>3</a:t>
            </a:r>
            <a:endParaRPr sz="1050">
              <a:latin typeface="Times New Roman"/>
              <a:cs typeface="Times New Roman"/>
            </a:endParaRPr>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z="1050" spc="5" dirty="0"/>
              <a:t>N</a:t>
            </a:r>
            <a:r>
              <a:rPr sz="1050" dirty="0"/>
              <a:t>u</a:t>
            </a:r>
            <a:r>
              <a:rPr sz="1050" spc="-30" dirty="0"/>
              <a:t>m</a:t>
            </a:r>
            <a:r>
              <a:rPr sz="1050" dirty="0"/>
              <a:t>b</a:t>
            </a:r>
            <a:r>
              <a:rPr sz="1050" spc="-15" dirty="0"/>
              <a:t>e</a:t>
            </a:r>
            <a:r>
              <a:rPr sz="1050" dirty="0"/>
              <a:t>r</a:t>
            </a:r>
            <a:r>
              <a:rPr sz="1050" spc="10" dirty="0"/>
              <a:t> </a:t>
            </a:r>
            <a:r>
              <a:rPr sz="1050" dirty="0"/>
              <a:t>2</a:t>
            </a:r>
            <a:endParaRPr sz="1050"/>
          </a:p>
        </p:txBody>
      </p:sp>
      <p:sp>
        <p:nvSpPr>
          <p:cNvPr id="6" name="object 6"/>
          <p:cNvSpPr txBox="1"/>
          <p:nvPr/>
        </p:nvSpPr>
        <p:spPr>
          <a:xfrm>
            <a:off x="5555520" y="9355615"/>
            <a:ext cx="775970" cy="160020"/>
          </a:xfrm>
          <a:prstGeom prst="rect">
            <a:avLst/>
          </a:prstGeom>
        </p:spPr>
        <p:txBody>
          <a:bodyPr vert="horz" wrap="square" lIns="0" tIns="0" rIns="0" bIns="0" rtlCol="0">
            <a:spAutoFit/>
          </a:bodyPr>
          <a:lstStyle/>
          <a:p>
            <a:pPr marL="12700">
              <a:lnSpc>
                <a:spcPct val="100000"/>
              </a:lnSpc>
            </a:pPr>
            <a:r>
              <a:rPr sz="1050" spc="-15" dirty="0">
                <a:latin typeface="Times New Roman"/>
                <a:cs typeface="Times New Roman"/>
              </a:rPr>
              <a:t>S</a:t>
            </a:r>
            <a:r>
              <a:rPr sz="1050" dirty="0">
                <a:latin typeface="Times New Roman"/>
                <a:cs typeface="Times New Roman"/>
              </a:rPr>
              <a:t>u</a:t>
            </a:r>
            <a:r>
              <a:rPr sz="1050" spc="-10" dirty="0">
                <a:latin typeface="Times New Roman"/>
                <a:cs typeface="Times New Roman"/>
              </a:rPr>
              <a:t>m</a:t>
            </a:r>
            <a:r>
              <a:rPr sz="1050" spc="-30" dirty="0">
                <a:latin typeface="Times New Roman"/>
                <a:cs typeface="Times New Roman"/>
              </a:rPr>
              <a:t>m</a:t>
            </a:r>
            <a:r>
              <a:rPr sz="1050" spc="-15" dirty="0">
                <a:latin typeface="Times New Roman"/>
                <a:cs typeface="Times New Roman"/>
              </a:rPr>
              <a:t>e</a:t>
            </a:r>
            <a:r>
              <a:rPr sz="1050" dirty="0">
                <a:latin typeface="Times New Roman"/>
                <a:cs typeface="Times New Roman"/>
              </a:rPr>
              <a:t>r</a:t>
            </a:r>
            <a:r>
              <a:rPr sz="1050" spc="10" dirty="0">
                <a:latin typeface="Times New Roman"/>
                <a:cs typeface="Times New Roman"/>
              </a:rPr>
              <a:t> </a:t>
            </a:r>
            <a:r>
              <a:rPr sz="1050" dirty="0">
                <a:latin typeface="Times New Roman"/>
                <a:cs typeface="Times New Roman"/>
              </a:rPr>
              <a:t>2013</a:t>
            </a:r>
            <a:endParaRPr sz="1050">
              <a:latin typeface="Times New Roman"/>
              <a:cs typeface="Times New Roman"/>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193040">
              <a:lnSpc>
                <a:spcPct val="100000"/>
              </a:lnSpc>
            </a:pPr>
            <a:r>
              <a:rPr dirty="0"/>
              <a:t>97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itle 10" hidden="1"/>
          <p:cNvSpPr>
            <a:spLocks noGrp="1"/>
          </p:cNvSpPr>
          <p:nvPr>
            <p:ph type="title"/>
          </p:nvPr>
        </p:nvSpPr>
        <p:spPr>
          <a:xfrm>
            <a:off x="388620" y="402335"/>
            <a:ext cx="6995159" cy="276999"/>
          </a:xfrm>
        </p:spPr>
        <p:txBody>
          <a:bodyPr/>
          <a:lstStyle/>
          <a:p>
            <a:r>
              <a:rPr lang="en-US" dirty="0" smtClean="0"/>
              <a:t>Appendix A Culturally Responsive Lesson Plan Template</a:t>
            </a:r>
            <a:endParaRPr lang="en-US" dirty="0"/>
          </a:p>
        </p:txBody>
      </p:sp>
      <p:sp>
        <p:nvSpPr>
          <p:cNvPr id="8" name="object 8"/>
          <p:cNvSpPr txBox="1"/>
          <p:nvPr/>
        </p:nvSpPr>
        <p:spPr>
          <a:xfrm>
            <a:off x="4623308" y="919275"/>
            <a:ext cx="809625" cy="177800"/>
          </a:xfrm>
          <a:prstGeom prst="rect">
            <a:avLst/>
          </a:prstGeom>
        </p:spPr>
        <p:txBody>
          <a:bodyPr vert="horz" wrap="square" lIns="0" tIns="0" rIns="0" bIns="0" rtlCol="0">
            <a:spAutoFit/>
          </a:bodyPr>
          <a:lstStyle/>
          <a:p>
            <a:pPr marL="12700">
              <a:lnSpc>
                <a:spcPct val="100000"/>
              </a:lnSpc>
            </a:pPr>
            <a:r>
              <a:rPr sz="1200" b="1" spc="-5" dirty="0">
                <a:latin typeface="Times New Roman"/>
                <a:cs typeface="Times New Roman"/>
              </a:rPr>
              <a:t>A</a:t>
            </a:r>
            <a:r>
              <a:rPr sz="1200" b="1" dirty="0">
                <a:latin typeface="Times New Roman"/>
                <a:cs typeface="Times New Roman"/>
              </a:rPr>
              <a:t>pp</a:t>
            </a:r>
            <a:r>
              <a:rPr sz="1200" b="1" spc="-5" dirty="0">
                <a:latin typeface="Times New Roman"/>
                <a:cs typeface="Times New Roman"/>
              </a:rPr>
              <a:t>e</a:t>
            </a:r>
            <a:r>
              <a:rPr sz="1200" b="1" dirty="0">
                <a:latin typeface="Times New Roman"/>
                <a:cs typeface="Times New Roman"/>
              </a:rPr>
              <a:t>ndix</a:t>
            </a:r>
            <a:r>
              <a:rPr sz="1200" b="1" spc="-15" dirty="0">
                <a:latin typeface="Times New Roman"/>
                <a:cs typeface="Times New Roman"/>
              </a:rPr>
              <a:t> </a:t>
            </a:r>
            <a:r>
              <a:rPr sz="1200" b="1" dirty="0">
                <a:latin typeface="Times New Roman"/>
                <a:cs typeface="Times New Roman"/>
              </a:rPr>
              <a:t>A</a:t>
            </a:r>
            <a:endParaRPr sz="1200">
              <a:latin typeface="Times New Roman"/>
              <a:cs typeface="Times New Roman"/>
            </a:endParaRPr>
          </a:p>
        </p:txBody>
      </p:sp>
      <p:graphicFrame>
        <p:nvGraphicFramePr>
          <p:cNvPr id="9" name="object 9" title="Culturally Responsive Lesson Plan Template"/>
          <p:cNvGraphicFramePr>
            <a:graphicFrameLocks noGrp="1"/>
          </p:cNvGraphicFramePr>
          <p:nvPr>
            <p:extLst>
              <p:ext uri="{D42A27DB-BD31-4B8C-83A1-F6EECF244321}">
                <p14:modId xmlns:p14="http://schemas.microsoft.com/office/powerpoint/2010/main" val="4081253976"/>
              </p:ext>
            </p:extLst>
          </p:nvPr>
        </p:nvGraphicFramePr>
        <p:xfrm>
          <a:off x="1139316" y="1138831"/>
          <a:ext cx="8065007" cy="5415511"/>
        </p:xfrm>
        <a:graphic>
          <a:graphicData uri="http://schemas.openxmlformats.org/drawingml/2006/table">
            <a:tbl>
              <a:tblPr firstRow="1" bandRow="1">
                <a:tableStyleId>{2D5ABB26-0587-4C30-8999-92F81FD0307C}</a:tableStyleId>
              </a:tblPr>
              <a:tblGrid>
                <a:gridCol w="1944624"/>
                <a:gridCol w="6120383"/>
              </a:tblGrid>
              <a:tr h="266931">
                <a:tc gridSpan="2">
                  <a:txBody>
                    <a:bodyPr/>
                    <a:lstStyle/>
                    <a:p>
                      <a:pPr marL="2179320">
                        <a:lnSpc>
                          <a:spcPct val="100000"/>
                        </a:lnSpc>
                      </a:pPr>
                      <a:r>
                        <a:rPr sz="1400" b="1" dirty="0">
                          <a:latin typeface="Comic Sans MS"/>
                          <a:cs typeface="Comic Sans MS"/>
                        </a:rPr>
                        <a:t>C</a:t>
                      </a:r>
                      <a:r>
                        <a:rPr sz="1400" b="1" spc="-5" dirty="0">
                          <a:latin typeface="Comic Sans MS"/>
                          <a:cs typeface="Comic Sans MS"/>
                        </a:rPr>
                        <a:t>u</a:t>
                      </a:r>
                      <a:r>
                        <a:rPr sz="1400" b="1" dirty="0">
                          <a:latin typeface="Comic Sans MS"/>
                          <a:cs typeface="Comic Sans MS"/>
                        </a:rPr>
                        <a:t>l</a:t>
                      </a:r>
                      <a:r>
                        <a:rPr sz="1400" b="1" spc="-10" dirty="0">
                          <a:latin typeface="Comic Sans MS"/>
                          <a:cs typeface="Comic Sans MS"/>
                        </a:rPr>
                        <a:t>t</a:t>
                      </a:r>
                      <a:r>
                        <a:rPr sz="1400" b="1" spc="-5" dirty="0">
                          <a:latin typeface="Comic Sans MS"/>
                          <a:cs typeface="Comic Sans MS"/>
                        </a:rPr>
                        <a:t>u</a:t>
                      </a:r>
                      <a:r>
                        <a:rPr sz="1400" b="1" spc="25" dirty="0">
                          <a:latin typeface="Comic Sans MS"/>
                          <a:cs typeface="Comic Sans MS"/>
                        </a:rPr>
                        <a:t>r</a:t>
                      </a:r>
                      <a:r>
                        <a:rPr sz="1400" b="1" spc="-10" dirty="0">
                          <a:latin typeface="Comic Sans MS"/>
                          <a:cs typeface="Comic Sans MS"/>
                        </a:rPr>
                        <a:t>a</a:t>
                      </a:r>
                      <a:r>
                        <a:rPr sz="1400" b="1" dirty="0">
                          <a:latin typeface="Comic Sans MS"/>
                          <a:cs typeface="Comic Sans MS"/>
                        </a:rPr>
                        <a:t>lly</a:t>
                      </a:r>
                      <a:r>
                        <a:rPr sz="1400" b="1" spc="-10" dirty="0">
                          <a:latin typeface="Comic Sans MS"/>
                          <a:cs typeface="Comic Sans MS"/>
                        </a:rPr>
                        <a:t> </a:t>
                      </a:r>
                      <a:r>
                        <a:rPr sz="1400" b="1" spc="20" dirty="0">
                          <a:latin typeface="Comic Sans MS"/>
                          <a:cs typeface="Comic Sans MS"/>
                        </a:rPr>
                        <a:t>R</a:t>
                      </a:r>
                      <a:r>
                        <a:rPr sz="1400" b="1" spc="-10" dirty="0">
                          <a:latin typeface="Comic Sans MS"/>
                          <a:cs typeface="Comic Sans MS"/>
                        </a:rPr>
                        <a:t>e</a:t>
                      </a:r>
                      <a:r>
                        <a:rPr sz="1400" b="1" spc="15" dirty="0">
                          <a:latin typeface="Comic Sans MS"/>
                          <a:cs typeface="Comic Sans MS"/>
                        </a:rPr>
                        <a:t>s</a:t>
                      </a:r>
                      <a:r>
                        <a:rPr sz="1400" b="1" spc="-5" dirty="0">
                          <a:latin typeface="Comic Sans MS"/>
                          <a:cs typeface="Comic Sans MS"/>
                        </a:rPr>
                        <a:t>p</a:t>
                      </a:r>
                      <a:r>
                        <a:rPr sz="1400" b="1" spc="10" dirty="0">
                          <a:latin typeface="Comic Sans MS"/>
                          <a:cs typeface="Comic Sans MS"/>
                        </a:rPr>
                        <a:t>o</a:t>
                      </a:r>
                      <a:r>
                        <a:rPr sz="1400" b="1" spc="-10" dirty="0">
                          <a:latin typeface="Comic Sans MS"/>
                          <a:cs typeface="Comic Sans MS"/>
                        </a:rPr>
                        <a:t>n</a:t>
                      </a:r>
                      <a:r>
                        <a:rPr sz="1400" b="1" spc="15" dirty="0">
                          <a:latin typeface="Comic Sans MS"/>
                          <a:cs typeface="Comic Sans MS"/>
                        </a:rPr>
                        <a:t>s</a:t>
                      </a:r>
                      <a:r>
                        <a:rPr sz="1400" b="1" spc="-10" dirty="0">
                          <a:latin typeface="Comic Sans MS"/>
                          <a:cs typeface="Comic Sans MS"/>
                        </a:rPr>
                        <a:t>i</a:t>
                      </a:r>
                      <a:r>
                        <a:rPr sz="1400" b="1" spc="15" dirty="0">
                          <a:latin typeface="Comic Sans MS"/>
                          <a:cs typeface="Comic Sans MS"/>
                        </a:rPr>
                        <a:t>v</a:t>
                      </a:r>
                      <a:r>
                        <a:rPr sz="1400" b="1" dirty="0">
                          <a:latin typeface="Comic Sans MS"/>
                          <a:cs typeface="Comic Sans MS"/>
                        </a:rPr>
                        <a:t>e</a:t>
                      </a:r>
                      <a:r>
                        <a:rPr sz="1400" b="1" spc="-20" dirty="0">
                          <a:latin typeface="Comic Sans MS"/>
                          <a:cs typeface="Comic Sans MS"/>
                        </a:rPr>
                        <a:t> </a:t>
                      </a:r>
                      <a:r>
                        <a:rPr sz="1400" b="1" spc="25" dirty="0">
                          <a:latin typeface="Comic Sans MS"/>
                          <a:cs typeface="Comic Sans MS"/>
                        </a:rPr>
                        <a:t>L</a:t>
                      </a:r>
                      <a:r>
                        <a:rPr sz="1400" b="1" spc="-10" dirty="0">
                          <a:latin typeface="Comic Sans MS"/>
                          <a:cs typeface="Comic Sans MS"/>
                        </a:rPr>
                        <a:t>ess</a:t>
                      </a:r>
                      <a:r>
                        <a:rPr sz="1400" b="1" spc="35" dirty="0">
                          <a:latin typeface="Comic Sans MS"/>
                          <a:cs typeface="Comic Sans MS"/>
                        </a:rPr>
                        <a:t>o</a:t>
                      </a:r>
                      <a:r>
                        <a:rPr sz="1400" b="1" dirty="0">
                          <a:latin typeface="Comic Sans MS"/>
                          <a:cs typeface="Comic Sans MS"/>
                        </a:rPr>
                        <a:t>n</a:t>
                      </a:r>
                      <a:r>
                        <a:rPr sz="1400" b="1" spc="-20" dirty="0">
                          <a:latin typeface="Comic Sans MS"/>
                          <a:cs typeface="Comic Sans MS"/>
                        </a:rPr>
                        <a:t> </a:t>
                      </a:r>
                      <a:r>
                        <a:rPr sz="1400" b="1" dirty="0">
                          <a:latin typeface="Comic Sans MS"/>
                          <a:cs typeface="Comic Sans MS"/>
                        </a:rPr>
                        <a:t>Pl</a:t>
                      </a:r>
                      <a:r>
                        <a:rPr sz="1400" b="1" spc="15" dirty="0">
                          <a:latin typeface="Comic Sans MS"/>
                          <a:cs typeface="Comic Sans MS"/>
                        </a:rPr>
                        <a:t>a</a:t>
                      </a:r>
                      <a:r>
                        <a:rPr sz="1400" b="1" dirty="0">
                          <a:latin typeface="Comic Sans MS"/>
                          <a:cs typeface="Comic Sans MS"/>
                        </a:rPr>
                        <a:t>n</a:t>
                      </a:r>
                      <a:r>
                        <a:rPr sz="1400" b="1" spc="5" dirty="0">
                          <a:latin typeface="Comic Sans MS"/>
                          <a:cs typeface="Comic Sans MS"/>
                        </a:rPr>
                        <a:t> </a:t>
                      </a:r>
                      <a:r>
                        <a:rPr sz="1400" b="1" spc="15" dirty="0">
                          <a:latin typeface="Comic Sans MS"/>
                          <a:cs typeface="Comic Sans MS"/>
                        </a:rPr>
                        <a:t>T</a:t>
                      </a:r>
                      <a:r>
                        <a:rPr sz="1400" b="1" spc="-10" dirty="0">
                          <a:latin typeface="Comic Sans MS"/>
                          <a:cs typeface="Comic Sans MS"/>
                        </a:rPr>
                        <a:t>e</a:t>
                      </a:r>
                      <a:r>
                        <a:rPr sz="1400" b="1" spc="-5" dirty="0">
                          <a:latin typeface="Comic Sans MS"/>
                          <a:cs typeface="Comic Sans MS"/>
                        </a:rPr>
                        <a:t>mp</a:t>
                      </a:r>
                      <a:r>
                        <a:rPr sz="1400" b="1" dirty="0">
                          <a:latin typeface="Comic Sans MS"/>
                          <a:cs typeface="Comic Sans MS"/>
                        </a:rPr>
                        <a:t>l</a:t>
                      </a:r>
                      <a:r>
                        <a:rPr sz="1400" b="1" spc="15" dirty="0">
                          <a:latin typeface="Comic Sans MS"/>
                          <a:cs typeface="Comic Sans MS"/>
                        </a:rPr>
                        <a:t>at</a:t>
                      </a:r>
                      <a:r>
                        <a:rPr sz="1400" b="1" dirty="0">
                          <a:latin typeface="Comic Sans MS"/>
                          <a:cs typeface="Comic Sans MS"/>
                        </a:rPr>
                        <a:t>e</a:t>
                      </a:r>
                      <a:endParaRPr sz="1400">
                        <a:latin typeface="Comic Sans MS"/>
                        <a:cs typeface="Comic Sans MS"/>
                      </a:endParaRPr>
                    </a:p>
                  </a:txBody>
                  <a:tcPr marL="0" marR="0" marT="0" marB="0">
                    <a:lnB w="7366">
                      <a:solidFill>
                        <a:srgbClr val="000000"/>
                      </a:solidFill>
                      <a:prstDash val="solid"/>
                    </a:lnB>
                  </a:tcPr>
                </a:tc>
                <a:tc hMerge="1">
                  <a:txBody>
                    <a:bodyPr/>
                    <a:lstStyle/>
                    <a:p>
                      <a:endParaRPr/>
                    </a:p>
                  </a:txBody>
                  <a:tcPr marL="0" marR="0" marT="0" marB="0"/>
                </a:tc>
              </a:tr>
              <a:tr h="210312">
                <a:tc gridSpan="2">
                  <a:txBody>
                    <a:bodyPr/>
                    <a:lstStyle/>
                    <a:p>
                      <a:pPr algn="ctr">
                        <a:lnSpc>
                          <a:spcPct val="100000"/>
                        </a:lnSpc>
                      </a:pPr>
                      <a:r>
                        <a:rPr sz="1300" b="1" dirty="0">
                          <a:latin typeface="Arial"/>
                          <a:cs typeface="Arial"/>
                        </a:rPr>
                        <a:t>Le</a:t>
                      </a:r>
                      <a:r>
                        <a:rPr sz="1300" b="1" spc="-5" dirty="0">
                          <a:latin typeface="Arial"/>
                          <a:cs typeface="Arial"/>
                        </a:rPr>
                        <a:t>s</a:t>
                      </a:r>
                      <a:r>
                        <a:rPr sz="1300" b="1" dirty="0">
                          <a:latin typeface="Arial"/>
                          <a:cs typeface="Arial"/>
                        </a:rPr>
                        <a:t>son</a:t>
                      </a:r>
                      <a:r>
                        <a:rPr sz="1300" b="1" spc="-5" dirty="0">
                          <a:latin typeface="Arial"/>
                          <a:cs typeface="Arial"/>
                        </a:rPr>
                        <a:t> </a:t>
                      </a:r>
                      <a:r>
                        <a:rPr sz="1300" b="1" dirty="0">
                          <a:latin typeface="Arial"/>
                          <a:cs typeface="Arial"/>
                        </a:rPr>
                        <a:t>Plan</a:t>
                      </a:r>
                      <a:endParaRPr sz="13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hMerge="1">
                  <a:txBody>
                    <a:bodyPr/>
                    <a:lstStyle/>
                    <a:p>
                      <a:endParaRPr/>
                    </a:p>
                  </a:txBody>
                  <a:tcPr marL="0" marR="0" marT="0" marB="0"/>
                </a:tc>
              </a:tr>
              <a:tr h="1161288">
                <a:tc gridSpan="2">
                  <a:txBody>
                    <a:bodyPr/>
                    <a:lstStyle/>
                    <a:p>
                      <a:pPr marL="62865" marR="60325" algn="just">
                        <a:lnSpc>
                          <a:spcPct val="110900"/>
                        </a:lnSpc>
                        <a:tabLst>
                          <a:tab pos="1214755" algn="l"/>
                          <a:tab pos="3326129" algn="l"/>
                          <a:tab pos="4578985" algn="l"/>
                          <a:tab pos="6195060" algn="l"/>
                          <a:tab pos="7893050" algn="l"/>
                        </a:tabLst>
                      </a:pPr>
                      <a:r>
                        <a:rPr sz="1050" b="1" dirty="0">
                          <a:latin typeface="Arial"/>
                          <a:cs typeface="Arial"/>
                        </a:rPr>
                        <a:t>T</a:t>
                      </a:r>
                      <a:r>
                        <a:rPr sz="1050" b="1" spc="-15" dirty="0">
                          <a:latin typeface="Arial"/>
                          <a:cs typeface="Arial"/>
                        </a:rPr>
                        <a:t>eac</a:t>
                      </a:r>
                      <a:r>
                        <a:rPr sz="1050" b="1" dirty="0">
                          <a:latin typeface="Arial"/>
                          <a:cs typeface="Arial"/>
                        </a:rPr>
                        <a:t>h</a:t>
                      </a:r>
                      <a:r>
                        <a:rPr sz="1050" b="1" spc="-15" dirty="0">
                          <a:latin typeface="Arial"/>
                          <a:cs typeface="Arial"/>
                        </a:rPr>
                        <a:t>e</a:t>
                      </a:r>
                      <a:r>
                        <a:rPr sz="1050" b="1" spc="-5" dirty="0">
                          <a:latin typeface="Arial"/>
                          <a:cs typeface="Arial"/>
                        </a:rPr>
                        <a:t>r</a:t>
                      </a:r>
                      <a:r>
                        <a:rPr sz="1050" b="1" u="sng" dirty="0">
                          <a:latin typeface="Arial"/>
                          <a:cs typeface="Arial"/>
                        </a:rPr>
                        <a:t> 				 </a:t>
                      </a:r>
                      <a:r>
                        <a:rPr sz="1050" b="1" spc="10" dirty="0">
                          <a:latin typeface="Arial"/>
                          <a:cs typeface="Arial"/>
                        </a:rPr>
                        <a:t>_</a:t>
                      </a:r>
                      <a:r>
                        <a:rPr sz="1050" b="1" u="sng" dirty="0">
                          <a:latin typeface="Arial"/>
                          <a:cs typeface="Arial"/>
                        </a:rPr>
                        <a:t> 	 </a:t>
                      </a:r>
                      <a:r>
                        <a:rPr sz="1050" b="1" dirty="0">
                          <a:latin typeface="Arial"/>
                          <a:cs typeface="Arial"/>
                        </a:rPr>
                        <a:t>_ </a:t>
                      </a:r>
                      <a:r>
                        <a:rPr sz="1050" b="1" spc="-20" dirty="0">
                          <a:latin typeface="Arial"/>
                          <a:cs typeface="Arial"/>
                        </a:rPr>
                        <a:t>A</a:t>
                      </a:r>
                      <a:r>
                        <a:rPr sz="1050" b="1" spc="-15" dirty="0">
                          <a:latin typeface="Arial"/>
                          <a:cs typeface="Arial"/>
                        </a:rPr>
                        <a:t>ca</a:t>
                      </a:r>
                      <a:r>
                        <a:rPr sz="1050" b="1" dirty="0">
                          <a:latin typeface="Arial"/>
                          <a:cs typeface="Arial"/>
                        </a:rPr>
                        <a:t>d</a:t>
                      </a:r>
                      <a:r>
                        <a:rPr sz="1050" b="1" spc="-15" dirty="0">
                          <a:latin typeface="Arial"/>
                          <a:cs typeface="Arial"/>
                        </a:rPr>
                        <a:t>e</a:t>
                      </a:r>
                      <a:r>
                        <a:rPr sz="1050" b="1" spc="20" dirty="0">
                          <a:latin typeface="Arial"/>
                          <a:cs typeface="Arial"/>
                        </a:rPr>
                        <a:t>m</a:t>
                      </a:r>
                      <a:r>
                        <a:rPr sz="1050" b="1" spc="-10" dirty="0">
                          <a:latin typeface="Arial"/>
                          <a:cs typeface="Arial"/>
                        </a:rPr>
                        <a:t>i</a:t>
                      </a:r>
                      <a:r>
                        <a:rPr sz="1050" b="1" dirty="0">
                          <a:latin typeface="Arial"/>
                          <a:cs typeface="Arial"/>
                        </a:rPr>
                        <a:t>c</a:t>
                      </a:r>
                      <a:r>
                        <a:rPr sz="1050" b="1" spc="-20" dirty="0">
                          <a:latin typeface="Arial"/>
                          <a:cs typeface="Arial"/>
                        </a:rPr>
                        <a:t> </a:t>
                      </a:r>
                      <a:r>
                        <a:rPr sz="1050" b="1" spc="-10" dirty="0">
                          <a:latin typeface="Arial"/>
                          <a:cs typeface="Arial"/>
                        </a:rPr>
                        <a:t>S</a:t>
                      </a:r>
                      <a:r>
                        <a:rPr sz="1050" b="1" dirty="0">
                          <a:latin typeface="Arial"/>
                          <a:cs typeface="Arial"/>
                        </a:rPr>
                        <a:t>ub</a:t>
                      </a:r>
                      <a:r>
                        <a:rPr sz="1050" b="1" spc="-10" dirty="0">
                          <a:latin typeface="Arial"/>
                          <a:cs typeface="Arial"/>
                        </a:rPr>
                        <a:t>j</a:t>
                      </a:r>
                      <a:r>
                        <a:rPr sz="1050" b="1" spc="-15" dirty="0">
                          <a:latin typeface="Arial"/>
                          <a:cs typeface="Arial"/>
                        </a:rPr>
                        <a:t>ec</a:t>
                      </a:r>
                      <a:r>
                        <a:rPr sz="1050" b="1" dirty="0">
                          <a:latin typeface="Arial"/>
                          <a:cs typeface="Arial"/>
                        </a:rPr>
                        <a:t>t</a:t>
                      </a:r>
                      <a:r>
                        <a:rPr sz="1050" b="1" spc="25" dirty="0">
                          <a:latin typeface="Arial"/>
                          <a:cs typeface="Arial"/>
                        </a:rPr>
                        <a:t> </a:t>
                      </a:r>
                      <a:r>
                        <a:rPr sz="1050" b="1" spc="-20" dirty="0">
                          <a:latin typeface="Arial"/>
                          <a:cs typeface="Arial"/>
                        </a:rPr>
                        <a:t>A</a:t>
                      </a:r>
                      <a:r>
                        <a:rPr sz="1050" b="1" spc="-5" dirty="0">
                          <a:latin typeface="Arial"/>
                          <a:cs typeface="Arial"/>
                        </a:rPr>
                        <a:t>r</a:t>
                      </a:r>
                      <a:r>
                        <a:rPr sz="1050" b="1" spc="-15" dirty="0">
                          <a:latin typeface="Arial"/>
                          <a:cs typeface="Arial"/>
                        </a:rPr>
                        <a:t>e</a:t>
                      </a:r>
                      <a:r>
                        <a:rPr sz="1050" b="1" spc="10" dirty="0">
                          <a:latin typeface="Arial"/>
                          <a:cs typeface="Arial"/>
                        </a:rPr>
                        <a:t>a</a:t>
                      </a:r>
                      <a:r>
                        <a:rPr sz="1050" b="1" u="sng" dirty="0">
                          <a:latin typeface="Arial"/>
                          <a:cs typeface="Arial"/>
                        </a:rPr>
                        <a:t> 		 </a:t>
                      </a:r>
                      <a:r>
                        <a:rPr sz="1050" b="1" dirty="0">
                          <a:latin typeface="Arial"/>
                          <a:cs typeface="Arial"/>
                        </a:rPr>
                        <a:t>   </a:t>
                      </a:r>
                      <a:r>
                        <a:rPr sz="1050" b="1" spc="-10" dirty="0">
                          <a:latin typeface="Arial"/>
                          <a:cs typeface="Arial"/>
                        </a:rPr>
                        <a:t>G</a:t>
                      </a:r>
                      <a:r>
                        <a:rPr sz="1050" b="1" spc="-5" dirty="0">
                          <a:latin typeface="Arial"/>
                          <a:cs typeface="Arial"/>
                        </a:rPr>
                        <a:t>r</a:t>
                      </a:r>
                      <a:r>
                        <a:rPr sz="1050" b="1" spc="-15" dirty="0">
                          <a:latin typeface="Arial"/>
                          <a:cs typeface="Arial"/>
                        </a:rPr>
                        <a:t>a</a:t>
                      </a:r>
                      <a:r>
                        <a:rPr sz="1050" b="1" dirty="0">
                          <a:latin typeface="Arial"/>
                          <a:cs typeface="Arial"/>
                        </a:rPr>
                        <a:t>de</a:t>
                      </a:r>
                      <a:r>
                        <a:rPr sz="1050" b="1" spc="-15" dirty="0">
                          <a:latin typeface="Arial"/>
                          <a:cs typeface="Arial"/>
                        </a:rPr>
                        <a:t> </a:t>
                      </a:r>
                      <a:r>
                        <a:rPr sz="1050" b="1" dirty="0">
                          <a:latin typeface="Arial"/>
                          <a:cs typeface="Arial"/>
                        </a:rPr>
                        <a:t>L</a:t>
                      </a:r>
                      <a:r>
                        <a:rPr sz="1050" b="1" spc="-15" dirty="0">
                          <a:latin typeface="Arial"/>
                          <a:cs typeface="Arial"/>
                        </a:rPr>
                        <a:t>e</a:t>
                      </a:r>
                      <a:r>
                        <a:rPr sz="1050" b="1" spc="10" dirty="0">
                          <a:latin typeface="Arial"/>
                          <a:cs typeface="Arial"/>
                        </a:rPr>
                        <a:t>v</a:t>
                      </a:r>
                      <a:r>
                        <a:rPr sz="1050" b="1" spc="-15" dirty="0">
                          <a:latin typeface="Arial"/>
                          <a:cs typeface="Arial"/>
                        </a:rPr>
                        <a:t>e</a:t>
                      </a:r>
                      <a:r>
                        <a:rPr sz="1050" b="1" dirty="0">
                          <a:latin typeface="Arial"/>
                          <a:cs typeface="Arial"/>
                        </a:rPr>
                        <a:t>l</a:t>
                      </a:r>
                      <a:r>
                        <a:rPr sz="1050" b="1" spc="10" dirty="0">
                          <a:latin typeface="Arial"/>
                          <a:cs typeface="Arial"/>
                        </a:rPr>
                        <a:t> </a:t>
                      </a:r>
                      <a:r>
                        <a:rPr sz="1050" b="1" u="sng" dirty="0">
                          <a:latin typeface="Arial"/>
                          <a:cs typeface="Arial"/>
                        </a:rPr>
                        <a:t> 	</a:t>
                      </a:r>
                      <a:r>
                        <a:rPr sz="1050" b="1" spc="10" dirty="0">
                          <a:latin typeface="Arial"/>
                          <a:cs typeface="Arial"/>
                        </a:rPr>
                        <a:t>_</a:t>
                      </a:r>
                      <a:r>
                        <a:rPr sz="1050" b="1" u="sng" dirty="0">
                          <a:latin typeface="Arial"/>
                          <a:cs typeface="Arial"/>
                        </a:rPr>
                        <a:t> 	 </a:t>
                      </a:r>
                      <a:r>
                        <a:rPr sz="1050" b="1" dirty="0">
                          <a:latin typeface="Arial"/>
                          <a:cs typeface="Arial"/>
                        </a:rPr>
                        <a:t>_ </a:t>
                      </a:r>
                      <a:r>
                        <a:rPr sz="1050" b="1" spc="-10" dirty="0">
                          <a:latin typeface="Arial"/>
                          <a:cs typeface="Arial"/>
                        </a:rPr>
                        <a:t>S</a:t>
                      </a:r>
                      <a:r>
                        <a:rPr sz="1050" b="1" spc="5" dirty="0">
                          <a:latin typeface="Arial"/>
                          <a:cs typeface="Arial"/>
                        </a:rPr>
                        <a:t>t</a:t>
                      </a:r>
                      <a:r>
                        <a:rPr sz="1050" b="1" spc="-15" dirty="0">
                          <a:latin typeface="Arial"/>
                          <a:cs typeface="Arial"/>
                        </a:rPr>
                        <a:t>a</a:t>
                      </a:r>
                      <a:r>
                        <a:rPr sz="1050" b="1" dirty="0">
                          <a:latin typeface="Arial"/>
                          <a:cs typeface="Arial"/>
                        </a:rPr>
                        <a:t>nd</a:t>
                      </a:r>
                      <a:r>
                        <a:rPr sz="1050" b="1" spc="-15" dirty="0">
                          <a:latin typeface="Arial"/>
                          <a:cs typeface="Arial"/>
                        </a:rPr>
                        <a:t>a</a:t>
                      </a:r>
                      <a:r>
                        <a:rPr sz="1050" b="1" spc="-5" dirty="0">
                          <a:latin typeface="Arial"/>
                          <a:cs typeface="Arial"/>
                        </a:rPr>
                        <a:t>r</a:t>
                      </a:r>
                      <a:r>
                        <a:rPr sz="1050" b="1" dirty="0">
                          <a:latin typeface="Arial"/>
                          <a:cs typeface="Arial"/>
                        </a:rPr>
                        <a:t>d</a:t>
                      </a:r>
                      <a:r>
                        <a:rPr sz="1050" b="1" spc="-5" dirty="0">
                          <a:latin typeface="Arial"/>
                          <a:cs typeface="Arial"/>
                        </a:rPr>
                        <a:t> </a:t>
                      </a:r>
                      <a:r>
                        <a:rPr sz="1050" b="1" spc="5" dirty="0">
                          <a:latin typeface="Arial"/>
                          <a:cs typeface="Arial"/>
                        </a:rPr>
                        <a:t>C</a:t>
                      </a:r>
                      <a:r>
                        <a:rPr sz="1050" b="1" dirty="0">
                          <a:latin typeface="Arial"/>
                          <a:cs typeface="Arial"/>
                        </a:rPr>
                        <a:t>ou</a:t>
                      </a:r>
                      <a:r>
                        <a:rPr sz="1050" b="1" spc="-5" dirty="0">
                          <a:latin typeface="Arial"/>
                          <a:cs typeface="Arial"/>
                        </a:rPr>
                        <a:t>r</a:t>
                      </a:r>
                      <a:r>
                        <a:rPr sz="1050" b="1" spc="-15" dirty="0">
                          <a:latin typeface="Arial"/>
                          <a:cs typeface="Arial"/>
                        </a:rPr>
                        <a:t>s</a:t>
                      </a:r>
                      <a:r>
                        <a:rPr sz="1050" b="1" dirty="0">
                          <a:latin typeface="Arial"/>
                          <a:cs typeface="Arial"/>
                        </a:rPr>
                        <a:t>e</a:t>
                      </a:r>
                      <a:r>
                        <a:rPr sz="1050" b="1" spc="-20" dirty="0">
                          <a:latin typeface="Arial"/>
                          <a:cs typeface="Arial"/>
                        </a:rPr>
                        <a:t> </a:t>
                      </a:r>
                      <a:r>
                        <a:rPr sz="1050" b="1" dirty="0">
                          <a:latin typeface="Arial"/>
                          <a:cs typeface="Arial"/>
                        </a:rPr>
                        <a:t>of </a:t>
                      </a:r>
                      <a:r>
                        <a:rPr sz="1050" b="1" spc="-10" dirty="0">
                          <a:latin typeface="Arial"/>
                          <a:cs typeface="Arial"/>
                        </a:rPr>
                        <a:t>S</a:t>
                      </a:r>
                      <a:r>
                        <a:rPr sz="1050" b="1" spc="5" dirty="0">
                          <a:latin typeface="Arial"/>
                          <a:cs typeface="Arial"/>
                        </a:rPr>
                        <a:t>t</a:t>
                      </a:r>
                      <a:r>
                        <a:rPr sz="1050" b="1" spc="-25" dirty="0">
                          <a:latin typeface="Arial"/>
                          <a:cs typeface="Arial"/>
                        </a:rPr>
                        <a:t>u</a:t>
                      </a:r>
                      <a:r>
                        <a:rPr sz="1050" b="1" dirty="0">
                          <a:latin typeface="Arial"/>
                          <a:cs typeface="Arial"/>
                        </a:rPr>
                        <a:t>dy</a:t>
                      </a:r>
                      <a:r>
                        <a:rPr sz="1050" b="1" spc="-20" dirty="0">
                          <a:latin typeface="Arial"/>
                          <a:cs typeface="Arial"/>
                        </a:rPr>
                        <a:t> </a:t>
                      </a:r>
                      <a:r>
                        <a:rPr sz="1050" b="1" spc="5" dirty="0">
                          <a:latin typeface="Arial"/>
                          <a:cs typeface="Arial"/>
                        </a:rPr>
                        <a:t>C</a:t>
                      </a:r>
                      <a:r>
                        <a:rPr sz="1050" b="1" spc="-25" dirty="0">
                          <a:latin typeface="Arial"/>
                          <a:cs typeface="Arial"/>
                        </a:rPr>
                        <a:t>o</a:t>
                      </a:r>
                      <a:r>
                        <a:rPr sz="1050" b="1" spc="20" dirty="0">
                          <a:latin typeface="Arial"/>
                          <a:cs typeface="Arial"/>
                        </a:rPr>
                        <a:t>m</a:t>
                      </a:r>
                      <a:r>
                        <a:rPr sz="1050" b="1" dirty="0">
                          <a:latin typeface="Arial"/>
                          <a:cs typeface="Arial"/>
                        </a:rPr>
                        <a:t>p</a:t>
                      </a:r>
                      <a:r>
                        <a:rPr sz="1050" b="1" spc="-15" dirty="0">
                          <a:latin typeface="Arial"/>
                          <a:cs typeface="Arial"/>
                        </a:rPr>
                        <a:t>e</a:t>
                      </a:r>
                      <a:r>
                        <a:rPr sz="1050" b="1" spc="5" dirty="0">
                          <a:latin typeface="Arial"/>
                          <a:cs typeface="Arial"/>
                        </a:rPr>
                        <a:t>t</a:t>
                      </a:r>
                      <a:r>
                        <a:rPr sz="1050" b="1" spc="-15" dirty="0">
                          <a:latin typeface="Arial"/>
                          <a:cs typeface="Arial"/>
                        </a:rPr>
                        <a:t>e</a:t>
                      </a:r>
                      <a:r>
                        <a:rPr sz="1050" b="1" dirty="0">
                          <a:latin typeface="Arial"/>
                          <a:cs typeface="Arial"/>
                        </a:rPr>
                        <a:t>n</a:t>
                      </a:r>
                      <a:r>
                        <a:rPr sz="1050" b="1" spc="-15" dirty="0">
                          <a:latin typeface="Arial"/>
                          <a:cs typeface="Arial"/>
                        </a:rPr>
                        <a:t>c</a:t>
                      </a:r>
                      <a:r>
                        <a:rPr sz="1050" b="1" dirty="0">
                          <a:latin typeface="Arial"/>
                          <a:cs typeface="Arial"/>
                        </a:rPr>
                        <a:t>y</a:t>
                      </a:r>
                      <a:r>
                        <a:rPr sz="1050" b="1" spc="-15" dirty="0">
                          <a:latin typeface="Arial"/>
                          <a:cs typeface="Arial"/>
                        </a:rPr>
                        <a:t> </a:t>
                      </a:r>
                      <a:r>
                        <a:rPr sz="1050" b="1" spc="-10" dirty="0">
                          <a:latin typeface="Arial"/>
                          <a:cs typeface="Arial"/>
                        </a:rPr>
                        <a:t>G</a:t>
                      </a:r>
                      <a:r>
                        <a:rPr sz="1050" b="1" dirty="0">
                          <a:latin typeface="Arial"/>
                          <a:cs typeface="Arial"/>
                        </a:rPr>
                        <a:t>o</a:t>
                      </a:r>
                      <a:r>
                        <a:rPr sz="1050" b="1" spc="-15" dirty="0">
                          <a:latin typeface="Arial"/>
                          <a:cs typeface="Arial"/>
                        </a:rPr>
                        <a:t>a</a:t>
                      </a:r>
                      <a:r>
                        <a:rPr sz="1050" b="1" dirty="0">
                          <a:latin typeface="Arial"/>
                          <a:cs typeface="Arial"/>
                        </a:rPr>
                        <a:t>l</a:t>
                      </a:r>
                      <a:r>
                        <a:rPr sz="1050" b="1" spc="-10" dirty="0">
                          <a:latin typeface="Arial"/>
                          <a:cs typeface="Arial"/>
                        </a:rPr>
                        <a:t> </a:t>
                      </a:r>
                      <a:r>
                        <a:rPr sz="1050" b="1" dirty="0">
                          <a:latin typeface="Arial"/>
                          <a:cs typeface="Arial"/>
                        </a:rPr>
                        <a:t>#</a:t>
                      </a:r>
                      <a:r>
                        <a:rPr sz="1050" b="1" spc="-20" dirty="0">
                          <a:latin typeface="Arial"/>
                          <a:cs typeface="Arial"/>
                        </a:rPr>
                        <a:t> </a:t>
                      </a:r>
                      <a:r>
                        <a:rPr sz="1050" b="1" u="sng" dirty="0">
                          <a:latin typeface="Arial"/>
                          <a:cs typeface="Arial"/>
                        </a:rPr>
                        <a:t> 		</a:t>
                      </a:r>
                      <a:r>
                        <a:rPr sz="1050" b="1" dirty="0">
                          <a:latin typeface="Arial"/>
                          <a:cs typeface="Arial"/>
                        </a:rPr>
                        <a:t>   </a:t>
                      </a:r>
                      <a:r>
                        <a:rPr sz="1050" b="1" spc="5" dirty="0">
                          <a:latin typeface="Arial"/>
                          <a:cs typeface="Arial"/>
                        </a:rPr>
                        <a:t>C</a:t>
                      </a:r>
                      <a:r>
                        <a:rPr sz="1050" b="1" dirty="0">
                          <a:latin typeface="Arial"/>
                          <a:cs typeface="Arial"/>
                        </a:rPr>
                        <a:t>o</a:t>
                      </a:r>
                      <a:r>
                        <a:rPr sz="1050" b="1" spc="20" dirty="0">
                          <a:latin typeface="Arial"/>
                          <a:cs typeface="Arial"/>
                        </a:rPr>
                        <a:t>m</a:t>
                      </a:r>
                      <a:r>
                        <a:rPr sz="1050" b="1" dirty="0">
                          <a:latin typeface="Arial"/>
                          <a:cs typeface="Arial"/>
                        </a:rPr>
                        <a:t>p</a:t>
                      </a:r>
                      <a:r>
                        <a:rPr sz="1050" b="1" spc="-15" dirty="0">
                          <a:latin typeface="Arial"/>
                          <a:cs typeface="Arial"/>
                        </a:rPr>
                        <a:t>e</a:t>
                      </a:r>
                      <a:r>
                        <a:rPr sz="1050" b="1" spc="5" dirty="0">
                          <a:latin typeface="Arial"/>
                          <a:cs typeface="Arial"/>
                        </a:rPr>
                        <a:t>t</a:t>
                      </a:r>
                      <a:r>
                        <a:rPr sz="1050" b="1" spc="-15" dirty="0">
                          <a:latin typeface="Arial"/>
                          <a:cs typeface="Arial"/>
                        </a:rPr>
                        <a:t>e</a:t>
                      </a:r>
                      <a:r>
                        <a:rPr sz="1050" b="1" dirty="0">
                          <a:latin typeface="Arial"/>
                          <a:cs typeface="Arial"/>
                        </a:rPr>
                        <a:t>n</a:t>
                      </a:r>
                      <a:r>
                        <a:rPr sz="1050" b="1" spc="-15" dirty="0">
                          <a:latin typeface="Arial"/>
                          <a:cs typeface="Arial"/>
                        </a:rPr>
                        <a:t>c</a:t>
                      </a:r>
                      <a:r>
                        <a:rPr sz="1050" b="1" dirty="0">
                          <a:latin typeface="Arial"/>
                          <a:cs typeface="Arial"/>
                        </a:rPr>
                        <a:t>y</a:t>
                      </a:r>
                      <a:r>
                        <a:rPr sz="1050" b="1" spc="-20" dirty="0">
                          <a:latin typeface="Arial"/>
                          <a:cs typeface="Arial"/>
                        </a:rPr>
                        <a:t> </a:t>
                      </a:r>
                      <a:r>
                        <a:rPr sz="1050" b="1" spc="5" dirty="0">
                          <a:latin typeface="Arial"/>
                          <a:cs typeface="Arial"/>
                        </a:rPr>
                        <a:t>N</a:t>
                      </a:r>
                      <a:r>
                        <a:rPr sz="1050" b="1" spc="-35" dirty="0">
                          <a:latin typeface="Arial"/>
                          <a:cs typeface="Arial"/>
                        </a:rPr>
                        <a:t>a</a:t>
                      </a:r>
                      <a:r>
                        <a:rPr sz="1050" b="1" spc="20" dirty="0">
                          <a:latin typeface="Arial"/>
                          <a:cs typeface="Arial"/>
                        </a:rPr>
                        <a:t>m</a:t>
                      </a:r>
                      <a:r>
                        <a:rPr sz="1050" b="1" dirty="0">
                          <a:latin typeface="Arial"/>
                          <a:cs typeface="Arial"/>
                        </a:rPr>
                        <a:t>e</a:t>
                      </a:r>
                      <a:r>
                        <a:rPr sz="1050" b="1" spc="-20" dirty="0">
                          <a:latin typeface="Arial"/>
                          <a:cs typeface="Arial"/>
                        </a:rPr>
                        <a:t> </a:t>
                      </a:r>
                      <a:r>
                        <a:rPr sz="1050" b="1" u="sng" dirty="0">
                          <a:latin typeface="Arial"/>
                          <a:cs typeface="Arial"/>
                        </a:rPr>
                        <a:t> 		</a:t>
                      </a:r>
                      <a:r>
                        <a:rPr sz="1050" b="1" dirty="0">
                          <a:latin typeface="Arial"/>
                          <a:cs typeface="Arial"/>
                        </a:rPr>
                        <a:t>_ </a:t>
                      </a:r>
                      <a:r>
                        <a:rPr sz="1050" b="1" spc="-10" dirty="0">
                          <a:latin typeface="Arial"/>
                          <a:cs typeface="Arial"/>
                        </a:rPr>
                        <a:t>O</a:t>
                      </a:r>
                      <a:r>
                        <a:rPr sz="1050" b="1" dirty="0">
                          <a:latin typeface="Arial"/>
                          <a:cs typeface="Arial"/>
                        </a:rPr>
                        <a:t>b</a:t>
                      </a:r>
                      <a:r>
                        <a:rPr sz="1050" b="1" spc="-10" dirty="0">
                          <a:latin typeface="Arial"/>
                          <a:cs typeface="Arial"/>
                        </a:rPr>
                        <a:t>j</a:t>
                      </a:r>
                      <a:r>
                        <a:rPr sz="1050" b="1" spc="-15" dirty="0">
                          <a:latin typeface="Arial"/>
                          <a:cs typeface="Arial"/>
                        </a:rPr>
                        <a:t>ec</a:t>
                      </a:r>
                      <a:r>
                        <a:rPr sz="1050" b="1" spc="5" dirty="0">
                          <a:latin typeface="Arial"/>
                          <a:cs typeface="Arial"/>
                        </a:rPr>
                        <a:t>t</a:t>
                      </a:r>
                      <a:r>
                        <a:rPr sz="1050" b="1" spc="-10" dirty="0">
                          <a:latin typeface="Arial"/>
                          <a:cs typeface="Arial"/>
                        </a:rPr>
                        <a:t>i</a:t>
                      </a:r>
                      <a:r>
                        <a:rPr sz="1050" b="1" spc="10" dirty="0">
                          <a:latin typeface="Arial"/>
                          <a:cs typeface="Arial"/>
                        </a:rPr>
                        <a:t>v</a:t>
                      </a:r>
                      <a:r>
                        <a:rPr sz="1050" b="1" spc="-15" dirty="0">
                          <a:latin typeface="Arial"/>
                          <a:cs typeface="Arial"/>
                        </a:rPr>
                        <a:t>e</a:t>
                      </a:r>
                      <a:r>
                        <a:rPr sz="1050" b="1" dirty="0">
                          <a:latin typeface="Arial"/>
                          <a:cs typeface="Arial"/>
                        </a:rPr>
                        <a:t>#</a:t>
                      </a:r>
                      <a:r>
                        <a:rPr sz="1050" b="1" spc="-20" dirty="0">
                          <a:latin typeface="Arial"/>
                          <a:cs typeface="Arial"/>
                        </a:rPr>
                        <a:t> </a:t>
                      </a:r>
                      <a:r>
                        <a:rPr sz="1050" b="1" u="sng" dirty="0">
                          <a:latin typeface="Arial"/>
                          <a:cs typeface="Arial"/>
                        </a:rPr>
                        <a:t> 	</a:t>
                      </a:r>
                      <a:r>
                        <a:rPr sz="1050" b="1" dirty="0">
                          <a:latin typeface="Arial"/>
                          <a:cs typeface="Arial"/>
                        </a:rPr>
                        <a:t> </a:t>
                      </a:r>
                      <a:r>
                        <a:rPr sz="1050" b="1" spc="-10" dirty="0">
                          <a:latin typeface="Arial"/>
                          <a:cs typeface="Arial"/>
                        </a:rPr>
                        <a:t>O</a:t>
                      </a:r>
                      <a:r>
                        <a:rPr sz="1050" b="1" dirty="0">
                          <a:latin typeface="Arial"/>
                          <a:cs typeface="Arial"/>
                        </a:rPr>
                        <a:t>b</a:t>
                      </a:r>
                      <a:r>
                        <a:rPr sz="1050" b="1" spc="-10" dirty="0">
                          <a:latin typeface="Arial"/>
                          <a:cs typeface="Arial"/>
                        </a:rPr>
                        <a:t>j</a:t>
                      </a:r>
                      <a:r>
                        <a:rPr sz="1050" b="1" spc="-15" dirty="0">
                          <a:latin typeface="Arial"/>
                          <a:cs typeface="Arial"/>
                        </a:rPr>
                        <a:t>ec</a:t>
                      </a:r>
                      <a:r>
                        <a:rPr sz="1050" b="1" spc="5" dirty="0">
                          <a:latin typeface="Arial"/>
                          <a:cs typeface="Arial"/>
                        </a:rPr>
                        <a:t>t</a:t>
                      </a:r>
                      <a:r>
                        <a:rPr sz="1050" b="1" spc="-10" dirty="0">
                          <a:latin typeface="Arial"/>
                          <a:cs typeface="Arial"/>
                        </a:rPr>
                        <a:t>i</a:t>
                      </a:r>
                      <a:r>
                        <a:rPr sz="1050" b="1" spc="10" dirty="0">
                          <a:latin typeface="Arial"/>
                          <a:cs typeface="Arial"/>
                        </a:rPr>
                        <a:t>v</a:t>
                      </a:r>
                      <a:r>
                        <a:rPr sz="1050" b="1" dirty="0">
                          <a:latin typeface="Arial"/>
                          <a:cs typeface="Arial"/>
                        </a:rPr>
                        <a:t>e</a:t>
                      </a:r>
                      <a:r>
                        <a:rPr sz="1050" b="1" spc="-20" dirty="0">
                          <a:latin typeface="Arial"/>
                          <a:cs typeface="Arial"/>
                        </a:rPr>
                        <a:t> </a:t>
                      </a:r>
                      <a:r>
                        <a:rPr sz="1050" b="1" spc="5" dirty="0">
                          <a:latin typeface="Arial"/>
                          <a:cs typeface="Arial"/>
                        </a:rPr>
                        <a:t>(</a:t>
                      </a:r>
                      <a:r>
                        <a:rPr sz="1050" b="1" spc="-15" dirty="0">
                          <a:latin typeface="Arial"/>
                          <a:cs typeface="Arial"/>
                        </a:rPr>
                        <a:t>s</a:t>
                      </a:r>
                      <a:r>
                        <a:rPr sz="1050" b="1" dirty="0">
                          <a:latin typeface="Arial"/>
                          <a:cs typeface="Arial"/>
                        </a:rPr>
                        <a:t>) </a:t>
                      </a:r>
                      <a:r>
                        <a:rPr sz="1050" b="1" u="sng" dirty="0">
                          <a:latin typeface="Arial"/>
                          <a:cs typeface="Arial"/>
                        </a:rPr>
                        <a:t> 			 </a:t>
                      </a:r>
                      <a:r>
                        <a:rPr sz="1050" b="1" spc="10" dirty="0">
                          <a:latin typeface="Arial"/>
                          <a:cs typeface="Arial"/>
                        </a:rPr>
                        <a:t>_</a:t>
                      </a:r>
                      <a:r>
                        <a:rPr sz="1050" b="1" u="sng" dirty="0">
                          <a:latin typeface="Arial"/>
                          <a:cs typeface="Arial"/>
                        </a:rPr>
                        <a:t> 	 </a:t>
                      </a:r>
                      <a:r>
                        <a:rPr sz="1050" b="1" dirty="0">
                          <a:latin typeface="Arial"/>
                          <a:cs typeface="Arial"/>
                        </a:rPr>
                        <a:t>_ </a:t>
                      </a:r>
                      <a:r>
                        <a:rPr sz="1050" b="1" spc="-20" dirty="0">
                          <a:latin typeface="Arial"/>
                          <a:cs typeface="Arial"/>
                        </a:rPr>
                        <a:t>A</a:t>
                      </a:r>
                      <a:r>
                        <a:rPr sz="1050" b="1" spc="-5" dirty="0">
                          <a:latin typeface="Arial"/>
                          <a:cs typeface="Arial"/>
                        </a:rPr>
                        <a:t>r</a:t>
                      </a:r>
                      <a:r>
                        <a:rPr sz="1050" b="1" spc="-15" dirty="0">
                          <a:latin typeface="Arial"/>
                          <a:cs typeface="Arial"/>
                        </a:rPr>
                        <a:t>ea</a:t>
                      </a:r>
                      <a:r>
                        <a:rPr sz="1050" b="1" spc="5" dirty="0">
                          <a:latin typeface="Arial"/>
                          <a:cs typeface="Arial"/>
                        </a:rPr>
                        <a:t>(</a:t>
                      </a:r>
                      <a:r>
                        <a:rPr sz="1050" b="1" spc="-15" dirty="0">
                          <a:latin typeface="Arial"/>
                          <a:cs typeface="Arial"/>
                        </a:rPr>
                        <a:t>s</a:t>
                      </a:r>
                      <a:r>
                        <a:rPr sz="1050" b="1" dirty="0">
                          <a:latin typeface="Arial"/>
                          <a:cs typeface="Arial"/>
                        </a:rPr>
                        <a:t>) of </a:t>
                      </a:r>
                      <a:r>
                        <a:rPr sz="1050" b="1" spc="-10" dirty="0">
                          <a:latin typeface="Arial"/>
                          <a:cs typeface="Arial"/>
                        </a:rPr>
                        <a:t>E</a:t>
                      </a:r>
                      <a:r>
                        <a:rPr sz="1050" b="1" spc="-15" dirty="0">
                          <a:latin typeface="Arial"/>
                          <a:cs typeface="Arial"/>
                        </a:rPr>
                        <a:t>xce</a:t>
                      </a:r>
                      <a:r>
                        <a:rPr sz="1050" b="1" dirty="0">
                          <a:latin typeface="Arial"/>
                          <a:cs typeface="Arial"/>
                        </a:rPr>
                        <a:t>p</a:t>
                      </a:r>
                      <a:r>
                        <a:rPr sz="1050" b="1" spc="5" dirty="0">
                          <a:latin typeface="Arial"/>
                          <a:cs typeface="Arial"/>
                        </a:rPr>
                        <a:t>t</a:t>
                      </a:r>
                      <a:r>
                        <a:rPr sz="1050" b="1" spc="-10" dirty="0">
                          <a:latin typeface="Arial"/>
                          <a:cs typeface="Arial"/>
                        </a:rPr>
                        <a:t>i</a:t>
                      </a:r>
                      <a:r>
                        <a:rPr sz="1050" b="1" dirty="0">
                          <a:latin typeface="Arial"/>
                          <a:cs typeface="Arial"/>
                        </a:rPr>
                        <a:t>on</a:t>
                      </a:r>
                      <a:r>
                        <a:rPr sz="1050" b="1" spc="-15" dirty="0">
                          <a:latin typeface="Arial"/>
                          <a:cs typeface="Arial"/>
                        </a:rPr>
                        <a:t>a</a:t>
                      </a:r>
                      <a:r>
                        <a:rPr sz="1050" b="1" spc="-10" dirty="0">
                          <a:latin typeface="Arial"/>
                          <a:cs typeface="Arial"/>
                        </a:rPr>
                        <a:t>li</a:t>
                      </a:r>
                      <a:r>
                        <a:rPr sz="1050" b="1" spc="5" dirty="0">
                          <a:latin typeface="Arial"/>
                          <a:cs typeface="Arial"/>
                        </a:rPr>
                        <a:t>t</a:t>
                      </a:r>
                      <a:r>
                        <a:rPr sz="1050" b="1" spc="-15" dirty="0">
                          <a:latin typeface="Arial"/>
                          <a:cs typeface="Arial"/>
                        </a:rPr>
                        <a:t>y</a:t>
                      </a:r>
                      <a:r>
                        <a:rPr sz="1050" b="1" spc="10" dirty="0">
                          <a:latin typeface="Arial"/>
                          <a:cs typeface="Arial"/>
                        </a:rPr>
                        <a:t>_</a:t>
                      </a:r>
                      <a:r>
                        <a:rPr sz="1050" b="1" u="sng" dirty="0">
                          <a:latin typeface="Arial"/>
                          <a:cs typeface="Arial"/>
                        </a:rPr>
                        <a:t> 	</a:t>
                      </a:r>
                      <a:r>
                        <a:rPr sz="1050" b="1" spc="15" dirty="0">
                          <a:latin typeface="Arial"/>
                          <a:cs typeface="Arial"/>
                        </a:rPr>
                        <a:t>P</a:t>
                      </a:r>
                      <a:r>
                        <a:rPr sz="1050" b="1" spc="-15" dirty="0">
                          <a:latin typeface="Arial"/>
                          <a:cs typeface="Arial"/>
                        </a:rPr>
                        <a:t>e</a:t>
                      </a:r>
                      <a:r>
                        <a:rPr sz="1050" b="1" spc="-5" dirty="0">
                          <a:latin typeface="Arial"/>
                          <a:cs typeface="Arial"/>
                        </a:rPr>
                        <a:t>r</a:t>
                      </a:r>
                      <a:r>
                        <a:rPr sz="1050" b="1" spc="5" dirty="0">
                          <a:latin typeface="Arial"/>
                          <a:cs typeface="Arial"/>
                        </a:rPr>
                        <a:t>f</a:t>
                      </a:r>
                      <a:r>
                        <a:rPr sz="1050" b="1" dirty="0">
                          <a:latin typeface="Arial"/>
                          <a:cs typeface="Arial"/>
                        </a:rPr>
                        <a:t>o</a:t>
                      </a:r>
                      <a:r>
                        <a:rPr sz="1050" b="1" spc="-5" dirty="0">
                          <a:latin typeface="Arial"/>
                          <a:cs typeface="Arial"/>
                        </a:rPr>
                        <a:t>r</a:t>
                      </a:r>
                      <a:r>
                        <a:rPr sz="1050" b="1" spc="20" dirty="0">
                          <a:latin typeface="Arial"/>
                          <a:cs typeface="Arial"/>
                        </a:rPr>
                        <a:t>m</a:t>
                      </a:r>
                      <a:r>
                        <a:rPr sz="1050" b="1" spc="-15" dirty="0">
                          <a:latin typeface="Arial"/>
                          <a:cs typeface="Arial"/>
                        </a:rPr>
                        <a:t>a</a:t>
                      </a:r>
                      <a:r>
                        <a:rPr sz="1050" b="1" dirty="0">
                          <a:latin typeface="Arial"/>
                          <a:cs typeface="Arial"/>
                        </a:rPr>
                        <a:t>n</a:t>
                      </a:r>
                      <a:r>
                        <a:rPr sz="1050" b="1" spc="-15" dirty="0">
                          <a:latin typeface="Arial"/>
                          <a:cs typeface="Arial"/>
                        </a:rPr>
                        <a:t>c</a:t>
                      </a:r>
                      <a:r>
                        <a:rPr sz="1050" b="1" dirty="0">
                          <a:latin typeface="Arial"/>
                          <a:cs typeface="Arial"/>
                        </a:rPr>
                        <a:t>e</a:t>
                      </a:r>
                      <a:r>
                        <a:rPr sz="1050" b="1" spc="-20" dirty="0">
                          <a:latin typeface="Arial"/>
                          <a:cs typeface="Arial"/>
                        </a:rPr>
                        <a:t> </a:t>
                      </a:r>
                      <a:r>
                        <a:rPr sz="1050" b="1" dirty="0">
                          <a:latin typeface="Arial"/>
                          <a:cs typeface="Arial"/>
                        </a:rPr>
                        <a:t>L</a:t>
                      </a:r>
                      <a:r>
                        <a:rPr sz="1050" b="1" spc="-15" dirty="0">
                          <a:latin typeface="Arial"/>
                          <a:cs typeface="Arial"/>
                        </a:rPr>
                        <a:t>e</a:t>
                      </a:r>
                      <a:r>
                        <a:rPr sz="1050" b="1" spc="10" dirty="0">
                          <a:latin typeface="Arial"/>
                          <a:cs typeface="Arial"/>
                        </a:rPr>
                        <a:t>v</a:t>
                      </a:r>
                      <a:r>
                        <a:rPr sz="1050" b="1" spc="-15" dirty="0">
                          <a:latin typeface="Arial"/>
                          <a:cs typeface="Arial"/>
                        </a:rPr>
                        <a:t>e</a:t>
                      </a:r>
                      <a:r>
                        <a:rPr sz="1050" b="1" dirty="0">
                          <a:latin typeface="Arial"/>
                          <a:cs typeface="Arial"/>
                        </a:rPr>
                        <a:t>l</a:t>
                      </a:r>
                      <a:r>
                        <a:rPr sz="1050" b="1" spc="-10" dirty="0">
                          <a:latin typeface="Arial"/>
                          <a:cs typeface="Arial"/>
                        </a:rPr>
                        <a:t> </a:t>
                      </a:r>
                      <a:r>
                        <a:rPr sz="1050" b="1" dirty="0">
                          <a:latin typeface="Arial"/>
                          <a:cs typeface="Arial"/>
                        </a:rPr>
                        <a:t>of </a:t>
                      </a:r>
                      <a:r>
                        <a:rPr sz="1050" b="1" spc="-10" dirty="0">
                          <a:latin typeface="Arial"/>
                          <a:cs typeface="Arial"/>
                        </a:rPr>
                        <a:t>S</a:t>
                      </a:r>
                      <a:r>
                        <a:rPr sz="1050" b="1" spc="5" dirty="0">
                          <a:latin typeface="Arial"/>
                          <a:cs typeface="Arial"/>
                        </a:rPr>
                        <a:t>t</a:t>
                      </a:r>
                      <a:r>
                        <a:rPr sz="1050" b="1" spc="-25" dirty="0">
                          <a:latin typeface="Arial"/>
                          <a:cs typeface="Arial"/>
                        </a:rPr>
                        <a:t>u</a:t>
                      </a:r>
                      <a:r>
                        <a:rPr sz="1050" b="1" dirty="0">
                          <a:latin typeface="Arial"/>
                          <a:cs typeface="Arial"/>
                        </a:rPr>
                        <a:t>d</a:t>
                      </a:r>
                      <a:r>
                        <a:rPr sz="1050" b="1" spc="-15" dirty="0">
                          <a:latin typeface="Arial"/>
                          <a:cs typeface="Arial"/>
                        </a:rPr>
                        <a:t>e</a:t>
                      </a:r>
                      <a:r>
                        <a:rPr sz="1050" b="1" dirty="0">
                          <a:latin typeface="Arial"/>
                          <a:cs typeface="Arial"/>
                        </a:rPr>
                        <a:t>n</a:t>
                      </a:r>
                      <a:r>
                        <a:rPr sz="1050" b="1" spc="5" dirty="0">
                          <a:latin typeface="Arial"/>
                          <a:cs typeface="Arial"/>
                        </a:rPr>
                        <a:t>t(</a:t>
                      </a:r>
                      <a:r>
                        <a:rPr sz="1050" b="1" spc="-35" dirty="0">
                          <a:latin typeface="Arial"/>
                          <a:cs typeface="Arial"/>
                        </a:rPr>
                        <a:t>s</a:t>
                      </a:r>
                      <a:r>
                        <a:rPr sz="1050" b="1" dirty="0">
                          <a:latin typeface="Arial"/>
                          <a:cs typeface="Arial"/>
                        </a:rPr>
                        <a:t>) </a:t>
                      </a:r>
                      <a:r>
                        <a:rPr sz="1050" b="1" u="sng" dirty="0">
                          <a:latin typeface="Arial"/>
                          <a:cs typeface="Arial"/>
                        </a:rPr>
                        <a:t> 		  </a:t>
                      </a:r>
                      <a:endParaRPr sz="105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hMerge="1">
                  <a:txBody>
                    <a:bodyPr/>
                    <a:lstStyle/>
                    <a:p>
                      <a:endParaRPr/>
                    </a:p>
                  </a:txBody>
                  <a:tcPr marL="0" marR="0" marT="0" marB="0"/>
                </a:tc>
              </a:tr>
              <a:tr h="222504">
                <a:tc gridSpan="2">
                  <a:txBody>
                    <a:bodyPr/>
                    <a:lstStyle/>
                    <a:p>
                      <a:pPr algn="ctr">
                        <a:lnSpc>
                          <a:spcPct val="100000"/>
                        </a:lnSpc>
                      </a:pPr>
                      <a:r>
                        <a:rPr sz="1050" b="1" spc="-10" dirty="0">
                          <a:latin typeface="Arial"/>
                          <a:cs typeface="Arial"/>
                        </a:rPr>
                        <a:t>I</a:t>
                      </a:r>
                      <a:r>
                        <a:rPr sz="1050" b="1" dirty="0">
                          <a:latin typeface="Arial"/>
                          <a:cs typeface="Arial"/>
                        </a:rPr>
                        <a:t>n</a:t>
                      </a:r>
                      <a:r>
                        <a:rPr sz="1050" b="1" spc="-15" dirty="0">
                          <a:latin typeface="Arial"/>
                          <a:cs typeface="Arial"/>
                        </a:rPr>
                        <a:t>s</a:t>
                      </a:r>
                      <a:r>
                        <a:rPr sz="1050" b="1" spc="5" dirty="0">
                          <a:latin typeface="Arial"/>
                          <a:cs typeface="Arial"/>
                        </a:rPr>
                        <a:t>t</a:t>
                      </a:r>
                      <a:r>
                        <a:rPr sz="1050" b="1" spc="-5" dirty="0">
                          <a:latin typeface="Arial"/>
                          <a:cs typeface="Arial"/>
                        </a:rPr>
                        <a:t>r</a:t>
                      </a:r>
                      <a:r>
                        <a:rPr sz="1050" b="1" dirty="0">
                          <a:latin typeface="Arial"/>
                          <a:cs typeface="Arial"/>
                        </a:rPr>
                        <a:t>u</a:t>
                      </a:r>
                      <a:r>
                        <a:rPr sz="1050" b="1" spc="-15" dirty="0">
                          <a:latin typeface="Arial"/>
                          <a:cs typeface="Arial"/>
                        </a:rPr>
                        <a:t>c</a:t>
                      </a:r>
                      <a:r>
                        <a:rPr sz="1050" b="1" spc="5" dirty="0">
                          <a:latin typeface="Arial"/>
                          <a:cs typeface="Arial"/>
                        </a:rPr>
                        <a:t>t</a:t>
                      </a:r>
                      <a:r>
                        <a:rPr sz="1050" b="1" spc="-10" dirty="0">
                          <a:latin typeface="Arial"/>
                          <a:cs typeface="Arial"/>
                        </a:rPr>
                        <a:t>i</a:t>
                      </a:r>
                      <a:r>
                        <a:rPr sz="1050" b="1" dirty="0">
                          <a:latin typeface="Arial"/>
                          <a:cs typeface="Arial"/>
                        </a:rPr>
                        <a:t>on</a:t>
                      </a:r>
                      <a:r>
                        <a:rPr sz="1050" b="1" spc="-15" dirty="0">
                          <a:latin typeface="Arial"/>
                          <a:cs typeface="Arial"/>
                        </a:rPr>
                        <a:t>a</a:t>
                      </a:r>
                      <a:r>
                        <a:rPr sz="1050" b="1" dirty="0">
                          <a:latin typeface="Arial"/>
                          <a:cs typeface="Arial"/>
                        </a:rPr>
                        <a:t>l</a:t>
                      </a:r>
                      <a:r>
                        <a:rPr sz="1050" b="1" spc="-10" dirty="0">
                          <a:latin typeface="Arial"/>
                          <a:cs typeface="Arial"/>
                        </a:rPr>
                        <a:t> P</a:t>
                      </a:r>
                      <a:r>
                        <a:rPr sz="1050" b="1" spc="-5" dirty="0">
                          <a:latin typeface="Arial"/>
                          <a:cs typeface="Arial"/>
                        </a:rPr>
                        <a:t>r</a:t>
                      </a:r>
                      <a:r>
                        <a:rPr sz="1050" b="1" spc="-15" dirty="0">
                          <a:latin typeface="Arial"/>
                          <a:cs typeface="Arial"/>
                        </a:rPr>
                        <a:t>ese</a:t>
                      </a:r>
                      <a:r>
                        <a:rPr sz="1050" b="1" dirty="0">
                          <a:latin typeface="Arial"/>
                          <a:cs typeface="Arial"/>
                        </a:rPr>
                        <a:t>n</a:t>
                      </a:r>
                      <a:r>
                        <a:rPr sz="1050" b="1" spc="5" dirty="0">
                          <a:latin typeface="Arial"/>
                          <a:cs typeface="Arial"/>
                        </a:rPr>
                        <a:t>t</a:t>
                      </a:r>
                      <a:r>
                        <a:rPr sz="1050" b="1" spc="-15" dirty="0">
                          <a:latin typeface="Arial"/>
                          <a:cs typeface="Arial"/>
                        </a:rPr>
                        <a:t>a</a:t>
                      </a:r>
                      <a:r>
                        <a:rPr sz="1050" b="1" spc="5" dirty="0">
                          <a:latin typeface="Arial"/>
                          <a:cs typeface="Arial"/>
                        </a:rPr>
                        <a:t>t</a:t>
                      </a:r>
                      <a:r>
                        <a:rPr sz="1050" b="1" spc="-10" dirty="0">
                          <a:latin typeface="Arial"/>
                          <a:cs typeface="Arial"/>
                        </a:rPr>
                        <a:t>i</a:t>
                      </a:r>
                      <a:r>
                        <a:rPr sz="1050" b="1" dirty="0">
                          <a:latin typeface="Arial"/>
                          <a:cs typeface="Arial"/>
                        </a:rPr>
                        <a:t>on</a:t>
                      </a:r>
                      <a:endParaRPr sz="105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hMerge="1">
                  <a:txBody>
                    <a:bodyPr/>
                    <a:lstStyle/>
                    <a:p>
                      <a:endParaRPr/>
                    </a:p>
                  </a:txBody>
                  <a:tcPr marL="0" marR="0" marT="0" marB="0"/>
                </a:tc>
              </a:tr>
              <a:tr h="277367">
                <a:tc>
                  <a:txBody>
                    <a:bodyPr/>
                    <a:lstStyle/>
                    <a:p>
                      <a:pPr marL="62865">
                        <a:lnSpc>
                          <a:spcPct val="100000"/>
                        </a:lnSpc>
                      </a:pPr>
                      <a:r>
                        <a:rPr sz="1000" b="1" spc="5" dirty="0">
                          <a:latin typeface="Arial"/>
                          <a:cs typeface="Arial"/>
                        </a:rPr>
                        <a:t>Fo</a:t>
                      </a:r>
                      <a:r>
                        <a:rPr sz="1000" b="1" spc="-10" dirty="0">
                          <a:latin typeface="Arial"/>
                          <a:cs typeface="Arial"/>
                        </a:rPr>
                        <a:t>c</a:t>
                      </a:r>
                      <a:r>
                        <a:rPr sz="1000" b="1" spc="5" dirty="0">
                          <a:latin typeface="Arial"/>
                          <a:cs typeface="Arial"/>
                        </a:rPr>
                        <a:t>u</a:t>
                      </a:r>
                      <a:r>
                        <a:rPr sz="1000" b="1" dirty="0">
                          <a:latin typeface="Arial"/>
                          <a:cs typeface="Arial"/>
                        </a:rPr>
                        <a:t>s</a:t>
                      </a:r>
                      <a:r>
                        <a:rPr sz="1000" b="1" spc="-25" dirty="0">
                          <a:latin typeface="Arial"/>
                          <a:cs typeface="Arial"/>
                        </a:rPr>
                        <a:t> </a:t>
                      </a:r>
                      <a:r>
                        <a:rPr sz="1000" b="1" dirty="0">
                          <a:latin typeface="Arial"/>
                          <a:cs typeface="Arial"/>
                        </a:rPr>
                        <a:t>&amp; </a:t>
                      </a:r>
                      <a:r>
                        <a:rPr sz="1000" b="1" spc="-10" dirty="0">
                          <a:latin typeface="Arial"/>
                          <a:cs typeface="Arial"/>
                        </a:rPr>
                        <a:t>Rev</a:t>
                      </a:r>
                      <a:r>
                        <a:rPr sz="1000" b="1" spc="5" dirty="0">
                          <a:latin typeface="Arial"/>
                          <a:cs typeface="Arial"/>
                        </a:rPr>
                        <a:t>i</a:t>
                      </a:r>
                      <a:r>
                        <a:rPr sz="1000" b="1" spc="-35" dirty="0">
                          <a:latin typeface="Arial"/>
                          <a:cs typeface="Arial"/>
                        </a:rPr>
                        <a:t>e</a:t>
                      </a:r>
                      <a:r>
                        <a:rPr sz="1000" b="1" dirty="0">
                          <a:latin typeface="Arial"/>
                          <a:cs typeface="Arial"/>
                        </a:rPr>
                        <a:t>w</a:t>
                      </a:r>
                      <a:endParaRPr sz="10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62865" marR="57785">
                        <a:lnSpc>
                          <a:spcPts val="1060"/>
                        </a:lnSpc>
                      </a:pPr>
                      <a:r>
                        <a:rPr sz="950" dirty="0">
                          <a:latin typeface="Arial"/>
                          <a:cs typeface="Arial"/>
                        </a:rPr>
                        <a:t>R</a:t>
                      </a:r>
                      <a:r>
                        <a:rPr sz="950" spc="-10" dirty="0">
                          <a:latin typeface="Arial"/>
                          <a:cs typeface="Arial"/>
                        </a:rPr>
                        <a:t>e</a:t>
                      </a:r>
                      <a:r>
                        <a:rPr sz="950" spc="-25" dirty="0">
                          <a:latin typeface="Arial"/>
                          <a:cs typeface="Arial"/>
                        </a:rPr>
                        <a:t>vi</a:t>
                      </a:r>
                      <a:r>
                        <a:rPr sz="950" spc="-10" dirty="0">
                          <a:latin typeface="Arial"/>
                          <a:cs typeface="Arial"/>
                        </a:rPr>
                        <a:t>e</a:t>
                      </a:r>
                      <a:r>
                        <a:rPr sz="950" dirty="0">
                          <a:latin typeface="Arial"/>
                          <a:cs typeface="Arial"/>
                        </a:rPr>
                        <a:t>w</a:t>
                      </a:r>
                      <a:r>
                        <a:rPr sz="950" spc="50" dirty="0">
                          <a:latin typeface="Arial"/>
                          <a:cs typeface="Arial"/>
                        </a:rPr>
                        <a:t> </a:t>
                      </a:r>
                      <a:r>
                        <a:rPr sz="950" spc="-10" dirty="0">
                          <a:latin typeface="Arial"/>
                          <a:cs typeface="Arial"/>
                        </a:rPr>
                        <a:t>o</a:t>
                      </a:r>
                      <a:r>
                        <a:rPr sz="950" dirty="0">
                          <a:latin typeface="Arial"/>
                          <a:cs typeface="Arial"/>
                        </a:rPr>
                        <a:t>f</a:t>
                      </a:r>
                      <a:r>
                        <a:rPr sz="950" spc="65" dirty="0">
                          <a:latin typeface="Arial"/>
                          <a:cs typeface="Arial"/>
                        </a:rPr>
                        <a:t> </a:t>
                      </a:r>
                      <a:r>
                        <a:rPr sz="950" spc="-10" dirty="0">
                          <a:latin typeface="Arial"/>
                          <a:cs typeface="Arial"/>
                        </a:rPr>
                        <a:t>pre</a:t>
                      </a:r>
                      <a:r>
                        <a:rPr sz="950" spc="-25" dirty="0">
                          <a:latin typeface="Arial"/>
                          <a:cs typeface="Arial"/>
                        </a:rPr>
                        <a:t>vi</a:t>
                      </a:r>
                      <a:r>
                        <a:rPr sz="950" spc="15" dirty="0">
                          <a:latin typeface="Arial"/>
                          <a:cs typeface="Arial"/>
                        </a:rPr>
                        <a:t>o</a:t>
                      </a:r>
                      <a:r>
                        <a:rPr sz="950" spc="-10" dirty="0">
                          <a:latin typeface="Arial"/>
                          <a:cs typeface="Arial"/>
                        </a:rPr>
                        <a:t>u</a:t>
                      </a:r>
                      <a:r>
                        <a:rPr sz="950" spc="-25" dirty="0">
                          <a:latin typeface="Arial"/>
                          <a:cs typeface="Arial"/>
                        </a:rPr>
                        <a:t>s</a:t>
                      </a:r>
                      <a:r>
                        <a:rPr sz="950" dirty="0">
                          <a:latin typeface="Arial"/>
                          <a:cs typeface="Arial"/>
                        </a:rPr>
                        <a:t>ly</a:t>
                      </a:r>
                      <a:r>
                        <a:rPr sz="950" spc="45" dirty="0">
                          <a:latin typeface="Arial"/>
                          <a:cs typeface="Arial"/>
                        </a:rPr>
                        <a:t> </a:t>
                      </a:r>
                      <a:r>
                        <a:rPr sz="950" spc="-25" dirty="0">
                          <a:latin typeface="Arial"/>
                          <a:cs typeface="Arial"/>
                        </a:rPr>
                        <a:t>l</a:t>
                      </a:r>
                      <a:r>
                        <a:rPr sz="950" spc="-10" dirty="0">
                          <a:latin typeface="Arial"/>
                          <a:cs typeface="Arial"/>
                        </a:rPr>
                        <a:t>ea</a:t>
                      </a:r>
                      <a:r>
                        <a:rPr sz="950" spc="15" dirty="0">
                          <a:latin typeface="Arial"/>
                          <a:cs typeface="Arial"/>
                        </a:rPr>
                        <a:t>r</a:t>
                      </a:r>
                      <a:r>
                        <a:rPr sz="950" spc="-30" dirty="0">
                          <a:latin typeface="Arial"/>
                          <a:cs typeface="Arial"/>
                        </a:rPr>
                        <a:t>n</a:t>
                      </a:r>
                      <a:r>
                        <a:rPr sz="950" spc="-10" dirty="0">
                          <a:latin typeface="Arial"/>
                          <a:cs typeface="Arial"/>
                        </a:rPr>
                        <a:t>e</a:t>
                      </a:r>
                      <a:r>
                        <a:rPr sz="950" dirty="0">
                          <a:latin typeface="Arial"/>
                          <a:cs typeface="Arial"/>
                        </a:rPr>
                        <a:t>d</a:t>
                      </a:r>
                      <a:r>
                        <a:rPr sz="950" spc="40" dirty="0">
                          <a:latin typeface="Arial"/>
                          <a:cs typeface="Arial"/>
                        </a:rPr>
                        <a:t> </a:t>
                      </a:r>
                      <a:r>
                        <a:rPr sz="950" spc="15" dirty="0">
                          <a:latin typeface="Arial"/>
                          <a:cs typeface="Arial"/>
                        </a:rPr>
                        <a:t>m</a:t>
                      </a:r>
                      <a:r>
                        <a:rPr sz="950" spc="-10" dirty="0">
                          <a:latin typeface="Arial"/>
                          <a:cs typeface="Arial"/>
                        </a:rPr>
                        <a:t>a</a:t>
                      </a:r>
                      <a:r>
                        <a:rPr sz="950" spc="-5" dirty="0">
                          <a:latin typeface="Arial"/>
                          <a:cs typeface="Arial"/>
                        </a:rPr>
                        <a:t>t</a:t>
                      </a:r>
                      <a:r>
                        <a:rPr sz="950" spc="-10" dirty="0">
                          <a:latin typeface="Arial"/>
                          <a:cs typeface="Arial"/>
                        </a:rPr>
                        <a:t>er</a:t>
                      </a:r>
                      <a:r>
                        <a:rPr sz="950" spc="-25" dirty="0">
                          <a:latin typeface="Arial"/>
                          <a:cs typeface="Arial"/>
                        </a:rPr>
                        <a:t>i</a:t>
                      </a:r>
                      <a:r>
                        <a:rPr sz="950" spc="-10" dirty="0">
                          <a:latin typeface="Arial"/>
                          <a:cs typeface="Arial"/>
                        </a:rPr>
                        <a:t>a</a:t>
                      </a:r>
                      <a:r>
                        <a:rPr sz="950" dirty="0">
                          <a:latin typeface="Arial"/>
                          <a:cs typeface="Arial"/>
                        </a:rPr>
                        <a:t>l</a:t>
                      </a:r>
                      <a:r>
                        <a:rPr sz="950" spc="50" dirty="0">
                          <a:latin typeface="Arial"/>
                          <a:cs typeface="Arial"/>
                        </a:rPr>
                        <a:t> </a:t>
                      </a:r>
                      <a:r>
                        <a:rPr sz="950" dirty="0">
                          <a:latin typeface="Arial"/>
                          <a:cs typeface="Arial"/>
                        </a:rPr>
                        <a:t>i</a:t>
                      </a:r>
                      <a:r>
                        <a:rPr sz="950" spc="-30" dirty="0">
                          <a:latin typeface="Arial"/>
                          <a:cs typeface="Arial"/>
                        </a:rPr>
                        <a:t>n</a:t>
                      </a:r>
                      <a:r>
                        <a:rPr sz="950" dirty="0">
                          <a:latin typeface="Arial"/>
                          <a:cs typeface="Arial"/>
                        </a:rPr>
                        <a:t>cl</a:t>
                      </a:r>
                      <a:r>
                        <a:rPr sz="950" spc="-30" dirty="0">
                          <a:latin typeface="Arial"/>
                          <a:cs typeface="Arial"/>
                        </a:rPr>
                        <a:t>u</a:t>
                      </a:r>
                      <a:r>
                        <a:rPr sz="950" spc="15" dirty="0">
                          <a:latin typeface="Arial"/>
                          <a:cs typeface="Arial"/>
                        </a:rPr>
                        <a:t>d</a:t>
                      </a:r>
                      <a:r>
                        <a:rPr sz="950" dirty="0">
                          <a:latin typeface="Arial"/>
                          <a:cs typeface="Arial"/>
                        </a:rPr>
                        <a:t>i</a:t>
                      </a:r>
                      <a:r>
                        <a:rPr sz="950" spc="-30" dirty="0">
                          <a:latin typeface="Arial"/>
                          <a:cs typeface="Arial"/>
                        </a:rPr>
                        <a:t>n</a:t>
                      </a:r>
                      <a:r>
                        <a:rPr sz="950" dirty="0">
                          <a:latin typeface="Arial"/>
                          <a:cs typeface="Arial"/>
                        </a:rPr>
                        <a:t>g</a:t>
                      </a:r>
                      <a:r>
                        <a:rPr sz="950" spc="40" dirty="0">
                          <a:latin typeface="Arial"/>
                          <a:cs typeface="Arial"/>
                        </a:rPr>
                        <a:t> </a:t>
                      </a:r>
                      <a:r>
                        <a:rPr sz="950" spc="20" dirty="0">
                          <a:latin typeface="Arial"/>
                          <a:cs typeface="Arial"/>
                        </a:rPr>
                        <a:t>t</a:t>
                      </a:r>
                      <a:r>
                        <a:rPr sz="950" spc="-30" dirty="0">
                          <a:latin typeface="Arial"/>
                          <a:cs typeface="Arial"/>
                        </a:rPr>
                        <a:t>h</a:t>
                      </a:r>
                      <a:r>
                        <a:rPr sz="950" spc="-10" dirty="0">
                          <a:latin typeface="Arial"/>
                          <a:cs typeface="Arial"/>
                        </a:rPr>
                        <a:t>re</a:t>
                      </a:r>
                      <a:r>
                        <a:rPr sz="950" dirty="0">
                          <a:latin typeface="Arial"/>
                          <a:cs typeface="Arial"/>
                        </a:rPr>
                        <a:t>e</a:t>
                      </a:r>
                      <a:r>
                        <a:rPr sz="950" spc="40" dirty="0">
                          <a:latin typeface="Arial"/>
                          <a:cs typeface="Arial"/>
                        </a:rPr>
                        <a:t> </a:t>
                      </a:r>
                      <a:r>
                        <a:rPr sz="950" spc="15" dirty="0">
                          <a:latin typeface="Arial"/>
                          <a:cs typeface="Arial"/>
                        </a:rPr>
                        <a:t>e</a:t>
                      </a:r>
                      <a:r>
                        <a:rPr sz="950" spc="-50" dirty="0">
                          <a:latin typeface="Arial"/>
                          <a:cs typeface="Arial"/>
                        </a:rPr>
                        <a:t>x</a:t>
                      </a:r>
                      <a:r>
                        <a:rPr sz="950" spc="15" dirty="0">
                          <a:latin typeface="Arial"/>
                          <a:cs typeface="Arial"/>
                        </a:rPr>
                        <a:t>am</a:t>
                      </a:r>
                      <a:r>
                        <a:rPr sz="950" spc="-10" dirty="0">
                          <a:latin typeface="Arial"/>
                          <a:cs typeface="Arial"/>
                        </a:rPr>
                        <a:t>p</a:t>
                      </a:r>
                      <a:r>
                        <a:rPr sz="950" spc="-25" dirty="0">
                          <a:latin typeface="Arial"/>
                          <a:cs typeface="Arial"/>
                        </a:rPr>
                        <a:t>l</a:t>
                      </a:r>
                      <a:r>
                        <a:rPr sz="950" spc="-10" dirty="0">
                          <a:latin typeface="Arial"/>
                          <a:cs typeface="Arial"/>
                        </a:rPr>
                        <a:t>e</a:t>
                      </a:r>
                      <a:r>
                        <a:rPr sz="950" dirty="0">
                          <a:latin typeface="Arial"/>
                          <a:cs typeface="Arial"/>
                        </a:rPr>
                        <a:t>s</a:t>
                      </a:r>
                      <a:r>
                        <a:rPr sz="950" spc="20" dirty="0">
                          <a:latin typeface="Arial"/>
                          <a:cs typeface="Arial"/>
                        </a:rPr>
                        <a:t> </a:t>
                      </a:r>
                      <a:r>
                        <a:rPr sz="950" spc="-10" dirty="0">
                          <a:latin typeface="Arial"/>
                          <a:cs typeface="Arial"/>
                        </a:rPr>
                        <a:t>o</a:t>
                      </a:r>
                      <a:r>
                        <a:rPr sz="950" dirty="0">
                          <a:latin typeface="Arial"/>
                          <a:cs typeface="Arial"/>
                        </a:rPr>
                        <a:t>r</a:t>
                      </a:r>
                      <a:r>
                        <a:rPr sz="950" spc="40" dirty="0">
                          <a:latin typeface="Arial"/>
                          <a:cs typeface="Arial"/>
                        </a:rPr>
                        <a:t> </a:t>
                      </a:r>
                      <a:r>
                        <a:rPr sz="950" spc="-10" dirty="0">
                          <a:latin typeface="Arial"/>
                          <a:cs typeface="Arial"/>
                        </a:rPr>
                        <a:t>a</a:t>
                      </a:r>
                      <a:r>
                        <a:rPr sz="950" dirty="0">
                          <a:latin typeface="Arial"/>
                          <a:cs typeface="Arial"/>
                        </a:rPr>
                        <a:t>n</a:t>
                      </a:r>
                      <a:r>
                        <a:rPr sz="950" spc="15" dirty="0">
                          <a:latin typeface="Arial"/>
                          <a:cs typeface="Arial"/>
                        </a:rPr>
                        <a:t> </a:t>
                      </a:r>
                      <a:r>
                        <a:rPr sz="950" spc="-10" dirty="0">
                          <a:latin typeface="Arial"/>
                          <a:cs typeface="Arial"/>
                        </a:rPr>
                        <a:t>a</a:t>
                      </a:r>
                      <a:r>
                        <a:rPr sz="950" dirty="0">
                          <a:latin typeface="Arial"/>
                          <a:cs typeface="Arial"/>
                        </a:rPr>
                        <a:t>c</a:t>
                      </a:r>
                      <a:r>
                        <a:rPr sz="950" spc="-5" dirty="0">
                          <a:latin typeface="Arial"/>
                          <a:cs typeface="Arial"/>
                        </a:rPr>
                        <a:t>t</a:t>
                      </a:r>
                      <a:r>
                        <a:rPr sz="950" dirty="0">
                          <a:latin typeface="Arial"/>
                          <a:cs typeface="Arial"/>
                        </a:rPr>
                        <a:t>iv</a:t>
                      </a:r>
                      <a:r>
                        <a:rPr sz="950" spc="-25" dirty="0">
                          <a:latin typeface="Arial"/>
                          <a:cs typeface="Arial"/>
                        </a:rPr>
                        <a:t>i</a:t>
                      </a:r>
                      <a:r>
                        <a:rPr sz="950" spc="20" dirty="0">
                          <a:latin typeface="Arial"/>
                          <a:cs typeface="Arial"/>
                        </a:rPr>
                        <a:t>t</a:t>
                      </a:r>
                      <a:r>
                        <a:rPr sz="950" dirty="0">
                          <a:latin typeface="Arial"/>
                          <a:cs typeface="Arial"/>
                        </a:rPr>
                        <a:t>y</a:t>
                      </a:r>
                      <a:r>
                        <a:rPr sz="950" spc="20" dirty="0">
                          <a:latin typeface="Arial"/>
                          <a:cs typeface="Arial"/>
                        </a:rPr>
                        <a:t> </a:t>
                      </a:r>
                      <a:r>
                        <a:rPr sz="950" spc="-10" dirty="0">
                          <a:latin typeface="Arial"/>
                          <a:cs typeface="Arial"/>
                        </a:rPr>
                        <a:t>de</a:t>
                      </a:r>
                      <a:r>
                        <a:rPr sz="950" dirty="0">
                          <a:latin typeface="Arial"/>
                          <a:cs typeface="Arial"/>
                        </a:rPr>
                        <a:t>s</a:t>
                      </a:r>
                      <a:r>
                        <a:rPr sz="950" spc="-25" dirty="0">
                          <a:latin typeface="Arial"/>
                          <a:cs typeface="Arial"/>
                        </a:rPr>
                        <a:t>i</a:t>
                      </a:r>
                      <a:r>
                        <a:rPr sz="950" spc="15" dirty="0">
                          <a:latin typeface="Arial"/>
                          <a:cs typeface="Arial"/>
                        </a:rPr>
                        <a:t>g</a:t>
                      </a:r>
                      <a:r>
                        <a:rPr sz="950" spc="-30" dirty="0">
                          <a:latin typeface="Arial"/>
                          <a:cs typeface="Arial"/>
                        </a:rPr>
                        <a:t>n</a:t>
                      </a:r>
                      <a:r>
                        <a:rPr sz="950" spc="-10" dirty="0">
                          <a:latin typeface="Arial"/>
                          <a:cs typeface="Arial"/>
                        </a:rPr>
                        <a:t>e</a:t>
                      </a:r>
                      <a:r>
                        <a:rPr sz="950" dirty="0">
                          <a:latin typeface="Arial"/>
                          <a:cs typeface="Arial"/>
                        </a:rPr>
                        <a:t>d</a:t>
                      </a:r>
                      <a:r>
                        <a:rPr sz="950" spc="40" dirty="0">
                          <a:latin typeface="Arial"/>
                          <a:cs typeface="Arial"/>
                        </a:rPr>
                        <a:t> </a:t>
                      </a:r>
                      <a:r>
                        <a:rPr sz="950" spc="-5" dirty="0">
                          <a:latin typeface="Arial"/>
                          <a:cs typeface="Arial"/>
                        </a:rPr>
                        <a:t>t</a:t>
                      </a:r>
                      <a:r>
                        <a:rPr sz="950" dirty="0">
                          <a:latin typeface="Arial"/>
                          <a:cs typeface="Arial"/>
                        </a:rPr>
                        <a:t>o</a:t>
                      </a:r>
                      <a:r>
                        <a:rPr sz="950" spc="40" dirty="0">
                          <a:latin typeface="Arial"/>
                          <a:cs typeface="Arial"/>
                        </a:rPr>
                        <a:t> </a:t>
                      </a:r>
                      <a:r>
                        <a:rPr sz="950" spc="-5" dirty="0">
                          <a:latin typeface="Arial"/>
                          <a:cs typeface="Arial"/>
                        </a:rPr>
                        <a:t>t</a:t>
                      </a:r>
                      <a:r>
                        <a:rPr sz="950" spc="-10" dirty="0">
                          <a:latin typeface="Arial"/>
                          <a:cs typeface="Arial"/>
                        </a:rPr>
                        <a:t>ea</a:t>
                      </a:r>
                      <a:r>
                        <a:rPr sz="950" dirty="0">
                          <a:latin typeface="Arial"/>
                          <a:cs typeface="Arial"/>
                        </a:rPr>
                        <a:t>ch</a:t>
                      </a:r>
                      <a:r>
                        <a:rPr sz="950" spc="15" dirty="0">
                          <a:latin typeface="Arial"/>
                          <a:cs typeface="Arial"/>
                        </a:rPr>
                        <a:t> </a:t>
                      </a:r>
                      <a:r>
                        <a:rPr sz="950" spc="-5" dirty="0">
                          <a:latin typeface="Arial"/>
                          <a:cs typeface="Arial"/>
                        </a:rPr>
                        <a:t>t</a:t>
                      </a:r>
                      <a:r>
                        <a:rPr sz="950" spc="-30" dirty="0">
                          <a:latin typeface="Arial"/>
                          <a:cs typeface="Arial"/>
                        </a:rPr>
                        <a:t>h</a:t>
                      </a:r>
                      <a:r>
                        <a:rPr sz="950" dirty="0">
                          <a:latin typeface="Arial"/>
                          <a:cs typeface="Arial"/>
                        </a:rPr>
                        <a:t>e</a:t>
                      </a:r>
                      <a:r>
                        <a:rPr sz="950" spc="65" dirty="0">
                          <a:latin typeface="Arial"/>
                          <a:cs typeface="Arial"/>
                        </a:rPr>
                        <a:t> </a:t>
                      </a:r>
                      <a:r>
                        <a:rPr sz="950" spc="-30" dirty="0">
                          <a:latin typeface="Arial"/>
                          <a:cs typeface="Arial"/>
                        </a:rPr>
                        <a:t>n</a:t>
                      </a:r>
                      <a:r>
                        <a:rPr sz="950" spc="-10" dirty="0">
                          <a:latin typeface="Arial"/>
                          <a:cs typeface="Arial"/>
                        </a:rPr>
                        <a:t>e</a:t>
                      </a:r>
                      <a:r>
                        <a:rPr sz="950" dirty="0">
                          <a:latin typeface="Arial"/>
                          <a:cs typeface="Arial"/>
                        </a:rPr>
                        <a:t>w</a:t>
                      </a:r>
                      <a:r>
                        <a:rPr sz="950" spc="50" dirty="0">
                          <a:latin typeface="Arial"/>
                          <a:cs typeface="Arial"/>
                        </a:rPr>
                        <a:t> </a:t>
                      </a:r>
                      <a:r>
                        <a:rPr sz="950" spc="-25" dirty="0">
                          <a:latin typeface="Arial"/>
                          <a:cs typeface="Arial"/>
                        </a:rPr>
                        <a:t>s</a:t>
                      </a:r>
                      <a:r>
                        <a:rPr sz="950" spc="20" dirty="0">
                          <a:latin typeface="Arial"/>
                          <a:cs typeface="Arial"/>
                        </a:rPr>
                        <a:t>k</a:t>
                      </a:r>
                      <a:r>
                        <a:rPr sz="950" spc="-25" dirty="0">
                          <a:latin typeface="Arial"/>
                          <a:cs typeface="Arial"/>
                        </a:rPr>
                        <a:t>i</a:t>
                      </a:r>
                      <a:r>
                        <a:rPr sz="950" dirty="0">
                          <a:latin typeface="Arial"/>
                          <a:cs typeface="Arial"/>
                        </a:rPr>
                        <a:t>ll</a:t>
                      </a:r>
                      <a:r>
                        <a:rPr sz="950" spc="25" dirty="0">
                          <a:latin typeface="Arial"/>
                          <a:cs typeface="Arial"/>
                        </a:rPr>
                        <a:t> </a:t>
                      </a:r>
                      <a:r>
                        <a:rPr sz="950" spc="15" dirty="0">
                          <a:latin typeface="Arial"/>
                          <a:cs typeface="Arial"/>
                        </a:rPr>
                        <a:t>o</a:t>
                      </a:r>
                      <a:r>
                        <a:rPr sz="950" dirty="0">
                          <a:latin typeface="Arial"/>
                          <a:cs typeface="Arial"/>
                        </a:rPr>
                        <a:t>r c</a:t>
                      </a:r>
                      <a:r>
                        <a:rPr sz="950" spc="-10" dirty="0">
                          <a:latin typeface="Arial"/>
                          <a:cs typeface="Arial"/>
                        </a:rPr>
                        <a:t>o</a:t>
                      </a:r>
                      <a:r>
                        <a:rPr sz="950" spc="-30" dirty="0">
                          <a:latin typeface="Arial"/>
                          <a:cs typeface="Arial"/>
                        </a:rPr>
                        <a:t>n</a:t>
                      </a:r>
                      <a:r>
                        <a:rPr sz="950" dirty="0">
                          <a:latin typeface="Arial"/>
                          <a:cs typeface="Arial"/>
                        </a:rPr>
                        <a:t>c</a:t>
                      </a:r>
                      <a:r>
                        <a:rPr sz="950" spc="-10" dirty="0">
                          <a:latin typeface="Arial"/>
                          <a:cs typeface="Arial"/>
                        </a:rPr>
                        <a:t>ep</a:t>
                      </a:r>
                      <a:r>
                        <a:rPr sz="950" spc="-5" dirty="0">
                          <a:latin typeface="Arial"/>
                          <a:cs typeface="Arial"/>
                        </a:rPr>
                        <a:t>t</a:t>
                      </a:r>
                      <a:r>
                        <a:rPr sz="950" dirty="0">
                          <a:latin typeface="Arial"/>
                          <a:cs typeface="Arial"/>
                        </a:rPr>
                        <a:t>.</a:t>
                      </a:r>
                      <a:r>
                        <a:rPr sz="950" spc="-5" dirty="0">
                          <a:latin typeface="Arial"/>
                          <a:cs typeface="Arial"/>
                        </a:rPr>
                        <a:t> </a:t>
                      </a:r>
                      <a:r>
                        <a:rPr sz="950" spc="10" dirty="0">
                          <a:latin typeface="Arial"/>
                          <a:cs typeface="Arial"/>
                        </a:rPr>
                        <a:t>T</a:t>
                      </a:r>
                      <a:r>
                        <a:rPr sz="950" spc="-30" dirty="0">
                          <a:latin typeface="Arial"/>
                          <a:cs typeface="Arial"/>
                        </a:rPr>
                        <a:t>h</a:t>
                      </a:r>
                      <a:r>
                        <a:rPr sz="950" dirty="0">
                          <a:latin typeface="Arial"/>
                          <a:cs typeface="Arial"/>
                        </a:rPr>
                        <a:t>e</a:t>
                      </a:r>
                      <a:r>
                        <a:rPr sz="950" spc="-10" dirty="0">
                          <a:latin typeface="Arial"/>
                          <a:cs typeface="Arial"/>
                        </a:rPr>
                        <a:t> ra</a:t>
                      </a:r>
                      <a:r>
                        <a:rPr sz="950" spc="20" dirty="0">
                          <a:latin typeface="Arial"/>
                          <a:cs typeface="Arial"/>
                        </a:rPr>
                        <a:t>t</a:t>
                      </a:r>
                      <a:r>
                        <a:rPr sz="950" spc="-25" dirty="0">
                          <a:latin typeface="Arial"/>
                          <a:cs typeface="Arial"/>
                        </a:rPr>
                        <a:t>i</a:t>
                      </a:r>
                      <a:r>
                        <a:rPr sz="950" spc="15" dirty="0">
                          <a:latin typeface="Arial"/>
                          <a:cs typeface="Arial"/>
                        </a:rPr>
                        <a:t>o</a:t>
                      </a:r>
                      <a:r>
                        <a:rPr sz="950" spc="-30" dirty="0">
                          <a:latin typeface="Arial"/>
                          <a:cs typeface="Arial"/>
                        </a:rPr>
                        <a:t>n</a:t>
                      </a:r>
                      <a:r>
                        <a:rPr sz="950" spc="15" dirty="0">
                          <a:latin typeface="Arial"/>
                          <a:cs typeface="Arial"/>
                        </a:rPr>
                        <a:t>a</a:t>
                      </a:r>
                      <a:r>
                        <a:rPr sz="950" spc="-25" dirty="0">
                          <a:latin typeface="Arial"/>
                          <a:cs typeface="Arial"/>
                        </a:rPr>
                        <a:t>l</a:t>
                      </a:r>
                      <a:r>
                        <a:rPr sz="950" dirty="0">
                          <a:latin typeface="Arial"/>
                          <a:cs typeface="Arial"/>
                        </a:rPr>
                        <a:t>e</a:t>
                      </a:r>
                      <a:r>
                        <a:rPr sz="950" spc="-10" dirty="0">
                          <a:latin typeface="Arial"/>
                          <a:cs typeface="Arial"/>
                        </a:rPr>
                        <a:t> o</a:t>
                      </a:r>
                      <a:r>
                        <a:rPr sz="950" dirty="0">
                          <a:latin typeface="Arial"/>
                          <a:cs typeface="Arial"/>
                        </a:rPr>
                        <a:t>f</a:t>
                      </a:r>
                      <a:r>
                        <a:rPr sz="950" spc="20" dirty="0">
                          <a:latin typeface="Arial"/>
                          <a:cs typeface="Arial"/>
                        </a:rPr>
                        <a:t> </a:t>
                      </a:r>
                      <a:r>
                        <a:rPr sz="950" spc="-5" dirty="0">
                          <a:latin typeface="Arial"/>
                          <a:cs typeface="Arial"/>
                        </a:rPr>
                        <a:t>t</a:t>
                      </a:r>
                      <a:r>
                        <a:rPr sz="950" spc="-30" dirty="0">
                          <a:latin typeface="Arial"/>
                          <a:cs typeface="Arial"/>
                        </a:rPr>
                        <a:t>h</a:t>
                      </a:r>
                      <a:r>
                        <a:rPr sz="950" dirty="0">
                          <a:latin typeface="Arial"/>
                          <a:cs typeface="Arial"/>
                        </a:rPr>
                        <a:t>e</a:t>
                      </a:r>
                      <a:r>
                        <a:rPr sz="950" spc="-10" dirty="0">
                          <a:latin typeface="Arial"/>
                          <a:cs typeface="Arial"/>
                        </a:rPr>
                        <a:t> </a:t>
                      </a:r>
                      <a:r>
                        <a:rPr sz="950" spc="-25" dirty="0">
                          <a:latin typeface="Arial"/>
                          <a:cs typeface="Arial"/>
                        </a:rPr>
                        <a:t>l</a:t>
                      </a:r>
                      <a:r>
                        <a:rPr sz="950" spc="15" dirty="0">
                          <a:latin typeface="Arial"/>
                          <a:cs typeface="Arial"/>
                        </a:rPr>
                        <a:t>e</a:t>
                      </a:r>
                      <a:r>
                        <a:rPr sz="950" dirty="0">
                          <a:latin typeface="Arial"/>
                          <a:cs typeface="Arial"/>
                        </a:rPr>
                        <a:t>s</a:t>
                      </a:r>
                      <a:r>
                        <a:rPr sz="950" spc="-25" dirty="0">
                          <a:latin typeface="Arial"/>
                          <a:cs typeface="Arial"/>
                        </a:rPr>
                        <a:t>s</a:t>
                      </a:r>
                      <a:r>
                        <a:rPr sz="950" spc="15" dirty="0">
                          <a:latin typeface="Arial"/>
                          <a:cs typeface="Arial"/>
                        </a:rPr>
                        <a:t>o</a:t>
                      </a:r>
                      <a:r>
                        <a:rPr sz="950" dirty="0">
                          <a:latin typeface="Arial"/>
                          <a:cs typeface="Arial"/>
                        </a:rPr>
                        <a:t>n</a:t>
                      </a:r>
                      <a:r>
                        <a:rPr sz="950" spc="-30" dirty="0">
                          <a:latin typeface="Arial"/>
                          <a:cs typeface="Arial"/>
                        </a:rPr>
                        <a:t> </a:t>
                      </a:r>
                      <a:r>
                        <a:rPr sz="950" spc="15" dirty="0">
                          <a:latin typeface="Arial"/>
                          <a:cs typeface="Arial"/>
                        </a:rPr>
                        <a:t>m</a:t>
                      </a:r>
                      <a:r>
                        <a:rPr sz="950" spc="-10" dirty="0">
                          <a:latin typeface="Arial"/>
                          <a:cs typeface="Arial"/>
                        </a:rPr>
                        <a:t>u</a:t>
                      </a:r>
                      <a:r>
                        <a:rPr sz="950" spc="-25" dirty="0">
                          <a:latin typeface="Arial"/>
                          <a:cs typeface="Arial"/>
                        </a:rPr>
                        <a:t>s</a:t>
                      </a:r>
                      <a:r>
                        <a:rPr sz="950" dirty="0">
                          <a:latin typeface="Arial"/>
                          <a:cs typeface="Arial"/>
                        </a:rPr>
                        <a:t>t</a:t>
                      </a:r>
                      <a:r>
                        <a:rPr sz="950" spc="-5" dirty="0">
                          <a:latin typeface="Arial"/>
                          <a:cs typeface="Arial"/>
                        </a:rPr>
                        <a:t> </a:t>
                      </a:r>
                      <a:r>
                        <a:rPr sz="950" spc="-10" dirty="0">
                          <a:latin typeface="Arial"/>
                          <a:cs typeface="Arial"/>
                        </a:rPr>
                        <a:t>b</a:t>
                      </a:r>
                      <a:r>
                        <a:rPr sz="950" dirty="0">
                          <a:latin typeface="Arial"/>
                          <a:cs typeface="Arial"/>
                        </a:rPr>
                        <a:t>e</a:t>
                      </a:r>
                      <a:r>
                        <a:rPr sz="950" spc="-10" dirty="0">
                          <a:latin typeface="Arial"/>
                          <a:cs typeface="Arial"/>
                        </a:rPr>
                        <a:t> </a:t>
                      </a:r>
                      <a:r>
                        <a:rPr sz="950" spc="15" dirty="0">
                          <a:latin typeface="Arial"/>
                          <a:cs typeface="Arial"/>
                        </a:rPr>
                        <a:t>g</a:t>
                      </a:r>
                      <a:r>
                        <a:rPr sz="950" spc="-25" dirty="0">
                          <a:latin typeface="Arial"/>
                          <a:cs typeface="Arial"/>
                        </a:rPr>
                        <a:t>iv</a:t>
                      </a:r>
                      <a:r>
                        <a:rPr sz="950" spc="15" dirty="0">
                          <a:latin typeface="Arial"/>
                          <a:cs typeface="Arial"/>
                        </a:rPr>
                        <a:t>e</a:t>
                      </a:r>
                      <a:r>
                        <a:rPr sz="950" dirty="0">
                          <a:latin typeface="Arial"/>
                          <a:cs typeface="Arial"/>
                        </a:rPr>
                        <a:t>n</a:t>
                      </a:r>
                      <a:r>
                        <a:rPr sz="950" spc="-30" dirty="0">
                          <a:latin typeface="Arial"/>
                          <a:cs typeface="Arial"/>
                        </a:rPr>
                        <a:t> </a:t>
                      </a:r>
                      <a:r>
                        <a:rPr sz="950" spc="15" dirty="0">
                          <a:latin typeface="Arial"/>
                          <a:cs typeface="Arial"/>
                        </a:rPr>
                        <a:t>a</a:t>
                      </a:r>
                      <a:r>
                        <a:rPr sz="950" spc="-30" dirty="0">
                          <a:latin typeface="Arial"/>
                          <a:cs typeface="Arial"/>
                        </a:rPr>
                        <a:t>n</a:t>
                      </a:r>
                      <a:r>
                        <a:rPr sz="950" dirty="0">
                          <a:latin typeface="Arial"/>
                          <a:cs typeface="Arial"/>
                        </a:rPr>
                        <a:t>d</a:t>
                      </a:r>
                      <a:r>
                        <a:rPr sz="950" spc="15" dirty="0">
                          <a:latin typeface="Arial"/>
                          <a:cs typeface="Arial"/>
                        </a:rPr>
                        <a:t> </a:t>
                      </a:r>
                      <a:r>
                        <a:rPr sz="950" spc="-10" dirty="0">
                          <a:latin typeface="Arial"/>
                          <a:cs typeface="Arial"/>
                        </a:rPr>
                        <a:t>re</a:t>
                      </a:r>
                      <a:r>
                        <a:rPr sz="950" dirty="0">
                          <a:latin typeface="Arial"/>
                          <a:cs typeface="Arial"/>
                        </a:rPr>
                        <a:t>l</a:t>
                      </a:r>
                      <a:r>
                        <a:rPr sz="950" spc="-10" dirty="0">
                          <a:latin typeface="Arial"/>
                          <a:cs typeface="Arial"/>
                        </a:rPr>
                        <a:t>a</a:t>
                      </a:r>
                      <a:r>
                        <a:rPr sz="950" spc="-5" dirty="0">
                          <a:latin typeface="Arial"/>
                          <a:cs typeface="Arial"/>
                        </a:rPr>
                        <a:t>t</a:t>
                      </a:r>
                      <a:r>
                        <a:rPr sz="950" spc="-10" dirty="0">
                          <a:latin typeface="Arial"/>
                          <a:cs typeface="Arial"/>
                        </a:rPr>
                        <a:t>e</a:t>
                      </a:r>
                      <a:r>
                        <a:rPr sz="950" dirty="0">
                          <a:latin typeface="Arial"/>
                          <a:cs typeface="Arial"/>
                        </a:rPr>
                        <a:t>d</a:t>
                      </a:r>
                      <a:r>
                        <a:rPr sz="950" spc="-10" dirty="0">
                          <a:latin typeface="Arial"/>
                          <a:cs typeface="Arial"/>
                        </a:rPr>
                        <a:t> </a:t>
                      </a:r>
                      <a:r>
                        <a:rPr sz="950" spc="-5" dirty="0">
                          <a:latin typeface="Arial"/>
                          <a:cs typeface="Arial"/>
                        </a:rPr>
                        <a:t>t</a:t>
                      </a:r>
                      <a:r>
                        <a:rPr sz="950" dirty="0">
                          <a:latin typeface="Arial"/>
                          <a:cs typeface="Arial"/>
                        </a:rPr>
                        <a:t>o</a:t>
                      </a:r>
                      <a:r>
                        <a:rPr sz="950" spc="-10" dirty="0">
                          <a:latin typeface="Arial"/>
                          <a:cs typeface="Arial"/>
                        </a:rPr>
                        <a:t> </a:t>
                      </a:r>
                      <a:r>
                        <a:rPr sz="950" spc="-30" dirty="0">
                          <a:latin typeface="Arial"/>
                          <a:cs typeface="Arial"/>
                        </a:rPr>
                        <a:t>h</a:t>
                      </a:r>
                      <a:r>
                        <a:rPr sz="950" spc="-10" dirty="0">
                          <a:latin typeface="Arial"/>
                          <a:cs typeface="Arial"/>
                        </a:rPr>
                        <a:t>o</a:t>
                      </a:r>
                      <a:r>
                        <a:rPr sz="950" spc="15" dirty="0">
                          <a:latin typeface="Arial"/>
                          <a:cs typeface="Arial"/>
                        </a:rPr>
                        <a:t>m</a:t>
                      </a:r>
                      <a:r>
                        <a:rPr sz="950" spc="-10" dirty="0">
                          <a:latin typeface="Arial"/>
                          <a:cs typeface="Arial"/>
                        </a:rPr>
                        <a:t>e</a:t>
                      </a:r>
                      <a:r>
                        <a:rPr sz="950" dirty="0">
                          <a:latin typeface="Arial"/>
                          <a:cs typeface="Arial"/>
                        </a:rPr>
                        <a:t>,</a:t>
                      </a:r>
                      <a:r>
                        <a:rPr sz="950" spc="-5" dirty="0">
                          <a:latin typeface="Arial"/>
                          <a:cs typeface="Arial"/>
                        </a:rPr>
                        <a:t> </a:t>
                      </a:r>
                      <a:r>
                        <a:rPr sz="950" spc="-25" dirty="0">
                          <a:latin typeface="Arial"/>
                          <a:cs typeface="Arial"/>
                        </a:rPr>
                        <a:t>s</a:t>
                      </a:r>
                      <a:r>
                        <a:rPr sz="950" spc="20" dirty="0">
                          <a:latin typeface="Arial"/>
                          <a:cs typeface="Arial"/>
                        </a:rPr>
                        <a:t>c</a:t>
                      </a:r>
                      <a:r>
                        <a:rPr sz="950" spc="-30" dirty="0">
                          <a:latin typeface="Arial"/>
                          <a:cs typeface="Arial"/>
                        </a:rPr>
                        <a:t>h</a:t>
                      </a:r>
                      <a:r>
                        <a:rPr sz="950" spc="-10" dirty="0">
                          <a:latin typeface="Arial"/>
                          <a:cs typeface="Arial"/>
                        </a:rPr>
                        <a:t>oo</a:t>
                      </a:r>
                      <a:r>
                        <a:rPr sz="950" dirty="0">
                          <a:latin typeface="Arial"/>
                          <a:cs typeface="Arial"/>
                        </a:rPr>
                        <a:t>l</a:t>
                      </a:r>
                      <a:r>
                        <a:rPr sz="950" spc="-25" dirty="0">
                          <a:latin typeface="Arial"/>
                          <a:cs typeface="Arial"/>
                        </a:rPr>
                        <a:t> </a:t>
                      </a:r>
                      <a:r>
                        <a:rPr sz="950" spc="15" dirty="0">
                          <a:latin typeface="Arial"/>
                          <a:cs typeface="Arial"/>
                        </a:rPr>
                        <a:t>a</a:t>
                      </a:r>
                      <a:r>
                        <a:rPr sz="950" spc="-30" dirty="0">
                          <a:latin typeface="Arial"/>
                          <a:cs typeface="Arial"/>
                        </a:rPr>
                        <a:t>n</a:t>
                      </a:r>
                      <a:r>
                        <a:rPr sz="950" dirty="0">
                          <a:latin typeface="Arial"/>
                          <a:cs typeface="Arial"/>
                        </a:rPr>
                        <a:t>d</a:t>
                      </a:r>
                      <a:r>
                        <a:rPr sz="950" spc="-10" dirty="0">
                          <a:latin typeface="Arial"/>
                          <a:cs typeface="Arial"/>
                        </a:rPr>
                        <a:t> </a:t>
                      </a:r>
                      <a:r>
                        <a:rPr sz="950" spc="20" dirty="0">
                          <a:latin typeface="Arial"/>
                          <a:cs typeface="Arial"/>
                        </a:rPr>
                        <a:t>t</a:t>
                      </a:r>
                      <a:r>
                        <a:rPr sz="950" spc="-30" dirty="0">
                          <a:latin typeface="Arial"/>
                          <a:cs typeface="Arial"/>
                        </a:rPr>
                        <a:t>h</a:t>
                      </a:r>
                      <a:r>
                        <a:rPr sz="950" dirty="0">
                          <a:latin typeface="Arial"/>
                          <a:cs typeface="Arial"/>
                        </a:rPr>
                        <a:t>e</a:t>
                      </a:r>
                      <a:r>
                        <a:rPr sz="950" spc="-10" dirty="0">
                          <a:latin typeface="Arial"/>
                          <a:cs typeface="Arial"/>
                        </a:rPr>
                        <a:t> </a:t>
                      </a:r>
                      <a:r>
                        <a:rPr sz="950" dirty="0">
                          <a:latin typeface="Arial"/>
                          <a:cs typeface="Arial"/>
                        </a:rPr>
                        <a:t>w</a:t>
                      </a:r>
                      <a:r>
                        <a:rPr sz="950" spc="-10" dirty="0">
                          <a:latin typeface="Arial"/>
                          <a:cs typeface="Arial"/>
                        </a:rPr>
                        <a:t>o</a:t>
                      </a:r>
                      <a:r>
                        <a:rPr sz="950" spc="15" dirty="0">
                          <a:latin typeface="Arial"/>
                          <a:cs typeface="Arial"/>
                        </a:rPr>
                        <a:t>r</a:t>
                      </a:r>
                      <a:r>
                        <a:rPr sz="950" spc="-25" dirty="0">
                          <a:latin typeface="Arial"/>
                          <a:cs typeface="Arial"/>
                        </a:rPr>
                        <a:t>l</a:t>
                      </a:r>
                      <a:r>
                        <a:rPr sz="950" dirty="0">
                          <a:latin typeface="Arial"/>
                          <a:cs typeface="Arial"/>
                        </a:rPr>
                        <a:t>d</a:t>
                      </a:r>
                      <a:r>
                        <a:rPr sz="950" spc="-10" dirty="0">
                          <a:latin typeface="Arial"/>
                          <a:cs typeface="Arial"/>
                        </a:rPr>
                        <a:t> o</a:t>
                      </a:r>
                      <a:r>
                        <a:rPr sz="950" dirty="0">
                          <a:latin typeface="Arial"/>
                          <a:cs typeface="Arial"/>
                        </a:rPr>
                        <a:t>f</a:t>
                      </a:r>
                      <a:r>
                        <a:rPr sz="950" spc="20" dirty="0">
                          <a:latin typeface="Arial"/>
                          <a:cs typeface="Arial"/>
                        </a:rPr>
                        <a:t> </a:t>
                      </a:r>
                      <a:r>
                        <a:rPr sz="950" dirty="0">
                          <a:latin typeface="Arial"/>
                          <a:cs typeface="Arial"/>
                        </a:rPr>
                        <a:t>w</a:t>
                      </a:r>
                      <a:r>
                        <a:rPr sz="950" spc="-10" dirty="0">
                          <a:latin typeface="Arial"/>
                          <a:cs typeface="Arial"/>
                        </a:rPr>
                        <a:t>or</a:t>
                      </a:r>
                      <a:r>
                        <a:rPr sz="950" dirty="0">
                          <a:latin typeface="Arial"/>
                          <a:cs typeface="Arial"/>
                        </a:rPr>
                        <a:t>k.</a:t>
                      </a:r>
                      <a:endParaRPr sz="95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r>
              <a:tr h="289560">
                <a:tc>
                  <a:txBody>
                    <a:bodyPr/>
                    <a:lstStyle/>
                    <a:p>
                      <a:pPr marL="62865">
                        <a:lnSpc>
                          <a:spcPct val="100000"/>
                        </a:lnSpc>
                      </a:pPr>
                      <a:r>
                        <a:rPr sz="1000" b="1" spc="5" dirty="0">
                          <a:latin typeface="Arial"/>
                          <a:cs typeface="Arial"/>
                        </a:rPr>
                        <a:t>L</a:t>
                      </a:r>
                      <a:r>
                        <a:rPr sz="1000" b="1" spc="-10" dirty="0">
                          <a:latin typeface="Arial"/>
                          <a:cs typeface="Arial"/>
                        </a:rPr>
                        <a:t>ess</a:t>
                      </a:r>
                      <a:r>
                        <a:rPr sz="1000" b="1" spc="5" dirty="0">
                          <a:latin typeface="Arial"/>
                          <a:cs typeface="Arial"/>
                        </a:rPr>
                        <a:t>o</a:t>
                      </a:r>
                      <a:r>
                        <a:rPr sz="1000" b="1" dirty="0">
                          <a:latin typeface="Arial"/>
                          <a:cs typeface="Arial"/>
                        </a:rPr>
                        <a:t>n</a:t>
                      </a:r>
                      <a:r>
                        <a:rPr sz="1000" b="1" spc="-10" dirty="0">
                          <a:latin typeface="Arial"/>
                          <a:cs typeface="Arial"/>
                        </a:rPr>
                        <a:t> </a:t>
                      </a:r>
                      <a:r>
                        <a:rPr sz="1000" b="1" spc="-20" dirty="0">
                          <a:latin typeface="Arial"/>
                          <a:cs typeface="Arial"/>
                        </a:rPr>
                        <a:t>O</a:t>
                      </a:r>
                      <a:r>
                        <a:rPr sz="1000" b="1" spc="5" dirty="0">
                          <a:latin typeface="Arial"/>
                          <a:cs typeface="Arial"/>
                        </a:rPr>
                        <a:t>bj</a:t>
                      </a:r>
                      <a:r>
                        <a:rPr sz="1000" b="1" spc="-10" dirty="0">
                          <a:latin typeface="Arial"/>
                          <a:cs typeface="Arial"/>
                        </a:rPr>
                        <a:t>ec</a:t>
                      </a:r>
                      <a:r>
                        <a:rPr sz="1000" b="1" dirty="0">
                          <a:latin typeface="Arial"/>
                          <a:cs typeface="Arial"/>
                        </a:rPr>
                        <a:t>t</a:t>
                      </a:r>
                      <a:r>
                        <a:rPr sz="1000" b="1" spc="5" dirty="0">
                          <a:latin typeface="Arial"/>
                          <a:cs typeface="Arial"/>
                        </a:rPr>
                        <a:t>i</a:t>
                      </a:r>
                      <a:r>
                        <a:rPr sz="1000" b="1" spc="-10" dirty="0">
                          <a:latin typeface="Arial"/>
                          <a:cs typeface="Arial"/>
                        </a:rPr>
                        <a:t>ve</a:t>
                      </a:r>
                      <a:endParaRPr sz="10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62865" marR="55880">
                        <a:lnSpc>
                          <a:spcPts val="1060"/>
                        </a:lnSpc>
                      </a:pPr>
                      <a:r>
                        <a:rPr sz="950" spc="-5" dirty="0">
                          <a:latin typeface="Arial"/>
                          <a:cs typeface="Arial"/>
                        </a:rPr>
                        <a:t>O</a:t>
                      </a:r>
                      <a:r>
                        <a:rPr sz="950" spc="-10" dirty="0">
                          <a:latin typeface="Arial"/>
                          <a:cs typeface="Arial"/>
                        </a:rPr>
                        <a:t>b</a:t>
                      </a:r>
                      <a:r>
                        <a:rPr sz="950" spc="25" dirty="0">
                          <a:latin typeface="Arial"/>
                          <a:cs typeface="Arial"/>
                        </a:rPr>
                        <a:t>j</a:t>
                      </a:r>
                      <a:r>
                        <a:rPr sz="950" spc="-30" dirty="0">
                          <a:latin typeface="Arial"/>
                          <a:cs typeface="Arial"/>
                        </a:rPr>
                        <a:t>e</a:t>
                      </a:r>
                      <a:r>
                        <a:rPr sz="950" dirty="0">
                          <a:latin typeface="Arial"/>
                          <a:cs typeface="Arial"/>
                        </a:rPr>
                        <a:t>c</a:t>
                      </a:r>
                      <a:r>
                        <a:rPr sz="950" spc="-5" dirty="0">
                          <a:latin typeface="Arial"/>
                          <a:cs typeface="Arial"/>
                        </a:rPr>
                        <a:t>t</a:t>
                      </a:r>
                      <a:r>
                        <a:rPr sz="950" spc="-25" dirty="0">
                          <a:latin typeface="Arial"/>
                          <a:cs typeface="Arial"/>
                        </a:rPr>
                        <a:t>iv</a:t>
                      </a:r>
                      <a:r>
                        <a:rPr sz="950" spc="15" dirty="0">
                          <a:latin typeface="Arial"/>
                          <a:cs typeface="Arial"/>
                        </a:rPr>
                        <a:t>e</a:t>
                      </a:r>
                      <a:r>
                        <a:rPr sz="950" dirty="0">
                          <a:latin typeface="Arial"/>
                          <a:cs typeface="Arial"/>
                        </a:rPr>
                        <a:t>s</a:t>
                      </a:r>
                      <a:r>
                        <a:rPr sz="950" spc="95" dirty="0">
                          <a:latin typeface="Arial"/>
                          <a:cs typeface="Arial"/>
                        </a:rPr>
                        <a:t> </a:t>
                      </a:r>
                      <a:r>
                        <a:rPr sz="950" spc="15" dirty="0">
                          <a:latin typeface="Arial"/>
                          <a:cs typeface="Arial"/>
                        </a:rPr>
                        <a:t>m</a:t>
                      </a:r>
                      <a:r>
                        <a:rPr sz="950" spc="-30" dirty="0">
                          <a:latin typeface="Arial"/>
                          <a:cs typeface="Arial"/>
                        </a:rPr>
                        <a:t>u</a:t>
                      </a:r>
                      <a:r>
                        <a:rPr sz="950" spc="-25" dirty="0">
                          <a:latin typeface="Arial"/>
                          <a:cs typeface="Arial"/>
                        </a:rPr>
                        <a:t>s</a:t>
                      </a:r>
                      <a:r>
                        <a:rPr sz="950" dirty="0">
                          <a:latin typeface="Arial"/>
                          <a:cs typeface="Arial"/>
                        </a:rPr>
                        <a:t>t</a:t>
                      </a:r>
                      <a:r>
                        <a:rPr sz="950" spc="114" dirty="0">
                          <a:latin typeface="Arial"/>
                          <a:cs typeface="Arial"/>
                        </a:rPr>
                        <a:t> </a:t>
                      </a:r>
                      <a:r>
                        <a:rPr sz="950" spc="-10" dirty="0">
                          <a:latin typeface="Arial"/>
                          <a:cs typeface="Arial"/>
                        </a:rPr>
                        <a:t>b</a:t>
                      </a:r>
                      <a:r>
                        <a:rPr sz="950" dirty="0">
                          <a:latin typeface="Arial"/>
                          <a:cs typeface="Arial"/>
                        </a:rPr>
                        <a:t>e</a:t>
                      </a:r>
                      <a:r>
                        <a:rPr sz="950" spc="110" dirty="0">
                          <a:latin typeface="Arial"/>
                          <a:cs typeface="Arial"/>
                        </a:rPr>
                        <a:t> </a:t>
                      </a:r>
                      <a:r>
                        <a:rPr sz="950" spc="15" dirty="0">
                          <a:latin typeface="Arial"/>
                          <a:cs typeface="Arial"/>
                        </a:rPr>
                        <a:t>m</a:t>
                      </a:r>
                      <a:r>
                        <a:rPr sz="950" spc="-10" dirty="0">
                          <a:latin typeface="Arial"/>
                          <a:cs typeface="Arial"/>
                        </a:rPr>
                        <a:t>ea</a:t>
                      </a:r>
                      <a:r>
                        <a:rPr sz="950" dirty="0">
                          <a:latin typeface="Arial"/>
                          <a:cs typeface="Arial"/>
                        </a:rPr>
                        <a:t>s</a:t>
                      </a:r>
                      <a:r>
                        <a:rPr sz="950" spc="-30" dirty="0">
                          <a:latin typeface="Arial"/>
                          <a:cs typeface="Arial"/>
                        </a:rPr>
                        <a:t>u</a:t>
                      </a:r>
                      <a:r>
                        <a:rPr sz="950" spc="-10" dirty="0">
                          <a:latin typeface="Arial"/>
                          <a:cs typeface="Arial"/>
                        </a:rPr>
                        <a:t>ra</a:t>
                      </a:r>
                      <a:r>
                        <a:rPr sz="950" spc="15" dirty="0">
                          <a:latin typeface="Arial"/>
                          <a:cs typeface="Arial"/>
                        </a:rPr>
                        <a:t>b</a:t>
                      </a:r>
                      <a:r>
                        <a:rPr sz="950" spc="-25" dirty="0">
                          <a:latin typeface="Arial"/>
                          <a:cs typeface="Arial"/>
                        </a:rPr>
                        <a:t>l</a:t>
                      </a:r>
                      <a:r>
                        <a:rPr sz="950" spc="-10" dirty="0">
                          <a:latin typeface="Arial"/>
                          <a:cs typeface="Arial"/>
                        </a:rPr>
                        <a:t>e</a:t>
                      </a:r>
                      <a:r>
                        <a:rPr sz="950" dirty="0">
                          <a:latin typeface="Arial"/>
                          <a:cs typeface="Arial"/>
                        </a:rPr>
                        <a:t>.</a:t>
                      </a:r>
                      <a:r>
                        <a:rPr sz="950" spc="114" dirty="0">
                          <a:latin typeface="Arial"/>
                          <a:cs typeface="Arial"/>
                        </a:rPr>
                        <a:t> </a:t>
                      </a:r>
                      <a:r>
                        <a:rPr sz="950" spc="10" dirty="0">
                          <a:latin typeface="Arial"/>
                          <a:cs typeface="Arial"/>
                        </a:rPr>
                        <a:t>T</a:t>
                      </a:r>
                      <a:r>
                        <a:rPr sz="950" spc="-30" dirty="0">
                          <a:latin typeface="Arial"/>
                          <a:cs typeface="Arial"/>
                        </a:rPr>
                        <a:t>h</a:t>
                      </a:r>
                      <a:r>
                        <a:rPr sz="950" spc="-10" dirty="0">
                          <a:latin typeface="Arial"/>
                          <a:cs typeface="Arial"/>
                        </a:rPr>
                        <a:t>e</a:t>
                      </a:r>
                      <a:r>
                        <a:rPr sz="950" dirty="0">
                          <a:latin typeface="Arial"/>
                          <a:cs typeface="Arial"/>
                        </a:rPr>
                        <a:t>y</a:t>
                      </a:r>
                      <a:r>
                        <a:rPr sz="950" spc="114" dirty="0">
                          <a:latin typeface="Arial"/>
                          <a:cs typeface="Arial"/>
                        </a:rPr>
                        <a:t> </a:t>
                      </a:r>
                      <a:r>
                        <a:rPr sz="950" dirty="0">
                          <a:latin typeface="Arial"/>
                          <a:cs typeface="Arial"/>
                        </a:rPr>
                        <a:t>s</a:t>
                      </a:r>
                      <a:r>
                        <a:rPr sz="950" spc="-30" dirty="0">
                          <a:latin typeface="Arial"/>
                          <a:cs typeface="Arial"/>
                        </a:rPr>
                        <a:t>h</a:t>
                      </a:r>
                      <a:r>
                        <a:rPr sz="950" spc="15" dirty="0">
                          <a:latin typeface="Arial"/>
                          <a:cs typeface="Arial"/>
                        </a:rPr>
                        <a:t>o</a:t>
                      </a:r>
                      <a:r>
                        <a:rPr sz="950" spc="-10" dirty="0">
                          <a:latin typeface="Arial"/>
                          <a:cs typeface="Arial"/>
                        </a:rPr>
                        <a:t>u</a:t>
                      </a:r>
                      <a:r>
                        <a:rPr sz="950" spc="-25" dirty="0">
                          <a:latin typeface="Arial"/>
                          <a:cs typeface="Arial"/>
                        </a:rPr>
                        <a:t>l</a:t>
                      </a:r>
                      <a:r>
                        <a:rPr sz="950" dirty="0">
                          <a:latin typeface="Arial"/>
                          <a:cs typeface="Arial"/>
                        </a:rPr>
                        <a:t>d</a:t>
                      </a:r>
                      <a:r>
                        <a:rPr sz="950" spc="110" dirty="0">
                          <a:latin typeface="Arial"/>
                          <a:cs typeface="Arial"/>
                        </a:rPr>
                        <a:t> </a:t>
                      </a:r>
                      <a:r>
                        <a:rPr sz="950" dirty="0">
                          <a:latin typeface="Arial"/>
                          <a:cs typeface="Arial"/>
                        </a:rPr>
                        <a:t>c</a:t>
                      </a:r>
                      <a:r>
                        <a:rPr sz="950" spc="-10" dirty="0">
                          <a:latin typeface="Arial"/>
                          <a:cs typeface="Arial"/>
                        </a:rPr>
                        <a:t>o</a:t>
                      </a:r>
                      <a:r>
                        <a:rPr sz="950" spc="-30" dirty="0">
                          <a:latin typeface="Arial"/>
                          <a:cs typeface="Arial"/>
                        </a:rPr>
                        <a:t>n</a:t>
                      </a:r>
                      <a:r>
                        <a:rPr sz="950" spc="-5" dirty="0">
                          <a:latin typeface="Arial"/>
                          <a:cs typeface="Arial"/>
                        </a:rPr>
                        <a:t>t</a:t>
                      </a:r>
                      <a:r>
                        <a:rPr sz="950" spc="15" dirty="0">
                          <a:latin typeface="Arial"/>
                          <a:cs typeface="Arial"/>
                        </a:rPr>
                        <a:t>a</a:t>
                      </a:r>
                      <a:r>
                        <a:rPr sz="950" dirty="0">
                          <a:latin typeface="Arial"/>
                          <a:cs typeface="Arial"/>
                        </a:rPr>
                        <a:t>in</a:t>
                      </a:r>
                      <a:r>
                        <a:rPr sz="950" spc="90" dirty="0">
                          <a:latin typeface="Arial"/>
                          <a:cs typeface="Arial"/>
                        </a:rPr>
                        <a:t> </a:t>
                      </a:r>
                      <a:r>
                        <a:rPr sz="950" dirty="0">
                          <a:latin typeface="Arial"/>
                          <a:cs typeface="Arial"/>
                        </a:rPr>
                        <a:t>a </a:t>
                      </a:r>
                      <a:r>
                        <a:rPr sz="950" spc="-130" dirty="0">
                          <a:latin typeface="Arial"/>
                          <a:cs typeface="Arial"/>
                        </a:rPr>
                        <a:t> </a:t>
                      </a:r>
                      <a:r>
                        <a:rPr sz="950" dirty="0">
                          <a:latin typeface="Arial"/>
                          <a:cs typeface="Arial"/>
                        </a:rPr>
                        <a:t>c</a:t>
                      </a:r>
                      <a:r>
                        <a:rPr sz="950" spc="-10" dirty="0">
                          <a:latin typeface="Arial"/>
                          <a:cs typeface="Arial"/>
                        </a:rPr>
                        <a:t>o</a:t>
                      </a:r>
                      <a:r>
                        <a:rPr sz="950" spc="-30" dirty="0">
                          <a:latin typeface="Arial"/>
                          <a:cs typeface="Arial"/>
                        </a:rPr>
                        <a:t>n</a:t>
                      </a:r>
                      <a:r>
                        <a:rPr sz="950" spc="15" dirty="0">
                          <a:latin typeface="Arial"/>
                          <a:cs typeface="Arial"/>
                        </a:rPr>
                        <a:t>d</a:t>
                      </a:r>
                      <a:r>
                        <a:rPr sz="950" spc="-25" dirty="0">
                          <a:latin typeface="Arial"/>
                          <a:cs typeface="Arial"/>
                        </a:rPr>
                        <a:t>i</a:t>
                      </a:r>
                      <a:r>
                        <a:rPr sz="950" spc="-5" dirty="0">
                          <a:latin typeface="Arial"/>
                          <a:cs typeface="Arial"/>
                        </a:rPr>
                        <a:t>t</a:t>
                      </a:r>
                      <a:r>
                        <a:rPr sz="950" spc="-25" dirty="0">
                          <a:latin typeface="Arial"/>
                          <a:cs typeface="Arial"/>
                        </a:rPr>
                        <a:t>i</a:t>
                      </a:r>
                      <a:r>
                        <a:rPr sz="950" spc="15" dirty="0">
                          <a:latin typeface="Arial"/>
                          <a:cs typeface="Arial"/>
                        </a:rPr>
                        <a:t>o</a:t>
                      </a:r>
                      <a:r>
                        <a:rPr sz="950" spc="-30" dirty="0">
                          <a:latin typeface="Arial"/>
                          <a:cs typeface="Arial"/>
                        </a:rPr>
                        <a:t>n</a:t>
                      </a:r>
                      <a:r>
                        <a:rPr sz="950" dirty="0">
                          <a:latin typeface="Arial"/>
                          <a:cs typeface="Arial"/>
                        </a:rPr>
                        <a:t>,</a:t>
                      </a:r>
                      <a:r>
                        <a:rPr sz="950" spc="114" dirty="0">
                          <a:latin typeface="Arial"/>
                          <a:cs typeface="Arial"/>
                        </a:rPr>
                        <a:t> </a:t>
                      </a:r>
                      <a:r>
                        <a:rPr sz="950" spc="-10" dirty="0">
                          <a:latin typeface="Arial"/>
                          <a:cs typeface="Arial"/>
                        </a:rPr>
                        <a:t>b</a:t>
                      </a:r>
                      <a:r>
                        <a:rPr sz="950" spc="15" dirty="0">
                          <a:latin typeface="Arial"/>
                          <a:cs typeface="Arial"/>
                        </a:rPr>
                        <a:t>e</a:t>
                      </a:r>
                      <a:r>
                        <a:rPr sz="950" spc="-30" dirty="0">
                          <a:latin typeface="Arial"/>
                          <a:cs typeface="Arial"/>
                        </a:rPr>
                        <a:t>h</a:t>
                      </a:r>
                      <a:r>
                        <a:rPr sz="950" spc="15" dirty="0">
                          <a:latin typeface="Arial"/>
                          <a:cs typeface="Arial"/>
                        </a:rPr>
                        <a:t>a</a:t>
                      </a:r>
                      <a:r>
                        <a:rPr sz="950" dirty="0">
                          <a:latin typeface="Arial"/>
                          <a:cs typeface="Arial"/>
                        </a:rPr>
                        <a:t>v</a:t>
                      </a:r>
                      <a:r>
                        <a:rPr sz="950" spc="-25" dirty="0">
                          <a:latin typeface="Arial"/>
                          <a:cs typeface="Arial"/>
                        </a:rPr>
                        <a:t>i</a:t>
                      </a:r>
                      <a:r>
                        <a:rPr sz="950" spc="-10" dirty="0">
                          <a:latin typeface="Arial"/>
                          <a:cs typeface="Arial"/>
                        </a:rPr>
                        <a:t>or</a:t>
                      </a:r>
                      <a:r>
                        <a:rPr sz="950" dirty="0">
                          <a:latin typeface="Arial"/>
                          <a:cs typeface="Arial"/>
                        </a:rPr>
                        <a:t>,</a:t>
                      </a:r>
                      <a:r>
                        <a:rPr sz="950" spc="114" dirty="0">
                          <a:latin typeface="Arial"/>
                          <a:cs typeface="Arial"/>
                        </a:rPr>
                        <a:t> </a:t>
                      </a:r>
                      <a:r>
                        <a:rPr sz="950" spc="15" dirty="0">
                          <a:latin typeface="Arial"/>
                          <a:cs typeface="Arial"/>
                        </a:rPr>
                        <a:t>a</a:t>
                      </a:r>
                      <a:r>
                        <a:rPr sz="950" spc="-30" dirty="0">
                          <a:latin typeface="Arial"/>
                          <a:cs typeface="Arial"/>
                        </a:rPr>
                        <a:t>n</a:t>
                      </a:r>
                      <a:r>
                        <a:rPr sz="950" dirty="0">
                          <a:latin typeface="Arial"/>
                          <a:cs typeface="Arial"/>
                        </a:rPr>
                        <a:t>d</a:t>
                      </a:r>
                      <a:r>
                        <a:rPr sz="950" spc="110" dirty="0">
                          <a:latin typeface="Arial"/>
                          <a:cs typeface="Arial"/>
                        </a:rPr>
                        <a:t> </a:t>
                      </a:r>
                      <a:r>
                        <a:rPr sz="950" dirty="0">
                          <a:latin typeface="Arial"/>
                          <a:cs typeface="Arial"/>
                        </a:rPr>
                        <a:t>c</a:t>
                      </a:r>
                      <a:r>
                        <a:rPr sz="950" spc="-10" dirty="0">
                          <a:latin typeface="Arial"/>
                          <a:cs typeface="Arial"/>
                        </a:rPr>
                        <a:t>r</a:t>
                      </a:r>
                      <a:r>
                        <a:rPr sz="950" spc="-25" dirty="0">
                          <a:latin typeface="Arial"/>
                          <a:cs typeface="Arial"/>
                        </a:rPr>
                        <a:t>i</a:t>
                      </a:r>
                      <a:r>
                        <a:rPr sz="950" spc="-5" dirty="0">
                          <a:latin typeface="Arial"/>
                          <a:cs typeface="Arial"/>
                        </a:rPr>
                        <a:t>t</a:t>
                      </a:r>
                      <a:r>
                        <a:rPr sz="950" spc="15" dirty="0">
                          <a:latin typeface="Arial"/>
                          <a:cs typeface="Arial"/>
                        </a:rPr>
                        <a:t>e</a:t>
                      </a:r>
                      <a:r>
                        <a:rPr sz="950" spc="-10" dirty="0">
                          <a:latin typeface="Arial"/>
                          <a:cs typeface="Arial"/>
                        </a:rPr>
                        <a:t>r</a:t>
                      </a:r>
                      <a:r>
                        <a:rPr sz="950" spc="-25" dirty="0">
                          <a:latin typeface="Arial"/>
                          <a:cs typeface="Arial"/>
                        </a:rPr>
                        <a:t>i</a:t>
                      </a:r>
                      <a:r>
                        <a:rPr sz="950" spc="-10" dirty="0">
                          <a:latin typeface="Arial"/>
                          <a:cs typeface="Arial"/>
                        </a:rPr>
                        <a:t>a</a:t>
                      </a:r>
                      <a:r>
                        <a:rPr sz="950" dirty="0">
                          <a:latin typeface="Arial"/>
                          <a:cs typeface="Arial"/>
                        </a:rPr>
                        <a:t>. </a:t>
                      </a:r>
                      <a:r>
                        <a:rPr sz="950" spc="-125" dirty="0">
                          <a:latin typeface="Arial"/>
                          <a:cs typeface="Arial"/>
                        </a:rPr>
                        <a:t> </a:t>
                      </a:r>
                      <a:r>
                        <a:rPr sz="950" spc="-5" dirty="0">
                          <a:latin typeface="Arial"/>
                          <a:cs typeface="Arial"/>
                        </a:rPr>
                        <a:t>I</a:t>
                      </a:r>
                      <a:r>
                        <a:rPr sz="950" spc="-30" dirty="0">
                          <a:latin typeface="Arial"/>
                          <a:cs typeface="Arial"/>
                        </a:rPr>
                        <a:t>n</a:t>
                      </a:r>
                      <a:r>
                        <a:rPr sz="950" spc="20" dirty="0">
                          <a:latin typeface="Arial"/>
                          <a:cs typeface="Arial"/>
                        </a:rPr>
                        <a:t>c</a:t>
                      </a:r>
                      <a:r>
                        <a:rPr sz="950" dirty="0">
                          <a:latin typeface="Arial"/>
                          <a:cs typeface="Arial"/>
                        </a:rPr>
                        <a:t>l</a:t>
                      </a:r>
                      <a:r>
                        <a:rPr sz="950" spc="-30" dirty="0">
                          <a:latin typeface="Arial"/>
                          <a:cs typeface="Arial"/>
                        </a:rPr>
                        <a:t>u</a:t>
                      </a:r>
                      <a:r>
                        <a:rPr sz="950" spc="-10" dirty="0">
                          <a:latin typeface="Arial"/>
                          <a:cs typeface="Arial"/>
                        </a:rPr>
                        <a:t>d</a:t>
                      </a:r>
                      <a:r>
                        <a:rPr sz="950" dirty="0">
                          <a:latin typeface="Arial"/>
                          <a:cs typeface="Arial"/>
                        </a:rPr>
                        <a:t>e</a:t>
                      </a:r>
                      <a:r>
                        <a:rPr sz="950" spc="110" dirty="0">
                          <a:latin typeface="Arial"/>
                          <a:cs typeface="Arial"/>
                        </a:rPr>
                        <a:t> </a:t>
                      </a:r>
                      <a:r>
                        <a:rPr sz="950" spc="15" dirty="0">
                          <a:latin typeface="Arial"/>
                          <a:cs typeface="Arial"/>
                        </a:rPr>
                        <a:t>a</a:t>
                      </a:r>
                      <a:r>
                        <a:rPr sz="950" dirty="0">
                          <a:latin typeface="Arial"/>
                          <a:cs typeface="Arial"/>
                        </a:rPr>
                        <a:t>n</a:t>
                      </a:r>
                      <a:r>
                        <a:rPr sz="950" spc="90" dirty="0">
                          <a:latin typeface="Arial"/>
                          <a:cs typeface="Arial"/>
                        </a:rPr>
                        <a:t> </a:t>
                      </a:r>
                      <a:r>
                        <a:rPr sz="950" spc="-10" dirty="0">
                          <a:latin typeface="Arial"/>
                          <a:cs typeface="Arial"/>
                        </a:rPr>
                        <a:t>e</a:t>
                      </a:r>
                      <a:r>
                        <a:rPr sz="950" dirty="0">
                          <a:latin typeface="Arial"/>
                          <a:cs typeface="Arial"/>
                        </a:rPr>
                        <a:t>s</a:t>
                      </a:r>
                      <a:r>
                        <a:rPr sz="950" spc="-25" dirty="0">
                          <a:latin typeface="Arial"/>
                          <a:cs typeface="Arial"/>
                        </a:rPr>
                        <a:t>s</a:t>
                      </a:r>
                      <a:r>
                        <a:rPr sz="950" spc="15" dirty="0">
                          <a:latin typeface="Arial"/>
                          <a:cs typeface="Arial"/>
                        </a:rPr>
                        <a:t>e</a:t>
                      </a:r>
                      <a:r>
                        <a:rPr sz="950" spc="-30" dirty="0">
                          <a:latin typeface="Arial"/>
                          <a:cs typeface="Arial"/>
                        </a:rPr>
                        <a:t>n</a:t>
                      </a:r>
                      <a:r>
                        <a:rPr sz="950" spc="20" dirty="0">
                          <a:latin typeface="Arial"/>
                          <a:cs typeface="Arial"/>
                        </a:rPr>
                        <a:t>t</a:t>
                      </a:r>
                      <a:r>
                        <a:rPr sz="950" spc="-25" dirty="0">
                          <a:latin typeface="Arial"/>
                          <a:cs typeface="Arial"/>
                        </a:rPr>
                        <a:t>i</a:t>
                      </a:r>
                      <a:r>
                        <a:rPr sz="950" spc="15" dirty="0">
                          <a:latin typeface="Arial"/>
                          <a:cs typeface="Arial"/>
                        </a:rPr>
                        <a:t>a</a:t>
                      </a:r>
                      <a:r>
                        <a:rPr sz="950" dirty="0">
                          <a:latin typeface="Arial"/>
                          <a:cs typeface="Arial"/>
                        </a:rPr>
                        <a:t>l </a:t>
                      </a:r>
                      <a:r>
                        <a:rPr sz="950" spc="-10" dirty="0">
                          <a:latin typeface="Arial"/>
                          <a:cs typeface="Arial"/>
                        </a:rPr>
                        <a:t>q</a:t>
                      </a:r>
                      <a:r>
                        <a:rPr sz="950" spc="-30" dirty="0">
                          <a:latin typeface="Arial"/>
                          <a:cs typeface="Arial"/>
                        </a:rPr>
                        <a:t>u</a:t>
                      </a:r>
                      <a:r>
                        <a:rPr sz="950" spc="15" dirty="0">
                          <a:latin typeface="Arial"/>
                          <a:cs typeface="Arial"/>
                        </a:rPr>
                        <a:t>e</a:t>
                      </a:r>
                      <a:r>
                        <a:rPr sz="950" spc="-25" dirty="0">
                          <a:latin typeface="Arial"/>
                          <a:cs typeface="Arial"/>
                        </a:rPr>
                        <a:t>s</a:t>
                      </a:r>
                      <a:r>
                        <a:rPr sz="950" spc="20" dirty="0">
                          <a:latin typeface="Arial"/>
                          <a:cs typeface="Arial"/>
                        </a:rPr>
                        <a:t>t</a:t>
                      </a:r>
                      <a:r>
                        <a:rPr sz="950" spc="-25" dirty="0">
                          <a:latin typeface="Arial"/>
                          <a:cs typeface="Arial"/>
                        </a:rPr>
                        <a:t>i</a:t>
                      </a:r>
                      <a:r>
                        <a:rPr sz="950" spc="15" dirty="0">
                          <a:latin typeface="Arial"/>
                          <a:cs typeface="Arial"/>
                        </a:rPr>
                        <a:t>o</a:t>
                      </a:r>
                      <a:r>
                        <a:rPr sz="950" dirty="0">
                          <a:latin typeface="Arial"/>
                          <a:cs typeface="Arial"/>
                        </a:rPr>
                        <a:t>n</a:t>
                      </a:r>
                      <a:r>
                        <a:rPr sz="950" spc="-30" dirty="0">
                          <a:latin typeface="Arial"/>
                          <a:cs typeface="Arial"/>
                        </a:rPr>
                        <a:t> </a:t>
                      </a:r>
                      <a:r>
                        <a:rPr sz="950" spc="20" dirty="0">
                          <a:latin typeface="Arial"/>
                          <a:cs typeface="Arial"/>
                        </a:rPr>
                        <a:t>f</a:t>
                      </a:r>
                      <a:r>
                        <a:rPr sz="950" spc="-10" dirty="0">
                          <a:latin typeface="Arial"/>
                          <a:cs typeface="Arial"/>
                        </a:rPr>
                        <a:t>o</a:t>
                      </a:r>
                      <a:r>
                        <a:rPr sz="950" dirty="0">
                          <a:latin typeface="Arial"/>
                          <a:cs typeface="Arial"/>
                        </a:rPr>
                        <a:t>r</a:t>
                      </a:r>
                      <a:r>
                        <a:rPr sz="950" spc="-10" dirty="0">
                          <a:latin typeface="Arial"/>
                          <a:cs typeface="Arial"/>
                        </a:rPr>
                        <a:t> </a:t>
                      </a:r>
                      <a:r>
                        <a:rPr sz="950" spc="-5" dirty="0">
                          <a:latin typeface="Arial"/>
                          <a:cs typeface="Arial"/>
                        </a:rPr>
                        <a:t>t</a:t>
                      </a:r>
                      <a:r>
                        <a:rPr sz="950" spc="-30" dirty="0">
                          <a:latin typeface="Arial"/>
                          <a:cs typeface="Arial"/>
                        </a:rPr>
                        <a:t>h</a:t>
                      </a:r>
                      <a:r>
                        <a:rPr sz="950" dirty="0">
                          <a:latin typeface="Arial"/>
                          <a:cs typeface="Arial"/>
                        </a:rPr>
                        <a:t>e</a:t>
                      </a:r>
                      <a:r>
                        <a:rPr sz="950" spc="15" dirty="0">
                          <a:latin typeface="Arial"/>
                          <a:cs typeface="Arial"/>
                        </a:rPr>
                        <a:t> </a:t>
                      </a:r>
                      <a:r>
                        <a:rPr sz="950" spc="-25" dirty="0">
                          <a:latin typeface="Arial"/>
                          <a:cs typeface="Arial"/>
                        </a:rPr>
                        <a:t>l</a:t>
                      </a:r>
                      <a:r>
                        <a:rPr sz="950" spc="-10" dirty="0">
                          <a:latin typeface="Arial"/>
                          <a:cs typeface="Arial"/>
                        </a:rPr>
                        <a:t>e</a:t>
                      </a:r>
                      <a:r>
                        <a:rPr sz="950" dirty="0">
                          <a:latin typeface="Arial"/>
                          <a:cs typeface="Arial"/>
                        </a:rPr>
                        <a:t>s</a:t>
                      </a:r>
                      <a:r>
                        <a:rPr sz="950" spc="-25" dirty="0">
                          <a:latin typeface="Arial"/>
                          <a:cs typeface="Arial"/>
                        </a:rPr>
                        <a:t>s</a:t>
                      </a:r>
                      <a:r>
                        <a:rPr sz="950" spc="15" dirty="0">
                          <a:latin typeface="Arial"/>
                          <a:cs typeface="Arial"/>
                        </a:rPr>
                        <a:t>o</a:t>
                      </a:r>
                      <a:r>
                        <a:rPr sz="950" spc="-30" dirty="0">
                          <a:latin typeface="Arial"/>
                          <a:cs typeface="Arial"/>
                        </a:rPr>
                        <a:t>n.</a:t>
                      </a:r>
                      <a:endParaRPr sz="95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r>
              <a:tr h="408431">
                <a:tc>
                  <a:txBody>
                    <a:bodyPr/>
                    <a:lstStyle/>
                    <a:p>
                      <a:pPr marL="62865">
                        <a:lnSpc>
                          <a:spcPct val="100000"/>
                        </a:lnSpc>
                      </a:pPr>
                      <a:r>
                        <a:rPr sz="1000" b="1" spc="30" dirty="0">
                          <a:latin typeface="Arial"/>
                          <a:cs typeface="Arial"/>
                        </a:rPr>
                        <a:t>T</a:t>
                      </a:r>
                      <a:r>
                        <a:rPr sz="1000" b="1" spc="-10" dirty="0">
                          <a:latin typeface="Arial"/>
                          <a:cs typeface="Arial"/>
                        </a:rPr>
                        <a:t>ea</a:t>
                      </a:r>
                      <a:r>
                        <a:rPr sz="1000" b="1" spc="-35" dirty="0">
                          <a:latin typeface="Arial"/>
                          <a:cs typeface="Arial"/>
                        </a:rPr>
                        <a:t>c</a:t>
                      </a:r>
                      <a:r>
                        <a:rPr sz="1000" b="1" spc="5" dirty="0">
                          <a:latin typeface="Arial"/>
                          <a:cs typeface="Arial"/>
                        </a:rPr>
                        <a:t>h</a:t>
                      </a:r>
                      <a:r>
                        <a:rPr sz="1000" b="1" spc="-10" dirty="0">
                          <a:latin typeface="Arial"/>
                          <a:cs typeface="Arial"/>
                        </a:rPr>
                        <a:t>e</a:t>
                      </a:r>
                      <a:r>
                        <a:rPr sz="1000" b="1" dirty="0">
                          <a:latin typeface="Arial"/>
                          <a:cs typeface="Arial"/>
                        </a:rPr>
                        <a:t>r </a:t>
                      </a:r>
                      <a:r>
                        <a:rPr sz="1000" b="1" spc="-20" dirty="0">
                          <a:latin typeface="Arial"/>
                          <a:cs typeface="Arial"/>
                        </a:rPr>
                        <a:t>I</a:t>
                      </a:r>
                      <a:r>
                        <a:rPr sz="1000" b="1" spc="5" dirty="0">
                          <a:latin typeface="Arial"/>
                          <a:cs typeface="Arial"/>
                        </a:rPr>
                        <a:t>n</a:t>
                      </a:r>
                      <a:r>
                        <a:rPr sz="1000" b="1" spc="-20" dirty="0">
                          <a:latin typeface="Arial"/>
                          <a:cs typeface="Arial"/>
                        </a:rPr>
                        <a:t>p</a:t>
                      </a:r>
                      <a:r>
                        <a:rPr sz="1000" b="1" spc="5" dirty="0">
                          <a:latin typeface="Arial"/>
                          <a:cs typeface="Arial"/>
                        </a:rPr>
                        <a:t>u</a:t>
                      </a:r>
                      <a:r>
                        <a:rPr sz="1000" b="1" dirty="0">
                          <a:latin typeface="Arial"/>
                          <a:cs typeface="Arial"/>
                        </a:rPr>
                        <a:t>t</a:t>
                      </a:r>
                      <a:endParaRPr sz="10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62865" marR="55880" algn="just">
                        <a:lnSpc>
                          <a:spcPts val="1060"/>
                        </a:lnSpc>
                      </a:pPr>
                      <a:r>
                        <a:rPr sz="950" spc="-10" dirty="0">
                          <a:latin typeface="Arial"/>
                          <a:cs typeface="Arial"/>
                        </a:rPr>
                        <a:t>Mode</a:t>
                      </a:r>
                      <a:r>
                        <a:rPr sz="950" dirty="0">
                          <a:latin typeface="Arial"/>
                          <a:cs typeface="Arial"/>
                        </a:rPr>
                        <a:t>l</a:t>
                      </a:r>
                      <a:r>
                        <a:rPr sz="950" spc="70" dirty="0">
                          <a:latin typeface="Arial"/>
                          <a:cs typeface="Arial"/>
                        </a:rPr>
                        <a:t> </a:t>
                      </a:r>
                      <a:r>
                        <a:rPr sz="950" spc="-10" dirty="0">
                          <a:latin typeface="Arial"/>
                          <a:cs typeface="Arial"/>
                        </a:rPr>
                        <a:t>a</a:t>
                      </a:r>
                      <a:r>
                        <a:rPr sz="950" dirty="0">
                          <a:latin typeface="Arial"/>
                          <a:cs typeface="Arial"/>
                        </a:rPr>
                        <a:t>t</a:t>
                      </a:r>
                      <a:r>
                        <a:rPr sz="950" spc="114" dirty="0">
                          <a:latin typeface="Arial"/>
                          <a:cs typeface="Arial"/>
                        </a:rPr>
                        <a:t> </a:t>
                      </a:r>
                      <a:r>
                        <a:rPr sz="950" spc="-25" dirty="0">
                          <a:latin typeface="Arial"/>
                          <a:cs typeface="Arial"/>
                        </a:rPr>
                        <a:t>l</a:t>
                      </a:r>
                      <a:r>
                        <a:rPr sz="950" spc="-10" dirty="0">
                          <a:latin typeface="Arial"/>
                          <a:cs typeface="Arial"/>
                        </a:rPr>
                        <a:t>e</a:t>
                      </a:r>
                      <a:r>
                        <a:rPr sz="950" spc="15" dirty="0">
                          <a:latin typeface="Arial"/>
                          <a:cs typeface="Arial"/>
                        </a:rPr>
                        <a:t>a</a:t>
                      </a:r>
                      <a:r>
                        <a:rPr sz="950" spc="-25" dirty="0">
                          <a:latin typeface="Arial"/>
                          <a:cs typeface="Arial"/>
                        </a:rPr>
                        <a:t>s</a:t>
                      </a:r>
                      <a:r>
                        <a:rPr sz="950" dirty="0">
                          <a:latin typeface="Arial"/>
                          <a:cs typeface="Arial"/>
                        </a:rPr>
                        <a:t>t</a:t>
                      </a:r>
                      <a:r>
                        <a:rPr sz="950" spc="90" dirty="0">
                          <a:latin typeface="Arial"/>
                          <a:cs typeface="Arial"/>
                        </a:rPr>
                        <a:t> </a:t>
                      </a:r>
                      <a:r>
                        <a:rPr sz="950" dirty="0">
                          <a:latin typeface="Arial"/>
                          <a:cs typeface="Arial"/>
                        </a:rPr>
                        <a:t>3</a:t>
                      </a:r>
                      <a:r>
                        <a:rPr sz="950" spc="110" dirty="0">
                          <a:latin typeface="Arial"/>
                          <a:cs typeface="Arial"/>
                        </a:rPr>
                        <a:t> </a:t>
                      </a:r>
                      <a:r>
                        <a:rPr sz="950" spc="15" dirty="0">
                          <a:latin typeface="Arial"/>
                          <a:cs typeface="Arial"/>
                        </a:rPr>
                        <a:t>e</a:t>
                      </a:r>
                      <a:r>
                        <a:rPr sz="950" spc="-25" dirty="0">
                          <a:latin typeface="Arial"/>
                          <a:cs typeface="Arial"/>
                        </a:rPr>
                        <a:t>x</a:t>
                      </a:r>
                      <a:r>
                        <a:rPr sz="950" spc="-10" dirty="0">
                          <a:latin typeface="Arial"/>
                          <a:cs typeface="Arial"/>
                        </a:rPr>
                        <a:t>a</a:t>
                      </a:r>
                      <a:r>
                        <a:rPr sz="950" spc="15" dirty="0">
                          <a:latin typeface="Arial"/>
                          <a:cs typeface="Arial"/>
                        </a:rPr>
                        <a:t>m</a:t>
                      </a:r>
                      <a:r>
                        <a:rPr sz="950" spc="-10" dirty="0">
                          <a:latin typeface="Arial"/>
                          <a:cs typeface="Arial"/>
                        </a:rPr>
                        <a:t>p</a:t>
                      </a:r>
                      <a:r>
                        <a:rPr sz="950" spc="-25" dirty="0">
                          <a:latin typeface="Arial"/>
                          <a:cs typeface="Arial"/>
                        </a:rPr>
                        <a:t>l</a:t>
                      </a:r>
                      <a:r>
                        <a:rPr sz="950" spc="-10" dirty="0">
                          <a:latin typeface="Arial"/>
                          <a:cs typeface="Arial"/>
                        </a:rPr>
                        <a:t>e</a:t>
                      </a:r>
                      <a:r>
                        <a:rPr sz="950" dirty="0">
                          <a:latin typeface="Arial"/>
                          <a:cs typeface="Arial"/>
                        </a:rPr>
                        <a:t>s</a:t>
                      </a:r>
                      <a:r>
                        <a:rPr sz="950" spc="70" dirty="0">
                          <a:latin typeface="Arial"/>
                          <a:cs typeface="Arial"/>
                        </a:rPr>
                        <a:t> </a:t>
                      </a:r>
                      <a:r>
                        <a:rPr sz="950" spc="-10" dirty="0">
                          <a:latin typeface="Arial"/>
                          <a:cs typeface="Arial"/>
                        </a:rPr>
                        <a:t>o</a:t>
                      </a:r>
                      <a:r>
                        <a:rPr sz="950" dirty="0">
                          <a:latin typeface="Arial"/>
                          <a:cs typeface="Arial"/>
                        </a:rPr>
                        <a:t>f</a:t>
                      </a:r>
                      <a:r>
                        <a:rPr sz="950" spc="114" dirty="0">
                          <a:latin typeface="Arial"/>
                          <a:cs typeface="Arial"/>
                        </a:rPr>
                        <a:t> </a:t>
                      </a:r>
                      <a:r>
                        <a:rPr sz="950" spc="20" dirty="0">
                          <a:latin typeface="Arial"/>
                          <a:cs typeface="Arial"/>
                        </a:rPr>
                        <a:t>t</a:t>
                      </a:r>
                      <a:r>
                        <a:rPr sz="950" spc="-30" dirty="0">
                          <a:latin typeface="Arial"/>
                          <a:cs typeface="Arial"/>
                        </a:rPr>
                        <a:t>h</a:t>
                      </a:r>
                      <a:r>
                        <a:rPr sz="950" dirty="0">
                          <a:latin typeface="Arial"/>
                          <a:cs typeface="Arial"/>
                        </a:rPr>
                        <a:t>e</a:t>
                      </a:r>
                      <a:r>
                        <a:rPr sz="950" spc="90" dirty="0">
                          <a:latin typeface="Arial"/>
                          <a:cs typeface="Arial"/>
                        </a:rPr>
                        <a:t> </a:t>
                      </a:r>
                      <a:r>
                        <a:rPr sz="950" dirty="0">
                          <a:latin typeface="Arial"/>
                          <a:cs typeface="Arial"/>
                        </a:rPr>
                        <a:t>c</a:t>
                      </a:r>
                      <a:r>
                        <a:rPr sz="950" spc="15" dirty="0">
                          <a:latin typeface="Arial"/>
                          <a:cs typeface="Arial"/>
                        </a:rPr>
                        <a:t>o</a:t>
                      </a:r>
                      <a:r>
                        <a:rPr sz="950" spc="-30" dirty="0">
                          <a:latin typeface="Arial"/>
                          <a:cs typeface="Arial"/>
                        </a:rPr>
                        <a:t>n</a:t>
                      </a:r>
                      <a:r>
                        <a:rPr sz="950" dirty="0">
                          <a:latin typeface="Arial"/>
                          <a:cs typeface="Arial"/>
                        </a:rPr>
                        <a:t>c</a:t>
                      </a:r>
                      <a:r>
                        <a:rPr sz="950" spc="-10" dirty="0">
                          <a:latin typeface="Arial"/>
                          <a:cs typeface="Arial"/>
                        </a:rPr>
                        <a:t>ep</a:t>
                      </a:r>
                      <a:r>
                        <a:rPr sz="950" dirty="0">
                          <a:latin typeface="Arial"/>
                          <a:cs typeface="Arial"/>
                        </a:rPr>
                        <a:t>t</a:t>
                      </a:r>
                      <a:r>
                        <a:rPr sz="950" spc="90" dirty="0">
                          <a:latin typeface="Arial"/>
                          <a:cs typeface="Arial"/>
                        </a:rPr>
                        <a:t> </a:t>
                      </a:r>
                      <a:r>
                        <a:rPr sz="950" spc="-10" dirty="0">
                          <a:latin typeface="Arial"/>
                          <a:cs typeface="Arial"/>
                        </a:rPr>
                        <a:t>o</a:t>
                      </a:r>
                      <a:r>
                        <a:rPr sz="950" dirty="0">
                          <a:latin typeface="Arial"/>
                          <a:cs typeface="Arial"/>
                        </a:rPr>
                        <a:t>r</a:t>
                      </a:r>
                      <a:r>
                        <a:rPr sz="950" spc="110" dirty="0">
                          <a:latin typeface="Arial"/>
                          <a:cs typeface="Arial"/>
                        </a:rPr>
                        <a:t> </a:t>
                      </a:r>
                      <a:r>
                        <a:rPr sz="950" spc="-25" dirty="0">
                          <a:latin typeface="Arial"/>
                          <a:cs typeface="Arial"/>
                        </a:rPr>
                        <a:t>s</a:t>
                      </a:r>
                      <a:r>
                        <a:rPr sz="950" spc="20" dirty="0">
                          <a:latin typeface="Arial"/>
                          <a:cs typeface="Arial"/>
                        </a:rPr>
                        <a:t>k</a:t>
                      </a:r>
                      <a:r>
                        <a:rPr sz="950" dirty="0">
                          <a:latin typeface="Arial"/>
                          <a:cs typeface="Arial"/>
                        </a:rPr>
                        <a:t>ill</a:t>
                      </a:r>
                      <a:r>
                        <a:rPr sz="950" spc="70" dirty="0">
                          <a:latin typeface="Arial"/>
                          <a:cs typeface="Arial"/>
                        </a:rPr>
                        <a:t> </a:t>
                      </a:r>
                      <a:r>
                        <a:rPr sz="950" spc="-5" dirty="0">
                          <a:latin typeface="Arial"/>
                          <a:cs typeface="Arial"/>
                        </a:rPr>
                        <a:t>t</a:t>
                      </a:r>
                      <a:r>
                        <a:rPr sz="950" dirty="0">
                          <a:latin typeface="Arial"/>
                          <a:cs typeface="Arial"/>
                        </a:rPr>
                        <a:t>o</a:t>
                      </a:r>
                      <a:r>
                        <a:rPr sz="950" spc="90" dirty="0">
                          <a:latin typeface="Arial"/>
                          <a:cs typeface="Arial"/>
                        </a:rPr>
                        <a:t> </a:t>
                      </a:r>
                      <a:r>
                        <a:rPr sz="950" spc="-10" dirty="0">
                          <a:latin typeface="Arial"/>
                          <a:cs typeface="Arial"/>
                        </a:rPr>
                        <a:t>b</a:t>
                      </a:r>
                      <a:r>
                        <a:rPr sz="950" dirty="0">
                          <a:latin typeface="Arial"/>
                          <a:cs typeface="Arial"/>
                        </a:rPr>
                        <a:t>e</a:t>
                      </a:r>
                      <a:r>
                        <a:rPr sz="950" spc="110" dirty="0">
                          <a:latin typeface="Arial"/>
                          <a:cs typeface="Arial"/>
                        </a:rPr>
                        <a:t> </a:t>
                      </a:r>
                      <a:r>
                        <a:rPr sz="950" spc="20" dirty="0">
                          <a:latin typeface="Arial"/>
                          <a:cs typeface="Arial"/>
                        </a:rPr>
                        <a:t>t</a:t>
                      </a:r>
                      <a:r>
                        <a:rPr sz="950" spc="-10" dirty="0">
                          <a:latin typeface="Arial"/>
                          <a:cs typeface="Arial"/>
                        </a:rPr>
                        <a:t>a</a:t>
                      </a:r>
                      <a:r>
                        <a:rPr sz="950" spc="-30" dirty="0">
                          <a:latin typeface="Arial"/>
                          <a:cs typeface="Arial"/>
                        </a:rPr>
                        <a:t>u</a:t>
                      </a:r>
                      <a:r>
                        <a:rPr sz="950" spc="15" dirty="0">
                          <a:latin typeface="Arial"/>
                          <a:cs typeface="Arial"/>
                        </a:rPr>
                        <a:t>g</a:t>
                      </a:r>
                      <a:r>
                        <a:rPr sz="950" spc="-30" dirty="0">
                          <a:latin typeface="Arial"/>
                          <a:cs typeface="Arial"/>
                        </a:rPr>
                        <a:t>h</a:t>
                      </a:r>
                      <a:r>
                        <a:rPr sz="950" spc="-5" dirty="0">
                          <a:latin typeface="Arial"/>
                          <a:cs typeface="Arial"/>
                        </a:rPr>
                        <a:t>t</a:t>
                      </a:r>
                      <a:r>
                        <a:rPr sz="950" dirty="0">
                          <a:latin typeface="Arial"/>
                          <a:cs typeface="Arial"/>
                        </a:rPr>
                        <a:t>.</a:t>
                      </a:r>
                      <a:r>
                        <a:rPr sz="950" spc="114" dirty="0">
                          <a:latin typeface="Arial"/>
                          <a:cs typeface="Arial"/>
                        </a:rPr>
                        <a:t> </a:t>
                      </a:r>
                      <a:r>
                        <a:rPr sz="950" spc="10" dirty="0">
                          <a:latin typeface="Arial"/>
                          <a:cs typeface="Arial"/>
                        </a:rPr>
                        <a:t>T</a:t>
                      </a:r>
                      <a:r>
                        <a:rPr sz="950" spc="-30" dirty="0">
                          <a:latin typeface="Arial"/>
                          <a:cs typeface="Arial"/>
                        </a:rPr>
                        <a:t>h</a:t>
                      </a:r>
                      <a:r>
                        <a:rPr sz="950" dirty="0">
                          <a:latin typeface="Arial"/>
                          <a:cs typeface="Arial"/>
                        </a:rPr>
                        <a:t>e</a:t>
                      </a:r>
                      <a:r>
                        <a:rPr sz="950" spc="90" dirty="0">
                          <a:latin typeface="Arial"/>
                          <a:cs typeface="Arial"/>
                        </a:rPr>
                        <a:t> </a:t>
                      </a:r>
                      <a:r>
                        <a:rPr sz="950" spc="15" dirty="0">
                          <a:latin typeface="Arial"/>
                          <a:cs typeface="Arial"/>
                        </a:rPr>
                        <a:t>e</a:t>
                      </a:r>
                      <a:r>
                        <a:rPr sz="950" spc="-25" dirty="0">
                          <a:latin typeface="Arial"/>
                          <a:cs typeface="Arial"/>
                        </a:rPr>
                        <a:t>x</a:t>
                      </a:r>
                      <a:r>
                        <a:rPr sz="950" spc="-10" dirty="0">
                          <a:latin typeface="Arial"/>
                          <a:cs typeface="Arial"/>
                        </a:rPr>
                        <a:t>a</a:t>
                      </a:r>
                      <a:r>
                        <a:rPr sz="950" spc="15" dirty="0">
                          <a:latin typeface="Arial"/>
                          <a:cs typeface="Arial"/>
                        </a:rPr>
                        <a:t>m</a:t>
                      </a:r>
                      <a:r>
                        <a:rPr sz="950" spc="-10" dirty="0">
                          <a:latin typeface="Arial"/>
                          <a:cs typeface="Arial"/>
                        </a:rPr>
                        <a:t>p</a:t>
                      </a:r>
                      <a:r>
                        <a:rPr sz="950" spc="-25" dirty="0">
                          <a:latin typeface="Arial"/>
                          <a:cs typeface="Arial"/>
                        </a:rPr>
                        <a:t>l</a:t>
                      </a:r>
                      <a:r>
                        <a:rPr sz="950" spc="-10" dirty="0">
                          <a:latin typeface="Arial"/>
                          <a:cs typeface="Arial"/>
                        </a:rPr>
                        <a:t>e</a:t>
                      </a:r>
                      <a:r>
                        <a:rPr sz="950" dirty="0">
                          <a:latin typeface="Arial"/>
                          <a:cs typeface="Arial"/>
                        </a:rPr>
                        <a:t>s</a:t>
                      </a:r>
                      <a:r>
                        <a:rPr sz="950" spc="95" dirty="0">
                          <a:latin typeface="Arial"/>
                          <a:cs typeface="Arial"/>
                        </a:rPr>
                        <a:t> </a:t>
                      </a:r>
                      <a:r>
                        <a:rPr sz="950" dirty="0">
                          <a:latin typeface="Arial"/>
                          <a:cs typeface="Arial"/>
                        </a:rPr>
                        <a:t>s</a:t>
                      </a:r>
                      <a:r>
                        <a:rPr sz="950" spc="-30" dirty="0">
                          <a:latin typeface="Arial"/>
                          <a:cs typeface="Arial"/>
                        </a:rPr>
                        <a:t>h</a:t>
                      </a:r>
                      <a:r>
                        <a:rPr sz="950" spc="15" dirty="0">
                          <a:latin typeface="Arial"/>
                          <a:cs typeface="Arial"/>
                        </a:rPr>
                        <a:t>o</a:t>
                      </a:r>
                      <a:r>
                        <a:rPr sz="950" spc="-10" dirty="0">
                          <a:latin typeface="Arial"/>
                          <a:cs typeface="Arial"/>
                        </a:rPr>
                        <a:t>u</a:t>
                      </a:r>
                      <a:r>
                        <a:rPr sz="950" spc="-25" dirty="0">
                          <a:latin typeface="Arial"/>
                          <a:cs typeface="Arial"/>
                        </a:rPr>
                        <a:t>l</a:t>
                      </a:r>
                      <a:r>
                        <a:rPr sz="950" dirty="0">
                          <a:latin typeface="Arial"/>
                          <a:cs typeface="Arial"/>
                        </a:rPr>
                        <a:t>d</a:t>
                      </a:r>
                      <a:r>
                        <a:rPr sz="950" spc="110" dirty="0">
                          <a:latin typeface="Arial"/>
                          <a:cs typeface="Arial"/>
                        </a:rPr>
                        <a:t> </a:t>
                      </a:r>
                      <a:r>
                        <a:rPr sz="950" spc="15" dirty="0">
                          <a:latin typeface="Arial"/>
                          <a:cs typeface="Arial"/>
                        </a:rPr>
                        <a:t>m</a:t>
                      </a:r>
                      <a:r>
                        <a:rPr sz="950" spc="-25" dirty="0">
                          <a:latin typeface="Arial"/>
                          <a:cs typeface="Arial"/>
                        </a:rPr>
                        <a:t>i</a:t>
                      </a:r>
                      <a:r>
                        <a:rPr sz="950" spc="-10" dirty="0">
                          <a:latin typeface="Arial"/>
                          <a:cs typeface="Arial"/>
                        </a:rPr>
                        <a:t>rro</a:t>
                      </a:r>
                      <a:r>
                        <a:rPr sz="950" dirty="0">
                          <a:latin typeface="Arial"/>
                          <a:cs typeface="Arial"/>
                        </a:rPr>
                        <a:t>r</a:t>
                      </a:r>
                      <a:r>
                        <a:rPr sz="950" spc="85" dirty="0">
                          <a:latin typeface="Arial"/>
                          <a:cs typeface="Arial"/>
                        </a:rPr>
                        <a:t> </a:t>
                      </a:r>
                      <a:r>
                        <a:rPr sz="950" spc="25" dirty="0">
                          <a:latin typeface="Arial"/>
                          <a:cs typeface="Arial"/>
                        </a:rPr>
                        <a:t>w</a:t>
                      </a:r>
                      <a:r>
                        <a:rPr sz="950" spc="-30" dirty="0">
                          <a:latin typeface="Arial"/>
                          <a:cs typeface="Arial"/>
                        </a:rPr>
                        <a:t>h</a:t>
                      </a:r>
                      <a:r>
                        <a:rPr sz="950" spc="-10" dirty="0">
                          <a:latin typeface="Arial"/>
                          <a:cs typeface="Arial"/>
                        </a:rPr>
                        <a:t>a</a:t>
                      </a:r>
                      <a:r>
                        <a:rPr sz="950" dirty="0">
                          <a:latin typeface="Arial"/>
                          <a:cs typeface="Arial"/>
                        </a:rPr>
                        <a:t>t</a:t>
                      </a:r>
                      <a:r>
                        <a:rPr sz="950" spc="90" dirty="0">
                          <a:latin typeface="Arial"/>
                          <a:cs typeface="Arial"/>
                        </a:rPr>
                        <a:t> </a:t>
                      </a:r>
                      <a:r>
                        <a:rPr sz="950" spc="20" dirty="0">
                          <a:latin typeface="Arial"/>
                          <a:cs typeface="Arial"/>
                        </a:rPr>
                        <a:t>t</a:t>
                      </a:r>
                      <a:r>
                        <a:rPr sz="950" spc="-30" dirty="0">
                          <a:latin typeface="Arial"/>
                          <a:cs typeface="Arial"/>
                        </a:rPr>
                        <a:t>h</a:t>
                      </a:r>
                      <a:r>
                        <a:rPr sz="950" spc="15" dirty="0">
                          <a:latin typeface="Arial"/>
                          <a:cs typeface="Arial"/>
                        </a:rPr>
                        <a:t>e</a:t>
                      </a:r>
                      <a:r>
                        <a:rPr sz="950" dirty="0">
                          <a:latin typeface="Arial"/>
                          <a:cs typeface="Arial"/>
                        </a:rPr>
                        <a:t>y</a:t>
                      </a:r>
                      <a:r>
                        <a:rPr sz="950" spc="70" dirty="0">
                          <a:latin typeface="Arial"/>
                          <a:cs typeface="Arial"/>
                        </a:rPr>
                        <a:t> </a:t>
                      </a:r>
                      <a:r>
                        <a:rPr sz="950" spc="25" dirty="0">
                          <a:latin typeface="Arial"/>
                          <a:cs typeface="Arial"/>
                        </a:rPr>
                        <a:t>w</a:t>
                      </a:r>
                      <a:r>
                        <a:rPr sz="950" spc="-25" dirty="0">
                          <a:latin typeface="Arial"/>
                          <a:cs typeface="Arial"/>
                        </a:rPr>
                        <a:t>i</a:t>
                      </a:r>
                      <a:r>
                        <a:rPr sz="950" dirty="0">
                          <a:latin typeface="Arial"/>
                          <a:cs typeface="Arial"/>
                        </a:rPr>
                        <a:t>ll</a:t>
                      </a:r>
                      <a:r>
                        <a:rPr sz="950" spc="95" dirty="0">
                          <a:latin typeface="Arial"/>
                          <a:cs typeface="Arial"/>
                        </a:rPr>
                        <a:t> </a:t>
                      </a:r>
                      <a:r>
                        <a:rPr sz="950" spc="-10" dirty="0">
                          <a:latin typeface="Arial"/>
                          <a:cs typeface="Arial"/>
                        </a:rPr>
                        <a:t>be do</a:t>
                      </a:r>
                      <a:r>
                        <a:rPr sz="950" dirty="0">
                          <a:latin typeface="Arial"/>
                          <a:cs typeface="Arial"/>
                        </a:rPr>
                        <a:t>i</a:t>
                      </a:r>
                      <a:r>
                        <a:rPr sz="950" spc="-30" dirty="0">
                          <a:latin typeface="Arial"/>
                          <a:cs typeface="Arial"/>
                        </a:rPr>
                        <a:t>n</a:t>
                      </a:r>
                      <a:r>
                        <a:rPr sz="950" dirty="0">
                          <a:latin typeface="Arial"/>
                          <a:cs typeface="Arial"/>
                        </a:rPr>
                        <a:t>g </a:t>
                      </a:r>
                      <a:r>
                        <a:rPr sz="950" spc="-80" dirty="0">
                          <a:latin typeface="Arial"/>
                          <a:cs typeface="Arial"/>
                        </a:rPr>
                        <a:t> </a:t>
                      </a:r>
                      <a:r>
                        <a:rPr sz="950" dirty="0">
                          <a:latin typeface="Arial"/>
                          <a:cs typeface="Arial"/>
                        </a:rPr>
                        <a:t>in </a:t>
                      </a:r>
                      <a:r>
                        <a:rPr sz="950" spc="-130" dirty="0">
                          <a:latin typeface="Arial"/>
                          <a:cs typeface="Arial"/>
                        </a:rPr>
                        <a:t> </a:t>
                      </a:r>
                      <a:r>
                        <a:rPr sz="950" spc="15" dirty="0">
                          <a:latin typeface="Arial"/>
                          <a:cs typeface="Arial"/>
                        </a:rPr>
                        <a:t>g</a:t>
                      </a:r>
                      <a:r>
                        <a:rPr sz="950" spc="-10" dirty="0">
                          <a:latin typeface="Arial"/>
                          <a:cs typeface="Arial"/>
                        </a:rPr>
                        <a:t>u</a:t>
                      </a:r>
                      <a:r>
                        <a:rPr sz="950" spc="-25" dirty="0">
                          <a:latin typeface="Arial"/>
                          <a:cs typeface="Arial"/>
                        </a:rPr>
                        <a:t>i</a:t>
                      </a:r>
                      <a:r>
                        <a:rPr sz="950" spc="-10" dirty="0">
                          <a:latin typeface="Arial"/>
                          <a:cs typeface="Arial"/>
                        </a:rPr>
                        <a:t>de</a:t>
                      </a:r>
                      <a:r>
                        <a:rPr sz="950" dirty="0">
                          <a:latin typeface="Arial"/>
                          <a:cs typeface="Arial"/>
                        </a:rPr>
                        <a:t>d </a:t>
                      </a:r>
                      <a:r>
                        <a:rPr sz="950" spc="-80" dirty="0">
                          <a:latin typeface="Arial"/>
                          <a:cs typeface="Arial"/>
                        </a:rPr>
                        <a:t> </a:t>
                      </a:r>
                      <a:r>
                        <a:rPr sz="950" spc="-10" dirty="0">
                          <a:latin typeface="Arial"/>
                          <a:cs typeface="Arial"/>
                        </a:rPr>
                        <a:t>pra</a:t>
                      </a:r>
                      <a:r>
                        <a:rPr sz="950" dirty="0">
                          <a:latin typeface="Arial"/>
                          <a:cs typeface="Arial"/>
                        </a:rPr>
                        <a:t>c</a:t>
                      </a:r>
                      <a:r>
                        <a:rPr sz="950" spc="-5" dirty="0">
                          <a:latin typeface="Arial"/>
                          <a:cs typeface="Arial"/>
                        </a:rPr>
                        <a:t>t</a:t>
                      </a:r>
                      <a:r>
                        <a:rPr sz="950" spc="-25" dirty="0">
                          <a:latin typeface="Arial"/>
                          <a:cs typeface="Arial"/>
                        </a:rPr>
                        <a:t>i</a:t>
                      </a:r>
                      <a:r>
                        <a:rPr sz="950" dirty="0">
                          <a:latin typeface="Arial"/>
                          <a:cs typeface="Arial"/>
                        </a:rPr>
                        <a:t>ce </a:t>
                      </a:r>
                      <a:r>
                        <a:rPr sz="950" spc="-80" dirty="0">
                          <a:latin typeface="Arial"/>
                          <a:cs typeface="Arial"/>
                        </a:rPr>
                        <a:t> </a:t>
                      </a:r>
                      <a:r>
                        <a:rPr sz="950" spc="15" dirty="0">
                          <a:latin typeface="Arial"/>
                          <a:cs typeface="Arial"/>
                        </a:rPr>
                        <a:t>a</a:t>
                      </a:r>
                      <a:r>
                        <a:rPr sz="950" spc="-30" dirty="0">
                          <a:latin typeface="Arial"/>
                          <a:cs typeface="Arial"/>
                        </a:rPr>
                        <a:t>n</a:t>
                      </a:r>
                      <a:r>
                        <a:rPr sz="950" dirty="0">
                          <a:latin typeface="Arial"/>
                          <a:cs typeface="Arial"/>
                        </a:rPr>
                        <a:t>d </a:t>
                      </a:r>
                      <a:r>
                        <a:rPr sz="950" spc="-80" dirty="0">
                          <a:latin typeface="Arial"/>
                          <a:cs typeface="Arial"/>
                        </a:rPr>
                        <a:t> </a:t>
                      </a:r>
                      <a:r>
                        <a:rPr sz="950" dirty="0">
                          <a:latin typeface="Arial"/>
                          <a:cs typeface="Arial"/>
                        </a:rPr>
                        <a:t>i</a:t>
                      </a:r>
                      <a:r>
                        <a:rPr sz="950" spc="-30" dirty="0">
                          <a:latin typeface="Arial"/>
                          <a:cs typeface="Arial"/>
                        </a:rPr>
                        <a:t>n</a:t>
                      </a:r>
                      <a:r>
                        <a:rPr sz="950" spc="-10" dirty="0">
                          <a:latin typeface="Arial"/>
                          <a:cs typeface="Arial"/>
                        </a:rPr>
                        <a:t>dep</a:t>
                      </a:r>
                      <a:r>
                        <a:rPr sz="950" spc="15" dirty="0">
                          <a:latin typeface="Arial"/>
                          <a:cs typeface="Arial"/>
                        </a:rPr>
                        <a:t>e</a:t>
                      </a:r>
                      <a:r>
                        <a:rPr sz="950" spc="-30" dirty="0">
                          <a:latin typeface="Arial"/>
                          <a:cs typeface="Arial"/>
                        </a:rPr>
                        <a:t>n</a:t>
                      </a:r>
                      <a:r>
                        <a:rPr sz="950" spc="-10" dirty="0">
                          <a:latin typeface="Arial"/>
                          <a:cs typeface="Arial"/>
                        </a:rPr>
                        <a:t>d</a:t>
                      </a:r>
                      <a:r>
                        <a:rPr sz="950" spc="15" dirty="0">
                          <a:latin typeface="Arial"/>
                          <a:cs typeface="Arial"/>
                        </a:rPr>
                        <a:t>e</a:t>
                      </a:r>
                      <a:r>
                        <a:rPr sz="950" spc="-30" dirty="0">
                          <a:latin typeface="Arial"/>
                          <a:cs typeface="Arial"/>
                        </a:rPr>
                        <a:t>n</a:t>
                      </a:r>
                      <a:r>
                        <a:rPr sz="950" dirty="0">
                          <a:latin typeface="Arial"/>
                          <a:cs typeface="Arial"/>
                        </a:rPr>
                        <a:t>t </a:t>
                      </a:r>
                      <a:r>
                        <a:rPr sz="950" spc="-100" dirty="0">
                          <a:latin typeface="Arial"/>
                          <a:cs typeface="Arial"/>
                        </a:rPr>
                        <a:t> </a:t>
                      </a:r>
                      <a:r>
                        <a:rPr sz="950" spc="-10" dirty="0">
                          <a:latin typeface="Arial"/>
                          <a:cs typeface="Arial"/>
                        </a:rPr>
                        <a:t>pra</a:t>
                      </a:r>
                      <a:r>
                        <a:rPr sz="950" dirty="0">
                          <a:latin typeface="Arial"/>
                          <a:cs typeface="Arial"/>
                        </a:rPr>
                        <a:t>c</a:t>
                      </a:r>
                      <a:r>
                        <a:rPr sz="950" spc="20" dirty="0">
                          <a:latin typeface="Arial"/>
                          <a:cs typeface="Arial"/>
                        </a:rPr>
                        <a:t>t</a:t>
                      </a:r>
                      <a:r>
                        <a:rPr sz="950" spc="-25" dirty="0">
                          <a:latin typeface="Arial"/>
                          <a:cs typeface="Arial"/>
                        </a:rPr>
                        <a:t>i</a:t>
                      </a:r>
                      <a:r>
                        <a:rPr sz="950" dirty="0">
                          <a:latin typeface="Arial"/>
                          <a:cs typeface="Arial"/>
                        </a:rPr>
                        <a:t>c</a:t>
                      </a:r>
                      <a:r>
                        <a:rPr sz="950" spc="-10" dirty="0">
                          <a:latin typeface="Arial"/>
                          <a:cs typeface="Arial"/>
                        </a:rPr>
                        <a:t>e</a:t>
                      </a:r>
                      <a:r>
                        <a:rPr sz="950" dirty="0">
                          <a:latin typeface="Arial"/>
                          <a:cs typeface="Arial"/>
                        </a:rPr>
                        <a:t>. </a:t>
                      </a:r>
                      <a:r>
                        <a:rPr sz="950" spc="-100" dirty="0">
                          <a:latin typeface="Arial"/>
                          <a:cs typeface="Arial"/>
                        </a:rPr>
                        <a:t> </a:t>
                      </a:r>
                      <a:r>
                        <a:rPr sz="950" spc="10" dirty="0">
                          <a:latin typeface="Arial"/>
                          <a:cs typeface="Arial"/>
                        </a:rPr>
                        <a:t>T</a:t>
                      </a:r>
                      <a:r>
                        <a:rPr sz="950" spc="-10" dirty="0">
                          <a:latin typeface="Arial"/>
                          <a:cs typeface="Arial"/>
                        </a:rPr>
                        <a:t>h</a:t>
                      </a:r>
                      <a:r>
                        <a:rPr sz="950" dirty="0">
                          <a:latin typeface="Arial"/>
                          <a:cs typeface="Arial"/>
                        </a:rPr>
                        <a:t>is </a:t>
                      </a:r>
                      <a:r>
                        <a:rPr sz="950" spc="-100" dirty="0">
                          <a:latin typeface="Arial"/>
                          <a:cs typeface="Arial"/>
                        </a:rPr>
                        <a:t> </a:t>
                      </a:r>
                      <a:r>
                        <a:rPr sz="950" spc="-25" dirty="0">
                          <a:latin typeface="Arial"/>
                          <a:cs typeface="Arial"/>
                        </a:rPr>
                        <a:t>s</a:t>
                      </a:r>
                      <a:r>
                        <a:rPr sz="950" spc="-10" dirty="0">
                          <a:latin typeface="Arial"/>
                          <a:cs typeface="Arial"/>
                        </a:rPr>
                        <a:t>e</a:t>
                      </a:r>
                      <a:r>
                        <a:rPr sz="950" dirty="0">
                          <a:latin typeface="Arial"/>
                          <a:cs typeface="Arial"/>
                        </a:rPr>
                        <a:t>c</a:t>
                      </a:r>
                      <a:r>
                        <a:rPr sz="950" spc="20" dirty="0">
                          <a:latin typeface="Arial"/>
                          <a:cs typeface="Arial"/>
                        </a:rPr>
                        <a:t>t</a:t>
                      </a:r>
                      <a:r>
                        <a:rPr sz="950" spc="-25" dirty="0">
                          <a:latin typeface="Arial"/>
                          <a:cs typeface="Arial"/>
                        </a:rPr>
                        <a:t>i</a:t>
                      </a:r>
                      <a:r>
                        <a:rPr sz="950" spc="15" dirty="0">
                          <a:latin typeface="Arial"/>
                          <a:cs typeface="Arial"/>
                        </a:rPr>
                        <a:t>o</a:t>
                      </a:r>
                      <a:r>
                        <a:rPr sz="950" dirty="0">
                          <a:latin typeface="Arial"/>
                          <a:cs typeface="Arial"/>
                        </a:rPr>
                        <a:t>n </a:t>
                      </a:r>
                      <a:r>
                        <a:rPr sz="950" spc="-130" dirty="0">
                          <a:latin typeface="Arial"/>
                          <a:cs typeface="Arial"/>
                        </a:rPr>
                        <a:t> </a:t>
                      </a:r>
                      <a:r>
                        <a:rPr sz="950" spc="15" dirty="0">
                          <a:latin typeface="Arial"/>
                          <a:cs typeface="Arial"/>
                        </a:rPr>
                        <a:t>m</a:t>
                      </a:r>
                      <a:r>
                        <a:rPr sz="950" spc="-10" dirty="0">
                          <a:latin typeface="Arial"/>
                          <a:cs typeface="Arial"/>
                        </a:rPr>
                        <a:t>u</a:t>
                      </a:r>
                      <a:r>
                        <a:rPr sz="950" spc="-25" dirty="0">
                          <a:latin typeface="Arial"/>
                          <a:cs typeface="Arial"/>
                        </a:rPr>
                        <a:t>s</a:t>
                      </a:r>
                      <a:r>
                        <a:rPr sz="950" dirty="0">
                          <a:latin typeface="Arial"/>
                          <a:cs typeface="Arial"/>
                        </a:rPr>
                        <a:t>t </a:t>
                      </a:r>
                      <a:r>
                        <a:rPr sz="950" spc="-100" dirty="0">
                          <a:latin typeface="Arial"/>
                          <a:cs typeface="Arial"/>
                        </a:rPr>
                        <a:t> </a:t>
                      </a:r>
                      <a:r>
                        <a:rPr sz="950" spc="-10" dirty="0">
                          <a:latin typeface="Arial"/>
                          <a:cs typeface="Arial"/>
                        </a:rPr>
                        <a:t>b</a:t>
                      </a:r>
                      <a:r>
                        <a:rPr sz="950" dirty="0">
                          <a:latin typeface="Arial"/>
                          <a:cs typeface="Arial"/>
                        </a:rPr>
                        <a:t>e </a:t>
                      </a:r>
                      <a:r>
                        <a:rPr sz="950" spc="-80" dirty="0">
                          <a:latin typeface="Arial"/>
                          <a:cs typeface="Arial"/>
                        </a:rPr>
                        <a:t> </a:t>
                      </a:r>
                      <a:r>
                        <a:rPr sz="950" spc="-10" dirty="0">
                          <a:latin typeface="Arial"/>
                          <a:cs typeface="Arial"/>
                        </a:rPr>
                        <a:t>de</a:t>
                      </a:r>
                      <a:r>
                        <a:rPr sz="950" spc="-25" dirty="0">
                          <a:latin typeface="Arial"/>
                          <a:cs typeface="Arial"/>
                        </a:rPr>
                        <a:t>s</a:t>
                      </a:r>
                      <a:r>
                        <a:rPr sz="950" dirty="0">
                          <a:latin typeface="Arial"/>
                          <a:cs typeface="Arial"/>
                        </a:rPr>
                        <a:t>c</a:t>
                      </a:r>
                      <a:r>
                        <a:rPr sz="950" spc="15" dirty="0">
                          <a:latin typeface="Arial"/>
                          <a:cs typeface="Arial"/>
                        </a:rPr>
                        <a:t>r</a:t>
                      </a:r>
                      <a:r>
                        <a:rPr sz="950" spc="-25" dirty="0">
                          <a:latin typeface="Arial"/>
                          <a:cs typeface="Arial"/>
                        </a:rPr>
                        <a:t>i</a:t>
                      </a:r>
                      <a:r>
                        <a:rPr sz="950" spc="-10" dirty="0">
                          <a:latin typeface="Arial"/>
                          <a:cs typeface="Arial"/>
                        </a:rPr>
                        <a:t>be</a:t>
                      </a:r>
                      <a:r>
                        <a:rPr sz="950" dirty="0">
                          <a:latin typeface="Arial"/>
                          <a:cs typeface="Arial"/>
                        </a:rPr>
                        <a:t>d </a:t>
                      </a:r>
                      <a:r>
                        <a:rPr sz="950" spc="-80" dirty="0">
                          <a:latin typeface="Arial"/>
                          <a:cs typeface="Arial"/>
                        </a:rPr>
                        <a:t> </a:t>
                      </a:r>
                      <a:r>
                        <a:rPr sz="950" dirty="0">
                          <a:latin typeface="Arial"/>
                          <a:cs typeface="Arial"/>
                        </a:rPr>
                        <a:t>in </a:t>
                      </a:r>
                      <a:r>
                        <a:rPr sz="950" spc="-105" dirty="0">
                          <a:latin typeface="Arial"/>
                          <a:cs typeface="Arial"/>
                        </a:rPr>
                        <a:t> </a:t>
                      </a:r>
                      <a:r>
                        <a:rPr sz="950" spc="-10" dirty="0">
                          <a:latin typeface="Arial"/>
                          <a:cs typeface="Arial"/>
                        </a:rPr>
                        <a:t>de</a:t>
                      </a:r>
                      <a:r>
                        <a:rPr sz="950" spc="-5" dirty="0">
                          <a:latin typeface="Arial"/>
                          <a:cs typeface="Arial"/>
                        </a:rPr>
                        <a:t>t</a:t>
                      </a:r>
                      <a:r>
                        <a:rPr sz="950" spc="15" dirty="0">
                          <a:latin typeface="Arial"/>
                          <a:cs typeface="Arial"/>
                        </a:rPr>
                        <a:t>a</a:t>
                      </a:r>
                      <a:r>
                        <a:rPr sz="950" spc="-25" dirty="0">
                          <a:latin typeface="Arial"/>
                          <a:cs typeface="Arial"/>
                        </a:rPr>
                        <a:t>il</a:t>
                      </a:r>
                      <a:r>
                        <a:rPr sz="950" dirty="0">
                          <a:latin typeface="Arial"/>
                          <a:cs typeface="Arial"/>
                        </a:rPr>
                        <a:t>. </a:t>
                      </a:r>
                      <a:r>
                        <a:rPr sz="950" spc="-75" dirty="0">
                          <a:latin typeface="Arial"/>
                          <a:cs typeface="Arial"/>
                        </a:rPr>
                        <a:t> </a:t>
                      </a:r>
                      <a:r>
                        <a:rPr sz="950" spc="5" dirty="0">
                          <a:latin typeface="Arial"/>
                          <a:cs typeface="Arial"/>
                        </a:rPr>
                        <a:t>E</a:t>
                      </a:r>
                      <a:r>
                        <a:rPr sz="950" spc="-30" dirty="0">
                          <a:latin typeface="Arial"/>
                          <a:cs typeface="Arial"/>
                        </a:rPr>
                        <a:t>n</a:t>
                      </a:r>
                      <a:r>
                        <a:rPr sz="950" spc="15" dirty="0">
                          <a:latin typeface="Arial"/>
                          <a:cs typeface="Arial"/>
                        </a:rPr>
                        <a:t>o</a:t>
                      </a:r>
                      <a:r>
                        <a:rPr sz="950" spc="-30" dirty="0">
                          <a:latin typeface="Arial"/>
                          <a:cs typeface="Arial"/>
                        </a:rPr>
                        <a:t>u</a:t>
                      </a:r>
                      <a:r>
                        <a:rPr sz="950" spc="15" dirty="0">
                          <a:latin typeface="Arial"/>
                          <a:cs typeface="Arial"/>
                        </a:rPr>
                        <a:t>g</a:t>
                      </a:r>
                      <a:r>
                        <a:rPr sz="950" dirty="0">
                          <a:latin typeface="Arial"/>
                          <a:cs typeface="Arial"/>
                        </a:rPr>
                        <a:t>h </a:t>
                      </a:r>
                      <a:r>
                        <a:rPr sz="950" spc="-105" dirty="0">
                          <a:latin typeface="Arial"/>
                          <a:cs typeface="Arial"/>
                        </a:rPr>
                        <a:t> </a:t>
                      </a:r>
                      <a:r>
                        <a:rPr sz="950" spc="-10" dirty="0">
                          <a:latin typeface="Arial"/>
                          <a:cs typeface="Arial"/>
                        </a:rPr>
                        <a:t>de</a:t>
                      </a:r>
                      <a:r>
                        <a:rPr sz="950" spc="-5" dirty="0">
                          <a:latin typeface="Arial"/>
                          <a:cs typeface="Arial"/>
                        </a:rPr>
                        <a:t>t</a:t>
                      </a:r>
                      <a:r>
                        <a:rPr sz="950" spc="-10" dirty="0">
                          <a:latin typeface="Arial"/>
                          <a:cs typeface="Arial"/>
                        </a:rPr>
                        <a:t>a</a:t>
                      </a:r>
                      <a:r>
                        <a:rPr sz="950" spc="25" dirty="0">
                          <a:latin typeface="Arial"/>
                          <a:cs typeface="Arial"/>
                        </a:rPr>
                        <a:t>i</a:t>
                      </a:r>
                      <a:r>
                        <a:rPr sz="950" dirty="0">
                          <a:latin typeface="Arial"/>
                          <a:cs typeface="Arial"/>
                        </a:rPr>
                        <a:t>l s</a:t>
                      </a:r>
                      <a:r>
                        <a:rPr sz="950" spc="-30" dirty="0">
                          <a:latin typeface="Arial"/>
                          <a:cs typeface="Arial"/>
                        </a:rPr>
                        <a:t>h</a:t>
                      </a:r>
                      <a:r>
                        <a:rPr sz="950" spc="15" dirty="0">
                          <a:latin typeface="Arial"/>
                          <a:cs typeface="Arial"/>
                        </a:rPr>
                        <a:t>o</a:t>
                      </a:r>
                      <a:r>
                        <a:rPr sz="950" spc="-10" dirty="0">
                          <a:latin typeface="Arial"/>
                          <a:cs typeface="Arial"/>
                        </a:rPr>
                        <a:t>u</a:t>
                      </a:r>
                      <a:r>
                        <a:rPr sz="950" spc="-25" dirty="0">
                          <a:latin typeface="Arial"/>
                          <a:cs typeface="Arial"/>
                        </a:rPr>
                        <a:t>l</a:t>
                      </a:r>
                      <a:r>
                        <a:rPr sz="950" dirty="0">
                          <a:latin typeface="Arial"/>
                          <a:cs typeface="Arial"/>
                        </a:rPr>
                        <a:t>d</a:t>
                      </a:r>
                      <a:r>
                        <a:rPr sz="950" spc="-10" dirty="0">
                          <a:latin typeface="Arial"/>
                          <a:cs typeface="Arial"/>
                        </a:rPr>
                        <a:t> b</a:t>
                      </a:r>
                      <a:r>
                        <a:rPr sz="950" dirty="0">
                          <a:latin typeface="Arial"/>
                          <a:cs typeface="Arial"/>
                        </a:rPr>
                        <a:t>e</a:t>
                      </a:r>
                      <a:r>
                        <a:rPr sz="950" spc="-10" dirty="0">
                          <a:latin typeface="Arial"/>
                          <a:cs typeface="Arial"/>
                        </a:rPr>
                        <a:t> pr</a:t>
                      </a:r>
                      <a:r>
                        <a:rPr sz="950" spc="15" dirty="0">
                          <a:latin typeface="Arial"/>
                          <a:cs typeface="Arial"/>
                        </a:rPr>
                        <a:t>o</a:t>
                      </a:r>
                      <a:r>
                        <a:rPr sz="950" spc="-25" dirty="0">
                          <a:latin typeface="Arial"/>
                          <a:cs typeface="Arial"/>
                        </a:rPr>
                        <a:t>vi</a:t>
                      </a:r>
                      <a:r>
                        <a:rPr sz="950" spc="-10" dirty="0">
                          <a:latin typeface="Arial"/>
                          <a:cs typeface="Arial"/>
                        </a:rPr>
                        <a:t>de</a:t>
                      </a:r>
                      <a:r>
                        <a:rPr sz="950" dirty="0">
                          <a:latin typeface="Arial"/>
                          <a:cs typeface="Arial"/>
                        </a:rPr>
                        <a:t>d</a:t>
                      </a:r>
                      <a:r>
                        <a:rPr sz="950" spc="15" dirty="0">
                          <a:latin typeface="Arial"/>
                          <a:cs typeface="Arial"/>
                        </a:rPr>
                        <a:t> </a:t>
                      </a:r>
                      <a:r>
                        <a:rPr sz="950" dirty="0">
                          <a:latin typeface="Arial"/>
                          <a:cs typeface="Arial"/>
                        </a:rPr>
                        <a:t>s</a:t>
                      </a:r>
                      <a:r>
                        <a:rPr sz="950" spc="-30" dirty="0">
                          <a:latin typeface="Arial"/>
                          <a:cs typeface="Arial"/>
                        </a:rPr>
                        <a:t>u</a:t>
                      </a:r>
                      <a:r>
                        <a:rPr sz="950" spc="20" dirty="0">
                          <a:latin typeface="Arial"/>
                          <a:cs typeface="Arial"/>
                        </a:rPr>
                        <a:t>c</a:t>
                      </a:r>
                      <a:r>
                        <a:rPr sz="950" dirty="0">
                          <a:latin typeface="Arial"/>
                          <a:cs typeface="Arial"/>
                        </a:rPr>
                        <a:t>h</a:t>
                      </a:r>
                      <a:r>
                        <a:rPr sz="950" spc="-30" dirty="0">
                          <a:latin typeface="Arial"/>
                          <a:cs typeface="Arial"/>
                        </a:rPr>
                        <a:t> </a:t>
                      </a:r>
                      <a:r>
                        <a:rPr sz="950" spc="20" dirty="0">
                          <a:latin typeface="Arial"/>
                          <a:cs typeface="Arial"/>
                        </a:rPr>
                        <a:t>t</a:t>
                      </a:r>
                      <a:r>
                        <a:rPr sz="950" spc="-30" dirty="0">
                          <a:latin typeface="Arial"/>
                          <a:cs typeface="Arial"/>
                        </a:rPr>
                        <a:t>h</a:t>
                      </a:r>
                      <a:r>
                        <a:rPr sz="950" spc="-10" dirty="0">
                          <a:latin typeface="Arial"/>
                          <a:cs typeface="Arial"/>
                        </a:rPr>
                        <a:t>a</a:t>
                      </a:r>
                      <a:r>
                        <a:rPr sz="950" dirty="0">
                          <a:latin typeface="Arial"/>
                          <a:cs typeface="Arial"/>
                        </a:rPr>
                        <a:t>t</a:t>
                      </a:r>
                      <a:r>
                        <a:rPr sz="950" spc="-5" dirty="0">
                          <a:latin typeface="Arial"/>
                          <a:cs typeface="Arial"/>
                        </a:rPr>
                        <a:t> </a:t>
                      </a:r>
                      <a:r>
                        <a:rPr sz="950" spc="20" dirty="0">
                          <a:latin typeface="Arial"/>
                          <a:cs typeface="Arial"/>
                        </a:rPr>
                        <a:t>t</a:t>
                      </a:r>
                      <a:r>
                        <a:rPr sz="950" spc="-30" dirty="0">
                          <a:latin typeface="Arial"/>
                          <a:cs typeface="Arial"/>
                        </a:rPr>
                        <a:t>h</a:t>
                      </a:r>
                      <a:r>
                        <a:rPr sz="950" dirty="0">
                          <a:latin typeface="Arial"/>
                          <a:cs typeface="Arial"/>
                        </a:rPr>
                        <a:t>e</a:t>
                      </a:r>
                      <a:r>
                        <a:rPr sz="950" spc="15" dirty="0">
                          <a:latin typeface="Arial"/>
                          <a:cs typeface="Arial"/>
                        </a:rPr>
                        <a:t> </a:t>
                      </a:r>
                      <a:r>
                        <a:rPr sz="950" spc="-25" dirty="0">
                          <a:latin typeface="Arial"/>
                          <a:cs typeface="Arial"/>
                        </a:rPr>
                        <a:t>l</a:t>
                      </a:r>
                      <a:r>
                        <a:rPr sz="950" spc="15" dirty="0">
                          <a:latin typeface="Arial"/>
                          <a:cs typeface="Arial"/>
                        </a:rPr>
                        <a:t>e</a:t>
                      </a:r>
                      <a:r>
                        <a:rPr sz="950" spc="-25" dirty="0">
                          <a:latin typeface="Arial"/>
                          <a:cs typeface="Arial"/>
                        </a:rPr>
                        <a:t>ss</a:t>
                      </a:r>
                      <a:r>
                        <a:rPr sz="950" spc="15" dirty="0">
                          <a:latin typeface="Arial"/>
                          <a:cs typeface="Arial"/>
                        </a:rPr>
                        <a:t>o</a:t>
                      </a:r>
                      <a:r>
                        <a:rPr sz="950" dirty="0">
                          <a:latin typeface="Arial"/>
                          <a:cs typeface="Arial"/>
                        </a:rPr>
                        <a:t>n</a:t>
                      </a:r>
                      <a:r>
                        <a:rPr sz="950" spc="-30" dirty="0">
                          <a:latin typeface="Arial"/>
                          <a:cs typeface="Arial"/>
                        </a:rPr>
                        <a:t> </a:t>
                      </a:r>
                      <a:r>
                        <a:rPr sz="950" dirty="0">
                          <a:latin typeface="Arial"/>
                          <a:cs typeface="Arial"/>
                        </a:rPr>
                        <a:t>c</a:t>
                      </a:r>
                      <a:r>
                        <a:rPr sz="950" spc="15" dirty="0">
                          <a:latin typeface="Arial"/>
                          <a:cs typeface="Arial"/>
                        </a:rPr>
                        <a:t>a</a:t>
                      </a:r>
                      <a:r>
                        <a:rPr sz="950" dirty="0">
                          <a:latin typeface="Arial"/>
                          <a:cs typeface="Arial"/>
                        </a:rPr>
                        <a:t>n</a:t>
                      </a:r>
                      <a:r>
                        <a:rPr sz="950" spc="-30" dirty="0">
                          <a:latin typeface="Arial"/>
                          <a:cs typeface="Arial"/>
                        </a:rPr>
                        <a:t> </a:t>
                      </a:r>
                      <a:r>
                        <a:rPr sz="950" spc="-10" dirty="0">
                          <a:latin typeface="Arial"/>
                          <a:cs typeface="Arial"/>
                        </a:rPr>
                        <a:t>b</a:t>
                      </a:r>
                      <a:r>
                        <a:rPr sz="950" dirty="0">
                          <a:latin typeface="Arial"/>
                          <a:cs typeface="Arial"/>
                        </a:rPr>
                        <a:t>e</a:t>
                      </a:r>
                      <a:r>
                        <a:rPr sz="950" spc="-10" dirty="0">
                          <a:latin typeface="Arial"/>
                          <a:cs typeface="Arial"/>
                        </a:rPr>
                        <a:t> re</a:t>
                      </a:r>
                      <a:r>
                        <a:rPr sz="950" spc="15" dirty="0">
                          <a:latin typeface="Arial"/>
                          <a:cs typeface="Arial"/>
                        </a:rPr>
                        <a:t>a</a:t>
                      </a:r>
                      <a:r>
                        <a:rPr sz="950" spc="-25" dirty="0">
                          <a:latin typeface="Arial"/>
                          <a:cs typeface="Arial"/>
                        </a:rPr>
                        <a:t>s</a:t>
                      </a:r>
                      <a:r>
                        <a:rPr sz="950" spc="15" dirty="0">
                          <a:latin typeface="Arial"/>
                          <a:cs typeface="Arial"/>
                        </a:rPr>
                        <a:t>o</a:t>
                      </a:r>
                      <a:r>
                        <a:rPr sz="950" spc="-30" dirty="0">
                          <a:latin typeface="Arial"/>
                          <a:cs typeface="Arial"/>
                        </a:rPr>
                        <a:t>n</a:t>
                      </a:r>
                      <a:r>
                        <a:rPr sz="950" spc="-10" dirty="0">
                          <a:latin typeface="Arial"/>
                          <a:cs typeface="Arial"/>
                        </a:rPr>
                        <a:t>a</a:t>
                      </a:r>
                      <a:r>
                        <a:rPr sz="950" spc="15" dirty="0">
                          <a:latin typeface="Arial"/>
                          <a:cs typeface="Arial"/>
                        </a:rPr>
                        <a:t>b</a:t>
                      </a:r>
                      <a:r>
                        <a:rPr sz="950" dirty="0">
                          <a:latin typeface="Arial"/>
                          <a:cs typeface="Arial"/>
                        </a:rPr>
                        <a:t>ly</a:t>
                      </a:r>
                      <a:r>
                        <a:rPr sz="950" spc="-25" dirty="0">
                          <a:latin typeface="Arial"/>
                          <a:cs typeface="Arial"/>
                        </a:rPr>
                        <a:t> </a:t>
                      </a:r>
                      <a:r>
                        <a:rPr sz="950" spc="-5" dirty="0">
                          <a:latin typeface="Arial"/>
                          <a:cs typeface="Arial"/>
                        </a:rPr>
                        <a:t>t</a:t>
                      </a:r>
                      <a:r>
                        <a:rPr sz="950" spc="15" dirty="0">
                          <a:latin typeface="Arial"/>
                          <a:cs typeface="Arial"/>
                        </a:rPr>
                        <a:t>a</a:t>
                      </a:r>
                      <a:r>
                        <a:rPr sz="950" spc="-30" dirty="0">
                          <a:latin typeface="Arial"/>
                          <a:cs typeface="Arial"/>
                        </a:rPr>
                        <a:t>u</a:t>
                      </a:r>
                      <a:r>
                        <a:rPr sz="950" spc="15" dirty="0">
                          <a:latin typeface="Arial"/>
                          <a:cs typeface="Arial"/>
                        </a:rPr>
                        <a:t>g</a:t>
                      </a:r>
                      <a:r>
                        <a:rPr sz="950" spc="-30" dirty="0">
                          <a:latin typeface="Arial"/>
                          <a:cs typeface="Arial"/>
                        </a:rPr>
                        <a:t>h</a:t>
                      </a:r>
                      <a:r>
                        <a:rPr sz="950" dirty="0">
                          <a:latin typeface="Arial"/>
                          <a:cs typeface="Arial"/>
                        </a:rPr>
                        <a:t>t</a:t>
                      </a:r>
                      <a:r>
                        <a:rPr sz="950" spc="-5" dirty="0">
                          <a:latin typeface="Arial"/>
                          <a:cs typeface="Arial"/>
                        </a:rPr>
                        <a:t> </a:t>
                      </a:r>
                      <a:r>
                        <a:rPr sz="950" spc="-10" dirty="0">
                          <a:latin typeface="Arial"/>
                          <a:cs typeface="Arial"/>
                        </a:rPr>
                        <a:t>b</a:t>
                      </a:r>
                      <a:r>
                        <a:rPr sz="950" spc="15" dirty="0">
                          <a:latin typeface="Arial"/>
                          <a:cs typeface="Arial"/>
                        </a:rPr>
                        <a:t>a</a:t>
                      </a:r>
                      <a:r>
                        <a:rPr sz="950" spc="-25" dirty="0">
                          <a:latin typeface="Arial"/>
                          <a:cs typeface="Arial"/>
                        </a:rPr>
                        <a:t>s</a:t>
                      </a:r>
                      <a:r>
                        <a:rPr sz="950" spc="-10" dirty="0">
                          <a:latin typeface="Arial"/>
                          <a:cs typeface="Arial"/>
                        </a:rPr>
                        <a:t>e</a:t>
                      </a:r>
                      <a:r>
                        <a:rPr sz="950" dirty="0">
                          <a:latin typeface="Arial"/>
                          <a:cs typeface="Arial"/>
                        </a:rPr>
                        <a:t>d</a:t>
                      </a:r>
                      <a:r>
                        <a:rPr sz="950" spc="15" dirty="0">
                          <a:latin typeface="Arial"/>
                          <a:cs typeface="Arial"/>
                        </a:rPr>
                        <a:t> </a:t>
                      </a:r>
                      <a:r>
                        <a:rPr sz="950" spc="-30" dirty="0">
                          <a:latin typeface="Arial"/>
                          <a:cs typeface="Arial"/>
                        </a:rPr>
                        <a:t>u</a:t>
                      </a:r>
                      <a:r>
                        <a:rPr sz="950" spc="-10" dirty="0">
                          <a:latin typeface="Arial"/>
                          <a:cs typeface="Arial"/>
                        </a:rPr>
                        <a:t>p</a:t>
                      </a:r>
                      <a:r>
                        <a:rPr sz="950" spc="15" dirty="0">
                          <a:latin typeface="Arial"/>
                          <a:cs typeface="Arial"/>
                        </a:rPr>
                        <a:t>o</a:t>
                      </a:r>
                      <a:r>
                        <a:rPr sz="950" dirty="0">
                          <a:latin typeface="Arial"/>
                          <a:cs typeface="Arial"/>
                        </a:rPr>
                        <a:t>n</a:t>
                      </a:r>
                      <a:r>
                        <a:rPr sz="950" spc="-30" dirty="0">
                          <a:latin typeface="Arial"/>
                          <a:cs typeface="Arial"/>
                        </a:rPr>
                        <a:t> </a:t>
                      </a:r>
                      <a:r>
                        <a:rPr sz="950" spc="-25" dirty="0">
                          <a:latin typeface="Arial"/>
                          <a:cs typeface="Arial"/>
                        </a:rPr>
                        <a:t>y</a:t>
                      </a:r>
                      <a:r>
                        <a:rPr sz="950" spc="15" dirty="0">
                          <a:latin typeface="Arial"/>
                          <a:cs typeface="Arial"/>
                        </a:rPr>
                        <a:t>o</a:t>
                      </a:r>
                      <a:r>
                        <a:rPr sz="950" spc="-10" dirty="0">
                          <a:latin typeface="Arial"/>
                          <a:cs typeface="Arial"/>
                        </a:rPr>
                        <a:t>u</a:t>
                      </a:r>
                      <a:r>
                        <a:rPr sz="950" dirty="0">
                          <a:latin typeface="Arial"/>
                          <a:cs typeface="Arial"/>
                        </a:rPr>
                        <a:t>r</a:t>
                      </a:r>
                      <a:r>
                        <a:rPr sz="950" spc="-10" dirty="0">
                          <a:latin typeface="Arial"/>
                          <a:cs typeface="Arial"/>
                        </a:rPr>
                        <a:t> de</a:t>
                      </a:r>
                      <a:r>
                        <a:rPr sz="950" spc="-25" dirty="0">
                          <a:latin typeface="Arial"/>
                          <a:cs typeface="Arial"/>
                        </a:rPr>
                        <a:t>s</a:t>
                      </a:r>
                      <a:r>
                        <a:rPr sz="950" dirty="0">
                          <a:latin typeface="Arial"/>
                          <a:cs typeface="Arial"/>
                        </a:rPr>
                        <a:t>c</a:t>
                      </a:r>
                      <a:r>
                        <a:rPr sz="950" spc="15" dirty="0">
                          <a:latin typeface="Arial"/>
                          <a:cs typeface="Arial"/>
                        </a:rPr>
                        <a:t>r</a:t>
                      </a:r>
                      <a:r>
                        <a:rPr sz="950" spc="-25" dirty="0">
                          <a:latin typeface="Arial"/>
                          <a:cs typeface="Arial"/>
                        </a:rPr>
                        <a:t>i</a:t>
                      </a:r>
                      <a:r>
                        <a:rPr sz="950" spc="-10" dirty="0">
                          <a:latin typeface="Arial"/>
                          <a:cs typeface="Arial"/>
                        </a:rPr>
                        <a:t>p</a:t>
                      </a:r>
                      <a:r>
                        <a:rPr sz="950" spc="20" dirty="0">
                          <a:latin typeface="Arial"/>
                          <a:cs typeface="Arial"/>
                        </a:rPr>
                        <a:t>t</a:t>
                      </a:r>
                      <a:r>
                        <a:rPr sz="950" spc="-25" dirty="0">
                          <a:latin typeface="Arial"/>
                          <a:cs typeface="Arial"/>
                        </a:rPr>
                        <a:t>i</a:t>
                      </a:r>
                      <a:r>
                        <a:rPr sz="950" spc="15" dirty="0">
                          <a:latin typeface="Arial"/>
                          <a:cs typeface="Arial"/>
                        </a:rPr>
                        <a:t>o</a:t>
                      </a:r>
                      <a:r>
                        <a:rPr sz="950" spc="-30" dirty="0">
                          <a:latin typeface="Arial"/>
                          <a:cs typeface="Arial"/>
                        </a:rPr>
                        <a:t>n</a:t>
                      </a:r>
                      <a:r>
                        <a:rPr sz="950" dirty="0">
                          <a:latin typeface="Arial"/>
                          <a:cs typeface="Arial"/>
                        </a:rPr>
                        <a:t>.</a:t>
                      </a:r>
                      <a:endParaRPr sz="95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r>
              <a:tr h="277368">
                <a:tc>
                  <a:txBody>
                    <a:bodyPr/>
                    <a:lstStyle/>
                    <a:p>
                      <a:pPr marL="62865">
                        <a:lnSpc>
                          <a:spcPct val="100000"/>
                        </a:lnSpc>
                      </a:pPr>
                      <a:r>
                        <a:rPr sz="1000" b="1" spc="5" dirty="0">
                          <a:latin typeface="Arial"/>
                          <a:cs typeface="Arial"/>
                        </a:rPr>
                        <a:t>G</a:t>
                      </a:r>
                      <a:r>
                        <a:rPr sz="1000" b="1" spc="-20" dirty="0">
                          <a:latin typeface="Arial"/>
                          <a:cs typeface="Arial"/>
                        </a:rPr>
                        <a:t>u</a:t>
                      </a:r>
                      <a:r>
                        <a:rPr sz="1000" b="1" spc="5" dirty="0">
                          <a:latin typeface="Arial"/>
                          <a:cs typeface="Arial"/>
                        </a:rPr>
                        <a:t>id</a:t>
                      </a:r>
                      <a:r>
                        <a:rPr sz="1000" b="1" spc="-35" dirty="0">
                          <a:latin typeface="Arial"/>
                          <a:cs typeface="Arial"/>
                        </a:rPr>
                        <a:t>e</a:t>
                      </a:r>
                      <a:r>
                        <a:rPr sz="1000" b="1" dirty="0">
                          <a:latin typeface="Arial"/>
                          <a:cs typeface="Arial"/>
                        </a:rPr>
                        <a:t>d</a:t>
                      </a:r>
                      <a:r>
                        <a:rPr sz="1000" b="1" spc="15" dirty="0">
                          <a:latin typeface="Arial"/>
                          <a:cs typeface="Arial"/>
                        </a:rPr>
                        <a:t> </a:t>
                      </a:r>
                      <a:r>
                        <a:rPr sz="1000" b="1" dirty="0">
                          <a:latin typeface="Arial"/>
                          <a:cs typeface="Arial"/>
                        </a:rPr>
                        <a:t>P</a:t>
                      </a:r>
                      <a:r>
                        <a:rPr sz="1000" b="1" spc="-10" dirty="0">
                          <a:latin typeface="Arial"/>
                          <a:cs typeface="Arial"/>
                        </a:rPr>
                        <a:t>rac</a:t>
                      </a:r>
                      <a:r>
                        <a:rPr sz="1000" b="1" dirty="0">
                          <a:latin typeface="Arial"/>
                          <a:cs typeface="Arial"/>
                        </a:rPr>
                        <a:t>t</a:t>
                      </a:r>
                      <a:r>
                        <a:rPr sz="1000" b="1" spc="5" dirty="0">
                          <a:latin typeface="Arial"/>
                          <a:cs typeface="Arial"/>
                        </a:rPr>
                        <a:t>i</a:t>
                      </a:r>
                      <a:r>
                        <a:rPr sz="1000" b="1" spc="-10" dirty="0">
                          <a:latin typeface="Arial"/>
                          <a:cs typeface="Arial"/>
                        </a:rPr>
                        <a:t>c</a:t>
                      </a:r>
                      <a:r>
                        <a:rPr sz="1000" b="1" dirty="0">
                          <a:latin typeface="Arial"/>
                          <a:cs typeface="Arial"/>
                        </a:rPr>
                        <a:t>e</a:t>
                      </a:r>
                      <a:endParaRPr sz="10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62865" marR="490855">
                        <a:lnSpc>
                          <a:spcPts val="1080"/>
                        </a:lnSpc>
                      </a:pPr>
                      <a:r>
                        <a:rPr sz="950" dirty="0">
                          <a:latin typeface="Arial"/>
                          <a:cs typeface="Arial"/>
                        </a:rPr>
                        <a:t>H</a:t>
                      </a:r>
                      <a:r>
                        <a:rPr sz="950" spc="-10" dirty="0">
                          <a:latin typeface="Arial"/>
                          <a:cs typeface="Arial"/>
                        </a:rPr>
                        <a:t>a</a:t>
                      </a:r>
                      <a:r>
                        <a:rPr sz="950" spc="-30" dirty="0">
                          <a:latin typeface="Arial"/>
                          <a:cs typeface="Arial"/>
                        </a:rPr>
                        <a:t>n</a:t>
                      </a:r>
                      <a:r>
                        <a:rPr sz="950" spc="-10" dirty="0">
                          <a:latin typeface="Arial"/>
                          <a:cs typeface="Arial"/>
                        </a:rPr>
                        <a:t>d</a:t>
                      </a:r>
                      <a:r>
                        <a:rPr sz="950" dirty="0">
                          <a:latin typeface="Arial"/>
                          <a:cs typeface="Arial"/>
                        </a:rPr>
                        <a:t>s</a:t>
                      </a:r>
                      <a:r>
                        <a:rPr sz="950" spc="-10" dirty="0">
                          <a:latin typeface="Arial"/>
                          <a:cs typeface="Arial"/>
                        </a:rPr>
                        <a:t>-</a:t>
                      </a:r>
                      <a:r>
                        <a:rPr sz="950" spc="15" dirty="0">
                          <a:latin typeface="Arial"/>
                          <a:cs typeface="Arial"/>
                        </a:rPr>
                        <a:t>o</a:t>
                      </a:r>
                      <a:r>
                        <a:rPr sz="950" spc="-30" dirty="0">
                          <a:latin typeface="Arial"/>
                          <a:cs typeface="Arial"/>
                        </a:rPr>
                        <a:t>n</a:t>
                      </a:r>
                      <a:r>
                        <a:rPr sz="950" dirty="0">
                          <a:latin typeface="Arial"/>
                          <a:cs typeface="Arial"/>
                        </a:rPr>
                        <a:t>,</a:t>
                      </a:r>
                      <a:r>
                        <a:rPr sz="950" spc="-5" dirty="0">
                          <a:latin typeface="Arial"/>
                          <a:cs typeface="Arial"/>
                        </a:rPr>
                        <a:t> </a:t>
                      </a:r>
                      <a:r>
                        <a:rPr sz="950" dirty="0">
                          <a:latin typeface="Arial"/>
                          <a:cs typeface="Arial"/>
                        </a:rPr>
                        <a:t>c</a:t>
                      </a:r>
                      <a:r>
                        <a:rPr sz="950" spc="-10" dirty="0">
                          <a:latin typeface="Arial"/>
                          <a:cs typeface="Arial"/>
                        </a:rPr>
                        <a:t>oopera</a:t>
                      </a:r>
                      <a:r>
                        <a:rPr sz="950" spc="-5" dirty="0">
                          <a:latin typeface="Arial"/>
                          <a:cs typeface="Arial"/>
                        </a:rPr>
                        <a:t>t</a:t>
                      </a:r>
                      <a:r>
                        <a:rPr sz="950" dirty="0">
                          <a:latin typeface="Arial"/>
                          <a:cs typeface="Arial"/>
                        </a:rPr>
                        <a:t>i</a:t>
                      </a:r>
                      <a:r>
                        <a:rPr sz="950" spc="-25" dirty="0">
                          <a:latin typeface="Arial"/>
                          <a:cs typeface="Arial"/>
                        </a:rPr>
                        <a:t>v</a:t>
                      </a:r>
                      <a:r>
                        <a:rPr sz="950" dirty="0">
                          <a:latin typeface="Arial"/>
                          <a:cs typeface="Arial"/>
                        </a:rPr>
                        <a:t>e</a:t>
                      </a:r>
                      <a:r>
                        <a:rPr sz="950" spc="-10" dirty="0">
                          <a:latin typeface="Arial"/>
                          <a:cs typeface="Arial"/>
                        </a:rPr>
                        <a:t> gr</a:t>
                      </a:r>
                      <a:r>
                        <a:rPr sz="950" spc="15" dirty="0">
                          <a:latin typeface="Arial"/>
                          <a:cs typeface="Arial"/>
                        </a:rPr>
                        <a:t>o</a:t>
                      </a:r>
                      <a:r>
                        <a:rPr sz="950" spc="-30" dirty="0">
                          <a:latin typeface="Arial"/>
                          <a:cs typeface="Arial"/>
                        </a:rPr>
                        <a:t>u</a:t>
                      </a:r>
                      <a:r>
                        <a:rPr sz="950" spc="15" dirty="0">
                          <a:latin typeface="Arial"/>
                          <a:cs typeface="Arial"/>
                        </a:rPr>
                        <a:t>p</a:t>
                      </a:r>
                      <a:r>
                        <a:rPr sz="950" spc="-25" dirty="0">
                          <a:latin typeface="Arial"/>
                          <a:cs typeface="Arial"/>
                        </a:rPr>
                        <a:t>s</a:t>
                      </a:r>
                      <a:r>
                        <a:rPr sz="950" dirty="0">
                          <a:latin typeface="Arial"/>
                          <a:cs typeface="Arial"/>
                        </a:rPr>
                        <a:t>,</a:t>
                      </a:r>
                      <a:r>
                        <a:rPr sz="950" spc="-5" dirty="0">
                          <a:latin typeface="Arial"/>
                          <a:cs typeface="Arial"/>
                        </a:rPr>
                        <a:t> </a:t>
                      </a:r>
                      <a:r>
                        <a:rPr sz="950" spc="15" dirty="0">
                          <a:latin typeface="Arial"/>
                          <a:cs typeface="Arial"/>
                        </a:rPr>
                        <a:t>a</a:t>
                      </a:r>
                      <a:r>
                        <a:rPr sz="950" spc="-30" dirty="0">
                          <a:latin typeface="Arial"/>
                          <a:cs typeface="Arial"/>
                        </a:rPr>
                        <a:t>n</a:t>
                      </a:r>
                      <a:r>
                        <a:rPr sz="950" dirty="0">
                          <a:latin typeface="Arial"/>
                          <a:cs typeface="Arial"/>
                        </a:rPr>
                        <a:t>d</a:t>
                      </a:r>
                      <a:r>
                        <a:rPr sz="950" spc="-10" dirty="0">
                          <a:latin typeface="Arial"/>
                          <a:cs typeface="Arial"/>
                        </a:rPr>
                        <a:t> a</a:t>
                      </a:r>
                      <a:r>
                        <a:rPr sz="950" dirty="0">
                          <a:latin typeface="Arial"/>
                          <a:cs typeface="Arial"/>
                        </a:rPr>
                        <a:t>c</a:t>
                      </a:r>
                      <a:r>
                        <a:rPr sz="950" spc="20" dirty="0">
                          <a:latin typeface="Arial"/>
                          <a:cs typeface="Arial"/>
                        </a:rPr>
                        <a:t>t</a:t>
                      </a:r>
                      <a:r>
                        <a:rPr sz="950" dirty="0">
                          <a:latin typeface="Arial"/>
                          <a:cs typeface="Arial"/>
                        </a:rPr>
                        <a:t>i</a:t>
                      </a:r>
                      <a:r>
                        <a:rPr sz="950" spc="-25" dirty="0">
                          <a:latin typeface="Arial"/>
                          <a:cs typeface="Arial"/>
                        </a:rPr>
                        <a:t>v</a:t>
                      </a:r>
                      <a:r>
                        <a:rPr sz="950" dirty="0">
                          <a:latin typeface="Arial"/>
                          <a:cs typeface="Arial"/>
                        </a:rPr>
                        <a:t>e</a:t>
                      </a:r>
                      <a:r>
                        <a:rPr sz="950" spc="-10" dirty="0">
                          <a:latin typeface="Arial"/>
                          <a:cs typeface="Arial"/>
                        </a:rPr>
                        <a:t> </a:t>
                      </a:r>
                      <a:r>
                        <a:rPr sz="950" dirty="0">
                          <a:latin typeface="Arial"/>
                          <a:cs typeface="Arial"/>
                        </a:rPr>
                        <a:t>i</a:t>
                      </a:r>
                      <a:r>
                        <a:rPr sz="950" spc="-10" dirty="0">
                          <a:latin typeface="Arial"/>
                          <a:cs typeface="Arial"/>
                        </a:rPr>
                        <a:t>n</a:t>
                      </a:r>
                      <a:r>
                        <a:rPr sz="950" spc="-25" dirty="0">
                          <a:latin typeface="Arial"/>
                          <a:cs typeface="Arial"/>
                        </a:rPr>
                        <a:t>v</a:t>
                      </a:r>
                      <a:r>
                        <a:rPr sz="950" spc="15" dirty="0">
                          <a:latin typeface="Arial"/>
                          <a:cs typeface="Arial"/>
                        </a:rPr>
                        <a:t>o</a:t>
                      </a:r>
                      <a:r>
                        <a:rPr sz="950" dirty="0">
                          <a:latin typeface="Arial"/>
                          <a:cs typeface="Arial"/>
                        </a:rPr>
                        <a:t>l</a:t>
                      </a:r>
                      <a:r>
                        <a:rPr sz="950" spc="-25" dirty="0">
                          <a:latin typeface="Arial"/>
                          <a:cs typeface="Arial"/>
                        </a:rPr>
                        <a:t>v</a:t>
                      </a:r>
                      <a:r>
                        <a:rPr sz="950" spc="-10" dirty="0">
                          <a:latin typeface="Arial"/>
                          <a:cs typeface="Arial"/>
                        </a:rPr>
                        <a:t>e</a:t>
                      </a:r>
                      <a:r>
                        <a:rPr sz="950" spc="15" dirty="0">
                          <a:latin typeface="Arial"/>
                          <a:cs typeface="Arial"/>
                        </a:rPr>
                        <a:t>m</a:t>
                      </a:r>
                      <a:r>
                        <a:rPr sz="950" spc="-10" dirty="0">
                          <a:latin typeface="Arial"/>
                          <a:cs typeface="Arial"/>
                        </a:rPr>
                        <a:t>e</a:t>
                      </a:r>
                      <a:r>
                        <a:rPr sz="950" spc="-30" dirty="0">
                          <a:latin typeface="Arial"/>
                          <a:cs typeface="Arial"/>
                        </a:rPr>
                        <a:t>n</a:t>
                      </a:r>
                      <a:r>
                        <a:rPr sz="950" dirty="0">
                          <a:latin typeface="Arial"/>
                          <a:cs typeface="Arial"/>
                        </a:rPr>
                        <a:t>t</a:t>
                      </a:r>
                      <a:r>
                        <a:rPr sz="950" spc="-5" dirty="0">
                          <a:latin typeface="Arial"/>
                          <a:cs typeface="Arial"/>
                        </a:rPr>
                        <a:t> </a:t>
                      </a:r>
                      <a:r>
                        <a:rPr sz="950" spc="20" dirty="0">
                          <a:latin typeface="Arial"/>
                          <a:cs typeface="Arial"/>
                        </a:rPr>
                        <a:t>t</a:t>
                      </a:r>
                      <a:r>
                        <a:rPr sz="950" spc="-25" dirty="0">
                          <a:latin typeface="Arial"/>
                          <a:cs typeface="Arial"/>
                        </a:rPr>
                        <a:t>y</a:t>
                      </a:r>
                      <a:r>
                        <a:rPr sz="950" spc="15" dirty="0">
                          <a:latin typeface="Arial"/>
                          <a:cs typeface="Arial"/>
                        </a:rPr>
                        <a:t>p</a:t>
                      </a:r>
                      <a:r>
                        <a:rPr sz="950" dirty="0">
                          <a:latin typeface="Arial"/>
                          <a:cs typeface="Arial"/>
                        </a:rPr>
                        <a:t>e</a:t>
                      </a:r>
                      <a:r>
                        <a:rPr sz="950" spc="-10" dirty="0">
                          <a:latin typeface="Arial"/>
                          <a:cs typeface="Arial"/>
                        </a:rPr>
                        <a:t> a</a:t>
                      </a:r>
                      <a:r>
                        <a:rPr sz="950" dirty="0">
                          <a:latin typeface="Arial"/>
                          <a:cs typeface="Arial"/>
                        </a:rPr>
                        <a:t>c</a:t>
                      </a:r>
                      <a:r>
                        <a:rPr sz="950" spc="-5" dirty="0">
                          <a:latin typeface="Arial"/>
                          <a:cs typeface="Arial"/>
                        </a:rPr>
                        <a:t>t</a:t>
                      </a:r>
                      <a:r>
                        <a:rPr sz="950" spc="-25" dirty="0">
                          <a:latin typeface="Arial"/>
                          <a:cs typeface="Arial"/>
                        </a:rPr>
                        <a:t>i</a:t>
                      </a:r>
                      <a:r>
                        <a:rPr sz="950" dirty="0">
                          <a:latin typeface="Arial"/>
                          <a:cs typeface="Arial"/>
                        </a:rPr>
                        <a:t>v</a:t>
                      </a:r>
                      <a:r>
                        <a:rPr sz="950" spc="-25" dirty="0">
                          <a:latin typeface="Arial"/>
                          <a:cs typeface="Arial"/>
                        </a:rPr>
                        <a:t>i</a:t>
                      </a:r>
                      <a:r>
                        <a:rPr sz="950" spc="20" dirty="0">
                          <a:latin typeface="Arial"/>
                          <a:cs typeface="Arial"/>
                        </a:rPr>
                        <a:t>t</a:t>
                      </a:r>
                      <a:r>
                        <a:rPr sz="950" spc="-25" dirty="0">
                          <a:latin typeface="Arial"/>
                          <a:cs typeface="Arial"/>
                        </a:rPr>
                        <a:t>i</a:t>
                      </a:r>
                      <a:r>
                        <a:rPr sz="950" spc="15" dirty="0">
                          <a:latin typeface="Arial"/>
                          <a:cs typeface="Arial"/>
                        </a:rPr>
                        <a:t>e</a:t>
                      </a:r>
                      <a:r>
                        <a:rPr sz="950" dirty="0">
                          <a:latin typeface="Arial"/>
                          <a:cs typeface="Arial"/>
                        </a:rPr>
                        <a:t>s</a:t>
                      </a:r>
                      <a:r>
                        <a:rPr sz="950" spc="-5" dirty="0">
                          <a:latin typeface="Arial"/>
                          <a:cs typeface="Arial"/>
                        </a:rPr>
                        <a:t> </a:t>
                      </a:r>
                      <a:r>
                        <a:rPr sz="950" dirty="0">
                          <a:latin typeface="Arial"/>
                          <a:cs typeface="Arial"/>
                        </a:rPr>
                        <a:t>s</a:t>
                      </a:r>
                      <a:r>
                        <a:rPr sz="950" spc="-30" dirty="0">
                          <a:latin typeface="Arial"/>
                          <a:cs typeface="Arial"/>
                        </a:rPr>
                        <a:t>h</a:t>
                      </a:r>
                      <a:r>
                        <a:rPr sz="950" spc="15" dirty="0">
                          <a:latin typeface="Arial"/>
                          <a:cs typeface="Arial"/>
                        </a:rPr>
                        <a:t>o</a:t>
                      </a:r>
                      <a:r>
                        <a:rPr sz="950" spc="-30" dirty="0">
                          <a:latin typeface="Arial"/>
                          <a:cs typeface="Arial"/>
                        </a:rPr>
                        <a:t>u</a:t>
                      </a:r>
                      <a:r>
                        <a:rPr sz="950" spc="-25" dirty="0">
                          <a:latin typeface="Arial"/>
                          <a:cs typeface="Arial"/>
                        </a:rPr>
                        <a:t>l</a:t>
                      </a:r>
                      <a:r>
                        <a:rPr sz="950" dirty="0">
                          <a:latin typeface="Arial"/>
                          <a:cs typeface="Arial"/>
                        </a:rPr>
                        <a:t>d</a:t>
                      </a:r>
                      <a:r>
                        <a:rPr sz="950" spc="-10" dirty="0">
                          <a:latin typeface="Arial"/>
                          <a:cs typeface="Arial"/>
                        </a:rPr>
                        <a:t> b</a:t>
                      </a:r>
                      <a:r>
                        <a:rPr sz="950" dirty="0">
                          <a:latin typeface="Arial"/>
                          <a:cs typeface="Arial"/>
                        </a:rPr>
                        <a:t>e</a:t>
                      </a:r>
                      <a:r>
                        <a:rPr sz="950" spc="-10" dirty="0">
                          <a:latin typeface="Arial"/>
                          <a:cs typeface="Arial"/>
                        </a:rPr>
                        <a:t> d</a:t>
                      </a:r>
                      <a:r>
                        <a:rPr sz="950" spc="15" dirty="0">
                          <a:latin typeface="Arial"/>
                          <a:cs typeface="Arial"/>
                        </a:rPr>
                        <a:t>o</a:t>
                      </a:r>
                      <a:r>
                        <a:rPr sz="950" spc="-30" dirty="0">
                          <a:latin typeface="Arial"/>
                          <a:cs typeface="Arial"/>
                        </a:rPr>
                        <a:t>n</a:t>
                      </a:r>
                      <a:r>
                        <a:rPr sz="950" dirty="0">
                          <a:latin typeface="Arial"/>
                          <a:cs typeface="Arial"/>
                        </a:rPr>
                        <a:t>e</a:t>
                      </a:r>
                      <a:r>
                        <a:rPr sz="950" spc="15" dirty="0">
                          <a:latin typeface="Arial"/>
                          <a:cs typeface="Arial"/>
                        </a:rPr>
                        <a:t> </a:t>
                      </a:r>
                      <a:r>
                        <a:rPr sz="950" spc="-30" dirty="0">
                          <a:latin typeface="Arial"/>
                          <a:cs typeface="Arial"/>
                        </a:rPr>
                        <a:t>h</a:t>
                      </a:r>
                      <a:r>
                        <a:rPr sz="950" spc="15" dirty="0">
                          <a:latin typeface="Arial"/>
                          <a:cs typeface="Arial"/>
                        </a:rPr>
                        <a:t>e</a:t>
                      </a:r>
                      <a:r>
                        <a:rPr sz="950" spc="-10" dirty="0">
                          <a:latin typeface="Arial"/>
                          <a:cs typeface="Arial"/>
                        </a:rPr>
                        <a:t>re</a:t>
                      </a:r>
                      <a:r>
                        <a:rPr sz="950" dirty="0">
                          <a:latin typeface="Arial"/>
                          <a:cs typeface="Arial"/>
                        </a:rPr>
                        <a:t>.</a:t>
                      </a:r>
                      <a:r>
                        <a:rPr sz="950" spc="-5" dirty="0">
                          <a:latin typeface="Arial"/>
                          <a:cs typeface="Arial"/>
                        </a:rPr>
                        <a:t> </a:t>
                      </a:r>
                      <a:r>
                        <a:rPr sz="950" spc="5" dirty="0">
                          <a:latin typeface="Arial"/>
                          <a:cs typeface="Arial"/>
                        </a:rPr>
                        <a:t>S</a:t>
                      </a:r>
                      <a:r>
                        <a:rPr sz="950" spc="-5" dirty="0">
                          <a:latin typeface="Arial"/>
                          <a:cs typeface="Arial"/>
                        </a:rPr>
                        <a:t>t</a:t>
                      </a:r>
                      <a:r>
                        <a:rPr sz="950" spc="-30" dirty="0">
                          <a:latin typeface="Arial"/>
                          <a:cs typeface="Arial"/>
                        </a:rPr>
                        <a:t>u</a:t>
                      </a:r>
                      <a:r>
                        <a:rPr sz="950" spc="-10" dirty="0">
                          <a:latin typeface="Arial"/>
                          <a:cs typeface="Arial"/>
                        </a:rPr>
                        <a:t>d</a:t>
                      </a:r>
                      <a:r>
                        <a:rPr sz="950" spc="15" dirty="0">
                          <a:latin typeface="Arial"/>
                          <a:cs typeface="Arial"/>
                        </a:rPr>
                        <a:t>e</a:t>
                      </a:r>
                      <a:r>
                        <a:rPr sz="950" spc="-30" dirty="0">
                          <a:latin typeface="Arial"/>
                          <a:cs typeface="Arial"/>
                        </a:rPr>
                        <a:t>n</a:t>
                      </a:r>
                      <a:r>
                        <a:rPr sz="950" spc="20" dirty="0">
                          <a:latin typeface="Arial"/>
                          <a:cs typeface="Arial"/>
                        </a:rPr>
                        <a:t>t</a:t>
                      </a:r>
                      <a:r>
                        <a:rPr sz="950" dirty="0">
                          <a:latin typeface="Arial"/>
                          <a:cs typeface="Arial"/>
                        </a:rPr>
                        <a:t>s</a:t>
                      </a:r>
                      <a:r>
                        <a:rPr sz="950" spc="-25" dirty="0">
                          <a:latin typeface="Arial"/>
                          <a:cs typeface="Arial"/>
                        </a:rPr>
                        <a:t> </a:t>
                      </a:r>
                      <a:r>
                        <a:rPr sz="950" spc="-10" dirty="0">
                          <a:latin typeface="Arial"/>
                          <a:cs typeface="Arial"/>
                        </a:rPr>
                        <a:t>ar</a:t>
                      </a:r>
                      <a:r>
                        <a:rPr sz="950" dirty="0">
                          <a:latin typeface="Arial"/>
                          <a:cs typeface="Arial"/>
                        </a:rPr>
                        <a:t>e </a:t>
                      </a:r>
                      <a:r>
                        <a:rPr sz="950" spc="-10" dirty="0">
                          <a:latin typeface="Arial"/>
                          <a:cs typeface="Arial"/>
                        </a:rPr>
                        <a:t>pra</a:t>
                      </a:r>
                      <a:r>
                        <a:rPr sz="950" dirty="0">
                          <a:latin typeface="Arial"/>
                          <a:cs typeface="Arial"/>
                        </a:rPr>
                        <a:t>c</a:t>
                      </a:r>
                      <a:r>
                        <a:rPr sz="950" spc="-5" dirty="0">
                          <a:latin typeface="Arial"/>
                          <a:cs typeface="Arial"/>
                        </a:rPr>
                        <a:t>t</a:t>
                      </a:r>
                      <a:r>
                        <a:rPr sz="950" spc="-25" dirty="0">
                          <a:latin typeface="Arial"/>
                          <a:cs typeface="Arial"/>
                        </a:rPr>
                        <a:t>i</a:t>
                      </a:r>
                      <a:r>
                        <a:rPr sz="950" dirty="0">
                          <a:latin typeface="Arial"/>
                          <a:cs typeface="Arial"/>
                        </a:rPr>
                        <a:t>ci</a:t>
                      </a:r>
                      <a:r>
                        <a:rPr sz="950" spc="-30" dirty="0">
                          <a:latin typeface="Arial"/>
                          <a:cs typeface="Arial"/>
                        </a:rPr>
                        <a:t>n</a:t>
                      </a:r>
                      <a:r>
                        <a:rPr sz="950" dirty="0">
                          <a:latin typeface="Arial"/>
                          <a:cs typeface="Arial"/>
                        </a:rPr>
                        <a:t>g</a:t>
                      </a:r>
                      <a:r>
                        <a:rPr sz="950" spc="-10" dirty="0">
                          <a:latin typeface="Arial"/>
                          <a:cs typeface="Arial"/>
                        </a:rPr>
                        <a:t> a</a:t>
                      </a:r>
                      <a:r>
                        <a:rPr sz="950" dirty="0">
                          <a:latin typeface="Arial"/>
                          <a:cs typeface="Arial"/>
                        </a:rPr>
                        <a:t>t</a:t>
                      </a:r>
                      <a:r>
                        <a:rPr sz="950" spc="20" dirty="0">
                          <a:latin typeface="Arial"/>
                          <a:cs typeface="Arial"/>
                        </a:rPr>
                        <a:t> </a:t>
                      </a:r>
                      <a:r>
                        <a:rPr sz="950" spc="-25" dirty="0">
                          <a:latin typeface="Arial"/>
                          <a:cs typeface="Arial"/>
                        </a:rPr>
                        <a:t>l</a:t>
                      </a:r>
                      <a:r>
                        <a:rPr sz="950" spc="-10" dirty="0">
                          <a:latin typeface="Arial"/>
                          <a:cs typeface="Arial"/>
                        </a:rPr>
                        <a:t>e</a:t>
                      </a:r>
                      <a:r>
                        <a:rPr sz="950" spc="15" dirty="0">
                          <a:latin typeface="Arial"/>
                          <a:cs typeface="Arial"/>
                        </a:rPr>
                        <a:t>a</a:t>
                      </a:r>
                      <a:r>
                        <a:rPr sz="950" spc="-25" dirty="0">
                          <a:latin typeface="Arial"/>
                          <a:cs typeface="Arial"/>
                        </a:rPr>
                        <a:t>s</a:t>
                      </a:r>
                      <a:r>
                        <a:rPr sz="950" dirty="0">
                          <a:latin typeface="Arial"/>
                          <a:cs typeface="Arial"/>
                        </a:rPr>
                        <a:t>t</a:t>
                      </a:r>
                      <a:r>
                        <a:rPr sz="950" spc="-5" dirty="0">
                          <a:latin typeface="Arial"/>
                          <a:cs typeface="Arial"/>
                        </a:rPr>
                        <a:t> </a:t>
                      </a:r>
                      <a:r>
                        <a:rPr sz="950" dirty="0">
                          <a:latin typeface="Arial"/>
                          <a:cs typeface="Arial"/>
                        </a:rPr>
                        <a:t>5</a:t>
                      </a:r>
                      <a:r>
                        <a:rPr sz="950" spc="-10" dirty="0">
                          <a:latin typeface="Arial"/>
                          <a:cs typeface="Arial"/>
                        </a:rPr>
                        <a:t> </a:t>
                      </a:r>
                      <a:r>
                        <a:rPr sz="950" spc="15" dirty="0">
                          <a:latin typeface="Arial"/>
                          <a:cs typeface="Arial"/>
                        </a:rPr>
                        <a:t>e</a:t>
                      </a:r>
                      <a:r>
                        <a:rPr sz="950" spc="-25" dirty="0">
                          <a:latin typeface="Arial"/>
                          <a:cs typeface="Arial"/>
                        </a:rPr>
                        <a:t>x</a:t>
                      </a:r>
                      <a:r>
                        <a:rPr sz="950" spc="-10" dirty="0">
                          <a:latin typeface="Arial"/>
                          <a:cs typeface="Arial"/>
                        </a:rPr>
                        <a:t>a</a:t>
                      </a:r>
                      <a:r>
                        <a:rPr sz="950" spc="15" dirty="0">
                          <a:latin typeface="Arial"/>
                          <a:cs typeface="Arial"/>
                        </a:rPr>
                        <a:t>m</a:t>
                      </a:r>
                      <a:r>
                        <a:rPr sz="950" spc="-10" dirty="0">
                          <a:latin typeface="Arial"/>
                          <a:cs typeface="Arial"/>
                        </a:rPr>
                        <a:t>p</a:t>
                      </a:r>
                      <a:r>
                        <a:rPr sz="950" spc="-25" dirty="0">
                          <a:latin typeface="Arial"/>
                          <a:cs typeface="Arial"/>
                        </a:rPr>
                        <a:t>l</a:t>
                      </a:r>
                      <a:r>
                        <a:rPr sz="950" spc="-10" dirty="0">
                          <a:latin typeface="Arial"/>
                          <a:cs typeface="Arial"/>
                        </a:rPr>
                        <a:t>e</a:t>
                      </a:r>
                      <a:r>
                        <a:rPr sz="950" dirty="0">
                          <a:latin typeface="Arial"/>
                          <a:cs typeface="Arial"/>
                        </a:rPr>
                        <a:t>s</a:t>
                      </a:r>
                      <a:r>
                        <a:rPr sz="950" spc="-25" dirty="0">
                          <a:latin typeface="Arial"/>
                          <a:cs typeface="Arial"/>
                        </a:rPr>
                        <a:t> </a:t>
                      </a:r>
                      <a:r>
                        <a:rPr sz="950" spc="-10" dirty="0">
                          <a:latin typeface="Arial"/>
                          <a:cs typeface="Arial"/>
                        </a:rPr>
                        <a:t>o</a:t>
                      </a:r>
                      <a:r>
                        <a:rPr sz="950" dirty="0">
                          <a:latin typeface="Arial"/>
                          <a:cs typeface="Arial"/>
                        </a:rPr>
                        <a:t>f</a:t>
                      </a:r>
                      <a:r>
                        <a:rPr sz="950" spc="20" dirty="0">
                          <a:latin typeface="Arial"/>
                          <a:cs typeface="Arial"/>
                        </a:rPr>
                        <a:t> </a:t>
                      </a:r>
                      <a:r>
                        <a:rPr sz="950" dirty="0">
                          <a:latin typeface="Arial"/>
                          <a:cs typeface="Arial"/>
                        </a:rPr>
                        <a:t>w</a:t>
                      </a:r>
                      <a:r>
                        <a:rPr sz="950" spc="-30" dirty="0">
                          <a:latin typeface="Arial"/>
                          <a:cs typeface="Arial"/>
                        </a:rPr>
                        <a:t>h</a:t>
                      </a:r>
                      <a:r>
                        <a:rPr sz="950" spc="-10" dirty="0">
                          <a:latin typeface="Arial"/>
                          <a:cs typeface="Arial"/>
                        </a:rPr>
                        <a:t>a</a:t>
                      </a:r>
                      <a:r>
                        <a:rPr sz="950" dirty="0">
                          <a:latin typeface="Arial"/>
                          <a:cs typeface="Arial"/>
                        </a:rPr>
                        <a:t>t</a:t>
                      </a:r>
                      <a:r>
                        <a:rPr sz="950" spc="-5" dirty="0">
                          <a:latin typeface="Arial"/>
                          <a:cs typeface="Arial"/>
                        </a:rPr>
                        <a:t> </a:t>
                      </a:r>
                      <a:r>
                        <a:rPr sz="950" dirty="0">
                          <a:latin typeface="Arial"/>
                          <a:cs typeface="Arial"/>
                        </a:rPr>
                        <a:t>w</a:t>
                      </a:r>
                      <a:r>
                        <a:rPr sz="950" spc="-10" dirty="0">
                          <a:latin typeface="Arial"/>
                          <a:cs typeface="Arial"/>
                        </a:rPr>
                        <a:t>a</a:t>
                      </a:r>
                      <a:r>
                        <a:rPr sz="950" dirty="0">
                          <a:latin typeface="Arial"/>
                          <a:cs typeface="Arial"/>
                        </a:rPr>
                        <a:t>s</a:t>
                      </a:r>
                      <a:r>
                        <a:rPr sz="950" spc="-25" dirty="0">
                          <a:latin typeface="Arial"/>
                          <a:cs typeface="Arial"/>
                        </a:rPr>
                        <a:t> </a:t>
                      </a:r>
                      <a:r>
                        <a:rPr sz="950" spc="-5" dirty="0">
                          <a:latin typeface="Arial"/>
                          <a:cs typeface="Arial"/>
                        </a:rPr>
                        <a:t>t</a:t>
                      </a:r>
                      <a:r>
                        <a:rPr sz="950" spc="15" dirty="0">
                          <a:latin typeface="Arial"/>
                          <a:cs typeface="Arial"/>
                        </a:rPr>
                        <a:t>a</a:t>
                      </a:r>
                      <a:r>
                        <a:rPr sz="950" spc="-30" dirty="0">
                          <a:latin typeface="Arial"/>
                          <a:cs typeface="Arial"/>
                        </a:rPr>
                        <a:t>u</a:t>
                      </a:r>
                      <a:r>
                        <a:rPr sz="950" spc="15" dirty="0">
                          <a:latin typeface="Arial"/>
                          <a:cs typeface="Arial"/>
                        </a:rPr>
                        <a:t>g</a:t>
                      </a:r>
                      <a:r>
                        <a:rPr sz="950" spc="-30" dirty="0">
                          <a:latin typeface="Arial"/>
                          <a:cs typeface="Arial"/>
                        </a:rPr>
                        <a:t>h</a:t>
                      </a:r>
                      <a:r>
                        <a:rPr sz="950" dirty="0">
                          <a:latin typeface="Arial"/>
                          <a:cs typeface="Arial"/>
                        </a:rPr>
                        <a:t>t</a:t>
                      </a:r>
                      <a:r>
                        <a:rPr sz="950" spc="20" dirty="0">
                          <a:latin typeface="Arial"/>
                          <a:cs typeface="Arial"/>
                        </a:rPr>
                        <a:t> </a:t>
                      </a:r>
                      <a:r>
                        <a:rPr sz="950" dirty="0">
                          <a:latin typeface="Arial"/>
                          <a:cs typeface="Arial"/>
                        </a:rPr>
                        <a:t>in</a:t>
                      </a:r>
                      <a:r>
                        <a:rPr sz="950" spc="-30" dirty="0">
                          <a:latin typeface="Arial"/>
                          <a:cs typeface="Arial"/>
                        </a:rPr>
                        <a:t> </a:t>
                      </a:r>
                      <a:r>
                        <a:rPr sz="950" spc="-5" dirty="0">
                          <a:latin typeface="Arial"/>
                          <a:cs typeface="Arial"/>
                        </a:rPr>
                        <a:t>t</a:t>
                      </a:r>
                      <a:r>
                        <a:rPr sz="950" spc="-10" dirty="0">
                          <a:latin typeface="Arial"/>
                          <a:cs typeface="Arial"/>
                        </a:rPr>
                        <a:t>ea</a:t>
                      </a:r>
                      <a:r>
                        <a:rPr sz="950" spc="20" dirty="0">
                          <a:latin typeface="Arial"/>
                          <a:cs typeface="Arial"/>
                        </a:rPr>
                        <a:t>c</a:t>
                      </a:r>
                      <a:r>
                        <a:rPr sz="950" spc="-10" dirty="0">
                          <a:latin typeface="Arial"/>
                          <a:cs typeface="Arial"/>
                        </a:rPr>
                        <a:t>he</a:t>
                      </a:r>
                      <a:r>
                        <a:rPr sz="950" dirty="0">
                          <a:latin typeface="Arial"/>
                          <a:cs typeface="Arial"/>
                        </a:rPr>
                        <a:t>r</a:t>
                      </a:r>
                      <a:r>
                        <a:rPr sz="950" spc="-10" dirty="0">
                          <a:latin typeface="Arial"/>
                          <a:cs typeface="Arial"/>
                        </a:rPr>
                        <a:t> </a:t>
                      </a:r>
                      <a:r>
                        <a:rPr sz="950" dirty="0">
                          <a:latin typeface="Arial"/>
                          <a:cs typeface="Arial"/>
                        </a:rPr>
                        <a:t>i</a:t>
                      </a:r>
                      <a:r>
                        <a:rPr sz="950" spc="-30" dirty="0">
                          <a:latin typeface="Arial"/>
                          <a:cs typeface="Arial"/>
                        </a:rPr>
                        <a:t>n</a:t>
                      </a:r>
                      <a:r>
                        <a:rPr sz="950" spc="15" dirty="0">
                          <a:latin typeface="Arial"/>
                          <a:cs typeface="Arial"/>
                        </a:rPr>
                        <a:t>p</a:t>
                      </a:r>
                      <a:r>
                        <a:rPr sz="950" spc="-30" dirty="0">
                          <a:latin typeface="Arial"/>
                          <a:cs typeface="Arial"/>
                        </a:rPr>
                        <a:t>u</a:t>
                      </a:r>
                      <a:r>
                        <a:rPr sz="950" spc="-5" dirty="0">
                          <a:latin typeface="Arial"/>
                          <a:cs typeface="Arial"/>
                        </a:rPr>
                        <a:t>t</a:t>
                      </a:r>
                      <a:r>
                        <a:rPr sz="950" dirty="0">
                          <a:latin typeface="Arial"/>
                          <a:cs typeface="Arial"/>
                        </a:rPr>
                        <a:t>.</a:t>
                      </a:r>
                      <a:r>
                        <a:rPr sz="950" spc="-5" dirty="0">
                          <a:latin typeface="Arial"/>
                          <a:cs typeface="Arial"/>
                        </a:rPr>
                        <a:t> </a:t>
                      </a:r>
                      <a:r>
                        <a:rPr sz="950" dirty="0">
                          <a:latin typeface="Arial"/>
                          <a:cs typeface="Arial"/>
                        </a:rPr>
                        <a:t>No</a:t>
                      </a:r>
                      <a:r>
                        <a:rPr sz="950" spc="-10" dirty="0">
                          <a:latin typeface="Arial"/>
                          <a:cs typeface="Arial"/>
                        </a:rPr>
                        <a:t> </a:t>
                      </a:r>
                      <a:r>
                        <a:rPr sz="950" dirty="0">
                          <a:latin typeface="Arial"/>
                          <a:cs typeface="Arial"/>
                        </a:rPr>
                        <a:t>w</a:t>
                      </a:r>
                      <a:r>
                        <a:rPr sz="950" spc="-10" dirty="0">
                          <a:latin typeface="Arial"/>
                          <a:cs typeface="Arial"/>
                        </a:rPr>
                        <a:t>or</a:t>
                      </a:r>
                      <a:r>
                        <a:rPr sz="950" dirty="0">
                          <a:latin typeface="Arial"/>
                          <a:cs typeface="Arial"/>
                        </a:rPr>
                        <a:t>ks</a:t>
                      </a:r>
                      <a:r>
                        <a:rPr sz="950" spc="-30" dirty="0">
                          <a:latin typeface="Arial"/>
                          <a:cs typeface="Arial"/>
                        </a:rPr>
                        <a:t>h</a:t>
                      </a:r>
                      <a:r>
                        <a:rPr sz="950" spc="-10" dirty="0">
                          <a:latin typeface="Arial"/>
                          <a:cs typeface="Arial"/>
                        </a:rPr>
                        <a:t>ee</a:t>
                      </a:r>
                      <a:r>
                        <a:rPr sz="950" spc="20" dirty="0">
                          <a:latin typeface="Arial"/>
                          <a:cs typeface="Arial"/>
                        </a:rPr>
                        <a:t>t</a:t>
                      </a:r>
                      <a:r>
                        <a:rPr sz="950" spc="-25" dirty="0">
                          <a:latin typeface="Arial"/>
                          <a:cs typeface="Arial"/>
                        </a:rPr>
                        <a:t>s</a:t>
                      </a:r>
                      <a:r>
                        <a:rPr sz="950" dirty="0">
                          <a:latin typeface="Arial"/>
                          <a:cs typeface="Arial"/>
                        </a:rPr>
                        <a:t>.</a:t>
                      </a:r>
                      <a:endParaRPr sz="95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r>
              <a:tr h="408431">
                <a:tc>
                  <a:txBody>
                    <a:bodyPr/>
                    <a:lstStyle/>
                    <a:p>
                      <a:pPr marL="62865">
                        <a:lnSpc>
                          <a:spcPct val="100000"/>
                        </a:lnSpc>
                      </a:pPr>
                      <a:r>
                        <a:rPr sz="1000" b="1" spc="5" dirty="0">
                          <a:latin typeface="Arial"/>
                          <a:cs typeface="Arial"/>
                        </a:rPr>
                        <a:t>I</a:t>
                      </a:r>
                      <a:r>
                        <a:rPr sz="1000" b="1" spc="-20" dirty="0">
                          <a:latin typeface="Arial"/>
                          <a:cs typeface="Arial"/>
                        </a:rPr>
                        <a:t>n</a:t>
                      </a:r>
                      <a:r>
                        <a:rPr sz="1000" b="1" spc="5" dirty="0">
                          <a:latin typeface="Arial"/>
                          <a:cs typeface="Arial"/>
                        </a:rPr>
                        <a:t>d</a:t>
                      </a:r>
                      <a:r>
                        <a:rPr sz="1000" b="1" spc="-10" dirty="0">
                          <a:latin typeface="Arial"/>
                          <a:cs typeface="Arial"/>
                        </a:rPr>
                        <a:t>e</a:t>
                      </a:r>
                      <a:r>
                        <a:rPr sz="1000" b="1" spc="5" dirty="0">
                          <a:latin typeface="Arial"/>
                          <a:cs typeface="Arial"/>
                        </a:rPr>
                        <a:t>p</a:t>
                      </a:r>
                      <a:r>
                        <a:rPr sz="1000" b="1" spc="-10" dirty="0">
                          <a:latin typeface="Arial"/>
                          <a:cs typeface="Arial"/>
                        </a:rPr>
                        <a:t>e</a:t>
                      </a:r>
                      <a:r>
                        <a:rPr sz="1000" b="1" spc="-20" dirty="0">
                          <a:latin typeface="Arial"/>
                          <a:cs typeface="Arial"/>
                        </a:rPr>
                        <a:t>n</a:t>
                      </a:r>
                      <a:r>
                        <a:rPr sz="1000" b="1" spc="5" dirty="0">
                          <a:latin typeface="Arial"/>
                          <a:cs typeface="Arial"/>
                        </a:rPr>
                        <a:t>d</a:t>
                      </a:r>
                      <a:r>
                        <a:rPr sz="1000" b="1" spc="-10" dirty="0">
                          <a:latin typeface="Arial"/>
                          <a:cs typeface="Arial"/>
                        </a:rPr>
                        <a:t>e</a:t>
                      </a:r>
                      <a:r>
                        <a:rPr sz="1000" b="1" spc="5" dirty="0">
                          <a:latin typeface="Arial"/>
                          <a:cs typeface="Arial"/>
                        </a:rPr>
                        <a:t>n</a:t>
                      </a:r>
                      <a:r>
                        <a:rPr sz="1000" b="1" dirty="0">
                          <a:latin typeface="Arial"/>
                          <a:cs typeface="Arial"/>
                        </a:rPr>
                        <a:t>t</a:t>
                      </a:r>
                      <a:r>
                        <a:rPr sz="1000" b="1" spc="-15" dirty="0">
                          <a:latin typeface="Arial"/>
                          <a:cs typeface="Arial"/>
                        </a:rPr>
                        <a:t> </a:t>
                      </a:r>
                      <a:r>
                        <a:rPr sz="1000" b="1" dirty="0">
                          <a:latin typeface="Arial"/>
                          <a:cs typeface="Arial"/>
                        </a:rPr>
                        <a:t>P</a:t>
                      </a:r>
                      <a:r>
                        <a:rPr sz="1000" b="1" spc="-10" dirty="0">
                          <a:latin typeface="Arial"/>
                          <a:cs typeface="Arial"/>
                        </a:rPr>
                        <a:t>rac</a:t>
                      </a:r>
                      <a:r>
                        <a:rPr sz="1000" b="1" dirty="0">
                          <a:latin typeface="Arial"/>
                          <a:cs typeface="Arial"/>
                        </a:rPr>
                        <a:t>t</a:t>
                      </a:r>
                      <a:r>
                        <a:rPr sz="1000" b="1" spc="5" dirty="0">
                          <a:latin typeface="Arial"/>
                          <a:cs typeface="Arial"/>
                        </a:rPr>
                        <a:t>i</a:t>
                      </a:r>
                      <a:r>
                        <a:rPr sz="1000" b="1" spc="-10" dirty="0">
                          <a:latin typeface="Arial"/>
                          <a:cs typeface="Arial"/>
                        </a:rPr>
                        <a:t>ce</a:t>
                      </a:r>
                      <a:endParaRPr sz="10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a:txBody>
                    <a:bodyPr/>
                    <a:lstStyle/>
                    <a:p>
                      <a:pPr marL="62865" marR="58419" algn="just">
                        <a:lnSpc>
                          <a:spcPts val="1060"/>
                        </a:lnSpc>
                      </a:pPr>
                      <a:r>
                        <a:rPr sz="950" spc="25" dirty="0">
                          <a:latin typeface="Arial"/>
                          <a:cs typeface="Arial"/>
                        </a:rPr>
                        <a:t>W</a:t>
                      </a:r>
                      <a:r>
                        <a:rPr sz="950" spc="-10" dirty="0">
                          <a:latin typeface="Arial"/>
                          <a:cs typeface="Arial"/>
                        </a:rPr>
                        <a:t>o</a:t>
                      </a:r>
                      <a:r>
                        <a:rPr sz="950" spc="-35" dirty="0">
                          <a:latin typeface="Arial"/>
                          <a:cs typeface="Arial"/>
                        </a:rPr>
                        <a:t>r</a:t>
                      </a:r>
                      <a:r>
                        <a:rPr sz="950" dirty="0">
                          <a:latin typeface="Arial"/>
                          <a:cs typeface="Arial"/>
                        </a:rPr>
                        <a:t>k</a:t>
                      </a:r>
                      <a:r>
                        <a:rPr sz="950" spc="-25" dirty="0">
                          <a:latin typeface="Arial"/>
                          <a:cs typeface="Arial"/>
                        </a:rPr>
                        <a:t>s</a:t>
                      </a:r>
                      <a:r>
                        <a:rPr sz="950" spc="-30" dirty="0">
                          <a:latin typeface="Arial"/>
                          <a:cs typeface="Arial"/>
                        </a:rPr>
                        <a:t>h</a:t>
                      </a:r>
                      <a:r>
                        <a:rPr sz="950" spc="-10" dirty="0">
                          <a:latin typeface="Arial"/>
                          <a:cs typeface="Arial"/>
                        </a:rPr>
                        <a:t>ee</a:t>
                      </a:r>
                      <a:r>
                        <a:rPr sz="950" spc="20" dirty="0">
                          <a:latin typeface="Arial"/>
                          <a:cs typeface="Arial"/>
                        </a:rPr>
                        <a:t>t</a:t>
                      </a:r>
                      <a:r>
                        <a:rPr sz="950" dirty="0">
                          <a:latin typeface="Arial"/>
                          <a:cs typeface="Arial"/>
                        </a:rPr>
                        <a:t>s</a:t>
                      </a:r>
                      <a:r>
                        <a:rPr sz="950" spc="-5" dirty="0">
                          <a:latin typeface="Arial"/>
                          <a:cs typeface="Arial"/>
                        </a:rPr>
                        <a:t> </a:t>
                      </a:r>
                      <a:r>
                        <a:rPr sz="950" spc="-10" dirty="0">
                          <a:latin typeface="Arial"/>
                          <a:cs typeface="Arial"/>
                        </a:rPr>
                        <a:t>ar</a:t>
                      </a:r>
                      <a:r>
                        <a:rPr sz="950" dirty="0">
                          <a:latin typeface="Arial"/>
                          <a:cs typeface="Arial"/>
                        </a:rPr>
                        <a:t>e</a:t>
                      </a:r>
                      <a:r>
                        <a:rPr sz="950" spc="40" dirty="0">
                          <a:latin typeface="Arial"/>
                          <a:cs typeface="Arial"/>
                        </a:rPr>
                        <a:t> </a:t>
                      </a:r>
                      <a:r>
                        <a:rPr sz="950" spc="-10" dirty="0">
                          <a:latin typeface="Arial"/>
                          <a:cs typeface="Arial"/>
                        </a:rPr>
                        <a:t>a</a:t>
                      </a:r>
                      <a:r>
                        <a:rPr sz="950" dirty="0">
                          <a:latin typeface="Arial"/>
                          <a:cs typeface="Arial"/>
                        </a:rPr>
                        <a:t>l</a:t>
                      </a:r>
                      <a:r>
                        <a:rPr sz="950" spc="-25" dirty="0">
                          <a:latin typeface="Arial"/>
                          <a:cs typeface="Arial"/>
                        </a:rPr>
                        <a:t>l</a:t>
                      </a:r>
                      <a:r>
                        <a:rPr sz="950" spc="-10" dirty="0">
                          <a:latin typeface="Arial"/>
                          <a:cs typeface="Arial"/>
                        </a:rPr>
                        <a:t>o</a:t>
                      </a:r>
                      <a:r>
                        <a:rPr sz="950" dirty="0">
                          <a:latin typeface="Arial"/>
                          <a:cs typeface="Arial"/>
                        </a:rPr>
                        <a:t>w</a:t>
                      </a:r>
                      <a:r>
                        <a:rPr sz="950" spc="-10" dirty="0">
                          <a:latin typeface="Arial"/>
                          <a:cs typeface="Arial"/>
                        </a:rPr>
                        <a:t>e</a:t>
                      </a:r>
                      <a:r>
                        <a:rPr sz="950" dirty="0">
                          <a:latin typeface="Arial"/>
                          <a:cs typeface="Arial"/>
                        </a:rPr>
                        <a:t>d</a:t>
                      </a:r>
                      <a:r>
                        <a:rPr sz="950" spc="40" dirty="0">
                          <a:latin typeface="Arial"/>
                          <a:cs typeface="Arial"/>
                        </a:rPr>
                        <a:t> </a:t>
                      </a:r>
                      <a:r>
                        <a:rPr sz="950" spc="-30" dirty="0">
                          <a:latin typeface="Arial"/>
                          <a:cs typeface="Arial"/>
                        </a:rPr>
                        <a:t>h</a:t>
                      </a:r>
                      <a:r>
                        <a:rPr sz="950" spc="-10" dirty="0">
                          <a:latin typeface="Arial"/>
                          <a:cs typeface="Arial"/>
                        </a:rPr>
                        <a:t>ere</a:t>
                      </a:r>
                      <a:r>
                        <a:rPr sz="950" dirty="0">
                          <a:latin typeface="Arial"/>
                          <a:cs typeface="Arial"/>
                        </a:rPr>
                        <a:t>.</a:t>
                      </a:r>
                      <a:r>
                        <a:rPr sz="950" spc="20" dirty="0">
                          <a:latin typeface="Arial"/>
                          <a:cs typeface="Arial"/>
                        </a:rPr>
                        <a:t> </a:t>
                      </a:r>
                      <a:r>
                        <a:rPr sz="950" spc="5" dirty="0">
                          <a:latin typeface="Arial"/>
                          <a:cs typeface="Arial"/>
                        </a:rPr>
                        <a:t>S</a:t>
                      </a:r>
                      <a:r>
                        <a:rPr sz="950" spc="20" dirty="0">
                          <a:latin typeface="Arial"/>
                          <a:cs typeface="Arial"/>
                        </a:rPr>
                        <a:t>t</a:t>
                      </a:r>
                      <a:r>
                        <a:rPr sz="950" spc="-30" dirty="0">
                          <a:latin typeface="Arial"/>
                          <a:cs typeface="Arial"/>
                        </a:rPr>
                        <a:t>u</a:t>
                      </a:r>
                      <a:r>
                        <a:rPr sz="950" spc="-10" dirty="0">
                          <a:latin typeface="Arial"/>
                          <a:cs typeface="Arial"/>
                        </a:rPr>
                        <a:t>d</a:t>
                      </a:r>
                      <a:r>
                        <a:rPr sz="950" spc="15" dirty="0">
                          <a:latin typeface="Arial"/>
                          <a:cs typeface="Arial"/>
                        </a:rPr>
                        <a:t>e</a:t>
                      </a:r>
                      <a:r>
                        <a:rPr sz="950" spc="-30" dirty="0">
                          <a:latin typeface="Arial"/>
                          <a:cs typeface="Arial"/>
                        </a:rPr>
                        <a:t>n</a:t>
                      </a:r>
                      <a:r>
                        <a:rPr sz="950" spc="20" dirty="0">
                          <a:latin typeface="Arial"/>
                          <a:cs typeface="Arial"/>
                        </a:rPr>
                        <a:t>t</a:t>
                      </a:r>
                      <a:r>
                        <a:rPr sz="950" dirty="0">
                          <a:latin typeface="Arial"/>
                          <a:cs typeface="Arial"/>
                        </a:rPr>
                        <a:t>s</a:t>
                      </a:r>
                      <a:r>
                        <a:rPr sz="950" spc="-5" dirty="0">
                          <a:latin typeface="Arial"/>
                          <a:cs typeface="Arial"/>
                        </a:rPr>
                        <a:t> </a:t>
                      </a:r>
                      <a:r>
                        <a:rPr sz="950" spc="-10" dirty="0">
                          <a:latin typeface="Arial"/>
                          <a:cs typeface="Arial"/>
                        </a:rPr>
                        <a:t>ar</a:t>
                      </a:r>
                      <a:r>
                        <a:rPr sz="950" dirty="0">
                          <a:latin typeface="Arial"/>
                          <a:cs typeface="Arial"/>
                        </a:rPr>
                        <a:t>e</a:t>
                      </a:r>
                      <a:r>
                        <a:rPr sz="950" spc="15" dirty="0">
                          <a:latin typeface="Arial"/>
                          <a:cs typeface="Arial"/>
                        </a:rPr>
                        <a:t> </a:t>
                      </a:r>
                      <a:r>
                        <a:rPr sz="950" spc="-10" dirty="0">
                          <a:latin typeface="Arial"/>
                          <a:cs typeface="Arial"/>
                        </a:rPr>
                        <a:t>pra</a:t>
                      </a:r>
                      <a:r>
                        <a:rPr sz="950" dirty="0">
                          <a:latin typeface="Arial"/>
                          <a:cs typeface="Arial"/>
                        </a:rPr>
                        <a:t>c</a:t>
                      </a:r>
                      <a:r>
                        <a:rPr sz="950" spc="20" dirty="0">
                          <a:latin typeface="Arial"/>
                          <a:cs typeface="Arial"/>
                        </a:rPr>
                        <a:t>t</a:t>
                      </a:r>
                      <a:r>
                        <a:rPr sz="950" spc="-25" dirty="0">
                          <a:latin typeface="Arial"/>
                          <a:cs typeface="Arial"/>
                        </a:rPr>
                        <a:t>i</a:t>
                      </a:r>
                      <a:r>
                        <a:rPr sz="950" spc="20" dirty="0">
                          <a:latin typeface="Arial"/>
                          <a:cs typeface="Arial"/>
                        </a:rPr>
                        <a:t>c</a:t>
                      </a:r>
                      <a:r>
                        <a:rPr sz="950" dirty="0">
                          <a:latin typeface="Arial"/>
                          <a:cs typeface="Arial"/>
                        </a:rPr>
                        <a:t>i</a:t>
                      </a:r>
                      <a:r>
                        <a:rPr sz="950" spc="-30" dirty="0">
                          <a:latin typeface="Arial"/>
                          <a:cs typeface="Arial"/>
                        </a:rPr>
                        <a:t>n</a:t>
                      </a:r>
                      <a:r>
                        <a:rPr sz="950" dirty="0">
                          <a:latin typeface="Arial"/>
                          <a:cs typeface="Arial"/>
                        </a:rPr>
                        <a:t>g</a:t>
                      </a:r>
                      <a:r>
                        <a:rPr sz="950" spc="15" dirty="0">
                          <a:latin typeface="Arial"/>
                          <a:cs typeface="Arial"/>
                        </a:rPr>
                        <a:t> </a:t>
                      </a:r>
                      <a:r>
                        <a:rPr sz="950" spc="20" dirty="0">
                          <a:latin typeface="Arial"/>
                          <a:cs typeface="Arial"/>
                        </a:rPr>
                        <a:t>t</a:t>
                      </a:r>
                      <a:r>
                        <a:rPr sz="950" spc="-30" dirty="0">
                          <a:latin typeface="Arial"/>
                          <a:cs typeface="Arial"/>
                        </a:rPr>
                        <a:t>h</a:t>
                      </a:r>
                      <a:r>
                        <a:rPr sz="950" dirty="0">
                          <a:latin typeface="Arial"/>
                          <a:cs typeface="Arial"/>
                        </a:rPr>
                        <a:t>e</a:t>
                      </a:r>
                      <a:r>
                        <a:rPr sz="950" spc="40" dirty="0">
                          <a:latin typeface="Arial"/>
                          <a:cs typeface="Arial"/>
                        </a:rPr>
                        <a:t> </a:t>
                      </a:r>
                      <a:r>
                        <a:rPr sz="950" spc="-25" dirty="0">
                          <a:latin typeface="Arial"/>
                          <a:cs typeface="Arial"/>
                        </a:rPr>
                        <a:t>s</a:t>
                      </a:r>
                      <a:r>
                        <a:rPr sz="950" spc="-10" dirty="0">
                          <a:latin typeface="Arial"/>
                          <a:cs typeface="Arial"/>
                        </a:rPr>
                        <a:t>a</a:t>
                      </a:r>
                      <a:r>
                        <a:rPr sz="950" spc="15" dirty="0">
                          <a:latin typeface="Arial"/>
                          <a:cs typeface="Arial"/>
                        </a:rPr>
                        <a:t>m</a:t>
                      </a:r>
                      <a:r>
                        <a:rPr sz="950" dirty="0">
                          <a:latin typeface="Arial"/>
                          <a:cs typeface="Arial"/>
                        </a:rPr>
                        <a:t>e</a:t>
                      </a:r>
                      <a:r>
                        <a:rPr sz="950" spc="15" dirty="0">
                          <a:latin typeface="Arial"/>
                          <a:cs typeface="Arial"/>
                        </a:rPr>
                        <a:t> </a:t>
                      </a:r>
                      <a:r>
                        <a:rPr sz="950" spc="-25" dirty="0">
                          <a:latin typeface="Arial"/>
                          <a:cs typeface="Arial"/>
                        </a:rPr>
                        <a:t>s</a:t>
                      </a:r>
                      <a:r>
                        <a:rPr sz="950" spc="20" dirty="0">
                          <a:latin typeface="Arial"/>
                          <a:cs typeface="Arial"/>
                        </a:rPr>
                        <a:t>k</a:t>
                      </a:r>
                      <a:r>
                        <a:rPr sz="950" spc="-25" dirty="0">
                          <a:latin typeface="Arial"/>
                          <a:cs typeface="Arial"/>
                        </a:rPr>
                        <a:t>i</a:t>
                      </a:r>
                      <a:r>
                        <a:rPr sz="950" dirty="0">
                          <a:latin typeface="Arial"/>
                          <a:cs typeface="Arial"/>
                        </a:rPr>
                        <a:t>ll </a:t>
                      </a:r>
                      <a:r>
                        <a:rPr sz="950" spc="15" dirty="0">
                          <a:latin typeface="Arial"/>
                          <a:cs typeface="Arial"/>
                        </a:rPr>
                        <a:t>o</a:t>
                      </a:r>
                      <a:r>
                        <a:rPr sz="950" dirty="0">
                          <a:latin typeface="Arial"/>
                          <a:cs typeface="Arial"/>
                        </a:rPr>
                        <a:t>r</a:t>
                      </a:r>
                      <a:r>
                        <a:rPr sz="950" spc="15" dirty="0">
                          <a:latin typeface="Arial"/>
                          <a:cs typeface="Arial"/>
                        </a:rPr>
                        <a:t> </a:t>
                      </a:r>
                      <a:r>
                        <a:rPr sz="950" dirty="0">
                          <a:latin typeface="Arial"/>
                          <a:cs typeface="Arial"/>
                        </a:rPr>
                        <a:t>c</a:t>
                      </a:r>
                      <a:r>
                        <a:rPr sz="950" spc="15" dirty="0">
                          <a:latin typeface="Arial"/>
                          <a:cs typeface="Arial"/>
                        </a:rPr>
                        <a:t>o</a:t>
                      </a:r>
                      <a:r>
                        <a:rPr sz="950" spc="-30" dirty="0">
                          <a:latin typeface="Arial"/>
                          <a:cs typeface="Arial"/>
                        </a:rPr>
                        <a:t>n</a:t>
                      </a:r>
                      <a:r>
                        <a:rPr sz="950" dirty="0">
                          <a:latin typeface="Arial"/>
                          <a:cs typeface="Arial"/>
                        </a:rPr>
                        <a:t>c</a:t>
                      </a:r>
                      <a:r>
                        <a:rPr sz="950" spc="-10" dirty="0">
                          <a:latin typeface="Arial"/>
                          <a:cs typeface="Arial"/>
                        </a:rPr>
                        <a:t>ep</a:t>
                      </a:r>
                      <a:r>
                        <a:rPr sz="950" dirty="0">
                          <a:latin typeface="Arial"/>
                          <a:cs typeface="Arial"/>
                        </a:rPr>
                        <a:t>t</a:t>
                      </a:r>
                      <a:r>
                        <a:rPr sz="950" spc="20" dirty="0">
                          <a:latin typeface="Arial"/>
                          <a:cs typeface="Arial"/>
                        </a:rPr>
                        <a:t> </a:t>
                      </a:r>
                      <a:r>
                        <a:rPr sz="950" spc="-5" dirty="0">
                          <a:latin typeface="Arial"/>
                          <a:cs typeface="Arial"/>
                        </a:rPr>
                        <a:t>t</a:t>
                      </a:r>
                      <a:r>
                        <a:rPr sz="950" spc="15" dirty="0">
                          <a:latin typeface="Arial"/>
                          <a:cs typeface="Arial"/>
                        </a:rPr>
                        <a:t>a</a:t>
                      </a:r>
                      <a:r>
                        <a:rPr sz="950" spc="-30" dirty="0">
                          <a:latin typeface="Arial"/>
                          <a:cs typeface="Arial"/>
                        </a:rPr>
                        <a:t>u</a:t>
                      </a:r>
                      <a:r>
                        <a:rPr sz="950" spc="15" dirty="0">
                          <a:latin typeface="Arial"/>
                          <a:cs typeface="Arial"/>
                        </a:rPr>
                        <a:t>g</a:t>
                      </a:r>
                      <a:r>
                        <a:rPr sz="950" spc="-30" dirty="0">
                          <a:latin typeface="Arial"/>
                          <a:cs typeface="Arial"/>
                        </a:rPr>
                        <a:t>h</a:t>
                      </a:r>
                      <a:r>
                        <a:rPr sz="950" dirty="0">
                          <a:latin typeface="Arial"/>
                          <a:cs typeface="Arial"/>
                        </a:rPr>
                        <a:t>t</a:t>
                      </a:r>
                      <a:r>
                        <a:rPr sz="950" spc="45" dirty="0">
                          <a:latin typeface="Arial"/>
                          <a:cs typeface="Arial"/>
                        </a:rPr>
                        <a:t> </a:t>
                      </a:r>
                      <a:r>
                        <a:rPr sz="950" dirty="0">
                          <a:latin typeface="Arial"/>
                          <a:cs typeface="Arial"/>
                        </a:rPr>
                        <a:t>in</a:t>
                      </a:r>
                      <a:r>
                        <a:rPr sz="950" spc="-10" dirty="0">
                          <a:latin typeface="Arial"/>
                          <a:cs typeface="Arial"/>
                        </a:rPr>
                        <a:t> </a:t>
                      </a:r>
                      <a:r>
                        <a:rPr sz="950" spc="-5" dirty="0">
                          <a:latin typeface="Arial"/>
                          <a:cs typeface="Arial"/>
                        </a:rPr>
                        <a:t>t</a:t>
                      </a:r>
                      <a:r>
                        <a:rPr sz="950" spc="-10" dirty="0">
                          <a:latin typeface="Arial"/>
                          <a:cs typeface="Arial"/>
                        </a:rPr>
                        <a:t>ea</a:t>
                      </a:r>
                      <a:r>
                        <a:rPr sz="950" spc="20" dirty="0">
                          <a:latin typeface="Arial"/>
                          <a:cs typeface="Arial"/>
                        </a:rPr>
                        <a:t>c</a:t>
                      </a:r>
                      <a:r>
                        <a:rPr sz="950" spc="-30" dirty="0">
                          <a:latin typeface="Arial"/>
                          <a:cs typeface="Arial"/>
                        </a:rPr>
                        <a:t>h</a:t>
                      </a:r>
                      <a:r>
                        <a:rPr sz="950" spc="-10" dirty="0">
                          <a:latin typeface="Arial"/>
                          <a:cs typeface="Arial"/>
                        </a:rPr>
                        <a:t>e</a:t>
                      </a:r>
                      <a:r>
                        <a:rPr sz="950" dirty="0">
                          <a:latin typeface="Arial"/>
                          <a:cs typeface="Arial"/>
                        </a:rPr>
                        <a:t>r</a:t>
                      </a:r>
                      <a:r>
                        <a:rPr sz="950" spc="40" dirty="0">
                          <a:latin typeface="Arial"/>
                          <a:cs typeface="Arial"/>
                        </a:rPr>
                        <a:t> </a:t>
                      </a:r>
                      <a:r>
                        <a:rPr sz="950" dirty="0">
                          <a:latin typeface="Arial"/>
                          <a:cs typeface="Arial"/>
                        </a:rPr>
                        <a:t>i</a:t>
                      </a:r>
                      <a:r>
                        <a:rPr sz="950" spc="-30" dirty="0">
                          <a:latin typeface="Arial"/>
                          <a:cs typeface="Arial"/>
                        </a:rPr>
                        <a:t>n</a:t>
                      </a:r>
                      <a:r>
                        <a:rPr sz="950" spc="15" dirty="0">
                          <a:latin typeface="Arial"/>
                          <a:cs typeface="Arial"/>
                        </a:rPr>
                        <a:t>p</a:t>
                      </a:r>
                      <a:r>
                        <a:rPr sz="950" spc="-30" dirty="0">
                          <a:latin typeface="Arial"/>
                          <a:cs typeface="Arial"/>
                        </a:rPr>
                        <a:t>u</a:t>
                      </a:r>
                      <a:r>
                        <a:rPr sz="950" dirty="0">
                          <a:latin typeface="Arial"/>
                          <a:cs typeface="Arial"/>
                        </a:rPr>
                        <a:t>t</a:t>
                      </a:r>
                      <a:r>
                        <a:rPr sz="950" spc="20" dirty="0">
                          <a:latin typeface="Arial"/>
                          <a:cs typeface="Arial"/>
                        </a:rPr>
                        <a:t> </a:t>
                      </a:r>
                      <a:r>
                        <a:rPr sz="950" spc="15" dirty="0">
                          <a:latin typeface="Arial"/>
                          <a:cs typeface="Arial"/>
                        </a:rPr>
                        <a:t>a</a:t>
                      </a:r>
                      <a:r>
                        <a:rPr sz="950" spc="-30" dirty="0">
                          <a:latin typeface="Arial"/>
                          <a:cs typeface="Arial"/>
                        </a:rPr>
                        <a:t>n</a:t>
                      </a:r>
                      <a:r>
                        <a:rPr sz="950" dirty="0">
                          <a:latin typeface="Arial"/>
                          <a:cs typeface="Arial"/>
                        </a:rPr>
                        <a:t>d</a:t>
                      </a:r>
                      <a:r>
                        <a:rPr sz="950" spc="15" dirty="0">
                          <a:latin typeface="Arial"/>
                          <a:cs typeface="Arial"/>
                        </a:rPr>
                        <a:t> </a:t>
                      </a:r>
                      <a:r>
                        <a:rPr sz="950" spc="20" dirty="0">
                          <a:latin typeface="Arial"/>
                          <a:cs typeface="Arial"/>
                        </a:rPr>
                        <a:t>t</a:t>
                      </a:r>
                      <a:r>
                        <a:rPr sz="950" spc="-30" dirty="0">
                          <a:latin typeface="Arial"/>
                          <a:cs typeface="Arial"/>
                        </a:rPr>
                        <a:t>h</a:t>
                      </a:r>
                      <a:r>
                        <a:rPr sz="950" spc="15" dirty="0">
                          <a:latin typeface="Arial"/>
                          <a:cs typeface="Arial"/>
                        </a:rPr>
                        <a:t>a</a:t>
                      </a:r>
                      <a:r>
                        <a:rPr sz="950" dirty="0">
                          <a:latin typeface="Arial"/>
                          <a:cs typeface="Arial"/>
                        </a:rPr>
                        <a:t>t </a:t>
                      </a:r>
                      <a:r>
                        <a:rPr sz="950" spc="-5" dirty="0">
                          <a:latin typeface="Arial"/>
                          <a:cs typeface="Arial"/>
                        </a:rPr>
                        <a:t>t</a:t>
                      </a:r>
                      <a:r>
                        <a:rPr sz="950" spc="-30" dirty="0">
                          <a:latin typeface="Arial"/>
                          <a:cs typeface="Arial"/>
                        </a:rPr>
                        <a:t>h</a:t>
                      </a:r>
                      <a:r>
                        <a:rPr sz="950" spc="15" dirty="0">
                          <a:latin typeface="Arial"/>
                          <a:cs typeface="Arial"/>
                        </a:rPr>
                        <a:t>e</a:t>
                      </a:r>
                      <a:r>
                        <a:rPr sz="950" dirty="0">
                          <a:latin typeface="Arial"/>
                          <a:cs typeface="Arial"/>
                        </a:rPr>
                        <a:t>y </a:t>
                      </a:r>
                      <a:r>
                        <a:rPr sz="950" spc="-125" dirty="0">
                          <a:latin typeface="Arial"/>
                          <a:cs typeface="Arial"/>
                        </a:rPr>
                        <a:t> </a:t>
                      </a:r>
                      <a:r>
                        <a:rPr sz="950" dirty="0">
                          <a:latin typeface="Arial"/>
                          <a:cs typeface="Arial"/>
                        </a:rPr>
                        <a:t>w</a:t>
                      </a:r>
                      <a:r>
                        <a:rPr sz="950" spc="-10" dirty="0">
                          <a:latin typeface="Arial"/>
                          <a:cs typeface="Arial"/>
                        </a:rPr>
                        <a:t>er</a:t>
                      </a:r>
                      <a:r>
                        <a:rPr sz="950" dirty="0">
                          <a:latin typeface="Arial"/>
                          <a:cs typeface="Arial"/>
                        </a:rPr>
                        <a:t>e </a:t>
                      </a:r>
                      <a:r>
                        <a:rPr sz="950" spc="-105" dirty="0">
                          <a:latin typeface="Arial"/>
                          <a:cs typeface="Arial"/>
                        </a:rPr>
                        <a:t> </a:t>
                      </a:r>
                      <a:r>
                        <a:rPr sz="950" spc="15" dirty="0">
                          <a:latin typeface="Arial"/>
                          <a:cs typeface="Arial"/>
                        </a:rPr>
                        <a:t>e</a:t>
                      </a:r>
                      <a:r>
                        <a:rPr sz="950" spc="-30" dirty="0">
                          <a:latin typeface="Arial"/>
                          <a:cs typeface="Arial"/>
                        </a:rPr>
                        <a:t>n</a:t>
                      </a:r>
                      <a:r>
                        <a:rPr sz="950" spc="-10" dirty="0">
                          <a:latin typeface="Arial"/>
                          <a:cs typeface="Arial"/>
                        </a:rPr>
                        <a:t>gage</a:t>
                      </a:r>
                      <a:r>
                        <a:rPr sz="950" dirty="0">
                          <a:latin typeface="Arial"/>
                          <a:cs typeface="Arial"/>
                        </a:rPr>
                        <a:t>d </a:t>
                      </a:r>
                      <a:r>
                        <a:rPr sz="950" spc="-105" dirty="0">
                          <a:latin typeface="Arial"/>
                          <a:cs typeface="Arial"/>
                        </a:rPr>
                        <a:t> </a:t>
                      </a:r>
                      <a:r>
                        <a:rPr sz="950" dirty="0">
                          <a:latin typeface="Arial"/>
                          <a:cs typeface="Arial"/>
                        </a:rPr>
                        <a:t>in </a:t>
                      </a:r>
                      <a:r>
                        <a:rPr sz="950" spc="-105" dirty="0">
                          <a:latin typeface="Arial"/>
                          <a:cs typeface="Arial"/>
                        </a:rPr>
                        <a:t> </a:t>
                      </a:r>
                      <a:r>
                        <a:rPr sz="950" spc="-10" dirty="0">
                          <a:latin typeface="Arial"/>
                          <a:cs typeface="Arial"/>
                        </a:rPr>
                        <a:t>u</a:t>
                      </a:r>
                      <a:r>
                        <a:rPr sz="950" spc="-30" dirty="0">
                          <a:latin typeface="Arial"/>
                          <a:cs typeface="Arial"/>
                        </a:rPr>
                        <a:t>n</a:t>
                      </a:r>
                      <a:r>
                        <a:rPr sz="950" spc="-10" dirty="0">
                          <a:latin typeface="Arial"/>
                          <a:cs typeface="Arial"/>
                        </a:rPr>
                        <a:t>d</a:t>
                      </a:r>
                      <a:r>
                        <a:rPr sz="950" spc="15" dirty="0">
                          <a:latin typeface="Arial"/>
                          <a:cs typeface="Arial"/>
                        </a:rPr>
                        <a:t>e</a:t>
                      </a:r>
                      <a:r>
                        <a:rPr sz="950" dirty="0">
                          <a:latin typeface="Arial"/>
                          <a:cs typeface="Arial"/>
                        </a:rPr>
                        <a:t>r </a:t>
                      </a:r>
                      <a:r>
                        <a:rPr sz="950" spc="-105" dirty="0">
                          <a:latin typeface="Arial"/>
                          <a:cs typeface="Arial"/>
                        </a:rPr>
                        <a:t> </a:t>
                      </a:r>
                      <a:r>
                        <a:rPr sz="950" spc="15" dirty="0">
                          <a:latin typeface="Arial"/>
                          <a:cs typeface="Arial"/>
                        </a:rPr>
                        <a:t>g</a:t>
                      </a:r>
                      <a:r>
                        <a:rPr sz="950" spc="-30" dirty="0">
                          <a:latin typeface="Arial"/>
                          <a:cs typeface="Arial"/>
                        </a:rPr>
                        <a:t>u</a:t>
                      </a:r>
                      <a:r>
                        <a:rPr sz="950" spc="-25" dirty="0">
                          <a:latin typeface="Arial"/>
                          <a:cs typeface="Arial"/>
                        </a:rPr>
                        <a:t>i</a:t>
                      </a:r>
                      <a:r>
                        <a:rPr sz="950" spc="-10" dirty="0">
                          <a:latin typeface="Arial"/>
                          <a:cs typeface="Arial"/>
                        </a:rPr>
                        <a:t>de</a:t>
                      </a:r>
                      <a:r>
                        <a:rPr sz="950" dirty="0">
                          <a:latin typeface="Arial"/>
                          <a:cs typeface="Arial"/>
                        </a:rPr>
                        <a:t>d </a:t>
                      </a:r>
                      <a:r>
                        <a:rPr sz="950" spc="-105" dirty="0">
                          <a:latin typeface="Arial"/>
                          <a:cs typeface="Arial"/>
                        </a:rPr>
                        <a:t> </a:t>
                      </a:r>
                      <a:r>
                        <a:rPr sz="950" spc="15" dirty="0">
                          <a:latin typeface="Arial"/>
                          <a:cs typeface="Arial"/>
                        </a:rPr>
                        <a:t>p</a:t>
                      </a:r>
                      <a:r>
                        <a:rPr sz="950" spc="-10" dirty="0">
                          <a:latin typeface="Arial"/>
                          <a:cs typeface="Arial"/>
                        </a:rPr>
                        <a:t>ra</a:t>
                      </a:r>
                      <a:r>
                        <a:rPr sz="950" dirty="0">
                          <a:latin typeface="Arial"/>
                          <a:cs typeface="Arial"/>
                        </a:rPr>
                        <a:t>c</a:t>
                      </a:r>
                      <a:r>
                        <a:rPr sz="950" spc="-5" dirty="0">
                          <a:latin typeface="Arial"/>
                          <a:cs typeface="Arial"/>
                        </a:rPr>
                        <a:t>t</a:t>
                      </a:r>
                      <a:r>
                        <a:rPr sz="950" spc="-25" dirty="0">
                          <a:latin typeface="Arial"/>
                          <a:cs typeface="Arial"/>
                        </a:rPr>
                        <a:t>i</a:t>
                      </a:r>
                      <a:r>
                        <a:rPr sz="950" dirty="0">
                          <a:latin typeface="Arial"/>
                          <a:cs typeface="Arial"/>
                        </a:rPr>
                        <a:t>c</a:t>
                      </a:r>
                      <a:r>
                        <a:rPr sz="950" spc="-10" dirty="0">
                          <a:latin typeface="Arial"/>
                          <a:cs typeface="Arial"/>
                        </a:rPr>
                        <a:t>e</a:t>
                      </a:r>
                      <a:r>
                        <a:rPr sz="950" dirty="0">
                          <a:latin typeface="Arial"/>
                          <a:cs typeface="Arial"/>
                        </a:rPr>
                        <a:t>. </a:t>
                      </a:r>
                      <a:r>
                        <a:rPr sz="950" spc="-100" dirty="0">
                          <a:latin typeface="Arial"/>
                          <a:cs typeface="Arial"/>
                        </a:rPr>
                        <a:t> </a:t>
                      </a:r>
                      <a:r>
                        <a:rPr sz="950" spc="5" dirty="0">
                          <a:latin typeface="Arial"/>
                          <a:cs typeface="Arial"/>
                        </a:rPr>
                        <a:t>A</a:t>
                      </a:r>
                      <a:r>
                        <a:rPr sz="950" dirty="0">
                          <a:latin typeface="Arial"/>
                          <a:cs typeface="Arial"/>
                        </a:rPr>
                        <a:t>s</a:t>
                      </a:r>
                      <a:r>
                        <a:rPr sz="950" spc="-25" dirty="0">
                          <a:latin typeface="Arial"/>
                          <a:cs typeface="Arial"/>
                        </a:rPr>
                        <a:t>s</a:t>
                      </a:r>
                      <a:r>
                        <a:rPr sz="950" spc="15" dirty="0">
                          <a:latin typeface="Arial"/>
                          <a:cs typeface="Arial"/>
                        </a:rPr>
                        <a:t>e</a:t>
                      </a:r>
                      <a:r>
                        <a:rPr sz="950" spc="-25" dirty="0">
                          <a:latin typeface="Arial"/>
                          <a:cs typeface="Arial"/>
                        </a:rPr>
                        <a:t>ss</a:t>
                      </a:r>
                      <a:r>
                        <a:rPr sz="950" spc="15" dirty="0">
                          <a:latin typeface="Arial"/>
                          <a:cs typeface="Arial"/>
                        </a:rPr>
                        <a:t>m</a:t>
                      </a:r>
                      <a:r>
                        <a:rPr sz="950" spc="-10" dirty="0">
                          <a:latin typeface="Arial"/>
                          <a:cs typeface="Arial"/>
                        </a:rPr>
                        <a:t>e</a:t>
                      </a:r>
                      <a:r>
                        <a:rPr sz="950" spc="-30" dirty="0">
                          <a:latin typeface="Arial"/>
                          <a:cs typeface="Arial"/>
                        </a:rPr>
                        <a:t>n</a:t>
                      </a:r>
                      <a:r>
                        <a:rPr sz="950" dirty="0">
                          <a:latin typeface="Arial"/>
                          <a:cs typeface="Arial"/>
                        </a:rPr>
                        <a:t>t </a:t>
                      </a:r>
                      <a:r>
                        <a:rPr sz="950" spc="-100" dirty="0">
                          <a:latin typeface="Arial"/>
                          <a:cs typeface="Arial"/>
                        </a:rPr>
                        <a:t> </a:t>
                      </a:r>
                      <a:r>
                        <a:rPr sz="950" spc="15" dirty="0">
                          <a:latin typeface="Arial"/>
                          <a:cs typeface="Arial"/>
                        </a:rPr>
                        <a:t>m</a:t>
                      </a:r>
                      <a:r>
                        <a:rPr sz="950" spc="-10" dirty="0">
                          <a:latin typeface="Arial"/>
                          <a:cs typeface="Arial"/>
                        </a:rPr>
                        <a:t>ea</a:t>
                      </a:r>
                      <a:r>
                        <a:rPr sz="950" dirty="0">
                          <a:latin typeface="Arial"/>
                          <a:cs typeface="Arial"/>
                        </a:rPr>
                        <a:t>s</a:t>
                      </a:r>
                      <a:r>
                        <a:rPr sz="950" spc="-30" dirty="0">
                          <a:latin typeface="Arial"/>
                          <a:cs typeface="Arial"/>
                        </a:rPr>
                        <a:t>u</a:t>
                      </a:r>
                      <a:r>
                        <a:rPr sz="950" spc="-10" dirty="0">
                          <a:latin typeface="Arial"/>
                          <a:cs typeface="Arial"/>
                        </a:rPr>
                        <a:t>r</a:t>
                      </a:r>
                      <a:r>
                        <a:rPr sz="950" dirty="0">
                          <a:latin typeface="Arial"/>
                          <a:cs typeface="Arial"/>
                        </a:rPr>
                        <a:t>e </a:t>
                      </a:r>
                      <a:r>
                        <a:rPr sz="950" spc="-105" dirty="0">
                          <a:latin typeface="Arial"/>
                          <a:cs typeface="Arial"/>
                        </a:rPr>
                        <a:t> </a:t>
                      </a:r>
                      <a:r>
                        <a:rPr sz="950" spc="-10" dirty="0">
                          <a:latin typeface="Arial"/>
                          <a:cs typeface="Arial"/>
                        </a:rPr>
                        <a:t>d</a:t>
                      </a:r>
                      <a:r>
                        <a:rPr sz="950" spc="15" dirty="0">
                          <a:latin typeface="Arial"/>
                          <a:cs typeface="Arial"/>
                        </a:rPr>
                        <a:t>e</a:t>
                      </a:r>
                      <a:r>
                        <a:rPr sz="950" dirty="0">
                          <a:latin typeface="Arial"/>
                          <a:cs typeface="Arial"/>
                        </a:rPr>
                        <a:t>s</a:t>
                      </a:r>
                      <a:r>
                        <a:rPr sz="950" spc="-25" dirty="0">
                          <a:latin typeface="Arial"/>
                          <a:cs typeface="Arial"/>
                        </a:rPr>
                        <a:t>i</a:t>
                      </a:r>
                      <a:r>
                        <a:rPr sz="950" spc="15" dirty="0">
                          <a:latin typeface="Arial"/>
                          <a:cs typeface="Arial"/>
                        </a:rPr>
                        <a:t>g</a:t>
                      </a:r>
                      <a:r>
                        <a:rPr sz="950" spc="-30" dirty="0">
                          <a:latin typeface="Arial"/>
                          <a:cs typeface="Arial"/>
                        </a:rPr>
                        <a:t>n</a:t>
                      </a:r>
                      <a:r>
                        <a:rPr sz="950" spc="-10" dirty="0">
                          <a:latin typeface="Arial"/>
                          <a:cs typeface="Arial"/>
                        </a:rPr>
                        <a:t>e</a:t>
                      </a:r>
                      <a:r>
                        <a:rPr sz="950" dirty="0">
                          <a:latin typeface="Arial"/>
                          <a:cs typeface="Arial"/>
                        </a:rPr>
                        <a:t>d </a:t>
                      </a:r>
                      <a:r>
                        <a:rPr sz="950" spc="-105" dirty="0">
                          <a:latin typeface="Arial"/>
                          <a:cs typeface="Arial"/>
                        </a:rPr>
                        <a:t> </a:t>
                      </a:r>
                      <a:r>
                        <a:rPr sz="950" dirty="0">
                          <a:latin typeface="Arial"/>
                          <a:cs typeface="Arial"/>
                        </a:rPr>
                        <a:t>s</a:t>
                      </a:r>
                      <a:r>
                        <a:rPr sz="950" spc="-30" dirty="0">
                          <a:latin typeface="Arial"/>
                          <a:cs typeface="Arial"/>
                        </a:rPr>
                        <a:t>h</a:t>
                      </a:r>
                      <a:r>
                        <a:rPr sz="950" spc="15" dirty="0">
                          <a:latin typeface="Arial"/>
                          <a:cs typeface="Arial"/>
                        </a:rPr>
                        <a:t>o</a:t>
                      </a:r>
                      <a:r>
                        <a:rPr sz="950" spc="-10" dirty="0">
                          <a:latin typeface="Arial"/>
                          <a:cs typeface="Arial"/>
                        </a:rPr>
                        <a:t>u</a:t>
                      </a:r>
                      <a:r>
                        <a:rPr sz="950" spc="-25" dirty="0">
                          <a:latin typeface="Arial"/>
                          <a:cs typeface="Arial"/>
                        </a:rPr>
                        <a:t>l</a:t>
                      </a:r>
                      <a:r>
                        <a:rPr sz="950" dirty="0">
                          <a:latin typeface="Arial"/>
                          <a:cs typeface="Arial"/>
                        </a:rPr>
                        <a:t>d </a:t>
                      </a:r>
                      <a:r>
                        <a:rPr sz="950" spc="-105" dirty="0">
                          <a:latin typeface="Arial"/>
                          <a:cs typeface="Arial"/>
                        </a:rPr>
                        <a:t> </a:t>
                      </a:r>
                      <a:r>
                        <a:rPr sz="950" spc="15" dirty="0">
                          <a:latin typeface="Arial"/>
                          <a:cs typeface="Arial"/>
                        </a:rPr>
                        <a:t>e</a:t>
                      </a:r>
                      <a:r>
                        <a:rPr sz="950" spc="-10" dirty="0">
                          <a:latin typeface="Arial"/>
                          <a:cs typeface="Arial"/>
                        </a:rPr>
                        <a:t>n</a:t>
                      </a:r>
                      <a:r>
                        <a:rPr sz="950" dirty="0">
                          <a:latin typeface="Arial"/>
                          <a:cs typeface="Arial"/>
                        </a:rPr>
                        <a:t>s</a:t>
                      </a:r>
                      <a:r>
                        <a:rPr sz="950" spc="-30" dirty="0">
                          <a:latin typeface="Arial"/>
                          <a:cs typeface="Arial"/>
                        </a:rPr>
                        <a:t>u</a:t>
                      </a:r>
                      <a:r>
                        <a:rPr sz="950" spc="-10" dirty="0">
                          <a:latin typeface="Arial"/>
                          <a:cs typeface="Arial"/>
                        </a:rPr>
                        <a:t>r</a:t>
                      </a:r>
                      <a:r>
                        <a:rPr sz="950" dirty="0">
                          <a:latin typeface="Arial"/>
                          <a:cs typeface="Arial"/>
                        </a:rPr>
                        <a:t>e </a:t>
                      </a:r>
                      <a:r>
                        <a:rPr sz="950" spc="-105" dirty="0">
                          <a:latin typeface="Arial"/>
                          <a:cs typeface="Arial"/>
                        </a:rPr>
                        <a:t> </a:t>
                      </a:r>
                      <a:r>
                        <a:rPr sz="950" spc="15" dirty="0">
                          <a:latin typeface="Arial"/>
                          <a:cs typeface="Arial"/>
                        </a:rPr>
                        <a:t>m</a:t>
                      </a:r>
                      <a:r>
                        <a:rPr sz="950" spc="-10" dirty="0">
                          <a:latin typeface="Arial"/>
                          <a:cs typeface="Arial"/>
                        </a:rPr>
                        <a:t>a</a:t>
                      </a:r>
                      <a:r>
                        <a:rPr sz="950" spc="-25" dirty="0">
                          <a:latin typeface="Arial"/>
                          <a:cs typeface="Arial"/>
                        </a:rPr>
                        <a:t>s</a:t>
                      </a:r>
                      <a:r>
                        <a:rPr sz="950" spc="-5" dirty="0">
                          <a:latin typeface="Arial"/>
                          <a:cs typeface="Arial"/>
                        </a:rPr>
                        <a:t>t</a:t>
                      </a:r>
                      <a:r>
                        <a:rPr sz="950" spc="-10" dirty="0">
                          <a:latin typeface="Arial"/>
                          <a:cs typeface="Arial"/>
                        </a:rPr>
                        <a:t>e</a:t>
                      </a:r>
                      <a:r>
                        <a:rPr sz="950" spc="15" dirty="0">
                          <a:latin typeface="Arial"/>
                          <a:cs typeface="Arial"/>
                        </a:rPr>
                        <a:t>r</a:t>
                      </a:r>
                      <a:r>
                        <a:rPr sz="950" dirty="0">
                          <a:latin typeface="Arial"/>
                          <a:cs typeface="Arial"/>
                        </a:rPr>
                        <a:t>y </a:t>
                      </a:r>
                      <a:r>
                        <a:rPr sz="950" spc="-125" dirty="0">
                          <a:latin typeface="Arial"/>
                          <a:cs typeface="Arial"/>
                        </a:rPr>
                        <a:t> </a:t>
                      </a:r>
                      <a:r>
                        <a:rPr sz="950" spc="-10" dirty="0">
                          <a:latin typeface="Arial"/>
                          <a:cs typeface="Arial"/>
                        </a:rPr>
                        <a:t>o</a:t>
                      </a:r>
                      <a:r>
                        <a:rPr sz="950" dirty="0">
                          <a:latin typeface="Arial"/>
                          <a:cs typeface="Arial"/>
                        </a:rPr>
                        <a:t>f </a:t>
                      </a:r>
                      <a:r>
                        <a:rPr sz="950" spc="-75" dirty="0">
                          <a:latin typeface="Arial"/>
                          <a:cs typeface="Arial"/>
                        </a:rPr>
                        <a:t> </a:t>
                      </a:r>
                      <a:r>
                        <a:rPr sz="950" spc="-5" dirty="0">
                          <a:latin typeface="Arial"/>
                          <a:cs typeface="Arial"/>
                        </a:rPr>
                        <a:t>t</a:t>
                      </a:r>
                      <a:r>
                        <a:rPr sz="950" spc="-10" dirty="0">
                          <a:latin typeface="Arial"/>
                          <a:cs typeface="Arial"/>
                        </a:rPr>
                        <a:t>he </a:t>
                      </a:r>
                      <a:r>
                        <a:rPr sz="950" dirty="0">
                          <a:latin typeface="Arial"/>
                          <a:cs typeface="Arial"/>
                        </a:rPr>
                        <a:t>c</a:t>
                      </a:r>
                      <a:r>
                        <a:rPr sz="950" spc="-10" dirty="0">
                          <a:latin typeface="Arial"/>
                          <a:cs typeface="Arial"/>
                        </a:rPr>
                        <a:t>o</a:t>
                      </a:r>
                      <a:r>
                        <a:rPr sz="950" spc="-30" dirty="0">
                          <a:latin typeface="Arial"/>
                          <a:cs typeface="Arial"/>
                        </a:rPr>
                        <a:t>n</a:t>
                      </a:r>
                      <a:r>
                        <a:rPr sz="950" dirty="0">
                          <a:latin typeface="Arial"/>
                          <a:cs typeface="Arial"/>
                        </a:rPr>
                        <a:t>c</a:t>
                      </a:r>
                      <a:r>
                        <a:rPr sz="950" spc="-10" dirty="0">
                          <a:latin typeface="Arial"/>
                          <a:cs typeface="Arial"/>
                        </a:rPr>
                        <a:t>ep</a:t>
                      </a:r>
                      <a:r>
                        <a:rPr sz="950" spc="-5" dirty="0">
                          <a:latin typeface="Arial"/>
                          <a:cs typeface="Arial"/>
                        </a:rPr>
                        <a:t>t/</a:t>
                      </a:r>
                      <a:r>
                        <a:rPr sz="950" spc="-25" dirty="0">
                          <a:latin typeface="Arial"/>
                          <a:cs typeface="Arial"/>
                        </a:rPr>
                        <a:t>s</a:t>
                      </a:r>
                      <a:r>
                        <a:rPr sz="950" spc="20" dirty="0">
                          <a:latin typeface="Arial"/>
                          <a:cs typeface="Arial"/>
                        </a:rPr>
                        <a:t>k</a:t>
                      </a:r>
                      <a:r>
                        <a:rPr sz="950" dirty="0">
                          <a:latin typeface="Arial"/>
                          <a:cs typeface="Arial"/>
                        </a:rPr>
                        <a:t>ill</a:t>
                      </a:r>
                      <a:r>
                        <a:rPr sz="950" spc="-25" dirty="0">
                          <a:latin typeface="Arial"/>
                          <a:cs typeface="Arial"/>
                        </a:rPr>
                        <a:t> </a:t>
                      </a:r>
                      <a:r>
                        <a:rPr sz="950" spc="-10" dirty="0">
                          <a:latin typeface="Arial"/>
                          <a:cs typeface="Arial"/>
                        </a:rPr>
                        <a:t>a</a:t>
                      </a:r>
                      <a:r>
                        <a:rPr sz="950" dirty="0">
                          <a:latin typeface="Arial"/>
                          <a:cs typeface="Arial"/>
                        </a:rPr>
                        <a:t>t</a:t>
                      </a:r>
                      <a:r>
                        <a:rPr sz="950" spc="-5" dirty="0">
                          <a:latin typeface="Arial"/>
                          <a:cs typeface="Arial"/>
                        </a:rPr>
                        <a:t> </a:t>
                      </a:r>
                      <a:r>
                        <a:rPr sz="950" dirty="0">
                          <a:latin typeface="Arial"/>
                          <a:cs typeface="Arial"/>
                        </a:rPr>
                        <a:t>a</a:t>
                      </a:r>
                      <a:r>
                        <a:rPr sz="950" spc="-10" dirty="0">
                          <a:latin typeface="Arial"/>
                          <a:cs typeface="Arial"/>
                        </a:rPr>
                        <a:t> </a:t>
                      </a:r>
                      <a:r>
                        <a:rPr sz="950" spc="15" dirty="0">
                          <a:latin typeface="Arial"/>
                          <a:cs typeface="Arial"/>
                        </a:rPr>
                        <a:t>m</a:t>
                      </a:r>
                      <a:r>
                        <a:rPr sz="950" spc="-25" dirty="0">
                          <a:latin typeface="Arial"/>
                          <a:cs typeface="Arial"/>
                        </a:rPr>
                        <a:t>i</a:t>
                      </a:r>
                      <a:r>
                        <a:rPr sz="950" spc="-10" dirty="0">
                          <a:latin typeface="Arial"/>
                          <a:cs typeface="Arial"/>
                        </a:rPr>
                        <a:t>n</a:t>
                      </a:r>
                      <a:r>
                        <a:rPr sz="950" spc="-25" dirty="0">
                          <a:latin typeface="Arial"/>
                          <a:cs typeface="Arial"/>
                        </a:rPr>
                        <a:t>i</a:t>
                      </a:r>
                      <a:r>
                        <a:rPr sz="950" spc="15" dirty="0">
                          <a:latin typeface="Arial"/>
                          <a:cs typeface="Arial"/>
                        </a:rPr>
                        <a:t>m</a:t>
                      </a:r>
                      <a:r>
                        <a:rPr sz="950" spc="-30" dirty="0">
                          <a:latin typeface="Arial"/>
                          <a:cs typeface="Arial"/>
                        </a:rPr>
                        <a:t>u</a:t>
                      </a:r>
                      <a:r>
                        <a:rPr sz="950" dirty="0">
                          <a:latin typeface="Arial"/>
                          <a:cs typeface="Arial"/>
                        </a:rPr>
                        <a:t>m</a:t>
                      </a:r>
                      <a:r>
                        <a:rPr sz="950" spc="15" dirty="0">
                          <a:latin typeface="Arial"/>
                          <a:cs typeface="Arial"/>
                        </a:rPr>
                        <a:t> </a:t>
                      </a:r>
                      <a:r>
                        <a:rPr sz="950" spc="-10" dirty="0">
                          <a:latin typeface="Arial"/>
                          <a:cs typeface="Arial"/>
                        </a:rPr>
                        <a:t>80</a:t>
                      </a:r>
                      <a:r>
                        <a:rPr sz="950" dirty="0">
                          <a:latin typeface="Arial"/>
                          <a:cs typeface="Arial"/>
                        </a:rPr>
                        <a:t>%</a:t>
                      </a:r>
                      <a:r>
                        <a:rPr sz="950" spc="10" dirty="0">
                          <a:latin typeface="Arial"/>
                          <a:cs typeface="Arial"/>
                        </a:rPr>
                        <a:t> </a:t>
                      </a:r>
                      <a:r>
                        <a:rPr sz="950" spc="-25" dirty="0">
                          <a:latin typeface="Arial"/>
                          <a:cs typeface="Arial"/>
                        </a:rPr>
                        <a:t>l</a:t>
                      </a:r>
                      <a:r>
                        <a:rPr sz="950" spc="-10" dirty="0">
                          <a:latin typeface="Arial"/>
                          <a:cs typeface="Arial"/>
                        </a:rPr>
                        <a:t>e</a:t>
                      </a:r>
                      <a:r>
                        <a:rPr sz="950" spc="-25" dirty="0">
                          <a:latin typeface="Arial"/>
                          <a:cs typeface="Arial"/>
                        </a:rPr>
                        <a:t>v</a:t>
                      </a:r>
                      <a:r>
                        <a:rPr sz="950" spc="15" dirty="0">
                          <a:latin typeface="Arial"/>
                          <a:cs typeface="Arial"/>
                        </a:rPr>
                        <a:t>e</a:t>
                      </a:r>
                      <a:r>
                        <a:rPr sz="950" dirty="0">
                          <a:latin typeface="Arial"/>
                          <a:cs typeface="Arial"/>
                        </a:rPr>
                        <a:t>l</a:t>
                      </a:r>
                      <a:r>
                        <a:rPr sz="950" spc="-25" dirty="0">
                          <a:latin typeface="Arial"/>
                          <a:cs typeface="Arial"/>
                        </a:rPr>
                        <a:t> </a:t>
                      </a:r>
                      <a:r>
                        <a:rPr sz="950" spc="-10" dirty="0">
                          <a:latin typeface="Arial"/>
                          <a:cs typeface="Arial"/>
                        </a:rPr>
                        <a:t>b</a:t>
                      </a:r>
                      <a:r>
                        <a:rPr sz="950" dirty="0">
                          <a:latin typeface="Arial"/>
                          <a:cs typeface="Arial"/>
                        </a:rPr>
                        <a:t>y</a:t>
                      </a:r>
                      <a:r>
                        <a:rPr sz="950" spc="-5" dirty="0">
                          <a:latin typeface="Arial"/>
                          <a:cs typeface="Arial"/>
                        </a:rPr>
                        <a:t> </a:t>
                      </a:r>
                      <a:r>
                        <a:rPr sz="950" spc="-25" dirty="0">
                          <a:latin typeface="Arial"/>
                          <a:cs typeface="Arial"/>
                        </a:rPr>
                        <a:t>s</a:t>
                      </a:r>
                      <a:r>
                        <a:rPr sz="950" spc="20" dirty="0">
                          <a:latin typeface="Arial"/>
                          <a:cs typeface="Arial"/>
                        </a:rPr>
                        <a:t>t</a:t>
                      </a:r>
                      <a:r>
                        <a:rPr sz="950" spc="-30" dirty="0">
                          <a:latin typeface="Arial"/>
                          <a:cs typeface="Arial"/>
                        </a:rPr>
                        <a:t>u</a:t>
                      </a:r>
                      <a:r>
                        <a:rPr sz="950" spc="-10" dirty="0">
                          <a:latin typeface="Arial"/>
                          <a:cs typeface="Arial"/>
                        </a:rPr>
                        <a:t>d</a:t>
                      </a:r>
                      <a:r>
                        <a:rPr sz="950" spc="15" dirty="0">
                          <a:latin typeface="Arial"/>
                          <a:cs typeface="Arial"/>
                        </a:rPr>
                        <a:t>e</a:t>
                      </a:r>
                      <a:r>
                        <a:rPr sz="950" spc="-30" dirty="0">
                          <a:latin typeface="Arial"/>
                          <a:cs typeface="Arial"/>
                        </a:rPr>
                        <a:t>n</a:t>
                      </a:r>
                      <a:r>
                        <a:rPr sz="950" spc="-5" dirty="0">
                          <a:latin typeface="Arial"/>
                          <a:cs typeface="Arial"/>
                        </a:rPr>
                        <a:t>t</a:t>
                      </a:r>
                      <a:r>
                        <a:rPr sz="950" dirty="0">
                          <a:latin typeface="Arial"/>
                          <a:cs typeface="Arial"/>
                        </a:rPr>
                        <a:t>.</a:t>
                      </a:r>
                      <a:endParaRPr sz="95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r>
              <a:tr h="411479">
                <a:tc>
                  <a:txBody>
                    <a:bodyPr/>
                    <a:lstStyle/>
                    <a:p>
                      <a:pPr marL="62865">
                        <a:lnSpc>
                          <a:spcPct val="100000"/>
                        </a:lnSpc>
                      </a:pPr>
                      <a:r>
                        <a:rPr sz="1000" b="1" spc="-10" dirty="0">
                          <a:latin typeface="Arial"/>
                          <a:cs typeface="Arial"/>
                        </a:rPr>
                        <a:t>C</a:t>
                      </a:r>
                      <a:r>
                        <a:rPr sz="1000" b="1" spc="5" dirty="0">
                          <a:latin typeface="Arial"/>
                          <a:cs typeface="Arial"/>
                        </a:rPr>
                        <a:t>lo</a:t>
                      </a:r>
                      <a:r>
                        <a:rPr sz="1000" b="1" spc="-10" dirty="0">
                          <a:latin typeface="Arial"/>
                          <a:cs typeface="Arial"/>
                        </a:rPr>
                        <a:t>s</a:t>
                      </a:r>
                      <a:r>
                        <a:rPr sz="1000" b="1" spc="5" dirty="0">
                          <a:latin typeface="Arial"/>
                          <a:cs typeface="Arial"/>
                        </a:rPr>
                        <a:t>u</a:t>
                      </a:r>
                      <a:r>
                        <a:rPr sz="1000" b="1" spc="-10" dirty="0">
                          <a:latin typeface="Arial"/>
                          <a:cs typeface="Arial"/>
                        </a:rPr>
                        <a:t>re</a:t>
                      </a:r>
                      <a:endParaRPr sz="1000">
                        <a:latin typeface="Arial"/>
                        <a:cs typeface="Arial"/>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tcPr>
                </a:tc>
                <a:tc>
                  <a:txBody>
                    <a:bodyPr/>
                    <a:lstStyle/>
                    <a:p>
                      <a:pPr marL="62865" marR="58419" algn="just">
                        <a:lnSpc>
                          <a:spcPts val="1060"/>
                        </a:lnSpc>
                      </a:pPr>
                      <a:r>
                        <a:rPr sz="950" spc="-15" dirty="0">
                          <a:latin typeface="Arial"/>
                          <a:cs typeface="Arial"/>
                        </a:rPr>
                        <a:t>T</a:t>
                      </a:r>
                      <a:r>
                        <a:rPr sz="950" spc="-10" dirty="0">
                          <a:latin typeface="Arial"/>
                          <a:cs typeface="Arial"/>
                        </a:rPr>
                        <a:t>ea</a:t>
                      </a:r>
                      <a:r>
                        <a:rPr sz="950" dirty="0">
                          <a:latin typeface="Arial"/>
                          <a:cs typeface="Arial"/>
                        </a:rPr>
                        <a:t>c</a:t>
                      </a:r>
                      <a:r>
                        <a:rPr sz="950" spc="-30" dirty="0">
                          <a:latin typeface="Arial"/>
                          <a:cs typeface="Arial"/>
                        </a:rPr>
                        <a:t>h</a:t>
                      </a:r>
                      <a:r>
                        <a:rPr sz="950" spc="-10" dirty="0">
                          <a:latin typeface="Arial"/>
                          <a:cs typeface="Arial"/>
                        </a:rPr>
                        <a:t>e</a:t>
                      </a:r>
                      <a:r>
                        <a:rPr sz="950" dirty="0">
                          <a:latin typeface="Arial"/>
                          <a:cs typeface="Arial"/>
                        </a:rPr>
                        <a:t>r  </a:t>
                      </a:r>
                      <a:r>
                        <a:rPr sz="950" spc="-130" dirty="0">
                          <a:latin typeface="Arial"/>
                          <a:cs typeface="Arial"/>
                        </a:rPr>
                        <a:t> </a:t>
                      </a:r>
                      <a:r>
                        <a:rPr sz="950" spc="20" dirty="0">
                          <a:latin typeface="Arial"/>
                          <a:cs typeface="Arial"/>
                        </a:rPr>
                        <a:t>f</a:t>
                      </a:r>
                      <a:r>
                        <a:rPr sz="950" spc="-10" dirty="0">
                          <a:latin typeface="Arial"/>
                          <a:cs typeface="Arial"/>
                        </a:rPr>
                        <a:t>a</a:t>
                      </a:r>
                      <a:r>
                        <a:rPr sz="950" dirty="0">
                          <a:latin typeface="Arial"/>
                          <a:cs typeface="Arial"/>
                        </a:rPr>
                        <a:t>cil</a:t>
                      </a:r>
                      <a:r>
                        <a:rPr sz="950" spc="-25" dirty="0">
                          <a:latin typeface="Arial"/>
                          <a:cs typeface="Arial"/>
                        </a:rPr>
                        <a:t>i</a:t>
                      </a:r>
                      <a:r>
                        <a:rPr sz="950" spc="-5" dirty="0">
                          <a:latin typeface="Arial"/>
                          <a:cs typeface="Arial"/>
                        </a:rPr>
                        <a:t>t</a:t>
                      </a:r>
                      <a:r>
                        <a:rPr sz="950" spc="-10" dirty="0">
                          <a:latin typeface="Arial"/>
                          <a:cs typeface="Arial"/>
                        </a:rPr>
                        <a:t>a</a:t>
                      </a:r>
                      <a:r>
                        <a:rPr sz="950" spc="-5" dirty="0">
                          <a:latin typeface="Arial"/>
                          <a:cs typeface="Arial"/>
                        </a:rPr>
                        <a:t>t</a:t>
                      </a:r>
                      <a:r>
                        <a:rPr sz="950" spc="-10" dirty="0">
                          <a:latin typeface="Arial"/>
                          <a:cs typeface="Arial"/>
                        </a:rPr>
                        <a:t>e</a:t>
                      </a:r>
                      <a:r>
                        <a:rPr sz="950" dirty="0">
                          <a:latin typeface="Arial"/>
                          <a:cs typeface="Arial"/>
                        </a:rPr>
                        <a:t>s  </a:t>
                      </a:r>
                      <a:r>
                        <a:rPr sz="950" spc="-125" dirty="0">
                          <a:latin typeface="Arial"/>
                          <a:cs typeface="Arial"/>
                        </a:rPr>
                        <a:t> </a:t>
                      </a:r>
                      <a:r>
                        <a:rPr sz="950" dirty="0">
                          <a:latin typeface="Arial"/>
                          <a:cs typeface="Arial"/>
                        </a:rPr>
                        <a:t>s</a:t>
                      </a:r>
                      <a:r>
                        <a:rPr sz="950" spc="-30" dirty="0">
                          <a:latin typeface="Arial"/>
                          <a:cs typeface="Arial"/>
                        </a:rPr>
                        <a:t>u</a:t>
                      </a:r>
                      <a:r>
                        <a:rPr sz="950" spc="15" dirty="0">
                          <a:latin typeface="Arial"/>
                          <a:cs typeface="Arial"/>
                        </a:rPr>
                        <a:t>mm</a:t>
                      </a:r>
                      <a:r>
                        <a:rPr sz="950" spc="-10" dirty="0">
                          <a:latin typeface="Arial"/>
                          <a:cs typeface="Arial"/>
                        </a:rPr>
                        <a:t>ar</a:t>
                      </a:r>
                      <a:r>
                        <a:rPr sz="950" spc="-25" dirty="0">
                          <a:latin typeface="Arial"/>
                          <a:cs typeface="Arial"/>
                        </a:rPr>
                        <a:t>i</a:t>
                      </a:r>
                      <a:r>
                        <a:rPr sz="950" dirty="0">
                          <a:latin typeface="Arial"/>
                          <a:cs typeface="Arial"/>
                        </a:rPr>
                        <a:t>z</a:t>
                      </a:r>
                      <a:r>
                        <a:rPr sz="950" spc="-10" dirty="0">
                          <a:latin typeface="Arial"/>
                          <a:cs typeface="Arial"/>
                        </a:rPr>
                        <a:t>a</a:t>
                      </a:r>
                      <a:r>
                        <a:rPr sz="950" spc="-5" dirty="0">
                          <a:latin typeface="Arial"/>
                          <a:cs typeface="Arial"/>
                        </a:rPr>
                        <a:t>t</a:t>
                      </a:r>
                      <a:r>
                        <a:rPr sz="950" spc="-25" dirty="0">
                          <a:latin typeface="Arial"/>
                          <a:cs typeface="Arial"/>
                        </a:rPr>
                        <a:t>i</a:t>
                      </a:r>
                      <a:r>
                        <a:rPr sz="950" spc="15" dirty="0">
                          <a:latin typeface="Arial"/>
                          <a:cs typeface="Arial"/>
                        </a:rPr>
                        <a:t>o</a:t>
                      </a:r>
                      <a:r>
                        <a:rPr sz="950" dirty="0">
                          <a:latin typeface="Arial"/>
                          <a:cs typeface="Arial"/>
                        </a:rPr>
                        <a:t>n </a:t>
                      </a:r>
                      <a:r>
                        <a:rPr sz="950" spc="110" dirty="0">
                          <a:latin typeface="Arial"/>
                          <a:cs typeface="Arial"/>
                        </a:rPr>
                        <a:t> </a:t>
                      </a:r>
                      <a:r>
                        <a:rPr sz="950" spc="-10" dirty="0">
                          <a:latin typeface="Arial"/>
                          <a:cs typeface="Arial"/>
                        </a:rPr>
                        <a:t>o</a:t>
                      </a:r>
                      <a:r>
                        <a:rPr sz="950" dirty="0">
                          <a:latin typeface="Arial"/>
                          <a:cs typeface="Arial"/>
                        </a:rPr>
                        <a:t>f  </a:t>
                      </a:r>
                      <a:r>
                        <a:rPr sz="950" spc="-100" dirty="0">
                          <a:latin typeface="Arial"/>
                          <a:cs typeface="Arial"/>
                        </a:rPr>
                        <a:t> </a:t>
                      </a:r>
                      <a:r>
                        <a:rPr sz="950" spc="-5" dirty="0">
                          <a:latin typeface="Arial"/>
                          <a:cs typeface="Arial"/>
                        </a:rPr>
                        <a:t>t</a:t>
                      </a:r>
                      <a:r>
                        <a:rPr sz="950" spc="-30" dirty="0">
                          <a:latin typeface="Arial"/>
                          <a:cs typeface="Arial"/>
                        </a:rPr>
                        <a:t>h</a:t>
                      </a:r>
                      <a:r>
                        <a:rPr sz="950" dirty="0">
                          <a:latin typeface="Arial"/>
                          <a:cs typeface="Arial"/>
                        </a:rPr>
                        <a:t>e  </a:t>
                      </a:r>
                      <a:r>
                        <a:rPr sz="950" spc="-105" dirty="0">
                          <a:latin typeface="Arial"/>
                          <a:cs typeface="Arial"/>
                        </a:rPr>
                        <a:t> </a:t>
                      </a:r>
                      <a:r>
                        <a:rPr sz="950" spc="-25" dirty="0">
                          <a:latin typeface="Arial"/>
                          <a:cs typeface="Arial"/>
                        </a:rPr>
                        <a:t>l</a:t>
                      </a:r>
                      <a:r>
                        <a:rPr sz="950" spc="15" dirty="0">
                          <a:latin typeface="Arial"/>
                          <a:cs typeface="Arial"/>
                        </a:rPr>
                        <a:t>e</a:t>
                      </a:r>
                      <a:r>
                        <a:rPr sz="950" dirty="0">
                          <a:latin typeface="Arial"/>
                          <a:cs typeface="Arial"/>
                        </a:rPr>
                        <a:t>s</a:t>
                      </a:r>
                      <a:r>
                        <a:rPr sz="950" spc="-25" dirty="0">
                          <a:latin typeface="Arial"/>
                          <a:cs typeface="Arial"/>
                        </a:rPr>
                        <a:t>s</a:t>
                      </a:r>
                      <a:r>
                        <a:rPr sz="950" spc="15" dirty="0">
                          <a:latin typeface="Arial"/>
                          <a:cs typeface="Arial"/>
                        </a:rPr>
                        <a:t>o</a:t>
                      </a:r>
                      <a:r>
                        <a:rPr sz="950" spc="-30" dirty="0">
                          <a:latin typeface="Arial"/>
                          <a:cs typeface="Arial"/>
                        </a:rPr>
                        <a:t>n</a:t>
                      </a:r>
                      <a:r>
                        <a:rPr sz="950" dirty="0">
                          <a:latin typeface="Arial"/>
                          <a:cs typeface="Arial"/>
                        </a:rPr>
                        <a:t>’s </a:t>
                      </a:r>
                      <a:r>
                        <a:rPr sz="950" spc="114" dirty="0">
                          <a:latin typeface="Arial"/>
                          <a:cs typeface="Arial"/>
                        </a:rPr>
                        <a:t> </a:t>
                      </a:r>
                      <a:r>
                        <a:rPr sz="950" dirty="0">
                          <a:latin typeface="Arial"/>
                          <a:cs typeface="Arial"/>
                        </a:rPr>
                        <a:t>k</a:t>
                      </a:r>
                      <a:r>
                        <a:rPr sz="950" spc="15" dirty="0">
                          <a:latin typeface="Arial"/>
                          <a:cs typeface="Arial"/>
                        </a:rPr>
                        <a:t>e</a:t>
                      </a:r>
                      <a:r>
                        <a:rPr sz="950" dirty="0">
                          <a:latin typeface="Arial"/>
                          <a:cs typeface="Arial"/>
                        </a:rPr>
                        <a:t>y </a:t>
                      </a:r>
                      <a:r>
                        <a:rPr sz="950" spc="114" dirty="0">
                          <a:latin typeface="Arial"/>
                          <a:cs typeface="Arial"/>
                        </a:rPr>
                        <a:t> </a:t>
                      </a:r>
                      <a:r>
                        <a:rPr sz="950" spc="-10" dirty="0">
                          <a:latin typeface="Arial"/>
                          <a:cs typeface="Arial"/>
                        </a:rPr>
                        <a:t>p</a:t>
                      </a:r>
                      <a:r>
                        <a:rPr sz="950" spc="15" dirty="0">
                          <a:latin typeface="Arial"/>
                          <a:cs typeface="Arial"/>
                        </a:rPr>
                        <a:t>o</a:t>
                      </a:r>
                      <a:r>
                        <a:rPr sz="950" dirty="0">
                          <a:latin typeface="Arial"/>
                          <a:cs typeface="Arial"/>
                        </a:rPr>
                        <a:t>i</a:t>
                      </a:r>
                      <a:r>
                        <a:rPr sz="950" spc="-30" dirty="0">
                          <a:latin typeface="Arial"/>
                          <a:cs typeface="Arial"/>
                        </a:rPr>
                        <a:t>n</a:t>
                      </a:r>
                      <a:r>
                        <a:rPr sz="950" spc="20" dirty="0">
                          <a:latin typeface="Arial"/>
                          <a:cs typeface="Arial"/>
                        </a:rPr>
                        <a:t>t</a:t>
                      </a:r>
                      <a:r>
                        <a:rPr sz="950" spc="-25" dirty="0">
                          <a:latin typeface="Arial"/>
                          <a:cs typeface="Arial"/>
                        </a:rPr>
                        <a:t>s</a:t>
                      </a:r>
                      <a:r>
                        <a:rPr sz="950" dirty="0">
                          <a:latin typeface="Arial"/>
                          <a:cs typeface="Arial"/>
                        </a:rPr>
                        <a:t>.  </a:t>
                      </a:r>
                      <a:r>
                        <a:rPr sz="950" spc="-125" dirty="0">
                          <a:latin typeface="Arial"/>
                          <a:cs typeface="Arial"/>
                        </a:rPr>
                        <a:t> </a:t>
                      </a:r>
                      <a:r>
                        <a:rPr sz="950" dirty="0">
                          <a:latin typeface="Arial"/>
                          <a:cs typeface="Arial"/>
                        </a:rPr>
                        <a:t>D</a:t>
                      </a:r>
                      <a:r>
                        <a:rPr sz="950" spc="-10" dirty="0">
                          <a:latin typeface="Arial"/>
                          <a:cs typeface="Arial"/>
                        </a:rPr>
                        <a:t>e</a:t>
                      </a:r>
                      <a:r>
                        <a:rPr sz="950" dirty="0">
                          <a:latin typeface="Arial"/>
                          <a:cs typeface="Arial"/>
                        </a:rPr>
                        <a:t>s</a:t>
                      </a:r>
                      <a:r>
                        <a:rPr sz="950" spc="-25" dirty="0">
                          <a:latin typeface="Arial"/>
                          <a:cs typeface="Arial"/>
                        </a:rPr>
                        <a:t>i</a:t>
                      </a:r>
                      <a:r>
                        <a:rPr sz="950" spc="15" dirty="0">
                          <a:latin typeface="Arial"/>
                          <a:cs typeface="Arial"/>
                        </a:rPr>
                        <a:t>g</a:t>
                      </a:r>
                      <a:r>
                        <a:rPr sz="950" dirty="0">
                          <a:latin typeface="Arial"/>
                          <a:cs typeface="Arial"/>
                        </a:rPr>
                        <a:t>n </a:t>
                      </a:r>
                      <a:r>
                        <a:rPr sz="950" spc="110" dirty="0">
                          <a:latin typeface="Arial"/>
                          <a:cs typeface="Arial"/>
                        </a:rPr>
                        <a:t> </a:t>
                      </a:r>
                      <a:r>
                        <a:rPr sz="950" spc="20" dirty="0">
                          <a:latin typeface="Arial"/>
                          <a:cs typeface="Arial"/>
                        </a:rPr>
                        <a:t>f</a:t>
                      </a:r>
                      <a:r>
                        <a:rPr sz="950" dirty="0">
                          <a:latin typeface="Arial"/>
                          <a:cs typeface="Arial"/>
                        </a:rPr>
                        <a:t>i</a:t>
                      </a:r>
                      <a:r>
                        <a:rPr sz="950" spc="-25" dirty="0">
                          <a:latin typeface="Arial"/>
                          <a:cs typeface="Arial"/>
                        </a:rPr>
                        <a:t>v</a:t>
                      </a:r>
                      <a:r>
                        <a:rPr sz="950" dirty="0">
                          <a:latin typeface="Arial"/>
                          <a:cs typeface="Arial"/>
                        </a:rPr>
                        <a:t>e  </a:t>
                      </a:r>
                      <a:r>
                        <a:rPr sz="950" spc="-130" dirty="0">
                          <a:latin typeface="Arial"/>
                          <a:cs typeface="Arial"/>
                        </a:rPr>
                        <a:t> </a:t>
                      </a:r>
                      <a:r>
                        <a:rPr sz="950" spc="15" dirty="0">
                          <a:latin typeface="Arial"/>
                          <a:cs typeface="Arial"/>
                        </a:rPr>
                        <a:t>q</a:t>
                      </a:r>
                      <a:r>
                        <a:rPr sz="950" spc="-30" dirty="0">
                          <a:latin typeface="Arial"/>
                          <a:cs typeface="Arial"/>
                        </a:rPr>
                        <a:t>u</a:t>
                      </a:r>
                      <a:r>
                        <a:rPr sz="950" spc="15" dirty="0">
                          <a:latin typeface="Arial"/>
                          <a:cs typeface="Arial"/>
                        </a:rPr>
                        <a:t>e</a:t>
                      </a:r>
                      <a:r>
                        <a:rPr sz="950" spc="-25" dirty="0">
                          <a:latin typeface="Arial"/>
                          <a:cs typeface="Arial"/>
                        </a:rPr>
                        <a:t>s</a:t>
                      </a:r>
                      <a:r>
                        <a:rPr sz="950" spc="-5" dirty="0">
                          <a:latin typeface="Arial"/>
                          <a:cs typeface="Arial"/>
                        </a:rPr>
                        <a:t>t</a:t>
                      </a:r>
                      <a:r>
                        <a:rPr sz="950" spc="-25" dirty="0">
                          <a:latin typeface="Arial"/>
                          <a:cs typeface="Arial"/>
                        </a:rPr>
                        <a:t>i</a:t>
                      </a:r>
                      <a:r>
                        <a:rPr sz="950" spc="15" dirty="0">
                          <a:latin typeface="Arial"/>
                          <a:cs typeface="Arial"/>
                        </a:rPr>
                        <a:t>o</a:t>
                      </a:r>
                      <a:r>
                        <a:rPr sz="950" spc="-10" dirty="0">
                          <a:latin typeface="Arial"/>
                          <a:cs typeface="Arial"/>
                        </a:rPr>
                        <a:t>n</a:t>
                      </a:r>
                      <a:r>
                        <a:rPr sz="950" dirty="0">
                          <a:latin typeface="Arial"/>
                          <a:cs typeface="Arial"/>
                        </a:rPr>
                        <a:t>s </a:t>
                      </a:r>
                      <a:r>
                        <a:rPr sz="950" spc="114" dirty="0">
                          <a:latin typeface="Arial"/>
                          <a:cs typeface="Arial"/>
                        </a:rPr>
                        <a:t> </a:t>
                      </a:r>
                      <a:r>
                        <a:rPr sz="950" spc="-5" dirty="0">
                          <a:latin typeface="Arial"/>
                          <a:cs typeface="Arial"/>
                        </a:rPr>
                        <a:t>t</a:t>
                      </a:r>
                      <a:r>
                        <a:rPr sz="950" dirty="0">
                          <a:latin typeface="Arial"/>
                          <a:cs typeface="Arial"/>
                        </a:rPr>
                        <a:t>o  </a:t>
                      </a:r>
                      <a:r>
                        <a:rPr sz="950" spc="-105" dirty="0">
                          <a:latin typeface="Arial"/>
                          <a:cs typeface="Arial"/>
                        </a:rPr>
                        <a:t> </a:t>
                      </a:r>
                      <a:r>
                        <a:rPr sz="950" dirty="0">
                          <a:latin typeface="Arial"/>
                          <a:cs typeface="Arial"/>
                        </a:rPr>
                        <a:t>c</a:t>
                      </a:r>
                      <a:r>
                        <a:rPr sz="950" spc="-30" dirty="0">
                          <a:latin typeface="Arial"/>
                          <a:cs typeface="Arial"/>
                        </a:rPr>
                        <a:t>h</a:t>
                      </a:r>
                      <a:r>
                        <a:rPr sz="950" spc="-10" dirty="0">
                          <a:latin typeface="Arial"/>
                          <a:cs typeface="Arial"/>
                        </a:rPr>
                        <a:t>e</a:t>
                      </a:r>
                      <a:r>
                        <a:rPr sz="950" dirty="0">
                          <a:latin typeface="Arial"/>
                          <a:cs typeface="Arial"/>
                        </a:rPr>
                        <a:t>ck  </a:t>
                      </a:r>
                      <a:r>
                        <a:rPr sz="950" spc="-100" dirty="0">
                          <a:latin typeface="Arial"/>
                          <a:cs typeface="Arial"/>
                        </a:rPr>
                        <a:t> </a:t>
                      </a:r>
                      <a:r>
                        <a:rPr sz="950" spc="-25" dirty="0">
                          <a:latin typeface="Arial"/>
                          <a:cs typeface="Arial"/>
                        </a:rPr>
                        <a:t>s</a:t>
                      </a:r>
                      <a:r>
                        <a:rPr sz="950" spc="20" dirty="0">
                          <a:latin typeface="Arial"/>
                          <a:cs typeface="Arial"/>
                        </a:rPr>
                        <a:t>t</a:t>
                      </a:r>
                      <a:r>
                        <a:rPr sz="950" spc="-30" dirty="0">
                          <a:latin typeface="Arial"/>
                          <a:cs typeface="Arial"/>
                        </a:rPr>
                        <a:t>u</a:t>
                      </a:r>
                      <a:r>
                        <a:rPr sz="950" spc="-10" dirty="0">
                          <a:latin typeface="Arial"/>
                          <a:cs typeface="Arial"/>
                        </a:rPr>
                        <a:t>d</a:t>
                      </a:r>
                      <a:r>
                        <a:rPr sz="950" spc="15" dirty="0">
                          <a:latin typeface="Arial"/>
                          <a:cs typeface="Arial"/>
                        </a:rPr>
                        <a:t>e</a:t>
                      </a:r>
                      <a:r>
                        <a:rPr sz="950" spc="-10" dirty="0">
                          <a:latin typeface="Arial"/>
                          <a:cs typeface="Arial"/>
                        </a:rPr>
                        <a:t>nt u</a:t>
                      </a:r>
                      <a:r>
                        <a:rPr sz="950" spc="-30" dirty="0">
                          <a:latin typeface="Arial"/>
                          <a:cs typeface="Arial"/>
                        </a:rPr>
                        <a:t>n</a:t>
                      </a:r>
                      <a:r>
                        <a:rPr sz="950" spc="-10" dirty="0">
                          <a:latin typeface="Arial"/>
                          <a:cs typeface="Arial"/>
                        </a:rPr>
                        <a:t>de</a:t>
                      </a:r>
                      <a:r>
                        <a:rPr sz="950" spc="15" dirty="0">
                          <a:latin typeface="Arial"/>
                          <a:cs typeface="Arial"/>
                        </a:rPr>
                        <a:t>r</a:t>
                      </a:r>
                      <a:r>
                        <a:rPr sz="950" spc="-25" dirty="0">
                          <a:latin typeface="Arial"/>
                          <a:cs typeface="Arial"/>
                        </a:rPr>
                        <a:t>s</a:t>
                      </a:r>
                      <a:r>
                        <a:rPr sz="950" spc="-5" dirty="0">
                          <a:latin typeface="Arial"/>
                          <a:cs typeface="Arial"/>
                        </a:rPr>
                        <a:t>t</a:t>
                      </a:r>
                      <a:r>
                        <a:rPr sz="950" spc="15" dirty="0">
                          <a:latin typeface="Arial"/>
                          <a:cs typeface="Arial"/>
                        </a:rPr>
                        <a:t>a</a:t>
                      </a:r>
                      <a:r>
                        <a:rPr sz="950" spc="-30" dirty="0">
                          <a:latin typeface="Arial"/>
                          <a:cs typeface="Arial"/>
                        </a:rPr>
                        <a:t>n</a:t>
                      </a:r>
                      <a:r>
                        <a:rPr sz="950" spc="15" dirty="0">
                          <a:latin typeface="Arial"/>
                          <a:cs typeface="Arial"/>
                        </a:rPr>
                        <a:t>d</a:t>
                      </a:r>
                      <a:r>
                        <a:rPr sz="950" dirty="0">
                          <a:latin typeface="Arial"/>
                          <a:cs typeface="Arial"/>
                        </a:rPr>
                        <a:t>i</a:t>
                      </a:r>
                      <a:r>
                        <a:rPr sz="950" spc="-30" dirty="0">
                          <a:latin typeface="Arial"/>
                          <a:cs typeface="Arial"/>
                        </a:rPr>
                        <a:t>n</a:t>
                      </a:r>
                      <a:r>
                        <a:rPr sz="950" dirty="0">
                          <a:latin typeface="Arial"/>
                          <a:cs typeface="Arial"/>
                        </a:rPr>
                        <a:t>g</a:t>
                      </a:r>
                      <a:r>
                        <a:rPr sz="950" spc="15" dirty="0">
                          <a:latin typeface="Arial"/>
                          <a:cs typeface="Arial"/>
                        </a:rPr>
                        <a:t> </a:t>
                      </a:r>
                      <a:r>
                        <a:rPr sz="950" spc="-10" dirty="0">
                          <a:latin typeface="Arial"/>
                          <a:cs typeface="Arial"/>
                        </a:rPr>
                        <a:t>o</a:t>
                      </a:r>
                      <a:r>
                        <a:rPr sz="950" dirty="0">
                          <a:latin typeface="Arial"/>
                          <a:cs typeface="Arial"/>
                        </a:rPr>
                        <a:t>f</a:t>
                      </a:r>
                      <a:r>
                        <a:rPr sz="950" spc="45" dirty="0">
                          <a:latin typeface="Arial"/>
                          <a:cs typeface="Arial"/>
                        </a:rPr>
                        <a:t> </a:t>
                      </a:r>
                      <a:r>
                        <a:rPr sz="950" dirty="0">
                          <a:latin typeface="Arial"/>
                          <a:cs typeface="Arial"/>
                        </a:rPr>
                        <a:t>k</a:t>
                      </a:r>
                      <a:r>
                        <a:rPr sz="950" spc="-10" dirty="0">
                          <a:latin typeface="Arial"/>
                          <a:cs typeface="Arial"/>
                        </a:rPr>
                        <a:t>e</a:t>
                      </a:r>
                      <a:r>
                        <a:rPr sz="950" dirty="0">
                          <a:latin typeface="Arial"/>
                          <a:cs typeface="Arial"/>
                        </a:rPr>
                        <a:t>y</a:t>
                      </a:r>
                      <a:r>
                        <a:rPr sz="950" spc="-5" dirty="0">
                          <a:latin typeface="Arial"/>
                          <a:cs typeface="Arial"/>
                        </a:rPr>
                        <a:t> </a:t>
                      </a:r>
                      <a:r>
                        <a:rPr sz="950" dirty="0">
                          <a:latin typeface="Arial"/>
                          <a:cs typeface="Arial"/>
                        </a:rPr>
                        <a:t>c</a:t>
                      </a:r>
                      <a:r>
                        <a:rPr sz="950" spc="15" dirty="0">
                          <a:latin typeface="Arial"/>
                          <a:cs typeface="Arial"/>
                        </a:rPr>
                        <a:t>o</a:t>
                      </a:r>
                      <a:r>
                        <a:rPr sz="950" spc="-30" dirty="0">
                          <a:latin typeface="Arial"/>
                          <a:cs typeface="Arial"/>
                        </a:rPr>
                        <a:t>n</a:t>
                      </a:r>
                      <a:r>
                        <a:rPr sz="950" dirty="0">
                          <a:latin typeface="Arial"/>
                          <a:cs typeface="Arial"/>
                        </a:rPr>
                        <a:t>c</a:t>
                      </a:r>
                      <a:r>
                        <a:rPr sz="950" spc="-10" dirty="0">
                          <a:latin typeface="Arial"/>
                          <a:cs typeface="Arial"/>
                        </a:rPr>
                        <a:t>ep</a:t>
                      </a:r>
                      <a:r>
                        <a:rPr sz="950" spc="20" dirty="0">
                          <a:latin typeface="Arial"/>
                          <a:cs typeface="Arial"/>
                        </a:rPr>
                        <a:t>t</a:t>
                      </a:r>
                      <a:r>
                        <a:rPr sz="950" dirty="0">
                          <a:latin typeface="Arial"/>
                          <a:cs typeface="Arial"/>
                        </a:rPr>
                        <a:t>s</a:t>
                      </a:r>
                      <a:r>
                        <a:rPr sz="950" spc="-5" dirty="0">
                          <a:latin typeface="Arial"/>
                          <a:cs typeface="Arial"/>
                        </a:rPr>
                        <a:t> </a:t>
                      </a:r>
                      <a:r>
                        <a:rPr sz="950" spc="15" dirty="0">
                          <a:latin typeface="Arial"/>
                          <a:cs typeface="Arial"/>
                        </a:rPr>
                        <a:t>a</a:t>
                      </a:r>
                      <a:r>
                        <a:rPr sz="950" spc="-30" dirty="0">
                          <a:latin typeface="Arial"/>
                          <a:cs typeface="Arial"/>
                        </a:rPr>
                        <a:t>n</a:t>
                      </a:r>
                      <a:r>
                        <a:rPr sz="950" dirty="0">
                          <a:latin typeface="Arial"/>
                          <a:cs typeface="Arial"/>
                        </a:rPr>
                        <a:t>d</a:t>
                      </a:r>
                      <a:r>
                        <a:rPr sz="950" spc="15" dirty="0">
                          <a:latin typeface="Arial"/>
                          <a:cs typeface="Arial"/>
                        </a:rPr>
                        <a:t> </a:t>
                      </a:r>
                      <a:r>
                        <a:rPr sz="950" dirty="0">
                          <a:latin typeface="Arial"/>
                          <a:cs typeface="Arial"/>
                        </a:rPr>
                        <a:t>c</a:t>
                      </a:r>
                      <a:r>
                        <a:rPr sz="950" spc="15" dirty="0">
                          <a:latin typeface="Arial"/>
                          <a:cs typeface="Arial"/>
                        </a:rPr>
                        <a:t>o</a:t>
                      </a:r>
                      <a:r>
                        <a:rPr sz="950" spc="-30" dirty="0">
                          <a:latin typeface="Arial"/>
                          <a:cs typeface="Arial"/>
                        </a:rPr>
                        <a:t>n</a:t>
                      </a:r>
                      <a:r>
                        <a:rPr sz="950" spc="-5" dirty="0">
                          <a:latin typeface="Arial"/>
                          <a:cs typeface="Arial"/>
                        </a:rPr>
                        <a:t>t</a:t>
                      </a:r>
                      <a:r>
                        <a:rPr sz="950" spc="15" dirty="0">
                          <a:latin typeface="Arial"/>
                          <a:cs typeface="Arial"/>
                        </a:rPr>
                        <a:t>e</a:t>
                      </a:r>
                      <a:r>
                        <a:rPr sz="950" spc="-30" dirty="0">
                          <a:latin typeface="Arial"/>
                          <a:cs typeface="Arial"/>
                        </a:rPr>
                        <a:t>n</a:t>
                      </a:r>
                      <a:r>
                        <a:rPr sz="950" dirty="0">
                          <a:latin typeface="Arial"/>
                          <a:cs typeface="Arial"/>
                        </a:rPr>
                        <a:t>t</a:t>
                      </a:r>
                      <a:r>
                        <a:rPr sz="950" spc="20" dirty="0">
                          <a:latin typeface="Arial"/>
                          <a:cs typeface="Arial"/>
                        </a:rPr>
                        <a:t> </a:t>
                      </a:r>
                      <a:r>
                        <a:rPr sz="950" spc="-5" dirty="0">
                          <a:latin typeface="Arial"/>
                          <a:cs typeface="Arial"/>
                        </a:rPr>
                        <a:t>t</a:t>
                      </a:r>
                      <a:r>
                        <a:rPr sz="950" spc="15" dirty="0">
                          <a:latin typeface="Arial"/>
                          <a:cs typeface="Arial"/>
                        </a:rPr>
                        <a:t>a</a:t>
                      </a:r>
                      <a:r>
                        <a:rPr sz="950" spc="-30" dirty="0">
                          <a:latin typeface="Arial"/>
                          <a:cs typeface="Arial"/>
                        </a:rPr>
                        <a:t>u</a:t>
                      </a:r>
                      <a:r>
                        <a:rPr sz="950" spc="15" dirty="0">
                          <a:latin typeface="Arial"/>
                          <a:cs typeface="Arial"/>
                        </a:rPr>
                        <a:t>g</a:t>
                      </a:r>
                      <a:r>
                        <a:rPr sz="950" spc="-30" dirty="0">
                          <a:latin typeface="Arial"/>
                          <a:cs typeface="Arial"/>
                        </a:rPr>
                        <a:t>h</a:t>
                      </a:r>
                      <a:r>
                        <a:rPr sz="950" dirty="0">
                          <a:latin typeface="Arial"/>
                          <a:cs typeface="Arial"/>
                        </a:rPr>
                        <a:t>t</a:t>
                      </a:r>
                      <a:r>
                        <a:rPr sz="950" spc="45" dirty="0">
                          <a:latin typeface="Arial"/>
                          <a:cs typeface="Arial"/>
                        </a:rPr>
                        <a:t> </a:t>
                      </a:r>
                      <a:r>
                        <a:rPr sz="950" dirty="0">
                          <a:latin typeface="Arial"/>
                          <a:cs typeface="Arial"/>
                        </a:rPr>
                        <a:t>in</a:t>
                      </a:r>
                      <a:r>
                        <a:rPr sz="950" spc="15" dirty="0">
                          <a:latin typeface="Arial"/>
                          <a:cs typeface="Arial"/>
                        </a:rPr>
                        <a:t> </a:t>
                      </a:r>
                      <a:r>
                        <a:rPr sz="950" spc="20" dirty="0">
                          <a:latin typeface="Arial"/>
                          <a:cs typeface="Arial"/>
                        </a:rPr>
                        <a:t>t</a:t>
                      </a:r>
                      <a:r>
                        <a:rPr sz="950" spc="-30" dirty="0">
                          <a:latin typeface="Arial"/>
                          <a:cs typeface="Arial"/>
                        </a:rPr>
                        <a:t>h</a:t>
                      </a:r>
                      <a:r>
                        <a:rPr sz="950" dirty="0">
                          <a:latin typeface="Arial"/>
                          <a:cs typeface="Arial"/>
                        </a:rPr>
                        <a:t>e</a:t>
                      </a:r>
                      <a:r>
                        <a:rPr sz="950" spc="40" dirty="0">
                          <a:latin typeface="Arial"/>
                          <a:cs typeface="Arial"/>
                        </a:rPr>
                        <a:t> </a:t>
                      </a:r>
                      <a:r>
                        <a:rPr sz="950" dirty="0">
                          <a:latin typeface="Arial"/>
                          <a:cs typeface="Arial"/>
                        </a:rPr>
                        <a:t>l</a:t>
                      </a:r>
                      <a:r>
                        <a:rPr sz="950" spc="-10" dirty="0">
                          <a:latin typeface="Arial"/>
                          <a:cs typeface="Arial"/>
                        </a:rPr>
                        <a:t>e</a:t>
                      </a:r>
                      <a:r>
                        <a:rPr sz="950" dirty="0">
                          <a:latin typeface="Arial"/>
                          <a:cs typeface="Arial"/>
                        </a:rPr>
                        <a:t>s</a:t>
                      </a:r>
                      <a:r>
                        <a:rPr sz="950" spc="-25" dirty="0">
                          <a:latin typeface="Arial"/>
                          <a:cs typeface="Arial"/>
                        </a:rPr>
                        <a:t>s</a:t>
                      </a:r>
                      <a:r>
                        <a:rPr sz="950" spc="15" dirty="0">
                          <a:latin typeface="Arial"/>
                          <a:cs typeface="Arial"/>
                        </a:rPr>
                        <a:t>o</a:t>
                      </a:r>
                      <a:r>
                        <a:rPr sz="950" spc="-30" dirty="0">
                          <a:latin typeface="Arial"/>
                          <a:cs typeface="Arial"/>
                        </a:rPr>
                        <a:t>n</a:t>
                      </a:r>
                      <a:r>
                        <a:rPr sz="950" dirty="0">
                          <a:latin typeface="Arial"/>
                          <a:cs typeface="Arial"/>
                        </a:rPr>
                        <a:t>.</a:t>
                      </a:r>
                      <a:r>
                        <a:rPr sz="950" spc="20" dirty="0">
                          <a:latin typeface="Arial"/>
                          <a:cs typeface="Arial"/>
                        </a:rPr>
                        <a:t> </a:t>
                      </a:r>
                      <a:r>
                        <a:rPr sz="950" spc="5" dirty="0">
                          <a:latin typeface="Arial"/>
                          <a:cs typeface="Arial"/>
                        </a:rPr>
                        <a:t>P</a:t>
                      </a:r>
                      <a:r>
                        <a:rPr sz="950" spc="-10" dirty="0">
                          <a:latin typeface="Arial"/>
                          <a:cs typeface="Arial"/>
                        </a:rPr>
                        <a:t>ro</a:t>
                      </a:r>
                      <a:r>
                        <a:rPr sz="950" dirty="0">
                          <a:latin typeface="Arial"/>
                          <a:cs typeface="Arial"/>
                        </a:rPr>
                        <a:t>v</a:t>
                      </a:r>
                      <a:r>
                        <a:rPr sz="950" spc="-25" dirty="0">
                          <a:latin typeface="Arial"/>
                          <a:cs typeface="Arial"/>
                        </a:rPr>
                        <a:t>i</a:t>
                      </a:r>
                      <a:r>
                        <a:rPr sz="950" spc="-10" dirty="0">
                          <a:latin typeface="Arial"/>
                          <a:cs typeface="Arial"/>
                        </a:rPr>
                        <a:t>d</a:t>
                      </a:r>
                      <a:r>
                        <a:rPr sz="950" dirty="0">
                          <a:latin typeface="Arial"/>
                          <a:cs typeface="Arial"/>
                        </a:rPr>
                        <a:t>e</a:t>
                      </a:r>
                      <a:r>
                        <a:rPr sz="950" spc="15" dirty="0">
                          <a:latin typeface="Arial"/>
                          <a:cs typeface="Arial"/>
                        </a:rPr>
                        <a:t> </a:t>
                      </a:r>
                      <a:r>
                        <a:rPr sz="950" spc="20" dirty="0">
                          <a:latin typeface="Arial"/>
                          <a:cs typeface="Arial"/>
                        </a:rPr>
                        <a:t>t</a:t>
                      </a:r>
                      <a:r>
                        <a:rPr sz="950" spc="-10" dirty="0">
                          <a:latin typeface="Arial"/>
                          <a:cs typeface="Arial"/>
                        </a:rPr>
                        <a:t>hre</a:t>
                      </a:r>
                      <a:r>
                        <a:rPr sz="950" dirty="0">
                          <a:latin typeface="Arial"/>
                          <a:cs typeface="Arial"/>
                        </a:rPr>
                        <a:t>e</a:t>
                      </a:r>
                      <a:r>
                        <a:rPr sz="950" spc="15" dirty="0">
                          <a:latin typeface="Arial"/>
                          <a:cs typeface="Arial"/>
                        </a:rPr>
                        <a:t> </a:t>
                      </a:r>
                      <a:r>
                        <a:rPr sz="950" spc="-10" dirty="0">
                          <a:latin typeface="Arial"/>
                          <a:cs typeface="Arial"/>
                        </a:rPr>
                        <a:t>ad</a:t>
                      </a:r>
                      <a:r>
                        <a:rPr sz="950" spc="15" dirty="0">
                          <a:latin typeface="Arial"/>
                          <a:cs typeface="Arial"/>
                        </a:rPr>
                        <a:t>d</a:t>
                      </a:r>
                      <a:r>
                        <a:rPr sz="950" spc="-25" dirty="0">
                          <a:latin typeface="Arial"/>
                          <a:cs typeface="Arial"/>
                        </a:rPr>
                        <a:t>i</a:t>
                      </a:r>
                      <a:r>
                        <a:rPr sz="950" spc="-5" dirty="0">
                          <a:latin typeface="Arial"/>
                          <a:cs typeface="Arial"/>
                        </a:rPr>
                        <a:t>t</a:t>
                      </a:r>
                      <a:r>
                        <a:rPr sz="950" spc="-25" dirty="0">
                          <a:latin typeface="Arial"/>
                          <a:cs typeface="Arial"/>
                        </a:rPr>
                        <a:t>i</a:t>
                      </a:r>
                      <a:r>
                        <a:rPr sz="950" spc="15" dirty="0">
                          <a:latin typeface="Arial"/>
                          <a:cs typeface="Arial"/>
                        </a:rPr>
                        <a:t>o</a:t>
                      </a:r>
                      <a:r>
                        <a:rPr sz="950" spc="-30" dirty="0">
                          <a:latin typeface="Arial"/>
                          <a:cs typeface="Arial"/>
                        </a:rPr>
                        <a:t>n</a:t>
                      </a:r>
                      <a:r>
                        <a:rPr sz="950" spc="15" dirty="0">
                          <a:latin typeface="Arial"/>
                          <a:cs typeface="Arial"/>
                        </a:rPr>
                        <a:t>a</a:t>
                      </a:r>
                      <a:r>
                        <a:rPr sz="950" dirty="0">
                          <a:latin typeface="Arial"/>
                          <a:cs typeface="Arial"/>
                        </a:rPr>
                        <a:t>l</a:t>
                      </a:r>
                      <a:r>
                        <a:rPr sz="950" spc="25" dirty="0">
                          <a:latin typeface="Arial"/>
                          <a:cs typeface="Arial"/>
                        </a:rPr>
                        <a:t> </a:t>
                      </a:r>
                      <a:r>
                        <a:rPr sz="950" spc="15" dirty="0">
                          <a:latin typeface="Arial"/>
                          <a:cs typeface="Arial"/>
                        </a:rPr>
                        <a:t>e</a:t>
                      </a:r>
                      <a:r>
                        <a:rPr sz="950" spc="-50" dirty="0">
                          <a:latin typeface="Arial"/>
                          <a:cs typeface="Arial"/>
                        </a:rPr>
                        <a:t>x</a:t>
                      </a:r>
                      <a:r>
                        <a:rPr sz="950" spc="-10" dirty="0">
                          <a:latin typeface="Arial"/>
                          <a:cs typeface="Arial"/>
                        </a:rPr>
                        <a:t>a</a:t>
                      </a:r>
                      <a:r>
                        <a:rPr sz="950" spc="15" dirty="0">
                          <a:latin typeface="Arial"/>
                          <a:cs typeface="Arial"/>
                        </a:rPr>
                        <a:t>m</a:t>
                      </a:r>
                      <a:r>
                        <a:rPr sz="950" spc="-10" dirty="0">
                          <a:latin typeface="Arial"/>
                          <a:cs typeface="Arial"/>
                        </a:rPr>
                        <a:t>p</a:t>
                      </a:r>
                      <a:r>
                        <a:rPr sz="950" spc="-25" dirty="0">
                          <a:latin typeface="Arial"/>
                          <a:cs typeface="Arial"/>
                        </a:rPr>
                        <a:t>l</a:t>
                      </a:r>
                      <a:r>
                        <a:rPr sz="950" spc="15" dirty="0">
                          <a:latin typeface="Arial"/>
                          <a:cs typeface="Arial"/>
                        </a:rPr>
                        <a:t>e</a:t>
                      </a:r>
                      <a:r>
                        <a:rPr sz="950" dirty="0">
                          <a:latin typeface="Arial"/>
                          <a:cs typeface="Arial"/>
                        </a:rPr>
                        <a:t>s</a:t>
                      </a:r>
                      <a:r>
                        <a:rPr sz="950" spc="-5" dirty="0">
                          <a:latin typeface="Arial"/>
                          <a:cs typeface="Arial"/>
                        </a:rPr>
                        <a:t> t</a:t>
                      </a:r>
                      <a:r>
                        <a:rPr sz="950" dirty="0">
                          <a:latin typeface="Arial"/>
                          <a:cs typeface="Arial"/>
                        </a:rPr>
                        <a:t>o</a:t>
                      </a:r>
                      <a:r>
                        <a:rPr sz="950" spc="40" dirty="0">
                          <a:latin typeface="Arial"/>
                          <a:cs typeface="Arial"/>
                        </a:rPr>
                        <a:t> </a:t>
                      </a:r>
                      <a:r>
                        <a:rPr sz="950" dirty="0">
                          <a:latin typeface="Arial"/>
                          <a:cs typeface="Arial"/>
                        </a:rPr>
                        <a:t>c</a:t>
                      </a:r>
                      <a:r>
                        <a:rPr sz="950" spc="-30" dirty="0">
                          <a:latin typeface="Arial"/>
                          <a:cs typeface="Arial"/>
                        </a:rPr>
                        <a:t>h</a:t>
                      </a:r>
                      <a:r>
                        <a:rPr sz="950" spc="-10" dirty="0">
                          <a:latin typeface="Arial"/>
                          <a:cs typeface="Arial"/>
                        </a:rPr>
                        <a:t>e</a:t>
                      </a:r>
                      <a:r>
                        <a:rPr sz="950" dirty="0">
                          <a:latin typeface="Arial"/>
                          <a:cs typeface="Arial"/>
                        </a:rPr>
                        <a:t>ck</a:t>
                      </a:r>
                      <a:r>
                        <a:rPr sz="950" spc="20" dirty="0">
                          <a:latin typeface="Arial"/>
                          <a:cs typeface="Arial"/>
                        </a:rPr>
                        <a:t> f</a:t>
                      </a:r>
                      <a:r>
                        <a:rPr sz="950" spc="-10" dirty="0">
                          <a:latin typeface="Arial"/>
                          <a:cs typeface="Arial"/>
                        </a:rPr>
                        <a:t>or </a:t>
                      </a:r>
                      <a:r>
                        <a:rPr sz="950" spc="-25" dirty="0">
                          <a:latin typeface="Arial"/>
                          <a:cs typeface="Arial"/>
                        </a:rPr>
                        <a:t>s</a:t>
                      </a:r>
                      <a:r>
                        <a:rPr sz="950" spc="20" dirty="0">
                          <a:latin typeface="Arial"/>
                          <a:cs typeface="Arial"/>
                        </a:rPr>
                        <a:t>t</a:t>
                      </a:r>
                      <a:r>
                        <a:rPr sz="950" spc="-30" dirty="0">
                          <a:latin typeface="Arial"/>
                          <a:cs typeface="Arial"/>
                        </a:rPr>
                        <a:t>u</a:t>
                      </a:r>
                      <a:r>
                        <a:rPr sz="950" spc="-10" dirty="0">
                          <a:latin typeface="Arial"/>
                          <a:cs typeface="Arial"/>
                        </a:rPr>
                        <a:t>d</a:t>
                      </a:r>
                      <a:r>
                        <a:rPr sz="950" spc="15" dirty="0">
                          <a:latin typeface="Arial"/>
                          <a:cs typeface="Arial"/>
                        </a:rPr>
                        <a:t>e</a:t>
                      </a:r>
                      <a:r>
                        <a:rPr sz="950" spc="-30" dirty="0">
                          <a:latin typeface="Arial"/>
                          <a:cs typeface="Arial"/>
                        </a:rPr>
                        <a:t>n</a:t>
                      </a:r>
                      <a:r>
                        <a:rPr sz="950" dirty="0">
                          <a:latin typeface="Arial"/>
                          <a:cs typeface="Arial"/>
                        </a:rPr>
                        <a:t>t</a:t>
                      </a:r>
                      <a:r>
                        <a:rPr sz="950" spc="20" dirty="0">
                          <a:latin typeface="Arial"/>
                          <a:cs typeface="Arial"/>
                        </a:rPr>
                        <a:t> </a:t>
                      </a:r>
                      <a:r>
                        <a:rPr sz="950" spc="-10" dirty="0">
                          <a:latin typeface="Arial"/>
                          <a:cs typeface="Arial"/>
                        </a:rPr>
                        <a:t>u</a:t>
                      </a:r>
                      <a:r>
                        <a:rPr sz="950" spc="-30" dirty="0">
                          <a:latin typeface="Arial"/>
                          <a:cs typeface="Arial"/>
                        </a:rPr>
                        <a:t>n</a:t>
                      </a:r>
                      <a:r>
                        <a:rPr sz="950" spc="-10" dirty="0">
                          <a:latin typeface="Arial"/>
                          <a:cs typeface="Arial"/>
                        </a:rPr>
                        <a:t>de</a:t>
                      </a:r>
                      <a:r>
                        <a:rPr sz="950" spc="15" dirty="0">
                          <a:latin typeface="Arial"/>
                          <a:cs typeface="Arial"/>
                        </a:rPr>
                        <a:t>r</a:t>
                      </a:r>
                      <a:r>
                        <a:rPr sz="950" spc="-25" dirty="0">
                          <a:latin typeface="Arial"/>
                          <a:cs typeface="Arial"/>
                        </a:rPr>
                        <a:t>s</a:t>
                      </a:r>
                      <a:r>
                        <a:rPr sz="950" spc="-5" dirty="0">
                          <a:latin typeface="Arial"/>
                          <a:cs typeface="Arial"/>
                        </a:rPr>
                        <a:t>t</a:t>
                      </a:r>
                      <a:r>
                        <a:rPr sz="950" spc="15" dirty="0">
                          <a:latin typeface="Arial"/>
                          <a:cs typeface="Arial"/>
                        </a:rPr>
                        <a:t>a</a:t>
                      </a:r>
                      <a:r>
                        <a:rPr sz="950" spc="-30" dirty="0">
                          <a:latin typeface="Arial"/>
                          <a:cs typeface="Arial"/>
                        </a:rPr>
                        <a:t>n</a:t>
                      </a:r>
                      <a:r>
                        <a:rPr sz="950" spc="15" dirty="0">
                          <a:latin typeface="Arial"/>
                          <a:cs typeface="Arial"/>
                        </a:rPr>
                        <a:t>d</a:t>
                      </a:r>
                      <a:r>
                        <a:rPr sz="950" dirty="0">
                          <a:latin typeface="Arial"/>
                          <a:cs typeface="Arial"/>
                        </a:rPr>
                        <a:t>i</a:t>
                      </a:r>
                      <a:r>
                        <a:rPr sz="950" spc="-30" dirty="0">
                          <a:latin typeface="Arial"/>
                          <a:cs typeface="Arial"/>
                        </a:rPr>
                        <a:t>n</a:t>
                      </a:r>
                      <a:r>
                        <a:rPr sz="950" spc="-10" dirty="0">
                          <a:latin typeface="Arial"/>
                          <a:cs typeface="Arial"/>
                        </a:rPr>
                        <a:t>g</a:t>
                      </a:r>
                      <a:r>
                        <a:rPr sz="950" dirty="0">
                          <a:latin typeface="Arial"/>
                          <a:cs typeface="Arial"/>
                        </a:rPr>
                        <a:t>.</a:t>
                      </a:r>
                      <a:endParaRPr sz="950">
                        <a:latin typeface="Arial"/>
                        <a:cs typeface="Arial"/>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tcPr>
                </a:tc>
              </a:tr>
              <a:tr h="149351">
                <a:tc>
                  <a:txBody>
                    <a:bodyPr/>
                    <a:lstStyle/>
                    <a:p>
                      <a:pPr marL="62865">
                        <a:lnSpc>
                          <a:spcPct val="100000"/>
                        </a:lnSpc>
                      </a:pPr>
                      <a:r>
                        <a:rPr sz="1000" b="1" spc="-35" dirty="0">
                          <a:latin typeface="Arial"/>
                          <a:cs typeface="Arial"/>
                        </a:rPr>
                        <a:t>A</a:t>
                      </a:r>
                      <a:r>
                        <a:rPr sz="1000" b="1" spc="5" dirty="0">
                          <a:latin typeface="Arial"/>
                          <a:cs typeface="Arial"/>
                        </a:rPr>
                        <a:t>d</a:t>
                      </a:r>
                      <a:r>
                        <a:rPr sz="1000" b="1" spc="-10" dirty="0">
                          <a:latin typeface="Arial"/>
                          <a:cs typeface="Arial"/>
                        </a:rPr>
                        <a:t>a</a:t>
                      </a:r>
                      <a:r>
                        <a:rPr sz="1000" b="1" spc="5" dirty="0">
                          <a:latin typeface="Arial"/>
                          <a:cs typeface="Arial"/>
                        </a:rPr>
                        <a:t>p</a:t>
                      </a:r>
                      <a:r>
                        <a:rPr sz="1000" b="1" dirty="0">
                          <a:latin typeface="Arial"/>
                          <a:cs typeface="Arial"/>
                        </a:rPr>
                        <a:t>t</a:t>
                      </a:r>
                      <a:r>
                        <a:rPr sz="1000" b="1" spc="-10" dirty="0">
                          <a:latin typeface="Arial"/>
                          <a:cs typeface="Arial"/>
                        </a:rPr>
                        <a:t>a</a:t>
                      </a:r>
                      <a:r>
                        <a:rPr sz="1000" b="1" dirty="0">
                          <a:latin typeface="Arial"/>
                          <a:cs typeface="Arial"/>
                        </a:rPr>
                        <a:t>t</a:t>
                      </a:r>
                      <a:r>
                        <a:rPr sz="1000" b="1" spc="5" dirty="0">
                          <a:latin typeface="Arial"/>
                          <a:cs typeface="Arial"/>
                        </a:rPr>
                        <a:t>ion</a:t>
                      </a:r>
                      <a:r>
                        <a:rPr sz="1000" b="1" dirty="0">
                          <a:latin typeface="Arial"/>
                          <a:cs typeface="Arial"/>
                        </a:rPr>
                        <a:t>s</a:t>
                      </a:r>
                      <a:r>
                        <a:rPr sz="1000" b="1" spc="-25" dirty="0">
                          <a:latin typeface="Arial"/>
                          <a:cs typeface="Arial"/>
                        </a:rPr>
                        <a:t> </a:t>
                      </a:r>
                      <a:r>
                        <a:rPr sz="1000" b="1" dirty="0">
                          <a:latin typeface="Arial"/>
                          <a:cs typeface="Arial"/>
                        </a:rPr>
                        <a:t>&amp; </a:t>
                      </a:r>
                      <a:r>
                        <a:rPr sz="1000" b="1" spc="-25" dirty="0">
                          <a:latin typeface="Arial"/>
                          <a:cs typeface="Arial"/>
                        </a:rPr>
                        <a:t>M</a:t>
                      </a:r>
                      <a:r>
                        <a:rPr sz="1000" b="1" spc="5" dirty="0">
                          <a:latin typeface="Arial"/>
                          <a:cs typeface="Arial"/>
                        </a:rPr>
                        <a:t>o</a:t>
                      </a:r>
                      <a:r>
                        <a:rPr sz="1000" b="1" spc="-20" dirty="0">
                          <a:latin typeface="Arial"/>
                          <a:cs typeface="Arial"/>
                        </a:rPr>
                        <a:t>d</a:t>
                      </a:r>
                      <a:r>
                        <a:rPr sz="1000" b="1" spc="5" dirty="0">
                          <a:latin typeface="Arial"/>
                          <a:cs typeface="Arial"/>
                        </a:rPr>
                        <a:t>i</a:t>
                      </a:r>
                      <a:r>
                        <a:rPr sz="1000" b="1" dirty="0">
                          <a:latin typeface="Arial"/>
                          <a:cs typeface="Arial"/>
                        </a:rPr>
                        <a:t>f</a:t>
                      </a:r>
                      <a:r>
                        <a:rPr sz="1000" b="1" spc="5" dirty="0">
                          <a:latin typeface="Arial"/>
                          <a:cs typeface="Arial"/>
                        </a:rPr>
                        <a:t>i</a:t>
                      </a:r>
                      <a:r>
                        <a:rPr sz="1000" b="1" spc="-10" dirty="0">
                          <a:latin typeface="Arial"/>
                          <a:cs typeface="Arial"/>
                        </a:rPr>
                        <a:t>ca</a:t>
                      </a:r>
                      <a:r>
                        <a:rPr sz="1000" b="1" spc="-25" dirty="0">
                          <a:latin typeface="Arial"/>
                          <a:cs typeface="Arial"/>
                        </a:rPr>
                        <a:t>t</a:t>
                      </a:r>
                      <a:r>
                        <a:rPr sz="1000" b="1" spc="5" dirty="0">
                          <a:latin typeface="Arial"/>
                          <a:cs typeface="Arial"/>
                        </a:rPr>
                        <a:t>i</a:t>
                      </a:r>
                      <a:r>
                        <a:rPr sz="1000" b="1" spc="-20" dirty="0">
                          <a:latin typeface="Arial"/>
                          <a:cs typeface="Arial"/>
                        </a:rPr>
                        <a:t>o</a:t>
                      </a:r>
                      <a:r>
                        <a:rPr sz="1000" b="1" spc="5" dirty="0">
                          <a:latin typeface="Arial"/>
                          <a:cs typeface="Arial"/>
                        </a:rPr>
                        <a:t>ns</a:t>
                      </a:r>
                      <a:endParaRPr sz="1000">
                        <a:latin typeface="Arial"/>
                        <a:cs typeface="Arial"/>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tcPr>
                </a:tc>
                <a:tc>
                  <a:txBody>
                    <a:bodyPr/>
                    <a:lstStyle/>
                    <a:p>
                      <a:pPr marL="62865">
                        <a:lnSpc>
                          <a:spcPct val="100000"/>
                        </a:lnSpc>
                      </a:pPr>
                      <a:r>
                        <a:rPr sz="950" dirty="0">
                          <a:latin typeface="Arial"/>
                          <a:cs typeface="Arial"/>
                        </a:rPr>
                        <a:t>C</a:t>
                      </a:r>
                      <a:r>
                        <a:rPr sz="950" spc="-25" dirty="0">
                          <a:latin typeface="Arial"/>
                          <a:cs typeface="Arial"/>
                        </a:rPr>
                        <a:t>i</a:t>
                      </a:r>
                      <a:r>
                        <a:rPr sz="950" spc="-5" dirty="0">
                          <a:latin typeface="Arial"/>
                          <a:cs typeface="Arial"/>
                        </a:rPr>
                        <a:t>t</a:t>
                      </a:r>
                      <a:r>
                        <a:rPr sz="950" dirty="0">
                          <a:latin typeface="Arial"/>
                          <a:cs typeface="Arial"/>
                        </a:rPr>
                        <a:t>e</a:t>
                      </a:r>
                      <a:r>
                        <a:rPr sz="950" spc="-10" dirty="0">
                          <a:latin typeface="Arial"/>
                          <a:cs typeface="Arial"/>
                        </a:rPr>
                        <a:t> an</a:t>
                      </a:r>
                      <a:r>
                        <a:rPr sz="950" dirty="0">
                          <a:latin typeface="Arial"/>
                          <a:cs typeface="Arial"/>
                        </a:rPr>
                        <a:t>y</a:t>
                      </a:r>
                      <a:r>
                        <a:rPr sz="950" spc="-25" dirty="0">
                          <a:latin typeface="Arial"/>
                          <a:cs typeface="Arial"/>
                        </a:rPr>
                        <a:t> </a:t>
                      </a:r>
                      <a:r>
                        <a:rPr sz="950" spc="-10" dirty="0">
                          <a:latin typeface="Arial"/>
                          <a:cs typeface="Arial"/>
                        </a:rPr>
                        <a:t>adap</a:t>
                      </a:r>
                      <a:r>
                        <a:rPr sz="950" spc="-5" dirty="0">
                          <a:latin typeface="Arial"/>
                          <a:cs typeface="Arial"/>
                        </a:rPr>
                        <a:t>t</a:t>
                      </a:r>
                      <a:r>
                        <a:rPr sz="950" spc="-10" dirty="0">
                          <a:latin typeface="Arial"/>
                          <a:cs typeface="Arial"/>
                        </a:rPr>
                        <a:t>a</a:t>
                      </a:r>
                      <a:r>
                        <a:rPr sz="950" spc="20" dirty="0">
                          <a:latin typeface="Arial"/>
                          <a:cs typeface="Arial"/>
                        </a:rPr>
                        <a:t>t</a:t>
                      </a:r>
                      <a:r>
                        <a:rPr sz="950" spc="-25" dirty="0">
                          <a:latin typeface="Arial"/>
                          <a:cs typeface="Arial"/>
                        </a:rPr>
                        <a:t>i</a:t>
                      </a:r>
                      <a:r>
                        <a:rPr sz="950" spc="15" dirty="0">
                          <a:latin typeface="Arial"/>
                          <a:cs typeface="Arial"/>
                        </a:rPr>
                        <a:t>o</a:t>
                      </a:r>
                      <a:r>
                        <a:rPr sz="950" spc="-10" dirty="0">
                          <a:latin typeface="Arial"/>
                          <a:cs typeface="Arial"/>
                        </a:rPr>
                        <a:t>n</a:t>
                      </a:r>
                      <a:r>
                        <a:rPr sz="950" dirty="0">
                          <a:latin typeface="Arial"/>
                          <a:cs typeface="Arial"/>
                        </a:rPr>
                        <a:t>s</a:t>
                      </a:r>
                      <a:r>
                        <a:rPr sz="950" spc="-25" dirty="0">
                          <a:latin typeface="Arial"/>
                          <a:cs typeface="Arial"/>
                        </a:rPr>
                        <a:t> </a:t>
                      </a:r>
                      <a:r>
                        <a:rPr sz="950" spc="15" dirty="0">
                          <a:latin typeface="Arial"/>
                          <a:cs typeface="Arial"/>
                        </a:rPr>
                        <a:t>a</a:t>
                      </a:r>
                      <a:r>
                        <a:rPr sz="950" spc="-30" dirty="0">
                          <a:latin typeface="Arial"/>
                          <a:cs typeface="Arial"/>
                        </a:rPr>
                        <a:t>n</a:t>
                      </a:r>
                      <a:r>
                        <a:rPr sz="950" spc="-10" dirty="0">
                          <a:latin typeface="Arial"/>
                          <a:cs typeface="Arial"/>
                        </a:rPr>
                        <a:t>d</a:t>
                      </a:r>
                      <a:r>
                        <a:rPr sz="950" dirty="0">
                          <a:latin typeface="Arial"/>
                          <a:cs typeface="Arial"/>
                        </a:rPr>
                        <a:t>/</a:t>
                      </a:r>
                      <a:r>
                        <a:rPr sz="950" spc="-5" dirty="0">
                          <a:latin typeface="Arial"/>
                          <a:cs typeface="Arial"/>
                        </a:rPr>
                        <a:t> </a:t>
                      </a:r>
                      <a:r>
                        <a:rPr sz="950" spc="-10" dirty="0">
                          <a:latin typeface="Arial"/>
                          <a:cs typeface="Arial"/>
                        </a:rPr>
                        <a:t>o</a:t>
                      </a:r>
                      <a:r>
                        <a:rPr sz="950" dirty="0">
                          <a:latin typeface="Arial"/>
                          <a:cs typeface="Arial"/>
                        </a:rPr>
                        <a:t>r</a:t>
                      </a:r>
                      <a:r>
                        <a:rPr sz="950" spc="-10" dirty="0">
                          <a:latin typeface="Arial"/>
                          <a:cs typeface="Arial"/>
                        </a:rPr>
                        <a:t> </a:t>
                      </a:r>
                      <a:r>
                        <a:rPr sz="950" spc="15" dirty="0">
                          <a:latin typeface="Arial"/>
                          <a:cs typeface="Arial"/>
                        </a:rPr>
                        <a:t>m</a:t>
                      </a:r>
                      <a:r>
                        <a:rPr sz="950" spc="-10" dirty="0">
                          <a:latin typeface="Arial"/>
                          <a:cs typeface="Arial"/>
                        </a:rPr>
                        <a:t>od</a:t>
                      </a:r>
                      <a:r>
                        <a:rPr sz="950" spc="-25" dirty="0">
                          <a:latin typeface="Arial"/>
                          <a:cs typeface="Arial"/>
                        </a:rPr>
                        <a:t>i</a:t>
                      </a:r>
                      <a:r>
                        <a:rPr sz="950" spc="20" dirty="0">
                          <a:latin typeface="Arial"/>
                          <a:cs typeface="Arial"/>
                        </a:rPr>
                        <a:t>f</a:t>
                      </a:r>
                      <a:r>
                        <a:rPr sz="950" spc="-25" dirty="0">
                          <a:latin typeface="Arial"/>
                          <a:cs typeface="Arial"/>
                        </a:rPr>
                        <a:t>i</a:t>
                      </a:r>
                      <a:r>
                        <a:rPr sz="950" dirty="0">
                          <a:latin typeface="Arial"/>
                          <a:cs typeface="Arial"/>
                        </a:rPr>
                        <a:t>c</a:t>
                      </a:r>
                      <a:r>
                        <a:rPr sz="950" spc="-10" dirty="0">
                          <a:latin typeface="Arial"/>
                          <a:cs typeface="Arial"/>
                        </a:rPr>
                        <a:t>a</a:t>
                      </a:r>
                      <a:r>
                        <a:rPr sz="950" spc="-5" dirty="0">
                          <a:latin typeface="Arial"/>
                          <a:cs typeface="Arial"/>
                        </a:rPr>
                        <a:t>t</a:t>
                      </a:r>
                      <a:r>
                        <a:rPr sz="950" spc="-25" dirty="0">
                          <a:latin typeface="Arial"/>
                          <a:cs typeface="Arial"/>
                        </a:rPr>
                        <a:t>i</a:t>
                      </a:r>
                      <a:r>
                        <a:rPr sz="950" spc="15" dirty="0">
                          <a:latin typeface="Arial"/>
                          <a:cs typeface="Arial"/>
                        </a:rPr>
                        <a:t>o</a:t>
                      </a:r>
                      <a:r>
                        <a:rPr sz="950" spc="-10" dirty="0">
                          <a:latin typeface="Arial"/>
                          <a:cs typeface="Arial"/>
                        </a:rPr>
                        <a:t>n</a:t>
                      </a:r>
                      <a:r>
                        <a:rPr sz="950" dirty="0">
                          <a:latin typeface="Arial"/>
                          <a:cs typeface="Arial"/>
                        </a:rPr>
                        <a:t>s</a:t>
                      </a:r>
                      <a:r>
                        <a:rPr sz="950" spc="-25" dirty="0">
                          <a:latin typeface="Arial"/>
                          <a:cs typeface="Arial"/>
                        </a:rPr>
                        <a:t> </a:t>
                      </a:r>
                      <a:r>
                        <a:rPr sz="950" spc="-10" dirty="0">
                          <a:latin typeface="Arial"/>
                          <a:cs typeface="Arial"/>
                        </a:rPr>
                        <a:t>o</a:t>
                      </a:r>
                      <a:r>
                        <a:rPr sz="950" dirty="0">
                          <a:latin typeface="Arial"/>
                          <a:cs typeface="Arial"/>
                        </a:rPr>
                        <a:t>f</a:t>
                      </a:r>
                      <a:r>
                        <a:rPr sz="950" spc="20" dirty="0">
                          <a:latin typeface="Arial"/>
                          <a:cs typeface="Arial"/>
                        </a:rPr>
                        <a:t> </a:t>
                      </a:r>
                      <a:r>
                        <a:rPr sz="950" spc="-5" dirty="0">
                          <a:latin typeface="Arial"/>
                          <a:cs typeface="Arial"/>
                        </a:rPr>
                        <a:t>t</a:t>
                      </a:r>
                      <a:r>
                        <a:rPr sz="950" spc="-30" dirty="0">
                          <a:latin typeface="Arial"/>
                          <a:cs typeface="Arial"/>
                        </a:rPr>
                        <a:t>h</a:t>
                      </a:r>
                      <a:r>
                        <a:rPr sz="950" dirty="0">
                          <a:latin typeface="Arial"/>
                          <a:cs typeface="Arial"/>
                        </a:rPr>
                        <a:t>e</a:t>
                      </a:r>
                      <a:r>
                        <a:rPr sz="950" spc="-10" dirty="0">
                          <a:latin typeface="Arial"/>
                          <a:cs typeface="Arial"/>
                        </a:rPr>
                        <a:t> d</a:t>
                      </a:r>
                      <a:r>
                        <a:rPr sz="950" spc="15" dirty="0">
                          <a:latin typeface="Arial"/>
                          <a:cs typeface="Arial"/>
                        </a:rPr>
                        <a:t>e</a:t>
                      </a:r>
                      <a:r>
                        <a:rPr sz="950" dirty="0">
                          <a:latin typeface="Arial"/>
                          <a:cs typeface="Arial"/>
                        </a:rPr>
                        <a:t>s</a:t>
                      </a:r>
                      <a:r>
                        <a:rPr sz="950" spc="-25" dirty="0">
                          <a:latin typeface="Arial"/>
                          <a:cs typeface="Arial"/>
                        </a:rPr>
                        <a:t>i</a:t>
                      </a:r>
                      <a:r>
                        <a:rPr sz="950" spc="15" dirty="0">
                          <a:latin typeface="Arial"/>
                          <a:cs typeface="Arial"/>
                        </a:rPr>
                        <a:t>g</a:t>
                      </a:r>
                      <a:r>
                        <a:rPr sz="950" spc="-30" dirty="0">
                          <a:latin typeface="Arial"/>
                          <a:cs typeface="Arial"/>
                        </a:rPr>
                        <a:t>n</a:t>
                      </a:r>
                      <a:r>
                        <a:rPr sz="950" spc="-10" dirty="0">
                          <a:latin typeface="Arial"/>
                          <a:cs typeface="Arial"/>
                        </a:rPr>
                        <a:t>e</a:t>
                      </a:r>
                      <a:r>
                        <a:rPr sz="950" dirty="0">
                          <a:latin typeface="Arial"/>
                          <a:cs typeface="Arial"/>
                        </a:rPr>
                        <a:t>d</a:t>
                      </a:r>
                      <a:r>
                        <a:rPr sz="950" spc="15" dirty="0">
                          <a:latin typeface="Arial"/>
                          <a:cs typeface="Arial"/>
                        </a:rPr>
                        <a:t> </a:t>
                      </a:r>
                      <a:r>
                        <a:rPr sz="950" spc="-25" dirty="0">
                          <a:latin typeface="Arial"/>
                          <a:cs typeface="Arial"/>
                        </a:rPr>
                        <a:t>l</a:t>
                      </a:r>
                      <a:r>
                        <a:rPr sz="950" spc="15" dirty="0">
                          <a:latin typeface="Arial"/>
                          <a:cs typeface="Arial"/>
                        </a:rPr>
                        <a:t>e</a:t>
                      </a:r>
                      <a:r>
                        <a:rPr sz="950" spc="-25" dirty="0">
                          <a:latin typeface="Arial"/>
                          <a:cs typeface="Arial"/>
                        </a:rPr>
                        <a:t>ss</a:t>
                      </a:r>
                      <a:r>
                        <a:rPr sz="950" spc="15" dirty="0">
                          <a:latin typeface="Arial"/>
                          <a:cs typeface="Arial"/>
                        </a:rPr>
                        <a:t>o</a:t>
                      </a:r>
                      <a:r>
                        <a:rPr sz="950" dirty="0">
                          <a:latin typeface="Arial"/>
                          <a:cs typeface="Arial"/>
                        </a:rPr>
                        <a:t>n</a:t>
                      </a:r>
                      <a:r>
                        <a:rPr sz="950" spc="-30" dirty="0">
                          <a:latin typeface="Arial"/>
                          <a:cs typeface="Arial"/>
                        </a:rPr>
                        <a:t> </a:t>
                      </a:r>
                      <a:r>
                        <a:rPr sz="950" spc="15" dirty="0">
                          <a:latin typeface="Arial"/>
                          <a:cs typeface="Arial"/>
                        </a:rPr>
                        <a:t>p</a:t>
                      </a:r>
                      <a:r>
                        <a:rPr sz="950" spc="-25" dirty="0">
                          <a:latin typeface="Arial"/>
                          <a:cs typeface="Arial"/>
                        </a:rPr>
                        <a:t>l</a:t>
                      </a:r>
                      <a:r>
                        <a:rPr sz="950" spc="15" dirty="0">
                          <a:latin typeface="Arial"/>
                          <a:cs typeface="Arial"/>
                        </a:rPr>
                        <a:t>a</a:t>
                      </a:r>
                      <a:r>
                        <a:rPr sz="950" dirty="0">
                          <a:latin typeface="Arial"/>
                          <a:cs typeface="Arial"/>
                        </a:rPr>
                        <a:t>n</a:t>
                      </a:r>
                      <a:r>
                        <a:rPr sz="950" spc="-30" dirty="0">
                          <a:latin typeface="Arial"/>
                          <a:cs typeface="Arial"/>
                        </a:rPr>
                        <a:t> </a:t>
                      </a:r>
                      <a:r>
                        <a:rPr sz="950" spc="20" dirty="0">
                          <a:latin typeface="Arial"/>
                          <a:cs typeface="Arial"/>
                        </a:rPr>
                        <a:t>f</a:t>
                      </a:r>
                      <a:r>
                        <a:rPr sz="950" spc="-10" dirty="0">
                          <a:latin typeface="Arial"/>
                          <a:cs typeface="Arial"/>
                        </a:rPr>
                        <a:t>o</a:t>
                      </a:r>
                      <a:r>
                        <a:rPr sz="950" dirty="0">
                          <a:latin typeface="Arial"/>
                          <a:cs typeface="Arial"/>
                        </a:rPr>
                        <a:t>r</a:t>
                      </a:r>
                      <a:r>
                        <a:rPr sz="950" spc="-10" dirty="0">
                          <a:latin typeface="Arial"/>
                          <a:cs typeface="Arial"/>
                        </a:rPr>
                        <a:t> </a:t>
                      </a:r>
                      <a:r>
                        <a:rPr sz="950" spc="-25" dirty="0">
                          <a:latin typeface="Arial"/>
                          <a:cs typeface="Arial"/>
                        </a:rPr>
                        <a:t>s</a:t>
                      </a:r>
                      <a:r>
                        <a:rPr sz="950" spc="20" dirty="0">
                          <a:latin typeface="Arial"/>
                          <a:cs typeface="Arial"/>
                        </a:rPr>
                        <a:t>t</a:t>
                      </a:r>
                      <a:r>
                        <a:rPr sz="950" spc="-30" dirty="0">
                          <a:latin typeface="Arial"/>
                          <a:cs typeface="Arial"/>
                        </a:rPr>
                        <a:t>u</a:t>
                      </a:r>
                      <a:r>
                        <a:rPr sz="950" spc="-10" dirty="0">
                          <a:latin typeface="Arial"/>
                          <a:cs typeface="Arial"/>
                        </a:rPr>
                        <a:t>d</a:t>
                      </a:r>
                      <a:r>
                        <a:rPr sz="950" spc="15" dirty="0">
                          <a:latin typeface="Arial"/>
                          <a:cs typeface="Arial"/>
                        </a:rPr>
                        <a:t>e</a:t>
                      </a:r>
                      <a:r>
                        <a:rPr sz="950" spc="-30" dirty="0">
                          <a:latin typeface="Arial"/>
                          <a:cs typeface="Arial"/>
                        </a:rPr>
                        <a:t>n</a:t>
                      </a:r>
                      <a:r>
                        <a:rPr sz="950" spc="20" dirty="0">
                          <a:latin typeface="Arial"/>
                          <a:cs typeface="Arial"/>
                        </a:rPr>
                        <a:t>t</a:t>
                      </a:r>
                      <a:r>
                        <a:rPr sz="950" dirty="0">
                          <a:latin typeface="Arial"/>
                          <a:cs typeface="Arial"/>
                        </a:rPr>
                        <a:t>s</a:t>
                      </a:r>
                      <a:r>
                        <a:rPr sz="950" spc="-5" dirty="0">
                          <a:latin typeface="Arial"/>
                          <a:cs typeface="Arial"/>
                        </a:rPr>
                        <a:t> </a:t>
                      </a:r>
                      <a:r>
                        <a:rPr sz="950" dirty="0">
                          <a:latin typeface="Arial"/>
                          <a:cs typeface="Arial"/>
                        </a:rPr>
                        <a:t>in</a:t>
                      </a:r>
                      <a:r>
                        <a:rPr sz="950" spc="-30" dirty="0">
                          <a:latin typeface="Arial"/>
                          <a:cs typeface="Arial"/>
                        </a:rPr>
                        <a:t> </a:t>
                      </a:r>
                      <a:r>
                        <a:rPr sz="950" spc="20" dirty="0">
                          <a:latin typeface="Arial"/>
                          <a:cs typeface="Arial"/>
                        </a:rPr>
                        <a:t>t</a:t>
                      </a:r>
                      <a:r>
                        <a:rPr sz="950" spc="-30" dirty="0">
                          <a:latin typeface="Arial"/>
                          <a:cs typeface="Arial"/>
                        </a:rPr>
                        <a:t>h</a:t>
                      </a:r>
                      <a:r>
                        <a:rPr sz="950" dirty="0">
                          <a:latin typeface="Arial"/>
                          <a:cs typeface="Arial"/>
                        </a:rPr>
                        <a:t>e</a:t>
                      </a:r>
                      <a:r>
                        <a:rPr sz="950" spc="-10" dirty="0">
                          <a:latin typeface="Arial"/>
                          <a:cs typeface="Arial"/>
                        </a:rPr>
                        <a:t> </a:t>
                      </a:r>
                      <a:r>
                        <a:rPr sz="950" dirty="0">
                          <a:latin typeface="Arial"/>
                          <a:cs typeface="Arial"/>
                        </a:rPr>
                        <a:t>c</a:t>
                      </a:r>
                      <a:r>
                        <a:rPr sz="950" spc="-25" dirty="0">
                          <a:latin typeface="Arial"/>
                          <a:cs typeface="Arial"/>
                        </a:rPr>
                        <a:t>l</a:t>
                      </a:r>
                      <a:r>
                        <a:rPr sz="950" spc="15" dirty="0">
                          <a:latin typeface="Arial"/>
                          <a:cs typeface="Arial"/>
                        </a:rPr>
                        <a:t>a</a:t>
                      </a:r>
                      <a:r>
                        <a:rPr sz="950" dirty="0">
                          <a:latin typeface="Arial"/>
                          <a:cs typeface="Arial"/>
                        </a:rPr>
                        <a:t>s</a:t>
                      </a:r>
                      <a:r>
                        <a:rPr sz="950" spc="-25" dirty="0">
                          <a:latin typeface="Arial"/>
                          <a:cs typeface="Arial"/>
                        </a:rPr>
                        <a:t>s</a:t>
                      </a:r>
                      <a:r>
                        <a:rPr sz="950" spc="-10" dirty="0">
                          <a:latin typeface="Arial"/>
                          <a:cs typeface="Arial"/>
                        </a:rPr>
                        <a:t>roo</a:t>
                      </a:r>
                      <a:r>
                        <a:rPr sz="950" spc="15" dirty="0">
                          <a:latin typeface="Arial"/>
                          <a:cs typeface="Arial"/>
                        </a:rPr>
                        <a:t>m</a:t>
                      </a:r>
                      <a:r>
                        <a:rPr sz="950" dirty="0">
                          <a:latin typeface="Arial"/>
                          <a:cs typeface="Arial"/>
                        </a:rPr>
                        <a:t>.</a:t>
                      </a:r>
                      <a:endParaRPr sz="950">
                        <a:latin typeface="Arial"/>
                        <a:cs typeface="Arial"/>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tcPr>
                </a:tc>
              </a:tr>
              <a:tr h="274320">
                <a:tc>
                  <a:txBody>
                    <a:bodyPr/>
                    <a:lstStyle/>
                    <a:p>
                      <a:pPr marL="62865">
                        <a:lnSpc>
                          <a:spcPct val="100000"/>
                        </a:lnSpc>
                      </a:pPr>
                      <a:r>
                        <a:rPr sz="1000" b="1" spc="5" dirty="0">
                          <a:latin typeface="Arial"/>
                          <a:cs typeface="Arial"/>
                        </a:rPr>
                        <a:t>In</a:t>
                      </a:r>
                      <a:r>
                        <a:rPr sz="1000" b="1" spc="-25" dirty="0">
                          <a:latin typeface="Arial"/>
                          <a:cs typeface="Arial"/>
                        </a:rPr>
                        <a:t>f</a:t>
                      </a:r>
                      <a:r>
                        <a:rPr sz="1000" b="1" spc="5" dirty="0">
                          <a:latin typeface="Arial"/>
                          <a:cs typeface="Arial"/>
                        </a:rPr>
                        <a:t>u</a:t>
                      </a:r>
                      <a:r>
                        <a:rPr sz="1000" b="1" spc="-10" dirty="0">
                          <a:latin typeface="Arial"/>
                          <a:cs typeface="Arial"/>
                        </a:rPr>
                        <a:t>s</a:t>
                      </a:r>
                      <a:r>
                        <a:rPr sz="1000" b="1" dirty="0">
                          <a:latin typeface="Arial"/>
                          <a:cs typeface="Arial"/>
                        </a:rPr>
                        <a:t>e</a:t>
                      </a:r>
                      <a:r>
                        <a:rPr sz="1000" b="1" spc="-25" dirty="0">
                          <a:latin typeface="Arial"/>
                          <a:cs typeface="Arial"/>
                        </a:rPr>
                        <a:t> </a:t>
                      </a:r>
                      <a:r>
                        <a:rPr sz="1000" b="1" spc="30" dirty="0">
                          <a:latin typeface="Arial"/>
                          <a:cs typeface="Arial"/>
                        </a:rPr>
                        <a:t>T</a:t>
                      </a:r>
                      <a:r>
                        <a:rPr sz="1000" b="1" spc="-10" dirty="0">
                          <a:latin typeface="Arial"/>
                          <a:cs typeface="Arial"/>
                        </a:rPr>
                        <a:t>e</a:t>
                      </a:r>
                      <a:r>
                        <a:rPr sz="1000" b="1" spc="-35" dirty="0">
                          <a:latin typeface="Arial"/>
                          <a:cs typeface="Arial"/>
                        </a:rPr>
                        <a:t>c</a:t>
                      </a:r>
                      <a:r>
                        <a:rPr sz="1000" b="1" spc="5" dirty="0">
                          <a:latin typeface="Arial"/>
                          <a:cs typeface="Arial"/>
                        </a:rPr>
                        <a:t>h</a:t>
                      </a:r>
                      <a:r>
                        <a:rPr sz="1000" b="1" spc="-20" dirty="0">
                          <a:latin typeface="Arial"/>
                          <a:cs typeface="Arial"/>
                        </a:rPr>
                        <a:t>n</a:t>
                      </a:r>
                      <a:r>
                        <a:rPr sz="1000" b="1" spc="5" dirty="0">
                          <a:latin typeface="Arial"/>
                          <a:cs typeface="Arial"/>
                        </a:rPr>
                        <a:t>o</a:t>
                      </a:r>
                      <a:r>
                        <a:rPr sz="1000" b="1" spc="-20" dirty="0">
                          <a:latin typeface="Arial"/>
                          <a:cs typeface="Arial"/>
                        </a:rPr>
                        <a:t>l</a:t>
                      </a:r>
                      <a:r>
                        <a:rPr sz="1000" b="1" spc="5" dirty="0">
                          <a:latin typeface="Arial"/>
                          <a:cs typeface="Arial"/>
                        </a:rPr>
                        <a:t>ogy</a:t>
                      </a:r>
                      <a:endParaRPr sz="1000">
                        <a:latin typeface="Arial"/>
                        <a:cs typeface="Arial"/>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tcPr>
                </a:tc>
                <a:tc>
                  <a:txBody>
                    <a:bodyPr/>
                    <a:lstStyle/>
                    <a:p>
                      <a:pPr marL="62865" marR="59055">
                        <a:lnSpc>
                          <a:spcPts val="1060"/>
                        </a:lnSpc>
                      </a:pPr>
                      <a:r>
                        <a:rPr sz="950" dirty="0">
                          <a:latin typeface="Arial"/>
                          <a:cs typeface="Arial"/>
                        </a:rPr>
                        <a:t>C</a:t>
                      </a:r>
                      <a:r>
                        <a:rPr sz="950" spc="-25" dirty="0">
                          <a:latin typeface="Arial"/>
                          <a:cs typeface="Arial"/>
                        </a:rPr>
                        <a:t>i</a:t>
                      </a:r>
                      <a:r>
                        <a:rPr sz="950" spc="-5" dirty="0">
                          <a:latin typeface="Arial"/>
                          <a:cs typeface="Arial"/>
                        </a:rPr>
                        <a:t>t</a:t>
                      </a:r>
                      <a:r>
                        <a:rPr sz="950" dirty="0">
                          <a:latin typeface="Arial"/>
                          <a:cs typeface="Arial"/>
                        </a:rPr>
                        <a:t>e</a:t>
                      </a:r>
                      <a:r>
                        <a:rPr sz="950" spc="65" dirty="0">
                          <a:latin typeface="Arial"/>
                          <a:cs typeface="Arial"/>
                        </a:rPr>
                        <a:t> </a:t>
                      </a:r>
                      <a:r>
                        <a:rPr sz="950" dirty="0">
                          <a:latin typeface="Arial"/>
                          <a:cs typeface="Arial"/>
                        </a:rPr>
                        <a:t>w</a:t>
                      </a:r>
                      <a:r>
                        <a:rPr sz="950" spc="-10" dirty="0">
                          <a:latin typeface="Arial"/>
                          <a:cs typeface="Arial"/>
                        </a:rPr>
                        <a:t>eb</a:t>
                      </a:r>
                      <a:r>
                        <a:rPr sz="950" dirty="0">
                          <a:latin typeface="Arial"/>
                          <a:cs typeface="Arial"/>
                        </a:rPr>
                        <a:t>s</a:t>
                      </a:r>
                      <a:r>
                        <a:rPr sz="950" spc="-25" dirty="0">
                          <a:latin typeface="Arial"/>
                          <a:cs typeface="Arial"/>
                        </a:rPr>
                        <a:t>i</a:t>
                      </a:r>
                      <a:r>
                        <a:rPr sz="950" spc="-5" dirty="0">
                          <a:latin typeface="Arial"/>
                          <a:cs typeface="Arial"/>
                        </a:rPr>
                        <a:t>t</a:t>
                      </a:r>
                      <a:r>
                        <a:rPr sz="950" spc="-10" dirty="0">
                          <a:latin typeface="Arial"/>
                          <a:cs typeface="Arial"/>
                        </a:rPr>
                        <a:t>e</a:t>
                      </a:r>
                      <a:r>
                        <a:rPr sz="950" dirty="0">
                          <a:latin typeface="Arial"/>
                          <a:cs typeface="Arial"/>
                        </a:rPr>
                        <a:t>s</a:t>
                      </a:r>
                      <a:r>
                        <a:rPr sz="950" spc="70" dirty="0">
                          <a:latin typeface="Arial"/>
                          <a:cs typeface="Arial"/>
                        </a:rPr>
                        <a:t> </a:t>
                      </a:r>
                      <a:r>
                        <a:rPr sz="950" spc="-10" dirty="0">
                          <a:latin typeface="Arial"/>
                          <a:cs typeface="Arial"/>
                        </a:rPr>
                        <a:t>u</a:t>
                      </a:r>
                      <a:r>
                        <a:rPr sz="950" spc="-25" dirty="0">
                          <a:latin typeface="Arial"/>
                          <a:cs typeface="Arial"/>
                        </a:rPr>
                        <a:t>s</a:t>
                      </a:r>
                      <a:r>
                        <a:rPr sz="950" spc="-10" dirty="0">
                          <a:latin typeface="Arial"/>
                          <a:cs typeface="Arial"/>
                        </a:rPr>
                        <a:t>e</a:t>
                      </a:r>
                      <a:r>
                        <a:rPr sz="950" dirty="0">
                          <a:latin typeface="Arial"/>
                          <a:cs typeface="Arial"/>
                        </a:rPr>
                        <a:t>d</a:t>
                      </a:r>
                      <a:r>
                        <a:rPr sz="950" spc="65" dirty="0">
                          <a:latin typeface="Arial"/>
                          <a:cs typeface="Arial"/>
                        </a:rPr>
                        <a:t> </a:t>
                      </a:r>
                      <a:r>
                        <a:rPr sz="950" spc="-5" dirty="0">
                          <a:latin typeface="Arial"/>
                          <a:cs typeface="Arial"/>
                        </a:rPr>
                        <a:t>t</a:t>
                      </a:r>
                      <a:r>
                        <a:rPr sz="950" dirty="0">
                          <a:latin typeface="Arial"/>
                          <a:cs typeface="Arial"/>
                        </a:rPr>
                        <a:t>o</a:t>
                      </a:r>
                      <a:r>
                        <a:rPr sz="950" spc="65" dirty="0">
                          <a:latin typeface="Arial"/>
                          <a:cs typeface="Arial"/>
                        </a:rPr>
                        <a:t> </a:t>
                      </a:r>
                      <a:r>
                        <a:rPr sz="950" spc="-10" dirty="0">
                          <a:latin typeface="Arial"/>
                          <a:cs typeface="Arial"/>
                        </a:rPr>
                        <a:t>d</a:t>
                      </a:r>
                      <a:r>
                        <a:rPr sz="950" spc="15" dirty="0">
                          <a:latin typeface="Arial"/>
                          <a:cs typeface="Arial"/>
                        </a:rPr>
                        <a:t>e</a:t>
                      </a:r>
                      <a:r>
                        <a:rPr sz="950" dirty="0">
                          <a:latin typeface="Arial"/>
                          <a:cs typeface="Arial"/>
                        </a:rPr>
                        <a:t>s</a:t>
                      </a:r>
                      <a:r>
                        <a:rPr sz="950" spc="-25" dirty="0">
                          <a:latin typeface="Arial"/>
                          <a:cs typeface="Arial"/>
                        </a:rPr>
                        <a:t>i</a:t>
                      </a:r>
                      <a:r>
                        <a:rPr sz="950" spc="15" dirty="0">
                          <a:latin typeface="Arial"/>
                          <a:cs typeface="Arial"/>
                        </a:rPr>
                        <a:t>g</a:t>
                      </a:r>
                      <a:r>
                        <a:rPr sz="950" dirty="0">
                          <a:latin typeface="Arial"/>
                          <a:cs typeface="Arial"/>
                        </a:rPr>
                        <a:t>n</a:t>
                      </a:r>
                      <a:r>
                        <a:rPr sz="950" spc="40" dirty="0">
                          <a:latin typeface="Arial"/>
                          <a:cs typeface="Arial"/>
                        </a:rPr>
                        <a:t> </a:t>
                      </a:r>
                      <a:r>
                        <a:rPr sz="950" spc="20" dirty="0">
                          <a:latin typeface="Arial"/>
                          <a:cs typeface="Arial"/>
                        </a:rPr>
                        <a:t>t</a:t>
                      </a:r>
                      <a:r>
                        <a:rPr sz="950" spc="-30" dirty="0">
                          <a:latin typeface="Arial"/>
                          <a:cs typeface="Arial"/>
                        </a:rPr>
                        <a:t>h</a:t>
                      </a:r>
                      <a:r>
                        <a:rPr sz="950" dirty="0">
                          <a:latin typeface="Arial"/>
                          <a:cs typeface="Arial"/>
                        </a:rPr>
                        <a:t>e</a:t>
                      </a:r>
                      <a:r>
                        <a:rPr sz="950" spc="90" dirty="0">
                          <a:latin typeface="Arial"/>
                          <a:cs typeface="Arial"/>
                        </a:rPr>
                        <a:t> </a:t>
                      </a:r>
                      <a:r>
                        <a:rPr sz="950" spc="-25" dirty="0">
                          <a:latin typeface="Arial"/>
                          <a:cs typeface="Arial"/>
                        </a:rPr>
                        <a:t>l</a:t>
                      </a:r>
                      <a:r>
                        <a:rPr sz="950" spc="15" dirty="0">
                          <a:latin typeface="Arial"/>
                          <a:cs typeface="Arial"/>
                        </a:rPr>
                        <a:t>e</a:t>
                      </a:r>
                      <a:r>
                        <a:rPr sz="950" dirty="0">
                          <a:latin typeface="Arial"/>
                          <a:cs typeface="Arial"/>
                        </a:rPr>
                        <a:t>s</a:t>
                      </a:r>
                      <a:r>
                        <a:rPr sz="950" spc="-25" dirty="0">
                          <a:latin typeface="Arial"/>
                          <a:cs typeface="Arial"/>
                        </a:rPr>
                        <a:t>s</a:t>
                      </a:r>
                      <a:r>
                        <a:rPr sz="950" spc="15" dirty="0">
                          <a:latin typeface="Arial"/>
                          <a:cs typeface="Arial"/>
                        </a:rPr>
                        <a:t>o</a:t>
                      </a:r>
                      <a:r>
                        <a:rPr sz="950" dirty="0">
                          <a:latin typeface="Arial"/>
                          <a:cs typeface="Arial"/>
                        </a:rPr>
                        <a:t>n</a:t>
                      </a:r>
                      <a:r>
                        <a:rPr sz="950" spc="40" dirty="0">
                          <a:latin typeface="Arial"/>
                          <a:cs typeface="Arial"/>
                        </a:rPr>
                        <a:t> </a:t>
                      </a:r>
                      <a:r>
                        <a:rPr sz="950" spc="15" dirty="0">
                          <a:latin typeface="Arial"/>
                          <a:cs typeface="Arial"/>
                        </a:rPr>
                        <a:t>a</a:t>
                      </a:r>
                      <a:r>
                        <a:rPr sz="950" spc="-30" dirty="0">
                          <a:latin typeface="Arial"/>
                          <a:cs typeface="Arial"/>
                        </a:rPr>
                        <a:t>n</a:t>
                      </a:r>
                      <a:r>
                        <a:rPr sz="950" dirty="0">
                          <a:latin typeface="Arial"/>
                          <a:cs typeface="Arial"/>
                        </a:rPr>
                        <a:t>d</a:t>
                      </a:r>
                      <a:r>
                        <a:rPr sz="950" spc="90" dirty="0">
                          <a:latin typeface="Arial"/>
                          <a:cs typeface="Arial"/>
                        </a:rPr>
                        <a:t> </a:t>
                      </a:r>
                      <a:r>
                        <a:rPr sz="950" dirty="0">
                          <a:latin typeface="Arial"/>
                          <a:cs typeface="Arial"/>
                        </a:rPr>
                        <a:t>i</a:t>
                      </a:r>
                      <a:r>
                        <a:rPr sz="950" spc="-30" dirty="0">
                          <a:latin typeface="Arial"/>
                          <a:cs typeface="Arial"/>
                        </a:rPr>
                        <a:t>n</a:t>
                      </a:r>
                      <a:r>
                        <a:rPr sz="950" spc="20" dirty="0">
                          <a:latin typeface="Arial"/>
                          <a:cs typeface="Arial"/>
                        </a:rPr>
                        <a:t>f</a:t>
                      </a:r>
                      <a:r>
                        <a:rPr sz="950" spc="-30" dirty="0">
                          <a:latin typeface="Arial"/>
                          <a:cs typeface="Arial"/>
                        </a:rPr>
                        <a:t>u</a:t>
                      </a:r>
                      <a:r>
                        <a:rPr sz="950" spc="-25" dirty="0">
                          <a:latin typeface="Arial"/>
                          <a:cs typeface="Arial"/>
                        </a:rPr>
                        <a:t>s</a:t>
                      </a:r>
                      <a:r>
                        <a:rPr sz="950" dirty="0">
                          <a:latin typeface="Arial"/>
                          <a:cs typeface="Arial"/>
                        </a:rPr>
                        <a:t>e</a:t>
                      </a:r>
                      <a:r>
                        <a:rPr sz="950" spc="65" dirty="0">
                          <a:latin typeface="Arial"/>
                          <a:cs typeface="Arial"/>
                        </a:rPr>
                        <a:t> </a:t>
                      </a:r>
                      <a:r>
                        <a:rPr sz="950" spc="-5" dirty="0">
                          <a:latin typeface="Arial"/>
                          <a:cs typeface="Arial"/>
                        </a:rPr>
                        <a:t>t</a:t>
                      </a:r>
                      <a:r>
                        <a:rPr sz="950" spc="-10" dirty="0">
                          <a:latin typeface="Arial"/>
                          <a:cs typeface="Arial"/>
                        </a:rPr>
                        <a:t>e</a:t>
                      </a:r>
                      <a:r>
                        <a:rPr sz="950" spc="20" dirty="0">
                          <a:latin typeface="Arial"/>
                          <a:cs typeface="Arial"/>
                        </a:rPr>
                        <a:t>c</a:t>
                      </a:r>
                      <a:r>
                        <a:rPr sz="950" spc="-10" dirty="0">
                          <a:latin typeface="Arial"/>
                          <a:cs typeface="Arial"/>
                        </a:rPr>
                        <a:t>h</a:t>
                      </a:r>
                      <a:r>
                        <a:rPr sz="950" spc="-30" dirty="0">
                          <a:latin typeface="Arial"/>
                          <a:cs typeface="Arial"/>
                        </a:rPr>
                        <a:t>n</a:t>
                      </a:r>
                      <a:r>
                        <a:rPr sz="950" spc="15" dirty="0">
                          <a:latin typeface="Arial"/>
                          <a:cs typeface="Arial"/>
                        </a:rPr>
                        <a:t>o</a:t>
                      </a:r>
                      <a:r>
                        <a:rPr sz="950" spc="-25" dirty="0">
                          <a:latin typeface="Arial"/>
                          <a:cs typeface="Arial"/>
                        </a:rPr>
                        <a:t>l</a:t>
                      </a:r>
                      <a:r>
                        <a:rPr sz="950" spc="-10" dirty="0">
                          <a:latin typeface="Arial"/>
                          <a:cs typeface="Arial"/>
                        </a:rPr>
                        <a:t>o</a:t>
                      </a:r>
                      <a:r>
                        <a:rPr sz="950" spc="15" dirty="0">
                          <a:latin typeface="Arial"/>
                          <a:cs typeface="Arial"/>
                        </a:rPr>
                        <a:t>g</a:t>
                      </a:r>
                      <a:r>
                        <a:rPr sz="950" dirty="0">
                          <a:latin typeface="Arial"/>
                          <a:cs typeface="Arial"/>
                        </a:rPr>
                        <a:t>y</a:t>
                      </a:r>
                      <a:r>
                        <a:rPr sz="950" spc="45" dirty="0">
                          <a:latin typeface="Arial"/>
                          <a:cs typeface="Arial"/>
                        </a:rPr>
                        <a:t> </a:t>
                      </a:r>
                      <a:r>
                        <a:rPr sz="950" dirty="0">
                          <a:latin typeface="Arial"/>
                          <a:cs typeface="Arial"/>
                        </a:rPr>
                        <a:t>in</a:t>
                      </a:r>
                      <a:r>
                        <a:rPr sz="950" spc="65" dirty="0">
                          <a:latin typeface="Arial"/>
                          <a:cs typeface="Arial"/>
                        </a:rPr>
                        <a:t> </a:t>
                      </a:r>
                      <a:r>
                        <a:rPr sz="950" spc="20" dirty="0">
                          <a:latin typeface="Arial"/>
                          <a:cs typeface="Arial"/>
                        </a:rPr>
                        <a:t>t</a:t>
                      </a:r>
                      <a:r>
                        <a:rPr sz="950" spc="-30" dirty="0">
                          <a:latin typeface="Arial"/>
                          <a:cs typeface="Arial"/>
                        </a:rPr>
                        <a:t>h</a:t>
                      </a:r>
                      <a:r>
                        <a:rPr sz="950" dirty="0">
                          <a:latin typeface="Arial"/>
                          <a:cs typeface="Arial"/>
                        </a:rPr>
                        <a:t>e</a:t>
                      </a:r>
                      <a:r>
                        <a:rPr sz="950" spc="65" dirty="0">
                          <a:latin typeface="Arial"/>
                          <a:cs typeface="Arial"/>
                        </a:rPr>
                        <a:t> </a:t>
                      </a:r>
                      <a:r>
                        <a:rPr sz="950" spc="-25" dirty="0">
                          <a:latin typeface="Arial"/>
                          <a:cs typeface="Arial"/>
                        </a:rPr>
                        <a:t>l</a:t>
                      </a:r>
                      <a:r>
                        <a:rPr sz="950" spc="15" dirty="0">
                          <a:latin typeface="Arial"/>
                          <a:cs typeface="Arial"/>
                        </a:rPr>
                        <a:t>e</a:t>
                      </a:r>
                      <a:r>
                        <a:rPr sz="950" dirty="0">
                          <a:latin typeface="Arial"/>
                          <a:cs typeface="Arial"/>
                        </a:rPr>
                        <a:t>s</a:t>
                      </a:r>
                      <a:r>
                        <a:rPr sz="950" spc="-25" dirty="0">
                          <a:latin typeface="Arial"/>
                          <a:cs typeface="Arial"/>
                        </a:rPr>
                        <a:t>s</a:t>
                      </a:r>
                      <a:r>
                        <a:rPr sz="950" spc="15" dirty="0">
                          <a:latin typeface="Arial"/>
                          <a:cs typeface="Arial"/>
                        </a:rPr>
                        <a:t>o</a:t>
                      </a:r>
                      <a:r>
                        <a:rPr sz="950" dirty="0">
                          <a:latin typeface="Arial"/>
                          <a:cs typeface="Arial"/>
                        </a:rPr>
                        <a:t>n</a:t>
                      </a:r>
                      <a:r>
                        <a:rPr sz="950" spc="40" dirty="0">
                          <a:latin typeface="Arial"/>
                          <a:cs typeface="Arial"/>
                        </a:rPr>
                        <a:t> </a:t>
                      </a:r>
                      <a:r>
                        <a:rPr sz="950" spc="-10" dirty="0">
                          <a:latin typeface="Arial"/>
                          <a:cs typeface="Arial"/>
                        </a:rPr>
                        <a:t>pr</a:t>
                      </a:r>
                      <a:r>
                        <a:rPr sz="950" spc="15" dirty="0">
                          <a:latin typeface="Arial"/>
                          <a:cs typeface="Arial"/>
                        </a:rPr>
                        <a:t>e</a:t>
                      </a:r>
                      <a:r>
                        <a:rPr sz="950" spc="-25" dirty="0">
                          <a:latin typeface="Arial"/>
                          <a:cs typeface="Arial"/>
                        </a:rPr>
                        <a:t>s</a:t>
                      </a:r>
                      <a:r>
                        <a:rPr sz="950" spc="15" dirty="0">
                          <a:latin typeface="Arial"/>
                          <a:cs typeface="Arial"/>
                        </a:rPr>
                        <a:t>e</a:t>
                      </a:r>
                      <a:r>
                        <a:rPr sz="950" spc="-30" dirty="0">
                          <a:latin typeface="Arial"/>
                          <a:cs typeface="Arial"/>
                        </a:rPr>
                        <a:t>n</a:t>
                      </a:r>
                      <a:r>
                        <a:rPr sz="950" spc="-5" dirty="0">
                          <a:latin typeface="Arial"/>
                          <a:cs typeface="Arial"/>
                        </a:rPr>
                        <a:t>t</a:t>
                      </a:r>
                      <a:r>
                        <a:rPr sz="950" spc="-10" dirty="0">
                          <a:latin typeface="Arial"/>
                          <a:cs typeface="Arial"/>
                        </a:rPr>
                        <a:t>a</a:t>
                      </a:r>
                      <a:r>
                        <a:rPr sz="950" spc="20" dirty="0">
                          <a:latin typeface="Arial"/>
                          <a:cs typeface="Arial"/>
                        </a:rPr>
                        <a:t>t</a:t>
                      </a:r>
                      <a:r>
                        <a:rPr sz="950" spc="-25" dirty="0">
                          <a:latin typeface="Arial"/>
                          <a:cs typeface="Arial"/>
                        </a:rPr>
                        <a:t>i</a:t>
                      </a:r>
                      <a:r>
                        <a:rPr sz="950" spc="15" dirty="0">
                          <a:latin typeface="Arial"/>
                          <a:cs typeface="Arial"/>
                        </a:rPr>
                        <a:t>o</a:t>
                      </a:r>
                      <a:r>
                        <a:rPr sz="950" dirty="0">
                          <a:latin typeface="Arial"/>
                          <a:cs typeface="Arial"/>
                        </a:rPr>
                        <a:t>n</a:t>
                      </a:r>
                      <a:r>
                        <a:rPr sz="950" spc="40" dirty="0">
                          <a:latin typeface="Arial"/>
                          <a:cs typeface="Arial"/>
                        </a:rPr>
                        <a:t> </a:t>
                      </a:r>
                      <a:r>
                        <a:rPr sz="950" spc="15" dirty="0">
                          <a:latin typeface="Arial"/>
                          <a:cs typeface="Arial"/>
                        </a:rPr>
                        <a:t>d</a:t>
                      </a:r>
                      <a:r>
                        <a:rPr sz="950" spc="-30" dirty="0">
                          <a:latin typeface="Arial"/>
                          <a:cs typeface="Arial"/>
                        </a:rPr>
                        <a:t>u</a:t>
                      </a:r>
                      <a:r>
                        <a:rPr sz="950" spc="15" dirty="0">
                          <a:latin typeface="Arial"/>
                          <a:cs typeface="Arial"/>
                        </a:rPr>
                        <a:t>r</a:t>
                      </a:r>
                      <a:r>
                        <a:rPr sz="950" dirty="0">
                          <a:latin typeface="Arial"/>
                          <a:cs typeface="Arial"/>
                        </a:rPr>
                        <a:t>i</a:t>
                      </a:r>
                      <a:r>
                        <a:rPr sz="950" spc="-30" dirty="0">
                          <a:latin typeface="Arial"/>
                          <a:cs typeface="Arial"/>
                        </a:rPr>
                        <a:t>n</a:t>
                      </a:r>
                      <a:r>
                        <a:rPr sz="950" dirty="0">
                          <a:latin typeface="Arial"/>
                          <a:cs typeface="Arial"/>
                        </a:rPr>
                        <a:t>g</a:t>
                      </a:r>
                      <a:r>
                        <a:rPr sz="950" spc="65" dirty="0">
                          <a:latin typeface="Arial"/>
                          <a:cs typeface="Arial"/>
                        </a:rPr>
                        <a:t> </a:t>
                      </a:r>
                      <a:r>
                        <a:rPr sz="950" spc="-5" dirty="0">
                          <a:latin typeface="Arial"/>
                          <a:cs typeface="Arial"/>
                        </a:rPr>
                        <a:t>t</a:t>
                      </a:r>
                      <a:r>
                        <a:rPr sz="950" spc="-10" dirty="0">
                          <a:latin typeface="Arial"/>
                          <a:cs typeface="Arial"/>
                        </a:rPr>
                        <a:t>ea</a:t>
                      </a:r>
                      <a:r>
                        <a:rPr sz="950" spc="20" dirty="0">
                          <a:latin typeface="Arial"/>
                          <a:cs typeface="Arial"/>
                        </a:rPr>
                        <a:t>c</a:t>
                      </a:r>
                      <a:r>
                        <a:rPr sz="950" spc="-30" dirty="0">
                          <a:latin typeface="Arial"/>
                          <a:cs typeface="Arial"/>
                        </a:rPr>
                        <a:t>h</a:t>
                      </a:r>
                      <a:r>
                        <a:rPr sz="950" spc="-10" dirty="0">
                          <a:latin typeface="Arial"/>
                          <a:cs typeface="Arial"/>
                        </a:rPr>
                        <a:t>e</a:t>
                      </a:r>
                      <a:r>
                        <a:rPr sz="950" dirty="0">
                          <a:latin typeface="Arial"/>
                          <a:cs typeface="Arial"/>
                        </a:rPr>
                        <a:t>r</a:t>
                      </a:r>
                      <a:r>
                        <a:rPr sz="950" spc="85" dirty="0">
                          <a:latin typeface="Arial"/>
                          <a:cs typeface="Arial"/>
                        </a:rPr>
                        <a:t> </a:t>
                      </a:r>
                      <a:r>
                        <a:rPr sz="950" dirty="0">
                          <a:latin typeface="Arial"/>
                          <a:cs typeface="Arial"/>
                        </a:rPr>
                        <a:t>i</a:t>
                      </a:r>
                      <a:r>
                        <a:rPr sz="950" spc="-30" dirty="0">
                          <a:latin typeface="Arial"/>
                          <a:cs typeface="Arial"/>
                        </a:rPr>
                        <a:t>n</a:t>
                      </a:r>
                      <a:r>
                        <a:rPr sz="950" spc="15" dirty="0">
                          <a:latin typeface="Arial"/>
                          <a:cs typeface="Arial"/>
                        </a:rPr>
                        <a:t>p</a:t>
                      </a:r>
                      <a:r>
                        <a:rPr sz="950" spc="-10" dirty="0">
                          <a:latin typeface="Arial"/>
                          <a:cs typeface="Arial"/>
                        </a:rPr>
                        <a:t>ut a</a:t>
                      </a:r>
                      <a:r>
                        <a:rPr sz="950" spc="-30" dirty="0">
                          <a:latin typeface="Arial"/>
                          <a:cs typeface="Arial"/>
                        </a:rPr>
                        <a:t>n</a:t>
                      </a:r>
                      <a:r>
                        <a:rPr sz="950" spc="-10" dirty="0">
                          <a:latin typeface="Arial"/>
                          <a:cs typeface="Arial"/>
                        </a:rPr>
                        <a:t>d</a:t>
                      </a:r>
                      <a:r>
                        <a:rPr sz="950" spc="-5" dirty="0">
                          <a:latin typeface="Arial"/>
                          <a:cs typeface="Arial"/>
                        </a:rPr>
                        <a:t>/</a:t>
                      </a:r>
                      <a:r>
                        <a:rPr sz="950" spc="-10" dirty="0">
                          <a:latin typeface="Arial"/>
                          <a:cs typeface="Arial"/>
                        </a:rPr>
                        <a:t>o</a:t>
                      </a:r>
                      <a:r>
                        <a:rPr sz="950" dirty="0">
                          <a:latin typeface="Arial"/>
                          <a:cs typeface="Arial"/>
                        </a:rPr>
                        <a:t>r</a:t>
                      </a:r>
                      <a:r>
                        <a:rPr sz="950" spc="-10" dirty="0">
                          <a:latin typeface="Arial"/>
                          <a:cs typeface="Arial"/>
                        </a:rPr>
                        <a:t> </a:t>
                      </a:r>
                      <a:r>
                        <a:rPr sz="950" spc="15" dirty="0">
                          <a:latin typeface="Arial"/>
                          <a:cs typeface="Arial"/>
                        </a:rPr>
                        <a:t>g</a:t>
                      </a:r>
                      <a:r>
                        <a:rPr sz="950" spc="-10" dirty="0">
                          <a:latin typeface="Arial"/>
                          <a:cs typeface="Arial"/>
                        </a:rPr>
                        <a:t>u</a:t>
                      </a:r>
                      <a:r>
                        <a:rPr sz="950" spc="-25" dirty="0">
                          <a:latin typeface="Arial"/>
                          <a:cs typeface="Arial"/>
                        </a:rPr>
                        <a:t>i</a:t>
                      </a:r>
                      <a:r>
                        <a:rPr sz="950" spc="-10" dirty="0">
                          <a:latin typeface="Arial"/>
                          <a:cs typeface="Arial"/>
                        </a:rPr>
                        <a:t>de</a:t>
                      </a:r>
                      <a:r>
                        <a:rPr sz="950" dirty="0">
                          <a:latin typeface="Arial"/>
                          <a:cs typeface="Arial"/>
                        </a:rPr>
                        <a:t>d</a:t>
                      </a:r>
                      <a:r>
                        <a:rPr sz="950" spc="-10" dirty="0">
                          <a:latin typeface="Arial"/>
                          <a:cs typeface="Arial"/>
                        </a:rPr>
                        <a:t> pra</a:t>
                      </a:r>
                      <a:r>
                        <a:rPr sz="950" dirty="0">
                          <a:latin typeface="Arial"/>
                          <a:cs typeface="Arial"/>
                        </a:rPr>
                        <a:t>c</a:t>
                      </a:r>
                      <a:r>
                        <a:rPr sz="950" spc="20" dirty="0">
                          <a:latin typeface="Arial"/>
                          <a:cs typeface="Arial"/>
                        </a:rPr>
                        <a:t>t</a:t>
                      </a:r>
                      <a:r>
                        <a:rPr sz="950" spc="-25" dirty="0">
                          <a:latin typeface="Arial"/>
                          <a:cs typeface="Arial"/>
                        </a:rPr>
                        <a:t>i</a:t>
                      </a:r>
                      <a:r>
                        <a:rPr sz="950" dirty="0">
                          <a:latin typeface="Arial"/>
                          <a:cs typeface="Arial"/>
                        </a:rPr>
                        <a:t>c</a:t>
                      </a:r>
                      <a:r>
                        <a:rPr sz="950" spc="-10" dirty="0">
                          <a:latin typeface="Arial"/>
                          <a:cs typeface="Arial"/>
                        </a:rPr>
                        <a:t>e.</a:t>
                      </a:r>
                      <a:endParaRPr sz="950">
                        <a:latin typeface="Arial"/>
                        <a:cs typeface="Arial"/>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tcPr>
                </a:tc>
              </a:tr>
              <a:tr h="277367">
                <a:tc>
                  <a:txBody>
                    <a:bodyPr/>
                    <a:lstStyle/>
                    <a:p>
                      <a:pPr marL="62865">
                        <a:lnSpc>
                          <a:spcPct val="100000"/>
                        </a:lnSpc>
                      </a:pPr>
                      <a:r>
                        <a:rPr sz="1000" b="1" spc="5" dirty="0">
                          <a:latin typeface="Arial"/>
                          <a:cs typeface="Arial"/>
                        </a:rPr>
                        <a:t>In</a:t>
                      </a:r>
                      <a:r>
                        <a:rPr sz="1000" b="1" spc="-25" dirty="0">
                          <a:latin typeface="Arial"/>
                          <a:cs typeface="Arial"/>
                        </a:rPr>
                        <a:t>f</a:t>
                      </a:r>
                      <a:r>
                        <a:rPr sz="1000" b="1" spc="5" dirty="0">
                          <a:latin typeface="Arial"/>
                          <a:cs typeface="Arial"/>
                        </a:rPr>
                        <a:t>u</a:t>
                      </a:r>
                      <a:r>
                        <a:rPr sz="1000" b="1" spc="-10" dirty="0">
                          <a:latin typeface="Arial"/>
                          <a:cs typeface="Arial"/>
                        </a:rPr>
                        <a:t>s</a:t>
                      </a:r>
                      <a:r>
                        <a:rPr sz="1000" b="1" dirty="0">
                          <a:latin typeface="Arial"/>
                          <a:cs typeface="Arial"/>
                        </a:rPr>
                        <a:t>e </a:t>
                      </a:r>
                      <a:r>
                        <a:rPr sz="1000" b="1" spc="-10" dirty="0">
                          <a:latin typeface="Arial"/>
                          <a:cs typeface="Arial"/>
                        </a:rPr>
                        <a:t>C</a:t>
                      </a:r>
                      <a:r>
                        <a:rPr sz="1000" b="1" spc="-20" dirty="0">
                          <a:latin typeface="Arial"/>
                          <a:cs typeface="Arial"/>
                        </a:rPr>
                        <a:t>u</a:t>
                      </a:r>
                      <a:r>
                        <a:rPr sz="1000" b="1" spc="5" dirty="0">
                          <a:latin typeface="Arial"/>
                          <a:cs typeface="Arial"/>
                        </a:rPr>
                        <a:t>l</a:t>
                      </a:r>
                      <a:r>
                        <a:rPr sz="1000" b="1" dirty="0">
                          <a:latin typeface="Arial"/>
                          <a:cs typeface="Arial"/>
                        </a:rPr>
                        <a:t>t</a:t>
                      </a:r>
                      <a:r>
                        <a:rPr sz="1000" b="1" spc="5" dirty="0">
                          <a:latin typeface="Arial"/>
                          <a:cs typeface="Arial"/>
                        </a:rPr>
                        <a:t>u</a:t>
                      </a:r>
                      <a:r>
                        <a:rPr sz="1000" b="1" spc="-10" dirty="0">
                          <a:latin typeface="Arial"/>
                          <a:cs typeface="Arial"/>
                        </a:rPr>
                        <a:t>ra</a:t>
                      </a:r>
                      <a:r>
                        <a:rPr sz="1000" b="1" dirty="0">
                          <a:latin typeface="Arial"/>
                          <a:cs typeface="Arial"/>
                        </a:rPr>
                        <a:t>l</a:t>
                      </a:r>
                      <a:r>
                        <a:rPr sz="1000" b="1" spc="-10" dirty="0">
                          <a:latin typeface="Arial"/>
                          <a:cs typeface="Arial"/>
                        </a:rPr>
                        <a:t> D</a:t>
                      </a:r>
                      <a:r>
                        <a:rPr sz="1000" b="1" spc="5" dirty="0">
                          <a:latin typeface="Arial"/>
                          <a:cs typeface="Arial"/>
                        </a:rPr>
                        <a:t>i</a:t>
                      </a:r>
                      <a:r>
                        <a:rPr sz="1000" b="1" spc="-10" dirty="0">
                          <a:latin typeface="Arial"/>
                          <a:cs typeface="Arial"/>
                        </a:rPr>
                        <a:t>vers</a:t>
                      </a:r>
                      <a:r>
                        <a:rPr sz="1000" b="1" spc="5" dirty="0">
                          <a:latin typeface="Arial"/>
                          <a:cs typeface="Arial"/>
                        </a:rPr>
                        <a:t>i</a:t>
                      </a:r>
                      <a:r>
                        <a:rPr sz="1000" b="1" dirty="0">
                          <a:latin typeface="Arial"/>
                          <a:cs typeface="Arial"/>
                        </a:rPr>
                        <a:t>ty</a:t>
                      </a:r>
                      <a:endParaRPr sz="1000">
                        <a:latin typeface="Arial"/>
                        <a:cs typeface="Arial"/>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tcPr>
                </a:tc>
                <a:tc>
                  <a:txBody>
                    <a:bodyPr/>
                    <a:lstStyle/>
                    <a:p>
                      <a:pPr marL="62865" marR="59055">
                        <a:lnSpc>
                          <a:spcPts val="1060"/>
                        </a:lnSpc>
                      </a:pPr>
                      <a:r>
                        <a:rPr sz="950" dirty="0">
                          <a:latin typeface="Arial"/>
                          <a:cs typeface="Arial"/>
                        </a:rPr>
                        <a:t>D</a:t>
                      </a:r>
                      <a:r>
                        <a:rPr sz="950" spc="-10" dirty="0">
                          <a:latin typeface="Arial"/>
                          <a:cs typeface="Arial"/>
                        </a:rPr>
                        <a:t>e</a:t>
                      </a:r>
                      <a:r>
                        <a:rPr sz="950" spc="-25" dirty="0">
                          <a:latin typeface="Arial"/>
                          <a:cs typeface="Arial"/>
                        </a:rPr>
                        <a:t>si</a:t>
                      </a:r>
                      <a:r>
                        <a:rPr sz="950" spc="15" dirty="0">
                          <a:latin typeface="Arial"/>
                          <a:cs typeface="Arial"/>
                        </a:rPr>
                        <a:t>g</a:t>
                      </a:r>
                      <a:r>
                        <a:rPr sz="950" dirty="0">
                          <a:latin typeface="Arial"/>
                          <a:cs typeface="Arial"/>
                        </a:rPr>
                        <a:t>n </a:t>
                      </a:r>
                      <a:r>
                        <a:rPr sz="950" spc="-55" dirty="0">
                          <a:latin typeface="Arial"/>
                          <a:cs typeface="Arial"/>
                        </a:rPr>
                        <a:t> </a:t>
                      </a:r>
                      <a:r>
                        <a:rPr sz="950" spc="15" dirty="0">
                          <a:latin typeface="Arial"/>
                          <a:cs typeface="Arial"/>
                        </a:rPr>
                        <a:t>a</a:t>
                      </a:r>
                      <a:r>
                        <a:rPr sz="950" spc="-30" dirty="0">
                          <a:latin typeface="Arial"/>
                          <a:cs typeface="Arial"/>
                        </a:rPr>
                        <a:t>n</a:t>
                      </a:r>
                      <a:r>
                        <a:rPr sz="950" dirty="0">
                          <a:latin typeface="Arial"/>
                          <a:cs typeface="Arial"/>
                        </a:rPr>
                        <a:t>d </a:t>
                      </a:r>
                      <a:r>
                        <a:rPr sz="950" spc="-30" dirty="0">
                          <a:latin typeface="Arial"/>
                          <a:cs typeface="Arial"/>
                        </a:rPr>
                        <a:t> </a:t>
                      </a:r>
                      <a:r>
                        <a:rPr sz="950" spc="-25" dirty="0">
                          <a:latin typeface="Arial"/>
                          <a:cs typeface="Arial"/>
                        </a:rPr>
                        <a:t>s</a:t>
                      </a:r>
                      <a:r>
                        <a:rPr sz="950" spc="-5" dirty="0">
                          <a:latin typeface="Arial"/>
                          <a:cs typeface="Arial"/>
                        </a:rPr>
                        <a:t>t</a:t>
                      </a:r>
                      <a:r>
                        <a:rPr sz="950" spc="-10" dirty="0">
                          <a:latin typeface="Arial"/>
                          <a:cs typeface="Arial"/>
                        </a:rPr>
                        <a:t>a</a:t>
                      </a:r>
                      <a:r>
                        <a:rPr sz="950" spc="-5" dirty="0">
                          <a:latin typeface="Arial"/>
                          <a:cs typeface="Arial"/>
                        </a:rPr>
                        <a:t>t</a:t>
                      </a:r>
                      <a:r>
                        <a:rPr sz="950" dirty="0">
                          <a:latin typeface="Arial"/>
                          <a:cs typeface="Arial"/>
                        </a:rPr>
                        <a:t>e </a:t>
                      </a:r>
                      <a:r>
                        <a:rPr sz="950" spc="-30" dirty="0">
                          <a:latin typeface="Arial"/>
                          <a:cs typeface="Arial"/>
                        </a:rPr>
                        <a:t> h</a:t>
                      </a:r>
                      <a:r>
                        <a:rPr sz="950" spc="-10" dirty="0">
                          <a:latin typeface="Arial"/>
                          <a:cs typeface="Arial"/>
                        </a:rPr>
                        <a:t>o</a:t>
                      </a:r>
                      <a:r>
                        <a:rPr sz="950" dirty="0">
                          <a:latin typeface="Arial"/>
                          <a:cs typeface="Arial"/>
                        </a:rPr>
                        <a:t>w </a:t>
                      </a:r>
                      <a:r>
                        <a:rPr sz="950" spc="-50" dirty="0">
                          <a:latin typeface="Arial"/>
                          <a:cs typeface="Arial"/>
                        </a:rPr>
                        <a:t> </a:t>
                      </a:r>
                      <a:r>
                        <a:rPr sz="950" spc="20" dirty="0">
                          <a:latin typeface="Arial"/>
                          <a:cs typeface="Arial"/>
                        </a:rPr>
                        <a:t>c</a:t>
                      </a:r>
                      <a:r>
                        <a:rPr sz="950" spc="-10" dirty="0">
                          <a:latin typeface="Arial"/>
                          <a:cs typeface="Arial"/>
                        </a:rPr>
                        <a:t>u</a:t>
                      </a:r>
                      <a:r>
                        <a:rPr sz="950" spc="-25" dirty="0">
                          <a:latin typeface="Arial"/>
                          <a:cs typeface="Arial"/>
                        </a:rPr>
                        <a:t>l</a:t>
                      </a:r>
                      <a:r>
                        <a:rPr sz="950" spc="20" dirty="0">
                          <a:latin typeface="Arial"/>
                          <a:cs typeface="Arial"/>
                        </a:rPr>
                        <a:t>t</a:t>
                      </a:r>
                      <a:r>
                        <a:rPr sz="950" spc="-30" dirty="0">
                          <a:latin typeface="Arial"/>
                          <a:cs typeface="Arial"/>
                        </a:rPr>
                        <a:t>u</a:t>
                      </a:r>
                      <a:r>
                        <a:rPr sz="950" spc="-10" dirty="0">
                          <a:latin typeface="Arial"/>
                          <a:cs typeface="Arial"/>
                        </a:rPr>
                        <a:t>r</a:t>
                      </a:r>
                      <a:r>
                        <a:rPr sz="950" spc="15" dirty="0">
                          <a:latin typeface="Arial"/>
                          <a:cs typeface="Arial"/>
                        </a:rPr>
                        <a:t>a</a:t>
                      </a:r>
                      <a:r>
                        <a:rPr sz="950" dirty="0">
                          <a:latin typeface="Arial"/>
                          <a:cs typeface="Arial"/>
                        </a:rPr>
                        <a:t>l </a:t>
                      </a:r>
                      <a:r>
                        <a:rPr sz="950" spc="-70" dirty="0">
                          <a:latin typeface="Arial"/>
                          <a:cs typeface="Arial"/>
                        </a:rPr>
                        <a:t> </a:t>
                      </a:r>
                      <a:r>
                        <a:rPr sz="950" spc="15" dirty="0">
                          <a:latin typeface="Arial"/>
                          <a:cs typeface="Arial"/>
                        </a:rPr>
                        <a:t>d</a:t>
                      </a:r>
                      <a:r>
                        <a:rPr sz="950" dirty="0">
                          <a:latin typeface="Arial"/>
                          <a:cs typeface="Arial"/>
                        </a:rPr>
                        <a:t>i</a:t>
                      </a:r>
                      <a:r>
                        <a:rPr sz="950" spc="-25" dirty="0">
                          <a:latin typeface="Arial"/>
                          <a:cs typeface="Arial"/>
                        </a:rPr>
                        <a:t>v</a:t>
                      </a:r>
                      <a:r>
                        <a:rPr sz="950" spc="-10" dirty="0">
                          <a:latin typeface="Arial"/>
                          <a:cs typeface="Arial"/>
                        </a:rPr>
                        <a:t>e</a:t>
                      </a:r>
                      <a:r>
                        <a:rPr sz="950" spc="15" dirty="0">
                          <a:latin typeface="Arial"/>
                          <a:cs typeface="Arial"/>
                        </a:rPr>
                        <a:t>r</a:t>
                      </a:r>
                      <a:r>
                        <a:rPr sz="950" dirty="0">
                          <a:latin typeface="Arial"/>
                          <a:cs typeface="Arial"/>
                        </a:rPr>
                        <a:t>s</a:t>
                      </a:r>
                      <a:r>
                        <a:rPr sz="950" spc="-25" dirty="0">
                          <a:latin typeface="Arial"/>
                          <a:cs typeface="Arial"/>
                        </a:rPr>
                        <a:t>i</a:t>
                      </a:r>
                      <a:r>
                        <a:rPr sz="950" spc="20" dirty="0">
                          <a:latin typeface="Arial"/>
                          <a:cs typeface="Arial"/>
                        </a:rPr>
                        <a:t>t</a:t>
                      </a:r>
                      <a:r>
                        <a:rPr sz="950" dirty="0">
                          <a:latin typeface="Arial"/>
                          <a:cs typeface="Arial"/>
                        </a:rPr>
                        <a:t>y </a:t>
                      </a:r>
                      <a:r>
                        <a:rPr sz="950" spc="-50" dirty="0">
                          <a:latin typeface="Arial"/>
                          <a:cs typeface="Arial"/>
                        </a:rPr>
                        <a:t> </a:t>
                      </a:r>
                      <a:r>
                        <a:rPr sz="950" dirty="0">
                          <a:latin typeface="Arial"/>
                          <a:cs typeface="Arial"/>
                        </a:rPr>
                        <a:t>is </a:t>
                      </a:r>
                      <a:r>
                        <a:rPr sz="950" spc="-50" dirty="0">
                          <a:latin typeface="Arial"/>
                          <a:cs typeface="Arial"/>
                        </a:rPr>
                        <a:t> </a:t>
                      </a:r>
                      <a:r>
                        <a:rPr sz="950" dirty="0">
                          <a:latin typeface="Arial"/>
                          <a:cs typeface="Arial"/>
                        </a:rPr>
                        <a:t>i</a:t>
                      </a:r>
                      <a:r>
                        <a:rPr sz="950" spc="-30" dirty="0">
                          <a:latin typeface="Arial"/>
                          <a:cs typeface="Arial"/>
                        </a:rPr>
                        <a:t>n</a:t>
                      </a:r>
                      <a:r>
                        <a:rPr sz="950" spc="20" dirty="0">
                          <a:latin typeface="Arial"/>
                          <a:cs typeface="Arial"/>
                        </a:rPr>
                        <a:t>f</a:t>
                      </a:r>
                      <a:r>
                        <a:rPr sz="950" spc="-10" dirty="0">
                          <a:latin typeface="Arial"/>
                          <a:cs typeface="Arial"/>
                        </a:rPr>
                        <a:t>u</a:t>
                      </a:r>
                      <a:r>
                        <a:rPr sz="950" spc="-25" dirty="0">
                          <a:latin typeface="Arial"/>
                          <a:cs typeface="Arial"/>
                        </a:rPr>
                        <a:t>s</a:t>
                      </a:r>
                      <a:r>
                        <a:rPr sz="950" spc="-10" dirty="0">
                          <a:latin typeface="Arial"/>
                          <a:cs typeface="Arial"/>
                        </a:rPr>
                        <a:t>e</a:t>
                      </a:r>
                      <a:r>
                        <a:rPr sz="950" dirty="0">
                          <a:latin typeface="Arial"/>
                          <a:cs typeface="Arial"/>
                        </a:rPr>
                        <a:t>d </a:t>
                      </a:r>
                      <a:r>
                        <a:rPr sz="950" spc="-30" dirty="0">
                          <a:latin typeface="Arial"/>
                          <a:cs typeface="Arial"/>
                        </a:rPr>
                        <a:t> </a:t>
                      </a:r>
                      <a:r>
                        <a:rPr sz="950" dirty="0">
                          <a:latin typeface="Arial"/>
                          <a:cs typeface="Arial"/>
                        </a:rPr>
                        <a:t>in </a:t>
                      </a:r>
                      <a:r>
                        <a:rPr sz="950" spc="-80" dirty="0">
                          <a:latin typeface="Arial"/>
                          <a:cs typeface="Arial"/>
                        </a:rPr>
                        <a:t> </a:t>
                      </a:r>
                      <a:r>
                        <a:rPr sz="950" spc="20" dirty="0">
                          <a:latin typeface="Arial"/>
                          <a:cs typeface="Arial"/>
                        </a:rPr>
                        <a:t>t</a:t>
                      </a:r>
                      <a:r>
                        <a:rPr sz="950" spc="-30" dirty="0">
                          <a:latin typeface="Arial"/>
                          <a:cs typeface="Arial"/>
                        </a:rPr>
                        <a:t>h</a:t>
                      </a:r>
                      <a:r>
                        <a:rPr sz="950" dirty="0">
                          <a:latin typeface="Arial"/>
                          <a:cs typeface="Arial"/>
                        </a:rPr>
                        <a:t>e </a:t>
                      </a:r>
                      <a:r>
                        <a:rPr sz="950" spc="-30" dirty="0">
                          <a:latin typeface="Arial"/>
                          <a:cs typeface="Arial"/>
                        </a:rPr>
                        <a:t> </a:t>
                      </a:r>
                      <a:r>
                        <a:rPr sz="950" spc="-25" dirty="0">
                          <a:latin typeface="Arial"/>
                          <a:cs typeface="Arial"/>
                        </a:rPr>
                        <a:t>l</a:t>
                      </a:r>
                      <a:r>
                        <a:rPr sz="950" spc="15" dirty="0">
                          <a:latin typeface="Arial"/>
                          <a:cs typeface="Arial"/>
                        </a:rPr>
                        <a:t>e</a:t>
                      </a:r>
                      <a:r>
                        <a:rPr sz="950" dirty="0">
                          <a:latin typeface="Arial"/>
                          <a:cs typeface="Arial"/>
                        </a:rPr>
                        <a:t>s</a:t>
                      </a:r>
                      <a:r>
                        <a:rPr sz="950" spc="-25" dirty="0">
                          <a:latin typeface="Arial"/>
                          <a:cs typeface="Arial"/>
                        </a:rPr>
                        <a:t>s</a:t>
                      </a:r>
                      <a:r>
                        <a:rPr sz="950" spc="15" dirty="0">
                          <a:latin typeface="Arial"/>
                          <a:cs typeface="Arial"/>
                        </a:rPr>
                        <a:t>o</a:t>
                      </a:r>
                      <a:r>
                        <a:rPr sz="950" dirty="0">
                          <a:latin typeface="Arial"/>
                          <a:cs typeface="Arial"/>
                        </a:rPr>
                        <a:t>n </a:t>
                      </a:r>
                      <a:r>
                        <a:rPr sz="950" spc="-80" dirty="0">
                          <a:latin typeface="Arial"/>
                          <a:cs typeface="Arial"/>
                        </a:rPr>
                        <a:t> </a:t>
                      </a:r>
                      <a:r>
                        <a:rPr sz="950" spc="15" dirty="0">
                          <a:latin typeface="Arial"/>
                          <a:cs typeface="Arial"/>
                        </a:rPr>
                        <a:t>p</a:t>
                      </a:r>
                      <a:r>
                        <a:rPr sz="950" spc="-25" dirty="0">
                          <a:latin typeface="Arial"/>
                          <a:cs typeface="Arial"/>
                        </a:rPr>
                        <a:t>l</a:t>
                      </a:r>
                      <a:r>
                        <a:rPr sz="950" spc="15" dirty="0">
                          <a:latin typeface="Arial"/>
                          <a:cs typeface="Arial"/>
                        </a:rPr>
                        <a:t>a</a:t>
                      </a:r>
                      <a:r>
                        <a:rPr sz="950" dirty="0">
                          <a:latin typeface="Arial"/>
                          <a:cs typeface="Arial"/>
                        </a:rPr>
                        <a:t>n </a:t>
                      </a:r>
                      <a:r>
                        <a:rPr sz="950" spc="-55" dirty="0">
                          <a:latin typeface="Arial"/>
                          <a:cs typeface="Arial"/>
                        </a:rPr>
                        <a:t> </a:t>
                      </a:r>
                      <a:r>
                        <a:rPr sz="950" spc="15" dirty="0">
                          <a:latin typeface="Arial"/>
                          <a:cs typeface="Arial"/>
                        </a:rPr>
                        <a:t>(</a:t>
                      </a:r>
                      <a:r>
                        <a:rPr sz="950" spc="-25" dirty="0">
                          <a:latin typeface="Arial"/>
                          <a:cs typeface="Arial"/>
                        </a:rPr>
                        <a:t>i</a:t>
                      </a:r>
                      <a:r>
                        <a:rPr sz="950" spc="-5" dirty="0">
                          <a:latin typeface="Arial"/>
                          <a:cs typeface="Arial"/>
                        </a:rPr>
                        <a:t>.</a:t>
                      </a:r>
                      <a:r>
                        <a:rPr sz="950" spc="-10" dirty="0">
                          <a:latin typeface="Arial"/>
                          <a:cs typeface="Arial"/>
                        </a:rPr>
                        <a:t>e</a:t>
                      </a:r>
                      <a:r>
                        <a:rPr sz="950" dirty="0">
                          <a:latin typeface="Arial"/>
                          <a:cs typeface="Arial"/>
                        </a:rPr>
                        <a:t>. </a:t>
                      </a:r>
                      <a:r>
                        <a:rPr sz="950" spc="-55" dirty="0">
                          <a:latin typeface="Arial"/>
                          <a:cs typeface="Arial"/>
                        </a:rPr>
                        <a:t> </a:t>
                      </a:r>
                      <a:r>
                        <a:rPr sz="950" spc="20" dirty="0">
                          <a:latin typeface="Arial"/>
                          <a:cs typeface="Arial"/>
                        </a:rPr>
                        <a:t>c</a:t>
                      </a:r>
                      <a:r>
                        <a:rPr sz="950" spc="-10" dirty="0">
                          <a:latin typeface="Arial"/>
                          <a:cs typeface="Arial"/>
                        </a:rPr>
                        <a:t>u</a:t>
                      </a:r>
                      <a:r>
                        <a:rPr sz="950" spc="-25" dirty="0">
                          <a:latin typeface="Arial"/>
                          <a:cs typeface="Arial"/>
                        </a:rPr>
                        <a:t>l</a:t>
                      </a:r>
                      <a:r>
                        <a:rPr sz="950" spc="20" dirty="0">
                          <a:latin typeface="Arial"/>
                          <a:cs typeface="Arial"/>
                        </a:rPr>
                        <a:t>t</a:t>
                      </a:r>
                      <a:r>
                        <a:rPr sz="950" spc="-30" dirty="0">
                          <a:latin typeface="Arial"/>
                          <a:cs typeface="Arial"/>
                        </a:rPr>
                        <a:t>u</a:t>
                      </a:r>
                      <a:r>
                        <a:rPr sz="950" spc="-10" dirty="0">
                          <a:latin typeface="Arial"/>
                          <a:cs typeface="Arial"/>
                        </a:rPr>
                        <a:t>r</a:t>
                      </a:r>
                      <a:r>
                        <a:rPr sz="950" spc="15" dirty="0">
                          <a:latin typeface="Arial"/>
                          <a:cs typeface="Arial"/>
                        </a:rPr>
                        <a:t>a</a:t>
                      </a:r>
                      <a:r>
                        <a:rPr sz="950" spc="-25" dirty="0">
                          <a:latin typeface="Arial"/>
                          <a:cs typeface="Arial"/>
                        </a:rPr>
                        <a:t>l</a:t>
                      </a:r>
                      <a:r>
                        <a:rPr sz="950" dirty="0">
                          <a:latin typeface="Arial"/>
                          <a:cs typeface="Arial"/>
                        </a:rPr>
                        <a:t>ly </a:t>
                      </a:r>
                      <a:r>
                        <a:rPr sz="950" spc="-50" dirty="0">
                          <a:latin typeface="Arial"/>
                          <a:cs typeface="Arial"/>
                        </a:rPr>
                        <a:t> </a:t>
                      </a:r>
                      <a:r>
                        <a:rPr sz="950" spc="-10" dirty="0">
                          <a:latin typeface="Arial"/>
                          <a:cs typeface="Arial"/>
                        </a:rPr>
                        <a:t>r</a:t>
                      </a:r>
                      <a:r>
                        <a:rPr sz="950" spc="15" dirty="0">
                          <a:latin typeface="Arial"/>
                          <a:cs typeface="Arial"/>
                        </a:rPr>
                        <a:t>e</a:t>
                      </a:r>
                      <a:r>
                        <a:rPr sz="950" spc="-25" dirty="0">
                          <a:latin typeface="Arial"/>
                          <a:cs typeface="Arial"/>
                        </a:rPr>
                        <a:t>s</a:t>
                      </a:r>
                      <a:r>
                        <a:rPr sz="950" spc="-10" dirty="0">
                          <a:latin typeface="Arial"/>
                          <a:cs typeface="Arial"/>
                        </a:rPr>
                        <a:t>p</a:t>
                      </a:r>
                      <a:r>
                        <a:rPr sz="950" spc="15" dirty="0">
                          <a:latin typeface="Arial"/>
                          <a:cs typeface="Arial"/>
                        </a:rPr>
                        <a:t>o</a:t>
                      </a:r>
                      <a:r>
                        <a:rPr sz="950" spc="-30" dirty="0">
                          <a:latin typeface="Arial"/>
                          <a:cs typeface="Arial"/>
                        </a:rPr>
                        <a:t>n</a:t>
                      </a:r>
                      <a:r>
                        <a:rPr sz="950" dirty="0">
                          <a:latin typeface="Arial"/>
                          <a:cs typeface="Arial"/>
                        </a:rPr>
                        <a:t>si</a:t>
                      </a:r>
                      <a:r>
                        <a:rPr sz="950" spc="-25" dirty="0">
                          <a:latin typeface="Arial"/>
                          <a:cs typeface="Arial"/>
                        </a:rPr>
                        <a:t>v</a:t>
                      </a:r>
                      <a:r>
                        <a:rPr sz="950" dirty="0">
                          <a:latin typeface="Arial"/>
                          <a:cs typeface="Arial"/>
                        </a:rPr>
                        <a:t>e </a:t>
                      </a:r>
                      <a:r>
                        <a:rPr sz="950" spc="-30" dirty="0">
                          <a:latin typeface="Arial"/>
                          <a:cs typeface="Arial"/>
                        </a:rPr>
                        <a:t> </a:t>
                      </a:r>
                      <a:r>
                        <a:rPr sz="950" dirty="0">
                          <a:latin typeface="Arial"/>
                          <a:cs typeface="Arial"/>
                        </a:rPr>
                        <a:t>i</a:t>
                      </a:r>
                      <a:r>
                        <a:rPr sz="950" spc="-10" dirty="0">
                          <a:latin typeface="Arial"/>
                          <a:cs typeface="Arial"/>
                        </a:rPr>
                        <a:t>n</a:t>
                      </a:r>
                      <a:r>
                        <a:rPr sz="950" spc="-25" dirty="0">
                          <a:latin typeface="Arial"/>
                          <a:cs typeface="Arial"/>
                        </a:rPr>
                        <a:t>s</a:t>
                      </a:r>
                      <a:r>
                        <a:rPr sz="950" spc="-5" dirty="0">
                          <a:latin typeface="Arial"/>
                          <a:cs typeface="Arial"/>
                        </a:rPr>
                        <a:t>t</a:t>
                      </a:r>
                      <a:r>
                        <a:rPr sz="950" spc="15" dirty="0">
                          <a:latin typeface="Arial"/>
                          <a:cs typeface="Arial"/>
                        </a:rPr>
                        <a:t>r</a:t>
                      </a:r>
                      <a:r>
                        <a:rPr sz="950" spc="-30" dirty="0">
                          <a:latin typeface="Arial"/>
                          <a:cs typeface="Arial"/>
                        </a:rPr>
                        <a:t>u</a:t>
                      </a:r>
                      <a:r>
                        <a:rPr sz="950" dirty="0">
                          <a:latin typeface="Arial"/>
                          <a:cs typeface="Arial"/>
                        </a:rPr>
                        <a:t>c</a:t>
                      </a:r>
                      <a:r>
                        <a:rPr sz="950" spc="20" dirty="0">
                          <a:latin typeface="Arial"/>
                          <a:cs typeface="Arial"/>
                        </a:rPr>
                        <a:t>t</a:t>
                      </a:r>
                      <a:r>
                        <a:rPr sz="950" spc="-25" dirty="0">
                          <a:latin typeface="Arial"/>
                          <a:cs typeface="Arial"/>
                        </a:rPr>
                        <a:t>i</a:t>
                      </a:r>
                      <a:r>
                        <a:rPr sz="950" spc="15" dirty="0">
                          <a:latin typeface="Arial"/>
                          <a:cs typeface="Arial"/>
                        </a:rPr>
                        <a:t>o</a:t>
                      </a:r>
                      <a:r>
                        <a:rPr sz="950" spc="-10" dirty="0">
                          <a:latin typeface="Arial"/>
                          <a:cs typeface="Arial"/>
                        </a:rPr>
                        <a:t>n, </a:t>
                      </a:r>
                      <a:r>
                        <a:rPr sz="950" spc="15" dirty="0">
                          <a:latin typeface="Arial"/>
                          <a:cs typeface="Arial"/>
                        </a:rPr>
                        <a:t>m</a:t>
                      </a:r>
                      <a:r>
                        <a:rPr sz="950" spc="-10" dirty="0">
                          <a:latin typeface="Arial"/>
                          <a:cs typeface="Arial"/>
                        </a:rPr>
                        <a:t>a</a:t>
                      </a:r>
                      <a:r>
                        <a:rPr sz="950" spc="-5" dirty="0">
                          <a:latin typeface="Arial"/>
                          <a:cs typeface="Arial"/>
                        </a:rPr>
                        <a:t>t</a:t>
                      </a:r>
                      <a:r>
                        <a:rPr sz="950" spc="-10" dirty="0">
                          <a:latin typeface="Arial"/>
                          <a:cs typeface="Arial"/>
                        </a:rPr>
                        <a:t>er</a:t>
                      </a:r>
                      <a:r>
                        <a:rPr sz="950" spc="-25" dirty="0">
                          <a:latin typeface="Arial"/>
                          <a:cs typeface="Arial"/>
                        </a:rPr>
                        <a:t>i</a:t>
                      </a:r>
                      <a:r>
                        <a:rPr sz="950" spc="-10" dirty="0">
                          <a:latin typeface="Arial"/>
                          <a:cs typeface="Arial"/>
                        </a:rPr>
                        <a:t>a</a:t>
                      </a:r>
                      <a:r>
                        <a:rPr sz="950" dirty="0">
                          <a:latin typeface="Arial"/>
                          <a:cs typeface="Arial"/>
                        </a:rPr>
                        <a:t>l</a:t>
                      </a:r>
                      <a:r>
                        <a:rPr sz="950" spc="-25" dirty="0">
                          <a:latin typeface="Arial"/>
                          <a:cs typeface="Arial"/>
                        </a:rPr>
                        <a:t>s</a:t>
                      </a:r>
                      <a:r>
                        <a:rPr sz="950" dirty="0">
                          <a:latin typeface="Arial"/>
                          <a:cs typeface="Arial"/>
                        </a:rPr>
                        <a:t>,</a:t>
                      </a:r>
                      <a:r>
                        <a:rPr sz="950" spc="-5" dirty="0">
                          <a:latin typeface="Arial"/>
                          <a:cs typeface="Arial"/>
                        </a:rPr>
                        <a:t> </a:t>
                      </a:r>
                      <a:r>
                        <a:rPr sz="950" spc="15" dirty="0">
                          <a:latin typeface="Arial"/>
                          <a:cs typeface="Arial"/>
                        </a:rPr>
                        <a:t>a</a:t>
                      </a:r>
                      <a:r>
                        <a:rPr sz="950" spc="-30" dirty="0">
                          <a:latin typeface="Arial"/>
                          <a:cs typeface="Arial"/>
                        </a:rPr>
                        <a:t>n</a:t>
                      </a:r>
                      <a:r>
                        <a:rPr sz="950" spc="-10" dirty="0">
                          <a:latin typeface="Arial"/>
                          <a:cs typeface="Arial"/>
                        </a:rPr>
                        <a:t>d</a:t>
                      </a:r>
                      <a:r>
                        <a:rPr sz="950" spc="-5" dirty="0">
                          <a:latin typeface="Arial"/>
                          <a:cs typeface="Arial"/>
                        </a:rPr>
                        <a:t>/</a:t>
                      </a:r>
                      <a:r>
                        <a:rPr sz="950" spc="-10" dirty="0">
                          <a:latin typeface="Arial"/>
                          <a:cs typeface="Arial"/>
                        </a:rPr>
                        <a:t>o</a:t>
                      </a:r>
                      <a:r>
                        <a:rPr sz="950" dirty="0">
                          <a:latin typeface="Arial"/>
                          <a:cs typeface="Arial"/>
                        </a:rPr>
                        <a:t>r</a:t>
                      </a:r>
                      <a:r>
                        <a:rPr sz="950" spc="-10" dirty="0">
                          <a:latin typeface="Arial"/>
                          <a:cs typeface="Arial"/>
                        </a:rPr>
                        <a:t> </a:t>
                      </a:r>
                      <a:r>
                        <a:rPr sz="950" spc="20" dirty="0">
                          <a:latin typeface="Arial"/>
                          <a:cs typeface="Arial"/>
                        </a:rPr>
                        <a:t>c</a:t>
                      </a:r>
                      <a:r>
                        <a:rPr sz="950" spc="-30" dirty="0">
                          <a:latin typeface="Arial"/>
                          <a:cs typeface="Arial"/>
                        </a:rPr>
                        <a:t>u</a:t>
                      </a:r>
                      <a:r>
                        <a:rPr sz="950" spc="-10" dirty="0">
                          <a:latin typeface="Arial"/>
                          <a:cs typeface="Arial"/>
                        </a:rPr>
                        <a:t>r</a:t>
                      </a:r>
                      <a:r>
                        <a:rPr sz="950" spc="15" dirty="0">
                          <a:latin typeface="Arial"/>
                          <a:cs typeface="Arial"/>
                        </a:rPr>
                        <a:t>r</a:t>
                      </a:r>
                      <a:r>
                        <a:rPr sz="950" spc="-25" dirty="0">
                          <a:latin typeface="Arial"/>
                          <a:cs typeface="Arial"/>
                        </a:rPr>
                        <a:t>i</a:t>
                      </a:r>
                      <a:r>
                        <a:rPr sz="950" spc="20" dirty="0">
                          <a:latin typeface="Arial"/>
                          <a:cs typeface="Arial"/>
                        </a:rPr>
                        <a:t>c</a:t>
                      </a:r>
                      <a:r>
                        <a:rPr sz="950" spc="-30" dirty="0">
                          <a:latin typeface="Arial"/>
                          <a:cs typeface="Arial"/>
                        </a:rPr>
                        <a:t>u</a:t>
                      </a:r>
                      <a:r>
                        <a:rPr sz="950" spc="-25" dirty="0">
                          <a:latin typeface="Arial"/>
                          <a:cs typeface="Arial"/>
                        </a:rPr>
                        <a:t>l</a:t>
                      </a:r>
                      <a:r>
                        <a:rPr sz="950" spc="-10" dirty="0">
                          <a:latin typeface="Arial"/>
                          <a:cs typeface="Arial"/>
                        </a:rPr>
                        <a:t>a)</a:t>
                      </a:r>
                      <a:r>
                        <a:rPr sz="950" dirty="0">
                          <a:latin typeface="Arial"/>
                          <a:cs typeface="Arial"/>
                        </a:rPr>
                        <a:t>.</a:t>
                      </a:r>
                      <a:endParaRPr sz="950">
                        <a:latin typeface="Arial"/>
                        <a:cs typeface="Arial"/>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tcPr>
                </a:tc>
              </a:tr>
              <a:tr h="365760">
                <a:tc>
                  <a:txBody>
                    <a:bodyPr/>
                    <a:lstStyle/>
                    <a:p>
                      <a:pPr marL="62865">
                        <a:lnSpc>
                          <a:spcPct val="100000"/>
                        </a:lnSpc>
                      </a:pPr>
                      <a:r>
                        <a:rPr sz="1000" b="1" spc="5" dirty="0">
                          <a:latin typeface="Arial"/>
                          <a:cs typeface="Arial"/>
                        </a:rPr>
                        <a:t>In</a:t>
                      </a:r>
                      <a:r>
                        <a:rPr sz="1000" b="1" spc="-25" dirty="0">
                          <a:latin typeface="Arial"/>
                          <a:cs typeface="Arial"/>
                        </a:rPr>
                        <a:t>f</a:t>
                      </a:r>
                      <a:r>
                        <a:rPr sz="1000" b="1" spc="5" dirty="0">
                          <a:latin typeface="Arial"/>
                          <a:cs typeface="Arial"/>
                        </a:rPr>
                        <a:t>u</a:t>
                      </a:r>
                      <a:r>
                        <a:rPr sz="1000" b="1" spc="-10" dirty="0">
                          <a:latin typeface="Arial"/>
                          <a:cs typeface="Arial"/>
                        </a:rPr>
                        <a:t>s</a:t>
                      </a:r>
                      <a:r>
                        <a:rPr sz="1000" b="1" dirty="0">
                          <a:latin typeface="Arial"/>
                          <a:cs typeface="Arial"/>
                        </a:rPr>
                        <a:t>e </a:t>
                      </a:r>
                      <a:r>
                        <a:rPr sz="1000" b="1" spc="-20" dirty="0">
                          <a:latin typeface="Arial"/>
                          <a:cs typeface="Arial"/>
                        </a:rPr>
                        <a:t>W</a:t>
                      </a:r>
                      <a:r>
                        <a:rPr sz="1000" b="1" spc="5" dirty="0">
                          <a:latin typeface="Arial"/>
                          <a:cs typeface="Arial"/>
                        </a:rPr>
                        <a:t>o</a:t>
                      </a:r>
                      <a:r>
                        <a:rPr sz="1000" b="1" spc="-10" dirty="0">
                          <a:latin typeface="Arial"/>
                          <a:cs typeface="Arial"/>
                        </a:rPr>
                        <a:t>rk</a:t>
                      </a:r>
                      <a:r>
                        <a:rPr sz="1000" b="1" spc="-20" dirty="0">
                          <a:latin typeface="Arial"/>
                          <a:cs typeface="Arial"/>
                        </a:rPr>
                        <a:t>i</a:t>
                      </a:r>
                      <a:r>
                        <a:rPr sz="1000" b="1" spc="5" dirty="0">
                          <a:latin typeface="Arial"/>
                          <a:cs typeface="Arial"/>
                        </a:rPr>
                        <a:t>n</a:t>
                      </a:r>
                      <a:r>
                        <a:rPr sz="1000" b="1" dirty="0">
                          <a:latin typeface="Arial"/>
                          <a:cs typeface="Arial"/>
                        </a:rPr>
                        <a:t>g</a:t>
                      </a:r>
                      <a:r>
                        <a:rPr sz="1000" b="1" spc="-10" dirty="0">
                          <a:latin typeface="Arial"/>
                          <a:cs typeface="Arial"/>
                        </a:rPr>
                        <a:t> </a:t>
                      </a:r>
                      <a:r>
                        <a:rPr sz="1000" b="1" spc="-20" dirty="0">
                          <a:latin typeface="Arial"/>
                          <a:cs typeface="Arial"/>
                        </a:rPr>
                        <a:t>w</a:t>
                      </a:r>
                      <a:r>
                        <a:rPr sz="1000" b="1" dirty="0">
                          <a:latin typeface="Arial"/>
                          <a:cs typeface="Arial"/>
                        </a:rPr>
                        <a:t>/</a:t>
                      </a:r>
                      <a:r>
                        <a:rPr sz="1000" b="1" spc="-10" dirty="0">
                          <a:latin typeface="Arial"/>
                          <a:cs typeface="Arial"/>
                        </a:rPr>
                        <a:t> </a:t>
                      </a:r>
                      <a:r>
                        <a:rPr sz="1000" b="1" spc="5" dirty="0">
                          <a:latin typeface="Arial"/>
                          <a:cs typeface="Arial"/>
                        </a:rPr>
                        <a:t>F</a:t>
                      </a:r>
                      <a:r>
                        <a:rPr sz="1000" b="1" spc="-10" dirty="0">
                          <a:latin typeface="Arial"/>
                          <a:cs typeface="Arial"/>
                        </a:rPr>
                        <a:t>am</a:t>
                      </a:r>
                      <a:r>
                        <a:rPr sz="1000" b="1" spc="5" dirty="0">
                          <a:latin typeface="Arial"/>
                          <a:cs typeface="Arial"/>
                        </a:rPr>
                        <a:t>i</a:t>
                      </a:r>
                      <a:r>
                        <a:rPr sz="1000" b="1" spc="-20" dirty="0">
                          <a:latin typeface="Arial"/>
                          <a:cs typeface="Arial"/>
                        </a:rPr>
                        <a:t>l</a:t>
                      </a:r>
                      <a:r>
                        <a:rPr sz="1000" b="1" spc="5" dirty="0">
                          <a:latin typeface="Arial"/>
                          <a:cs typeface="Arial"/>
                        </a:rPr>
                        <a:t>i</a:t>
                      </a:r>
                      <a:r>
                        <a:rPr sz="1000" b="1" spc="-10" dirty="0">
                          <a:latin typeface="Arial"/>
                          <a:cs typeface="Arial"/>
                        </a:rPr>
                        <a:t>e</a:t>
                      </a:r>
                      <a:r>
                        <a:rPr sz="1000" b="1" dirty="0">
                          <a:latin typeface="Arial"/>
                          <a:cs typeface="Arial"/>
                        </a:rPr>
                        <a:t>s</a:t>
                      </a:r>
                      <a:endParaRPr sz="1000">
                        <a:latin typeface="Arial"/>
                        <a:cs typeface="Arial"/>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tcPr>
                </a:tc>
                <a:tc>
                  <a:txBody>
                    <a:bodyPr/>
                    <a:lstStyle/>
                    <a:p>
                      <a:pPr marL="62865" marR="58419">
                        <a:lnSpc>
                          <a:spcPts val="1060"/>
                        </a:lnSpc>
                      </a:pPr>
                      <a:r>
                        <a:rPr sz="950" dirty="0">
                          <a:latin typeface="Arial"/>
                          <a:cs typeface="Arial"/>
                        </a:rPr>
                        <a:t>D</a:t>
                      </a:r>
                      <a:r>
                        <a:rPr sz="950" spc="-10" dirty="0">
                          <a:latin typeface="Arial"/>
                          <a:cs typeface="Arial"/>
                        </a:rPr>
                        <a:t>e</a:t>
                      </a:r>
                      <a:r>
                        <a:rPr sz="950" spc="-25" dirty="0">
                          <a:latin typeface="Arial"/>
                          <a:cs typeface="Arial"/>
                        </a:rPr>
                        <a:t>si</a:t>
                      </a:r>
                      <a:r>
                        <a:rPr sz="950" spc="15" dirty="0">
                          <a:latin typeface="Arial"/>
                          <a:cs typeface="Arial"/>
                        </a:rPr>
                        <a:t>g</a:t>
                      </a:r>
                      <a:r>
                        <a:rPr sz="950" dirty="0">
                          <a:latin typeface="Arial"/>
                          <a:cs typeface="Arial"/>
                        </a:rPr>
                        <a:t>n</a:t>
                      </a:r>
                      <a:r>
                        <a:rPr sz="950" spc="-10" dirty="0">
                          <a:latin typeface="Arial"/>
                          <a:cs typeface="Arial"/>
                        </a:rPr>
                        <a:t> </a:t>
                      </a:r>
                      <a:r>
                        <a:rPr sz="950" spc="15" dirty="0">
                          <a:latin typeface="Arial"/>
                          <a:cs typeface="Arial"/>
                        </a:rPr>
                        <a:t>o</a:t>
                      </a:r>
                      <a:r>
                        <a:rPr sz="950" spc="-30" dirty="0">
                          <a:latin typeface="Arial"/>
                          <a:cs typeface="Arial"/>
                        </a:rPr>
                        <a:t>n</a:t>
                      </a:r>
                      <a:r>
                        <a:rPr sz="950" dirty="0">
                          <a:latin typeface="Arial"/>
                          <a:cs typeface="Arial"/>
                        </a:rPr>
                        <a:t>e</a:t>
                      </a:r>
                      <a:r>
                        <a:rPr sz="950" spc="40" dirty="0">
                          <a:latin typeface="Arial"/>
                          <a:cs typeface="Arial"/>
                        </a:rPr>
                        <a:t> </a:t>
                      </a:r>
                      <a:r>
                        <a:rPr sz="950" spc="-10" dirty="0">
                          <a:latin typeface="Arial"/>
                          <a:cs typeface="Arial"/>
                        </a:rPr>
                        <a:t>(1</a:t>
                      </a:r>
                      <a:r>
                        <a:rPr sz="950" dirty="0">
                          <a:latin typeface="Arial"/>
                          <a:cs typeface="Arial"/>
                        </a:rPr>
                        <a:t>)</a:t>
                      </a:r>
                      <a:r>
                        <a:rPr sz="950" spc="40" dirty="0">
                          <a:latin typeface="Arial"/>
                          <a:cs typeface="Arial"/>
                        </a:rPr>
                        <a:t> </a:t>
                      </a:r>
                      <a:r>
                        <a:rPr sz="950" spc="-30" dirty="0">
                          <a:latin typeface="Arial"/>
                          <a:cs typeface="Arial"/>
                        </a:rPr>
                        <a:t>h</a:t>
                      </a:r>
                      <a:r>
                        <a:rPr sz="950" spc="-10" dirty="0">
                          <a:latin typeface="Arial"/>
                          <a:cs typeface="Arial"/>
                        </a:rPr>
                        <a:t>o</a:t>
                      </a:r>
                      <a:r>
                        <a:rPr sz="950" spc="15" dirty="0">
                          <a:latin typeface="Arial"/>
                          <a:cs typeface="Arial"/>
                        </a:rPr>
                        <a:t>m</a:t>
                      </a:r>
                      <a:r>
                        <a:rPr sz="950" dirty="0">
                          <a:latin typeface="Arial"/>
                          <a:cs typeface="Arial"/>
                        </a:rPr>
                        <a:t>e</a:t>
                      </a:r>
                      <a:r>
                        <a:rPr sz="950" spc="15" dirty="0">
                          <a:latin typeface="Arial"/>
                          <a:cs typeface="Arial"/>
                        </a:rPr>
                        <a:t> </a:t>
                      </a:r>
                      <a:r>
                        <a:rPr sz="950" spc="-25" dirty="0">
                          <a:latin typeface="Arial"/>
                          <a:cs typeface="Arial"/>
                        </a:rPr>
                        <a:t>l</a:t>
                      </a:r>
                      <a:r>
                        <a:rPr sz="950" spc="-10" dirty="0">
                          <a:latin typeface="Arial"/>
                          <a:cs typeface="Arial"/>
                        </a:rPr>
                        <a:t>ea</a:t>
                      </a:r>
                      <a:r>
                        <a:rPr sz="950" spc="15" dirty="0">
                          <a:latin typeface="Arial"/>
                          <a:cs typeface="Arial"/>
                        </a:rPr>
                        <a:t>r</a:t>
                      </a:r>
                      <a:r>
                        <a:rPr sz="950" spc="-10" dirty="0">
                          <a:latin typeface="Arial"/>
                          <a:cs typeface="Arial"/>
                        </a:rPr>
                        <a:t>n</a:t>
                      </a:r>
                      <a:r>
                        <a:rPr sz="950" dirty="0">
                          <a:latin typeface="Arial"/>
                          <a:cs typeface="Arial"/>
                        </a:rPr>
                        <a:t>i</a:t>
                      </a:r>
                      <a:r>
                        <a:rPr sz="950" spc="-30" dirty="0">
                          <a:latin typeface="Arial"/>
                          <a:cs typeface="Arial"/>
                        </a:rPr>
                        <a:t>n</a:t>
                      </a:r>
                      <a:r>
                        <a:rPr sz="950" dirty="0">
                          <a:latin typeface="Arial"/>
                          <a:cs typeface="Arial"/>
                        </a:rPr>
                        <a:t>g</a:t>
                      </a:r>
                      <a:r>
                        <a:rPr sz="950" spc="15" dirty="0">
                          <a:latin typeface="Arial"/>
                          <a:cs typeface="Arial"/>
                        </a:rPr>
                        <a:t> </a:t>
                      </a:r>
                      <a:r>
                        <a:rPr sz="950" spc="-10" dirty="0">
                          <a:latin typeface="Arial"/>
                          <a:cs typeface="Arial"/>
                        </a:rPr>
                        <a:t>a</a:t>
                      </a:r>
                      <a:r>
                        <a:rPr sz="950" dirty="0">
                          <a:latin typeface="Arial"/>
                          <a:cs typeface="Arial"/>
                        </a:rPr>
                        <a:t>c</a:t>
                      </a:r>
                      <a:r>
                        <a:rPr sz="950" spc="-5" dirty="0">
                          <a:latin typeface="Arial"/>
                          <a:cs typeface="Arial"/>
                        </a:rPr>
                        <a:t>t</a:t>
                      </a:r>
                      <a:r>
                        <a:rPr sz="950" dirty="0">
                          <a:latin typeface="Arial"/>
                          <a:cs typeface="Arial"/>
                        </a:rPr>
                        <a:t>iv</a:t>
                      </a:r>
                      <a:r>
                        <a:rPr sz="950" spc="-25" dirty="0">
                          <a:latin typeface="Arial"/>
                          <a:cs typeface="Arial"/>
                        </a:rPr>
                        <a:t>i</a:t>
                      </a:r>
                      <a:r>
                        <a:rPr sz="950" spc="20" dirty="0">
                          <a:latin typeface="Arial"/>
                          <a:cs typeface="Arial"/>
                        </a:rPr>
                        <a:t>t</a:t>
                      </a:r>
                      <a:r>
                        <a:rPr sz="950" dirty="0">
                          <a:latin typeface="Arial"/>
                          <a:cs typeface="Arial"/>
                        </a:rPr>
                        <a:t>y</a:t>
                      </a:r>
                      <a:r>
                        <a:rPr sz="950" spc="-5" dirty="0">
                          <a:latin typeface="Arial"/>
                          <a:cs typeface="Arial"/>
                        </a:rPr>
                        <a:t> t</a:t>
                      </a:r>
                      <a:r>
                        <a:rPr sz="950" dirty="0">
                          <a:latin typeface="Arial"/>
                          <a:cs typeface="Arial"/>
                        </a:rPr>
                        <a:t>o</a:t>
                      </a:r>
                      <a:r>
                        <a:rPr sz="950" spc="15" dirty="0">
                          <a:latin typeface="Arial"/>
                          <a:cs typeface="Arial"/>
                        </a:rPr>
                        <a:t> </a:t>
                      </a:r>
                      <a:r>
                        <a:rPr sz="950" spc="-10" dirty="0">
                          <a:latin typeface="Arial"/>
                          <a:cs typeface="Arial"/>
                        </a:rPr>
                        <a:t>r</a:t>
                      </a:r>
                      <a:r>
                        <a:rPr sz="950" spc="15" dirty="0">
                          <a:latin typeface="Arial"/>
                          <a:cs typeface="Arial"/>
                        </a:rPr>
                        <a:t>e</a:t>
                      </a:r>
                      <a:r>
                        <a:rPr sz="950" dirty="0">
                          <a:latin typeface="Arial"/>
                          <a:cs typeface="Arial"/>
                        </a:rPr>
                        <a:t>i</a:t>
                      </a:r>
                      <a:r>
                        <a:rPr sz="950" spc="-30" dirty="0">
                          <a:latin typeface="Arial"/>
                          <a:cs typeface="Arial"/>
                        </a:rPr>
                        <a:t>n</a:t>
                      </a:r>
                      <a:r>
                        <a:rPr sz="950" spc="20" dirty="0">
                          <a:latin typeface="Arial"/>
                          <a:cs typeface="Arial"/>
                        </a:rPr>
                        <a:t>f</a:t>
                      </a:r>
                      <a:r>
                        <a:rPr sz="950" spc="-10" dirty="0">
                          <a:latin typeface="Arial"/>
                          <a:cs typeface="Arial"/>
                        </a:rPr>
                        <a:t>or</a:t>
                      </a:r>
                      <a:r>
                        <a:rPr sz="950" dirty="0">
                          <a:latin typeface="Arial"/>
                          <a:cs typeface="Arial"/>
                        </a:rPr>
                        <a:t>ce</a:t>
                      </a:r>
                      <a:r>
                        <a:rPr sz="950" spc="15" dirty="0">
                          <a:latin typeface="Arial"/>
                          <a:cs typeface="Arial"/>
                        </a:rPr>
                        <a:t> </a:t>
                      </a:r>
                      <a:r>
                        <a:rPr sz="950" spc="20" dirty="0">
                          <a:latin typeface="Arial"/>
                          <a:cs typeface="Arial"/>
                        </a:rPr>
                        <a:t>f</a:t>
                      </a:r>
                      <a:r>
                        <a:rPr sz="950" spc="-30" dirty="0">
                          <a:latin typeface="Arial"/>
                          <a:cs typeface="Arial"/>
                        </a:rPr>
                        <a:t>a</a:t>
                      </a:r>
                      <a:r>
                        <a:rPr sz="950" spc="15" dirty="0">
                          <a:latin typeface="Arial"/>
                          <a:cs typeface="Arial"/>
                        </a:rPr>
                        <a:t>m</a:t>
                      </a:r>
                      <a:r>
                        <a:rPr sz="950" spc="-25" dirty="0">
                          <a:latin typeface="Arial"/>
                          <a:cs typeface="Arial"/>
                        </a:rPr>
                        <a:t>ily</a:t>
                      </a:r>
                      <a:r>
                        <a:rPr sz="950" dirty="0">
                          <a:latin typeface="Arial"/>
                          <a:cs typeface="Arial"/>
                        </a:rPr>
                        <a:t>,</a:t>
                      </a:r>
                      <a:r>
                        <a:rPr sz="950" spc="45" dirty="0">
                          <a:latin typeface="Arial"/>
                          <a:cs typeface="Arial"/>
                        </a:rPr>
                        <a:t> </a:t>
                      </a:r>
                      <a:r>
                        <a:rPr sz="950" spc="-25" dirty="0">
                          <a:latin typeface="Arial"/>
                          <a:cs typeface="Arial"/>
                        </a:rPr>
                        <a:t>s</a:t>
                      </a:r>
                      <a:r>
                        <a:rPr sz="950" spc="20" dirty="0">
                          <a:latin typeface="Arial"/>
                          <a:cs typeface="Arial"/>
                        </a:rPr>
                        <a:t>t</a:t>
                      </a:r>
                      <a:r>
                        <a:rPr sz="950" spc="-30" dirty="0">
                          <a:latin typeface="Arial"/>
                          <a:cs typeface="Arial"/>
                        </a:rPr>
                        <a:t>u</a:t>
                      </a:r>
                      <a:r>
                        <a:rPr sz="950" spc="-10" dirty="0">
                          <a:latin typeface="Arial"/>
                          <a:cs typeface="Arial"/>
                        </a:rPr>
                        <a:t>d</a:t>
                      </a:r>
                      <a:r>
                        <a:rPr sz="950" spc="15" dirty="0">
                          <a:latin typeface="Arial"/>
                          <a:cs typeface="Arial"/>
                        </a:rPr>
                        <a:t>e</a:t>
                      </a:r>
                      <a:r>
                        <a:rPr sz="950" spc="-30" dirty="0">
                          <a:latin typeface="Arial"/>
                          <a:cs typeface="Arial"/>
                        </a:rPr>
                        <a:t>n</a:t>
                      </a:r>
                      <a:r>
                        <a:rPr sz="950" spc="-5" dirty="0">
                          <a:latin typeface="Arial"/>
                          <a:cs typeface="Arial"/>
                        </a:rPr>
                        <a:t>t</a:t>
                      </a:r>
                      <a:r>
                        <a:rPr sz="950" dirty="0">
                          <a:latin typeface="Arial"/>
                          <a:cs typeface="Arial"/>
                        </a:rPr>
                        <a:t>,</a:t>
                      </a:r>
                      <a:r>
                        <a:rPr sz="950" spc="20" dirty="0">
                          <a:latin typeface="Arial"/>
                          <a:cs typeface="Arial"/>
                        </a:rPr>
                        <a:t> </a:t>
                      </a:r>
                      <a:r>
                        <a:rPr sz="950" spc="15" dirty="0">
                          <a:latin typeface="Arial"/>
                          <a:cs typeface="Arial"/>
                        </a:rPr>
                        <a:t>a</a:t>
                      </a:r>
                      <a:r>
                        <a:rPr sz="950" spc="-30" dirty="0">
                          <a:latin typeface="Arial"/>
                          <a:cs typeface="Arial"/>
                        </a:rPr>
                        <a:t>n</a:t>
                      </a:r>
                      <a:r>
                        <a:rPr sz="950" dirty="0">
                          <a:latin typeface="Arial"/>
                          <a:cs typeface="Arial"/>
                        </a:rPr>
                        <a:t>d</a:t>
                      </a:r>
                      <a:r>
                        <a:rPr sz="950" spc="15" dirty="0">
                          <a:latin typeface="Arial"/>
                          <a:cs typeface="Arial"/>
                        </a:rPr>
                        <a:t> </a:t>
                      </a:r>
                      <a:r>
                        <a:rPr sz="950" spc="-5" dirty="0">
                          <a:latin typeface="Arial"/>
                          <a:cs typeface="Arial"/>
                        </a:rPr>
                        <a:t>t</a:t>
                      </a:r>
                      <a:r>
                        <a:rPr sz="950" spc="-10" dirty="0">
                          <a:latin typeface="Arial"/>
                          <a:cs typeface="Arial"/>
                        </a:rPr>
                        <a:t>ea</a:t>
                      </a:r>
                      <a:r>
                        <a:rPr sz="950" spc="20" dirty="0">
                          <a:latin typeface="Arial"/>
                          <a:cs typeface="Arial"/>
                        </a:rPr>
                        <a:t>c</a:t>
                      </a:r>
                      <a:r>
                        <a:rPr sz="950" spc="-30" dirty="0">
                          <a:latin typeface="Arial"/>
                          <a:cs typeface="Arial"/>
                        </a:rPr>
                        <a:t>h</a:t>
                      </a:r>
                      <a:r>
                        <a:rPr sz="950" spc="-10" dirty="0">
                          <a:latin typeface="Arial"/>
                          <a:cs typeface="Arial"/>
                        </a:rPr>
                        <a:t>e</a:t>
                      </a:r>
                      <a:r>
                        <a:rPr sz="950" dirty="0">
                          <a:latin typeface="Arial"/>
                          <a:cs typeface="Arial"/>
                        </a:rPr>
                        <a:t>r</a:t>
                      </a:r>
                      <a:r>
                        <a:rPr sz="950" spc="40" dirty="0">
                          <a:latin typeface="Arial"/>
                          <a:cs typeface="Arial"/>
                        </a:rPr>
                        <a:t> </a:t>
                      </a:r>
                      <a:r>
                        <a:rPr sz="950" dirty="0">
                          <a:latin typeface="Arial"/>
                          <a:cs typeface="Arial"/>
                        </a:rPr>
                        <a:t>i</a:t>
                      </a:r>
                      <a:r>
                        <a:rPr sz="950" spc="-30" dirty="0">
                          <a:latin typeface="Arial"/>
                          <a:cs typeface="Arial"/>
                        </a:rPr>
                        <a:t>n</a:t>
                      </a:r>
                      <a:r>
                        <a:rPr sz="950" spc="-5" dirty="0">
                          <a:latin typeface="Arial"/>
                          <a:cs typeface="Arial"/>
                        </a:rPr>
                        <a:t>t</a:t>
                      </a:r>
                      <a:r>
                        <a:rPr sz="950" spc="-10" dirty="0">
                          <a:latin typeface="Arial"/>
                          <a:cs typeface="Arial"/>
                        </a:rPr>
                        <a:t>era</a:t>
                      </a:r>
                      <a:r>
                        <a:rPr sz="950" dirty="0">
                          <a:latin typeface="Arial"/>
                          <a:cs typeface="Arial"/>
                        </a:rPr>
                        <a:t>c</a:t>
                      </a:r>
                      <a:r>
                        <a:rPr sz="950" spc="20" dirty="0">
                          <a:latin typeface="Arial"/>
                          <a:cs typeface="Arial"/>
                        </a:rPr>
                        <a:t>t</a:t>
                      </a:r>
                      <a:r>
                        <a:rPr sz="950" spc="-25" dirty="0">
                          <a:latin typeface="Arial"/>
                          <a:cs typeface="Arial"/>
                        </a:rPr>
                        <a:t>i</a:t>
                      </a:r>
                      <a:r>
                        <a:rPr sz="950" spc="15" dirty="0">
                          <a:latin typeface="Arial"/>
                          <a:cs typeface="Arial"/>
                        </a:rPr>
                        <a:t>o</a:t>
                      </a:r>
                      <a:r>
                        <a:rPr sz="950" spc="-30" dirty="0">
                          <a:latin typeface="Arial"/>
                          <a:cs typeface="Arial"/>
                        </a:rPr>
                        <a:t>n</a:t>
                      </a:r>
                      <a:r>
                        <a:rPr sz="950" dirty="0">
                          <a:latin typeface="Arial"/>
                          <a:cs typeface="Arial"/>
                        </a:rPr>
                        <a:t>s</a:t>
                      </a:r>
                      <a:r>
                        <a:rPr sz="950" spc="20" dirty="0">
                          <a:latin typeface="Arial"/>
                          <a:cs typeface="Arial"/>
                        </a:rPr>
                        <a:t> </a:t>
                      </a:r>
                      <a:r>
                        <a:rPr sz="950" spc="15" dirty="0">
                          <a:latin typeface="Arial"/>
                          <a:cs typeface="Arial"/>
                        </a:rPr>
                        <a:t>a</a:t>
                      </a:r>
                      <a:r>
                        <a:rPr sz="950" spc="-30" dirty="0">
                          <a:latin typeface="Arial"/>
                          <a:cs typeface="Arial"/>
                        </a:rPr>
                        <a:t>n</a:t>
                      </a:r>
                      <a:r>
                        <a:rPr sz="950" dirty="0">
                          <a:latin typeface="Arial"/>
                          <a:cs typeface="Arial"/>
                        </a:rPr>
                        <a:t>d</a:t>
                      </a:r>
                      <a:r>
                        <a:rPr sz="950" spc="15" dirty="0">
                          <a:latin typeface="Arial"/>
                          <a:cs typeface="Arial"/>
                        </a:rPr>
                        <a:t> </a:t>
                      </a:r>
                      <a:r>
                        <a:rPr sz="950" spc="-10" dirty="0">
                          <a:latin typeface="Arial"/>
                          <a:cs typeface="Arial"/>
                        </a:rPr>
                        <a:t>p</a:t>
                      </a:r>
                      <a:r>
                        <a:rPr sz="950" spc="15" dirty="0">
                          <a:latin typeface="Arial"/>
                          <a:cs typeface="Arial"/>
                        </a:rPr>
                        <a:t>o</a:t>
                      </a:r>
                      <a:r>
                        <a:rPr sz="950" spc="-25" dirty="0">
                          <a:latin typeface="Arial"/>
                          <a:cs typeface="Arial"/>
                        </a:rPr>
                        <a:t>si</a:t>
                      </a:r>
                      <a:r>
                        <a:rPr sz="950" spc="20" dirty="0">
                          <a:latin typeface="Arial"/>
                          <a:cs typeface="Arial"/>
                        </a:rPr>
                        <a:t>t</a:t>
                      </a:r>
                      <a:r>
                        <a:rPr sz="950" dirty="0">
                          <a:latin typeface="Arial"/>
                          <a:cs typeface="Arial"/>
                        </a:rPr>
                        <a:t>i</a:t>
                      </a:r>
                      <a:r>
                        <a:rPr sz="950" spc="-25" dirty="0">
                          <a:latin typeface="Arial"/>
                          <a:cs typeface="Arial"/>
                        </a:rPr>
                        <a:t>v</a:t>
                      </a:r>
                      <a:r>
                        <a:rPr sz="950" dirty="0">
                          <a:latin typeface="Arial"/>
                          <a:cs typeface="Arial"/>
                        </a:rPr>
                        <a:t>e</a:t>
                      </a:r>
                      <a:r>
                        <a:rPr sz="950" spc="40" dirty="0">
                          <a:latin typeface="Arial"/>
                          <a:cs typeface="Arial"/>
                        </a:rPr>
                        <a:t> </a:t>
                      </a:r>
                      <a:r>
                        <a:rPr sz="950" spc="-25" dirty="0">
                          <a:latin typeface="Arial"/>
                          <a:cs typeface="Arial"/>
                        </a:rPr>
                        <a:t>l</a:t>
                      </a:r>
                      <a:r>
                        <a:rPr sz="950" spc="-10" dirty="0">
                          <a:latin typeface="Arial"/>
                          <a:cs typeface="Arial"/>
                        </a:rPr>
                        <a:t>ea</a:t>
                      </a:r>
                      <a:r>
                        <a:rPr sz="950" spc="15" dirty="0">
                          <a:latin typeface="Arial"/>
                          <a:cs typeface="Arial"/>
                        </a:rPr>
                        <a:t>r</a:t>
                      </a:r>
                      <a:r>
                        <a:rPr sz="950" spc="-10" dirty="0">
                          <a:latin typeface="Arial"/>
                          <a:cs typeface="Arial"/>
                        </a:rPr>
                        <a:t>n</a:t>
                      </a:r>
                      <a:r>
                        <a:rPr sz="950" dirty="0">
                          <a:latin typeface="Arial"/>
                          <a:cs typeface="Arial"/>
                        </a:rPr>
                        <a:t>i</a:t>
                      </a:r>
                      <a:r>
                        <a:rPr sz="950" spc="-10" dirty="0">
                          <a:latin typeface="Arial"/>
                          <a:cs typeface="Arial"/>
                        </a:rPr>
                        <a:t>ng o</a:t>
                      </a:r>
                      <a:r>
                        <a:rPr sz="950" spc="-30" dirty="0">
                          <a:latin typeface="Arial"/>
                          <a:cs typeface="Arial"/>
                        </a:rPr>
                        <a:t>u</a:t>
                      </a:r>
                      <a:r>
                        <a:rPr sz="950" spc="-5" dirty="0">
                          <a:latin typeface="Arial"/>
                          <a:cs typeface="Arial"/>
                        </a:rPr>
                        <a:t>t</a:t>
                      </a:r>
                      <a:r>
                        <a:rPr sz="950" dirty="0">
                          <a:latin typeface="Arial"/>
                          <a:cs typeface="Arial"/>
                        </a:rPr>
                        <a:t>c</a:t>
                      </a:r>
                      <a:r>
                        <a:rPr sz="950" spc="-10" dirty="0">
                          <a:latin typeface="Arial"/>
                          <a:cs typeface="Arial"/>
                        </a:rPr>
                        <a:t>o</a:t>
                      </a:r>
                      <a:r>
                        <a:rPr sz="950" spc="15" dirty="0">
                          <a:latin typeface="Arial"/>
                          <a:cs typeface="Arial"/>
                        </a:rPr>
                        <a:t>m</a:t>
                      </a:r>
                      <a:r>
                        <a:rPr sz="950" spc="-10" dirty="0">
                          <a:latin typeface="Arial"/>
                          <a:cs typeface="Arial"/>
                        </a:rPr>
                        <a:t>e</a:t>
                      </a:r>
                      <a:r>
                        <a:rPr sz="950" spc="-25" dirty="0">
                          <a:latin typeface="Arial"/>
                          <a:cs typeface="Arial"/>
                        </a:rPr>
                        <a:t>s</a:t>
                      </a:r>
                      <a:r>
                        <a:rPr sz="950" dirty="0">
                          <a:latin typeface="Arial"/>
                          <a:cs typeface="Arial"/>
                        </a:rPr>
                        <a:t>.</a:t>
                      </a:r>
                      <a:endParaRPr sz="950">
                        <a:latin typeface="Arial"/>
                        <a:cs typeface="Arial"/>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tcPr>
                </a:tc>
              </a:tr>
              <a:tr h="371856">
                <a:tc>
                  <a:txBody>
                    <a:bodyPr/>
                    <a:lstStyle/>
                    <a:p>
                      <a:endParaRPr sz="950">
                        <a:latin typeface="Arial"/>
                        <a:cs typeface="Arial"/>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c>
                  <a:txBody>
                    <a:bodyPr/>
                    <a:lstStyle/>
                    <a:p>
                      <a:pPr marL="62865" marR="58419">
                        <a:lnSpc>
                          <a:spcPts val="1060"/>
                        </a:lnSpc>
                      </a:pPr>
                      <a:r>
                        <a:rPr sz="950" b="1" spc="10" dirty="0">
                          <a:latin typeface="Arial"/>
                          <a:cs typeface="Arial"/>
                        </a:rPr>
                        <a:t>*</a:t>
                      </a:r>
                      <a:r>
                        <a:rPr sz="950" b="1" dirty="0">
                          <a:latin typeface="Arial"/>
                          <a:cs typeface="Arial"/>
                        </a:rPr>
                        <a:t>N</a:t>
                      </a:r>
                      <a:r>
                        <a:rPr sz="950" b="1" spc="-15" dirty="0">
                          <a:latin typeface="Arial"/>
                          <a:cs typeface="Arial"/>
                        </a:rPr>
                        <a:t>o</a:t>
                      </a:r>
                      <a:r>
                        <a:rPr sz="950" b="1" spc="-10" dirty="0">
                          <a:latin typeface="Arial"/>
                          <a:cs typeface="Arial"/>
                        </a:rPr>
                        <a:t>te</a:t>
                      </a:r>
                      <a:r>
                        <a:rPr sz="950" b="1" dirty="0">
                          <a:latin typeface="Arial"/>
                          <a:cs typeface="Arial"/>
                        </a:rPr>
                        <a:t>* </a:t>
                      </a:r>
                      <a:r>
                        <a:rPr sz="950" b="1" spc="55" dirty="0">
                          <a:latin typeface="Arial"/>
                          <a:cs typeface="Arial"/>
                        </a:rPr>
                        <a:t> </a:t>
                      </a:r>
                      <a:r>
                        <a:rPr sz="950" b="1" spc="-50" dirty="0">
                          <a:latin typeface="Arial"/>
                          <a:cs typeface="Arial"/>
                        </a:rPr>
                        <a:t>A</a:t>
                      </a:r>
                      <a:r>
                        <a:rPr sz="950" b="1" spc="-5" dirty="0">
                          <a:latin typeface="Arial"/>
                          <a:cs typeface="Arial"/>
                        </a:rPr>
                        <a:t>l</a:t>
                      </a:r>
                      <a:r>
                        <a:rPr sz="950" b="1" dirty="0">
                          <a:latin typeface="Arial"/>
                          <a:cs typeface="Arial"/>
                        </a:rPr>
                        <a:t>l </a:t>
                      </a:r>
                      <a:r>
                        <a:rPr sz="950" b="1" spc="45" dirty="0">
                          <a:latin typeface="Arial"/>
                          <a:cs typeface="Arial"/>
                        </a:rPr>
                        <a:t> </a:t>
                      </a:r>
                      <a:r>
                        <a:rPr sz="950" b="1" spc="10" dirty="0">
                          <a:latin typeface="Arial"/>
                          <a:cs typeface="Arial"/>
                        </a:rPr>
                        <a:t>m</a:t>
                      </a:r>
                      <a:r>
                        <a:rPr sz="950" b="1" spc="-10" dirty="0">
                          <a:latin typeface="Arial"/>
                          <a:cs typeface="Arial"/>
                        </a:rPr>
                        <a:t>ate</a:t>
                      </a:r>
                      <a:r>
                        <a:rPr sz="950" b="1" spc="10" dirty="0">
                          <a:latin typeface="Arial"/>
                          <a:cs typeface="Arial"/>
                        </a:rPr>
                        <a:t>r</a:t>
                      </a:r>
                      <a:r>
                        <a:rPr sz="950" b="1" spc="-5" dirty="0">
                          <a:latin typeface="Arial"/>
                          <a:cs typeface="Arial"/>
                        </a:rPr>
                        <a:t>i</a:t>
                      </a:r>
                      <a:r>
                        <a:rPr sz="950" b="1" spc="-10" dirty="0">
                          <a:latin typeface="Arial"/>
                          <a:cs typeface="Arial"/>
                        </a:rPr>
                        <a:t>a</a:t>
                      </a:r>
                      <a:r>
                        <a:rPr sz="950" b="1" spc="-5" dirty="0">
                          <a:latin typeface="Arial"/>
                          <a:cs typeface="Arial"/>
                        </a:rPr>
                        <a:t>l</a:t>
                      </a:r>
                      <a:r>
                        <a:rPr sz="950" b="1" dirty="0">
                          <a:latin typeface="Arial"/>
                          <a:cs typeface="Arial"/>
                        </a:rPr>
                        <a:t>s </a:t>
                      </a:r>
                      <a:r>
                        <a:rPr sz="950" b="1" spc="40" dirty="0">
                          <a:latin typeface="Arial"/>
                          <a:cs typeface="Arial"/>
                        </a:rPr>
                        <a:t> </a:t>
                      </a:r>
                      <a:r>
                        <a:rPr sz="950" b="1" spc="-35" dirty="0">
                          <a:latin typeface="Arial"/>
                          <a:cs typeface="Arial"/>
                        </a:rPr>
                        <a:t>u</a:t>
                      </a:r>
                      <a:r>
                        <a:rPr sz="950" b="1" spc="-10" dirty="0">
                          <a:latin typeface="Arial"/>
                          <a:cs typeface="Arial"/>
                        </a:rPr>
                        <a:t>se</a:t>
                      </a:r>
                      <a:r>
                        <a:rPr sz="950" b="1" dirty="0">
                          <a:latin typeface="Arial"/>
                          <a:cs typeface="Arial"/>
                        </a:rPr>
                        <a:t>d </a:t>
                      </a:r>
                      <a:r>
                        <a:rPr sz="950" b="1" spc="60" dirty="0">
                          <a:latin typeface="Arial"/>
                          <a:cs typeface="Arial"/>
                        </a:rPr>
                        <a:t> </a:t>
                      </a:r>
                      <a:r>
                        <a:rPr sz="950" b="1" spc="-10" dirty="0">
                          <a:latin typeface="Arial"/>
                          <a:cs typeface="Arial"/>
                        </a:rPr>
                        <a:t>f</a:t>
                      </a:r>
                      <a:r>
                        <a:rPr sz="950" b="1" spc="-15" dirty="0">
                          <a:latin typeface="Arial"/>
                          <a:cs typeface="Arial"/>
                        </a:rPr>
                        <a:t>o</a:t>
                      </a:r>
                      <a:r>
                        <a:rPr sz="950" b="1" dirty="0">
                          <a:latin typeface="Arial"/>
                          <a:cs typeface="Arial"/>
                        </a:rPr>
                        <a:t>r </a:t>
                      </a:r>
                      <a:r>
                        <a:rPr sz="950" b="1" spc="55" dirty="0">
                          <a:latin typeface="Arial"/>
                          <a:cs typeface="Arial"/>
                        </a:rPr>
                        <a:t> </a:t>
                      </a:r>
                      <a:r>
                        <a:rPr sz="950" b="1" spc="15" dirty="0">
                          <a:latin typeface="Arial"/>
                          <a:cs typeface="Arial"/>
                        </a:rPr>
                        <a:t>t</a:t>
                      </a:r>
                      <a:r>
                        <a:rPr sz="950" b="1" spc="-35" dirty="0">
                          <a:latin typeface="Arial"/>
                          <a:cs typeface="Arial"/>
                        </a:rPr>
                        <a:t>h</a:t>
                      </a:r>
                      <a:r>
                        <a:rPr sz="950" b="1" dirty="0">
                          <a:latin typeface="Arial"/>
                          <a:cs typeface="Arial"/>
                        </a:rPr>
                        <a:t>e </a:t>
                      </a:r>
                      <a:r>
                        <a:rPr sz="950" b="1" spc="40" dirty="0">
                          <a:latin typeface="Arial"/>
                          <a:cs typeface="Arial"/>
                        </a:rPr>
                        <a:t> </a:t>
                      </a:r>
                      <a:r>
                        <a:rPr sz="950" b="1" spc="-5" dirty="0">
                          <a:latin typeface="Arial"/>
                          <a:cs typeface="Arial"/>
                        </a:rPr>
                        <a:t>l</a:t>
                      </a:r>
                      <a:r>
                        <a:rPr sz="950" b="1" spc="-10" dirty="0">
                          <a:latin typeface="Arial"/>
                          <a:cs typeface="Arial"/>
                        </a:rPr>
                        <a:t>es</a:t>
                      </a:r>
                      <a:r>
                        <a:rPr sz="950" b="1" spc="15" dirty="0">
                          <a:latin typeface="Arial"/>
                          <a:cs typeface="Arial"/>
                        </a:rPr>
                        <a:t>s</a:t>
                      </a:r>
                      <a:r>
                        <a:rPr sz="950" b="1" spc="10" dirty="0">
                          <a:latin typeface="Arial"/>
                          <a:cs typeface="Arial"/>
                        </a:rPr>
                        <a:t>o</a:t>
                      </a:r>
                      <a:r>
                        <a:rPr sz="950" b="1" dirty="0">
                          <a:latin typeface="Arial"/>
                          <a:cs typeface="Arial"/>
                        </a:rPr>
                        <a:t>n </a:t>
                      </a:r>
                      <a:r>
                        <a:rPr sz="950" b="1" spc="10" dirty="0">
                          <a:latin typeface="Arial"/>
                          <a:cs typeface="Arial"/>
                        </a:rPr>
                        <a:t> </a:t>
                      </a:r>
                      <a:r>
                        <a:rPr sz="950" b="1" spc="-15" dirty="0">
                          <a:latin typeface="Arial"/>
                          <a:cs typeface="Arial"/>
                        </a:rPr>
                        <a:t>p</a:t>
                      </a:r>
                      <a:r>
                        <a:rPr sz="950" b="1" spc="-5" dirty="0">
                          <a:latin typeface="Arial"/>
                          <a:cs typeface="Arial"/>
                        </a:rPr>
                        <a:t>l</a:t>
                      </a:r>
                      <a:r>
                        <a:rPr sz="950" b="1" spc="15" dirty="0">
                          <a:latin typeface="Arial"/>
                          <a:cs typeface="Arial"/>
                        </a:rPr>
                        <a:t>a</a:t>
                      </a:r>
                      <a:r>
                        <a:rPr sz="950" b="1" dirty="0">
                          <a:latin typeface="Arial"/>
                          <a:cs typeface="Arial"/>
                        </a:rPr>
                        <a:t>n </a:t>
                      </a:r>
                      <a:r>
                        <a:rPr sz="950" b="1" spc="35" dirty="0">
                          <a:latin typeface="Arial"/>
                          <a:cs typeface="Arial"/>
                        </a:rPr>
                        <a:t> </a:t>
                      </a:r>
                      <a:r>
                        <a:rPr sz="950" b="1" spc="10" dirty="0">
                          <a:latin typeface="Arial"/>
                          <a:cs typeface="Arial"/>
                        </a:rPr>
                        <a:t>m</a:t>
                      </a:r>
                      <a:r>
                        <a:rPr sz="950" b="1" spc="-15" dirty="0">
                          <a:latin typeface="Arial"/>
                          <a:cs typeface="Arial"/>
                        </a:rPr>
                        <a:t>u</a:t>
                      </a:r>
                      <a:r>
                        <a:rPr sz="950" b="1" spc="-10" dirty="0">
                          <a:latin typeface="Arial"/>
                          <a:cs typeface="Arial"/>
                        </a:rPr>
                        <a:t>s</a:t>
                      </a:r>
                      <a:r>
                        <a:rPr sz="950" b="1" dirty="0">
                          <a:latin typeface="Arial"/>
                          <a:cs typeface="Arial"/>
                        </a:rPr>
                        <a:t>t </a:t>
                      </a:r>
                      <a:r>
                        <a:rPr sz="950" b="1" spc="40" dirty="0">
                          <a:latin typeface="Arial"/>
                          <a:cs typeface="Arial"/>
                        </a:rPr>
                        <a:t> </a:t>
                      </a:r>
                      <a:r>
                        <a:rPr sz="950" b="1" spc="-15" dirty="0">
                          <a:latin typeface="Arial"/>
                          <a:cs typeface="Arial"/>
                        </a:rPr>
                        <a:t>b</a:t>
                      </a:r>
                      <a:r>
                        <a:rPr sz="950" b="1" dirty="0">
                          <a:latin typeface="Arial"/>
                          <a:cs typeface="Arial"/>
                        </a:rPr>
                        <a:t>e </a:t>
                      </a:r>
                      <a:r>
                        <a:rPr sz="950" b="1" spc="40" dirty="0">
                          <a:latin typeface="Arial"/>
                          <a:cs typeface="Arial"/>
                        </a:rPr>
                        <a:t> </a:t>
                      </a:r>
                      <a:r>
                        <a:rPr sz="950" b="1" spc="-10" dirty="0">
                          <a:latin typeface="Arial"/>
                          <a:cs typeface="Arial"/>
                        </a:rPr>
                        <a:t>atta</a:t>
                      </a:r>
                      <a:r>
                        <a:rPr sz="950" b="1" spc="15" dirty="0">
                          <a:latin typeface="Arial"/>
                          <a:cs typeface="Arial"/>
                        </a:rPr>
                        <a:t>c</a:t>
                      </a:r>
                      <a:r>
                        <a:rPr sz="950" b="1" spc="-15" dirty="0">
                          <a:latin typeface="Arial"/>
                          <a:cs typeface="Arial"/>
                        </a:rPr>
                        <a:t>h</a:t>
                      </a:r>
                      <a:r>
                        <a:rPr sz="950" b="1" spc="-10" dirty="0">
                          <a:latin typeface="Arial"/>
                          <a:cs typeface="Arial"/>
                        </a:rPr>
                        <a:t>e</a:t>
                      </a:r>
                      <a:r>
                        <a:rPr sz="950" b="1" dirty="0">
                          <a:latin typeface="Arial"/>
                          <a:cs typeface="Arial"/>
                        </a:rPr>
                        <a:t>d </a:t>
                      </a:r>
                      <a:r>
                        <a:rPr sz="950" b="1" spc="35" dirty="0">
                          <a:latin typeface="Arial"/>
                          <a:cs typeface="Arial"/>
                        </a:rPr>
                        <a:t> </a:t>
                      </a:r>
                      <a:r>
                        <a:rPr sz="950" b="1" spc="-10" dirty="0">
                          <a:latin typeface="Arial"/>
                          <a:cs typeface="Arial"/>
                        </a:rPr>
                        <a:t>(</a:t>
                      </a:r>
                      <a:r>
                        <a:rPr sz="950" b="1" spc="-5" dirty="0">
                          <a:latin typeface="Arial"/>
                          <a:cs typeface="Arial"/>
                        </a:rPr>
                        <a:t>i.</a:t>
                      </a:r>
                      <a:r>
                        <a:rPr sz="950" b="1" spc="-10" dirty="0">
                          <a:latin typeface="Arial"/>
                          <a:cs typeface="Arial"/>
                        </a:rPr>
                        <a:t>e</a:t>
                      </a:r>
                      <a:r>
                        <a:rPr sz="950" b="1" dirty="0">
                          <a:latin typeface="Arial"/>
                          <a:cs typeface="Arial"/>
                        </a:rPr>
                        <a:t>. </a:t>
                      </a:r>
                      <a:r>
                        <a:rPr sz="950" b="1" spc="65" dirty="0">
                          <a:latin typeface="Arial"/>
                          <a:cs typeface="Arial"/>
                        </a:rPr>
                        <a:t> </a:t>
                      </a:r>
                      <a:r>
                        <a:rPr sz="950" b="1" spc="5" dirty="0">
                          <a:latin typeface="Arial"/>
                          <a:cs typeface="Arial"/>
                        </a:rPr>
                        <a:t>P</a:t>
                      </a:r>
                      <a:r>
                        <a:rPr sz="950" b="1" spc="-15" dirty="0">
                          <a:latin typeface="Arial"/>
                          <a:cs typeface="Arial"/>
                        </a:rPr>
                        <a:t>o</a:t>
                      </a:r>
                      <a:r>
                        <a:rPr sz="950" b="1" spc="-5" dirty="0">
                          <a:latin typeface="Arial"/>
                          <a:cs typeface="Arial"/>
                        </a:rPr>
                        <a:t>w</a:t>
                      </a:r>
                      <a:r>
                        <a:rPr sz="950" b="1" spc="-10" dirty="0">
                          <a:latin typeface="Arial"/>
                          <a:cs typeface="Arial"/>
                        </a:rPr>
                        <a:t>e</a:t>
                      </a:r>
                      <a:r>
                        <a:rPr sz="950" b="1" spc="10" dirty="0">
                          <a:latin typeface="Arial"/>
                          <a:cs typeface="Arial"/>
                        </a:rPr>
                        <a:t>r</a:t>
                      </a:r>
                      <a:r>
                        <a:rPr sz="950" b="1" spc="5" dirty="0">
                          <a:latin typeface="Arial"/>
                          <a:cs typeface="Arial"/>
                        </a:rPr>
                        <a:t>P</a:t>
                      </a:r>
                      <a:r>
                        <a:rPr sz="950" b="1" spc="-15" dirty="0">
                          <a:latin typeface="Arial"/>
                          <a:cs typeface="Arial"/>
                        </a:rPr>
                        <a:t>o</a:t>
                      </a:r>
                      <a:r>
                        <a:rPr sz="950" b="1" spc="-5" dirty="0">
                          <a:latin typeface="Arial"/>
                          <a:cs typeface="Arial"/>
                        </a:rPr>
                        <a:t>i</a:t>
                      </a:r>
                      <a:r>
                        <a:rPr sz="950" b="1" spc="-35" dirty="0">
                          <a:latin typeface="Arial"/>
                          <a:cs typeface="Arial"/>
                        </a:rPr>
                        <a:t>n</a:t>
                      </a:r>
                      <a:r>
                        <a:rPr sz="950" b="1" spc="-10" dirty="0">
                          <a:latin typeface="Arial"/>
                          <a:cs typeface="Arial"/>
                        </a:rPr>
                        <a:t>t</a:t>
                      </a:r>
                      <a:r>
                        <a:rPr sz="950" b="1" dirty="0">
                          <a:latin typeface="Arial"/>
                          <a:cs typeface="Arial"/>
                        </a:rPr>
                        <a:t>, </a:t>
                      </a:r>
                      <a:r>
                        <a:rPr sz="950" b="1" spc="45" dirty="0">
                          <a:latin typeface="Arial"/>
                          <a:cs typeface="Arial"/>
                        </a:rPr>
                        <a:t> </a:t>
                      </a:r>
                      <a:r>
                        <a:rPr sz="950" b="1" spc="-10" dirty="0">
                          <a:latin typeface="Arial"/>
                          <a:cs typeface="Arial"/>
                        </a:rPr>
                        <a:t>t</a:t>
                      </a:r>
                      <a:r>
                        <a:rPr sz="950" b="1" spc="10" dirty="0">
                          <a:latin typeface="Arial"/>
                          <a:cs typeface="Arial"/>
                        </a:rPr>
                        <a:t>r</a:t>
                      </a:r>
                      <a:r>
                        <a:rPr sz="950" b="1" spc="-10" dirty="0">
                          <a:latin typeface="Arial"/>
                          <a:cs typeface="Arial"/>
                        </a:rPr>
                        <a:t>a</a:t>
                      </a:r>
                      <a:r>
                        <a:rPr sz="950" b="1" spc="-35" dirty="0">
                          <a:latin typeface="Arial"/>
                          <a:cs typeface="Arial"/>
                        </a:rPr>
                        <a:t>n</a:t>
                      </a:r>
                      <a:r>
                        <a:rPr sz="950" b="1" spc="-10" dirty="0">
                          <a:latin typeface="Arial"/>
                          <a:cs typeface="Arial"/>
                        </a:rPr>
                        <a:t>s</a:t>
                      </a:r>
                      <a:r>
                        <a:rPr sz="950" b="1" spc="-15" dirty="0">
                          <a:latin typeface="Arial"/>
                          <a:cs typeface="Arial"/>
                        </a:rPr>
                        <a:t>p</a:t>
                      </a:r>
                      <a:r>
                        <a:rPr sz="950" b="1" spc="-10" dirty="0">
                          <a:latin typeface="Arial"/>
                          <a:cs typeface="Arial"/>
                        </a:rPr>
                        <a:t>a</a:t>
                      </a:r>
                      <a:r>
                        <a:rPr sz="950" b="1" spc="10" dirty="0">
                          <a:latin typeface="Arial"/>
                          <a:cs typeface="Arial"/>
                        </a:rPr>
                        <a:t>r</a:t>
                      </a:r>
                      <a:r>
                        <a:rPr sz="950" b="1" spc="15" dirty="0">
                          <a:latin typeface="Arial"/>
                          <a:cs typeface="Arial"/>
                        </a:rPr>
                        <a:t>e</a:t>
                      </a:r>
                      <a:r>
                        <a:rPr sz="950" b="1" spc="-35" dirty="0">
                          <a:latin typeface="Arial"/>
                          <a:cs typeface="Arial"/>
                        </a:rPr>
                        <a:t>n</a:t>
                      </a:r>
                      <a:r>
                        <a:rPr sz="950" b="1" spc="-10" dirty="0">
                          <a:latin typeface="Arial"/>
                          <a:cs typeface="Arial"/>
                        </a:rPr>
                        <a:t>c</a:t>
                      </a:r>
                      <a:r>
                        <a:rPr sz="950" b="1" spc="-5" dirty="0">
                          <a:latin typeface="Arial"/>
                          <a:cs typeface="Arial"/>
                        </a:rPr>
                        <a:t>i</a:t>
                      </a:r>
                      <a:r>
                        <a:rPr sz="950" b="1" spc="-10" dirty="0">
                          <a:latin typeface="Arial"/>
                          <a:cs typeface="Arial"/>
                        </a:rPr>
                        <a:t>e</a:t>
                      </a:r>
                      <a:r>
                        <a:rPr sz="950" b="1" spc="15" dirty="0">
                          <a:latin typeface="Arial"/>
                          <a:cs typeface="Arial"/>
                        </a:rPr>
                        <a:t>s</a:t>
                      </a:r>
                      <a:r>
                        <a:rPr sz="950" b="1" dirty="0">
                          <a:latin typeface="Arial"/>
                          <a:cs typeface="Arial"/>
                        </a:rPr>
                        <a:t>, </a:t>
                      </a:r>
                      <a:r>
                        <a:rPr sz="950" b="1" spc="-5" dirty="0">
                          <a:latin typeface="Arial"/>
                          <a:cs typeface="Arial"/>
                        </a:rPr>
                        <a:t>w</a:t>
                      </a:r>
                      <a:r>
                        <a:rPr sz="950" b="1" spc="-15" dirty="0">
                          <a:latin typeface="Arial"/>
                          <a:cs typeface="Arial"/>
                        </a:rPr>
                        <a:t>o</a:t>
                      </a:r>
                      <a:r>
                        <a:rPr sz="950" b="1" spc="10" dirty="0">
                          <a:latin typeface="Arial"/>
                          <a:cs typeface="Arial"/>
                        </a:rPr>
                        <a:t>r</a:t>
                      </a:r>
                      <a:r>
                        <a:rPr sz="950" b="1" spc="-10" dirty="0">
                          <a:latin typeface="Arial"/>
                          <a:cs typeface="Arial"/>
                        </a:rPr>
                        <a:t>ks</a:t>
                      </a:r>
                      <a:r>
                        <a:rPr sz="950" b="1" spc="-35" dirty="0">
                          <a:latin typeface="Arial"/>
                          <a:cs typeface="Arial"/>
                        </a:rPr>
                        <a:t>h</a:t>
                      </a:r>
                      <a:r>
                        <a:rPr sz="950" b="1" spc="-10" dirty="0">
                          <a:latin typeface="Arial"/>
                          <a:cs typeface="Arial"/>
                        </a:rPr>
                        <a:t>eets</a:t>
                      </a:r>
                      <a:r>
                        <a:rPr sz="950" b="1" dirty="0">
                          <a:latin typeface="Arial"/>
                          <a:cs typeface="Arial"/>
                        </a:rPr>
                        <a:t>,</a:t>
                      </a:r>
                      <a:r>
                        <a:rPr sz="950" b="1" spc="-5" dirty="0">
                          <a:latin typeface="Arial"/>
                          <a:cs typeface="Arial"/>
                        </a:rPr>
                        <a:t> </a:t>
                      </a:r>
                      <a:r>
                        <a:rPr sz="950" b="1" spc="-10" dirty="0">
                          <a:latin typeface="Arial"/>
                          <a:cs typeface="Arial"/>
                        </a:rPr>
                        <a:t>c</a:t>
                      </a:r>
                      <a:r>
                        <a:rPr sz="950" b="1" spc="-15" dirty="0">
                          <a:latin typeface="Arial"/>
                          <a:cs typeface="Arial"/>
                        </a:rPr>
                        <a:t>oop</a:t>
                      </a:r>
                      <a:r>
                        <a:rPr sz="950" b="1" spc="-10" dirty="0">
                          <a:latin typeface="Arial"/>
                          <a:cs typeface="Arial"/>
                        </a:rPr>
                        <a:t>e</a:t>
                      </a:r>
                      <a:r>
                        <a:rPr sz="950" b="1" spc="10" dirty="0">
                          <a:latin typeface="Arial"/>
                          <a:cs typeface="Arial"/>
                        </a:rPr>
                        <a:t>r</a:t>
                      </a:r>
                      <a:r>
                        <a:rPr sz="950" b="1" spc="-10" dirty="0">
                          <a:latin typeface="Arial"/>
                          <a:cs typeface="Arial"/>
                        </a:rPr>
                        <a:t>at</a:t>
                      </a:r>
                      <a:r>
                        <a:rPr sz="950" b="1" spc="20" dirty="0">
                          <a:latin typeface="Arial"/>
                          <a:cs typeface="Arial"/>
                        </a:rPr>
                        <a:t>i</a:t>
                      </a:r>
                      <a:r>
                        <a:rPr sz="950" b="1" spc="-30" dirty="0">
                          <a:latin typeface="Arial"/>
                          <a:cs typeface="Arial"/>
                        </a:rPr>
                        <a:t>v</a:t>
                      </a:r>
                      <a:r>
                        <a:rPr sz="950" b="1" dirty="0">
                          <a:latin typeface="Arial"/>
                          <a:cs typeface="Arial"/>
                        </a:rPr>
                        <a:t>e</a:t>
                      </a:r>
                      <a:endParaRPr sz="950" dirty="0">
                        <a:latin typeface="Arial"/>
                        <a:cs typeface="Arial"/>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r>
            </a:tbl>
          </a:graphicData>
        </a:graphic>
      </p:graphicFrame>
      <p:sp>
        <p:nvSpPr>
          <p:cNvPr id="10" name="object 10"/>
          <p:cNvSpPr txBox="1"/>
          <p:nvPr/>
        </p:nvSpPr>
        <p:spPr>
          <a:xfrm>
            <a:off x="1096747" y="6509457"/>
            <a:ext cx="2968625" cy="142875"/>
          </a:xfrm>
          <a:prstGeom prst="rect">
            <a:avLst/>
          </a:prstGeom>
        </p:spPr>
        <p:txBody>
          <a:bodyPr vert="horz" wrap="square" lIns="0" tIns="0" rIns="0" bIns="0" rtlCol="0">
            <a:spAutoFit/>
          </a:bodyPr>
          <a:lstStyle/>
          <a:p>
            <a:pPr marL="12700">
              <a:lnSpc>
                <a:spcPct val="100000"/>
              </a:lnSpc>
            </a:pPr>
            <a:r>
              <a:rPr sz="900" b="1" spc="-30" dirty="0">
                <a:latin typeface="Arial"/>
                <a:cs typeface="Arial"/>
              </a:rPr>
              <a:t>C</a:t>
            </a:r>
            <a:r>
              <a:rPr sz="900" b="1" spc="-5" dirty="0">
                <a:latin typeface="Arial"/>
                <a:cs typeface="Arial"/>
              </a:rPr>
              <a:t>op</a:t>
            </a:r>
            <a:r>
              <a:rPr sz="900" b="1" spc="-25" dirty="0">
                <a:latin typeface="Arial"/>
                <a:cs typeface="Arial"/>
              </a:rPr>
              <a:t>y</a:t>
            </a:r>
            <a:r>
              <a:rPr sz="900" b="1" spc="5" dirty="0">
                <a:latin typeface="Arial"/>
                <a:cs typeface="Arial"/>
              </a:rPr>
              <a:t>r</a:t>
            </a:r>
            <a:r>
              <a:rPr sz="900" b="1" spc="10" dirty="0">
                <a:latin typeface="Arial"/>
                <a:cs typeface="Arial"/>
              </a:rPr>
              <a:t>i</a:t>
            </a:r>
            <a:r>
              <a:rPr sz="900" b="1" spc="-5" dirty="0">
                <a:latin typeface="Arial"/>
                <a:cs typeface="Arial"/>
              </a:rPr>
              <a:t>gh</a:t>
            </a:r>
            <a:r>
              <a:rPr sz="900" b="1" dirty="0">
                <a:latin typeface="Arial"/>
                <a:cs typeface="Arial"/>
              </a:rPr>
              <a:t>t</a:t>
            </a:r>
            <a:r>
              <a:rPr sz="900" b="1" spc="-25" dirty="0">
                <a:latin typeface="Arial"/>
                <a:cs typeface="Arial"/>
              </a:rPr>
              <a:t> </a:t>
            </a:r>
            <a:r>
              <a:rPr sz="900" b="1" spc="5" dirty="0">
                <a:latin typeface="Symbol"/>
                <a:cs typeface="Symbol"/>
              </a:rPr>
              <a:t></a:t>
            </a:r>
            <a:r>
              <a:rPr sz="900" b="1" spc="35" dirty="0">
                <a:latin typeface="Times New Roman"/>
                <a:cs typeface="Times New Roman"/>
              </a:rPr>
              <a:t> </a:t>
            </a:r>
            <a:r>
              <a:rPr sz="900" b="1" dirty="0">
                <a:latin typeface="Arial"/>
                <a:cs typeface="Arial"/>
              </a:rPr>
              <a:t>20</a:t>
            </a:r>
            <a:r>
              <a:rPr sz="900" b="1" spc="-25" dirty="0">
                <a:latin typeface="Arial"/>
                <a:cs typeface="Arial"/>
              </a:rPr>
              <a:t>0</a:t>
            </a:r>
            <a:r>
              <a:rPr sz="900" b="1" dirty="0">
                <a:latin typeface="Arial"/>
                <a:cs typeface="Arial"/>
              </a:rPr>
              <a:t>8.</a:t>
            </a:r>
            <a:r>
              <a:rPr sz="900" b="1" spc="-5" dirty="0">
                <a:latin typeface="Arial"/>
                <a:cs typeface="Arial"/>
              </a:rPr>
              <a:t> </a:t>
            </a:r>
            <a:r>
              <a:rPr sz="900" b="1" spc="-15" dirty="0">
                <a:latin typeface="Arial"/>
                <a:cs typeface="Arial"/>
              </a:rPr>
              <a:t>Al</a:t>
            </a:r>
            <a:r>
              <a:rPr sz="900" b="1" dirty="0">
                <a:latin typeface="Arial"/>
                <a:cs typeface="Arial"/>
              </a:rPr>
              <a:t>l</a:t>
            </a:r>
            <a:r>
              <a:rPr sz="900" b="1" spc="-5" dirty="0">
                <a:latin typeface="Arial"/>
                <a:cs typeface="Arial"/>
              </a:rPr>
              <a:t> </a:t>
            </a:r>
            <a:r>
              <a:rPr sz="900" b="1" spc="5" dirty="0">
                <a:latin typeface="Arial"/>
                <a:cs typeface="Arial"/>
              </a:rPr>
              <a:t>r</a:t>
            </a:r>
            <a:r>
              <a:rPr sz="900" b="1" spc="-15" dirty="0">
                <a:latin typeface="Arial"/>
                <a:cs typeface="Arial"/>
              </a:rPr>
              <a:t>i</a:t>
            </a:r>
            <a:r>
              <a:rPr sz="900" b="1" spc="-5" dirty="0">
                <a:latin typeface="Arial"/>
                <a:cs typeface="Arial"/>
              </a:rPr>
              <a:t>gh</a:t>
            </a:r>
            <a:r>
              <a:rPr sz="900" b="1" spc="5" dirty="0">
                <a:latin typeface="Arial"/>
                <a:cs typeface="Arial"/>
              </a:rPr>
              <a:t>ts</a:t>
            </a:r>
            <a:r>
              <a:rPr sz="900" b="1" spc="-15" dirty="0">
                <a:latin typeface="Arial"/>
                <a:cs typeface="Arial"/>
              </a:rPr>
              <a:t> </a:t>
            </a:r>
            <a:r>
              <a:rPr sz="900" b="1" spc="5" dirty="0">
                <a:latin typeface="Arial"/>
                <a:cs typeface="Arial"/>
              </a:rPr>
              <a:t>r</a:t>
            </a:r>
            <a:r>
              <a:rPr sz="900" b="1" spc="-25" dirty="0">
                <a:latin typeface="Arial"/>
                <a:cs typeface="Arial"/>
              </a:rPr>
              <a:t>e</a:t>
            </a:r>
            <a:r>
              <a:rPr sz="900" b="1" dirty="0">
                <a:latin typeface="Arial"/>
                <a:cs typeface="Arial"/>
              </a:rPr>
              <a:t>se</a:t>
            </a:r>
            <a:r>
              <a:rPr sz="900" b="1" spc="5" dirty="0">
                <a:latin typeface="Arial"/>
                <a:cs typeface="Arial"/>
              </a:rPr>
              <a:t>r</a:t>
            </a:r>
            <a:r>
              <a:rPr sz="900" b="1" dirty="0">
                <a:latin typeface="Arial"/>
                <a:cs typeface="Arial"/>
              </a:rPr>
              <a:t>ve</a:t>
            </a:r>
            <a:r>
              <a:rPr sz="900" b="1" spc="5" dirty="0">
                <a:latin typeface="Arial"/>
                <a:cs typeface="Arial"/>
              </a:rPr>
              <a:t>d</a:t>
            </a:r>
            <a:r>
              <a:rPr sz="900" b="1" spc="-20" dirty="0">
                <a:latin typeface="Arial"/>
                <a:cs typeface="Arial"/>
              </a:rPr>
              <a:t> </a:t>
            </a:r>
            <a:r>
              <a:rPr sz="900" b="1" spc="-5" dirty="0">
                <a:latin typeface="Arial"/>
                <a:cs typeface="Arial"/>
              </a:rPr>
              <a:t>b</a:t>
            </a:r>
            <a:r>
              <a:rPr sz="900" b="1" spc="5" dirty="0">
                <a:latin typeface="Arial"/>
                <a:cs typeface="Arial"/>
              </a:rPr>
              <a:t>y</a:t>
            </a:r>
            <a:r>
              <a:rPr sz="900" b="1" spc="-15" dirty="0">
                <a:latin typeface="Arial"/>
                <a:cs typeface="Arial"/>
              </a:rPr>
              <a:t> </a:t>
            </a:r>
            <a:r>
              <a:rPr sz="900" b="1" spc="-10" dirty="0">
                <a:latin typeface="Arial"/>
                <a:cs typeface="Arial"/>
              </a:rPr>
              <a:t>C</a:t>
            </a:r>
            <a:r>
              <a:rPr sz="900" b="1" dirty="0">
                <a:latin typeface="Arial"/>
                <a:cs typeface="Arial"/>
              </a:rPr>
              <a:t>a</a:t>
            </a:r>
            <a:r>
              <a:rPr sz="900" b="1" spc="-20" dirty="0">
                <a:latin typeface="Arial"/>
                <a:cs typeface="Arial"/>
              </a:rPr>
              <a:t>t</a:t>
            </a:r>
            <a:r>
              <a:rPr sz="900" b="1" spc="-5" dirty="0">
                <a:latin typeface="Arial"/>
                <a:cs typeface="Arial"/>
              </a:rPr>
              <a:t>h</a:t>
            </a:r>
            <a:r>
              <a:rPr sz="900" b="1" spc="5" dirty="0">
                <a:latin typeface="Arial"/>
                <a:cs typeface="Arial"/>
              </a:rPr>
              <a:t>y</a:t>
            </a:r>
            <a:r>
              <a:rPr sz="900" b="1" spc="-15" dirty="0">
                <a:latin typeface="Arial"/>
                <a:cs typeface="Arial"/>
              </a:rPr>
              <a:t> </a:t>
            </a:r>
            <a:r>
              <a:rPr sz="900" b="1" spc="-10" dirty="0">
                <a:latin typeface="Arial"/>
                <a:cs typeface="Arial"/>
              </a:rPr>
              <a:t>D</a:t>
            </a:r>
            <a:r>
              <a:rPr sz="900" b="1" dirty="0">
                <a:latin typeface="Arial"/>
                <a:cs typeface="Arial"/>
              </a:rPr>
              <a:t>.</a:t>
            </a:r>
            <a:r>
              <a:rPr sz="900" b="1" spc="20" dirty="0">
                <a:latin typeface="Arial"/>
                <a:cs typeface="Arial"/>
              </a:rPr>
              <a:t> </a:t>
            </a:r>
            <a:r>
              <a:rPr sz="900" b="1" spc="-10" dirty="0">
                <a:latin typeface="Arial"/>
                <a:cs typeface="Arial"/>
              </a:rPr>
              <a:t>K</a:t>
            </a:r>
            <a:r>
              <a:rPr sz="900" b="1" spc="-25" dirty="0">
                <a:latin typeface="Arial"/>
                <a:cs typeface="Arial"/>
              </a:rPr>
              <a:t>e</a:t>
            </a:r>
            <a:r>
              <a:rPr sz="900" b="1" spc="-20" dirty="0">
                <a:latin typeface="Arial"/>
                <a:cs typeface="Arial"/>
              </a:rPr>
              <a:t>a</a:t>
            </a:r>
            <a:r>
              <a:rPr sz="900" b="1" dirty="0">
                <a:latin typeface="Arial"/>
                <a:cs typeface="Arial"/>
              </a:rPr>
              <a:t>.</a:t>
            </a:r>
            <a:endParaRPr sz="900">
              <a:latin typeface="Arial"/>
              <a:cs typeface="Arial"/>
            </a:endParaRPr>
          </a:p>
        </p:txBody>
      </p:sp>
      <p:sp>
        <p:nvSpPr>
          <p:cNvPr id="2" name="object 2" title="Line to the left of the table"/>
          <p:cNvSpPr/>
          <p:nvPr/>
        </p:nvSpPr>
        <p:spPr>
          <a:xfrm>
            <a:off x="795527" y="1018032"/>
            <a:ext cx="0" cy="5681980"/>
          </a:xfrm>
          <a:custGeom>
            <a:avLst/>
            <a:gdLst/>
            <a:ahLst/>
            <a:cxnLst/>
            <a:rect l="l" t="t" r="r" b="b"/>
            <a:pathLst>
              <a:path h="5681980">
                <a:moveTo>
                  <a:pt x="0" y="0"/>
                </a:moveTo>
                <a:lnTo>
                  <a:pt x="0" y="5681472"/>
                </a:lnTo>
              </a:path>
            </a:pathLst>
          </a:custGeom>
          <a:ln w="7365">
            <a:solidFill>
              <a:srgbClr val="000000"/>
            </a:solidFill>
          </a:ln>
        </p:spPr>
        <p:txBody>
          <a:bodyPr wrap="square" lIns="0" tIns="0" rIns="0" bIns="0" rtlCol="0"/>
          <a:lstStyle/>
          <a:p>
            <a:endParaRPr/>
          </a:p>
        </p:txBody>
      </p:sp>
      <p:sp>
        <p:nvSpPr>
          <p:cNvPr id="3" name="object 3"/>
          <p:cNvSpPr txBox="1"/>
          <p:nvPr/>
        </p:nvSpPr>
        <p:spPr>
          <a:xfrm>
            <a:off x="620663" y="1005344"/>
            <a:ext cx="153670" cy="2618740"/>
          </a:xfrm>
          <a:prstGeom prst="rect">
            <a:avLst/>
          </a:prstGeom>
        </p:spPr>
        <p:txBody>
          <a:bodyPr vert="vert" wrap="square" lIns="0" tIns="0" rIns="0" bIns="0" rtlCol="0">
            <a:spAutoFit/>
          </a:bodyPr>
          <a:lstStyle/>
          <a:p>
            <a:pPr marL="12700">
              <a:lnSpc>
                <a:spcPct val="100000"/>
              </a:lnSpc>
            </a:pPr>
            <a:r>
              <a:rPr sz="1000" dirty="0">
                <a:latin typeface="Times New Roman"/>
                <a:cs typeface="Times New Roman"/>
              </a:rPr>
              <a:t>In</a:t>
            </a:r>
            <a:r>
              <a:rPr sz="1000" spc="-20" dirty="0">
                <a:latin typeface="Times New Roman"/>
                <a:cs typeface="Times New Roman"/>
              </a:rPr>
              <a:t>t</a:t>
            </a:r>
            <a:r>
              <a:rPr sz="1000" spc="5" dirty="0">
                <a:latin typeface="Times New Roman"/>
                <a:cs typeface="Times New Roman"/>
              </a:rPr>
              <a:t>e</a:t>
            </a:r>
            <a:r>
              <a:rPr sz="1000" dirty="0">
                <a:latin typeface="Times New Roman"/>
                <a:cs typeface="Times New Roman"/>
              </a:rPr>
              <a:t>r</a:t>
            </a:r>
            <a:r>
              <a:rPr sz="1000" spc="-25" dirty="0">
                <a:latin typeface="Times New Roman"/>
                <a:cs typeface="Times New Roman"/>
              </a:rPr>
              <a:t>d</a:t>
            </a:r>
            <a:r>
              <a:rPr sz="1000" spc="5" dirty="0">
                <a:latin typeface="Times New Roman"/>
                <a:cs typeface="Times New Roman"/>
              </a:rPr>
              <a:t>i</a:t>
            </a:r>
            <a:r>
              <a:rPr sz="1000" spc="-10" dirty="0">
                <a:latin typeface="Times New Roman"/>
                <a:cs typeface="Times New Roman"/>
              </a:rPr>
              <a:t>s</a:t>
            </a:r>
            <a:r>
              <a:rPr sz="1000" spc="5" dirty="0">
                <a:latin typeface="Times New Roman"/>
                <a:cs typeface="Times New Roman"/>
              </a:rPr>
              <a:t>ci</a:t>
            </a:r>
            <a:r>
              <a:rPr sz="1000" spc="-25" dirty="0">
                <a:latin typeface="Times New Roman"/>
                <a:cs typeface="Times New Roman"/>
              </a:rPr>
              <a:t>p</a:t>
            </a:r>
            <a:r>
              <a:rPr sz="1000" spc="5" dirty="0">
                <a:latin typeface="Times New Roman"/>
                <a:cs typeface="Times New Roman"/>
              </a:rPr>
              <a:t>li</a:t>
            </a:r>
            <a:r>
              <a:rPr sz="1000" spc="-25" dirty="0">
                <a:latin typeface="Times New Roman"/>
                <a:cs typeface="Times New Roman"/>
              </a:rPr>
              <a:t>n</a:t>
            </a:r>
            <a:r>
              <a:rPr sz="1000" spc="5" dirty="0">
                <a:latin typeface="Times New Roman"/>
                <a:cs typeface="Times New Roman"/>
              </a:rPr>
              <a:t>a</a:t>
            </a:r>
            <a:r>
              <a:rPr sz="1000" dirty="0">
                <a:latin typeface="Times New Roman"/>
                <a:cs typeface="Times New Roman"/>
              </a:rPr>
              <a:t>ry</a:t>
            </a:r>
            <a:r>
              <a:rPr sz="1000" spc="-10" dirty="0">
                <a:latin typeface="Times New Roman"/>
                <a:cs typeface="Times New Roman"/>
              </a:rPr>
              <a:t> J</a:t>
            </a:r>
            <a:r>
              <a:rPr sz="1000" dirty="0">
                <a:latin typeface="Times New Roman"/>
                <a:cs typeface="Times New Roman"/>
              </a:rPr>
              <a:t>our</a:t>
            </a:r>
            <a:r>
              <a:rPr sz="1000" spc="-25" dirty="0">
                <a:latin typeface="Times New Roman"/>
                <a:cs typeface="Times New Roman"/>
              </a:rPr>
              <a:t>n</a:t>
            </a:r>
            <a:r>
              <a:rPr sz="1000" spc="5" dirty="0">
                <a:latin typeface="Times New Roman"/>
                <a:cs typeface="Times New Roman"/>
              </a:rPr>
              <a:t>a</a:t>
            </a:r>
            <a:r>
              <a:rPr sz="1000" dirty="0">
                <a:latin typeface="Times New Roman"/>
                <a:cs typeface="Times New Roman"/>
              </a:rPr>
              <a:t>l</a:t>
            </a:r>
            <a:r>
              <a:rPr sz="1000" spc="-5" dirty="0">
                <a:latin typeface="Times New Roman"/>
                <a:cs typeface="Times New Roman"/>
              </a:rPr>
              <a:t> </a:t>
            </a:r>
            <a:r>
              <a:rPr sz="1000" dirty="0">
                <a:latin typeface="Times New Roman"/>
                <a:cs typeface="Times New Roman"/>
              </a:rPr>
              <a:t>of</a:t>
            </a:r>
            <a:r>
              <a:rPr sz="1000" spc="-10" dirty="0">
                <a:latin typeface="Times New Roman"/>
                <a:cs typeface="Times New Roman"/>
              </a:rPr>
              <a:t> </a:t>
            </a:r>
            <a:r>
              <a:rPr sz="1000" spc="-20" dirty="0">
                <a:latin typeface="Times New Roman"/>
                <a:cs typeface="Times New Roman"/>
              </a:rPr>
              <a:t>T</a:t>
            </a:r>
            <a:r>
              <a:rPr sz="1000" spc="5" dirty="0">
                <a:latin typeface="Times New Roman"/>
                <a:cs typeface="Times New Roman"/>
              </a:rPr>
              <a:t>e</a:t>
            </a:r>
            <a:r>
              <a:rPr sz="1000" spc="-20" dirty="0">
                <a:latin typeface="Times New Roman"/>
                <a:cs typeface="Times New Roman"/>
              </a:rPr>
              <a:t>a</a:t>
            </a:r>
            <a:r>
              <a:rPr sz="1000" spc="5" dirty="0">
                <a:latin typeface="Times New Roman"/>
                <a:cs typeface="Times New Roman"/>
              </a:rPr>
              <a:t>c</a:t>
            </a:r>
            <a:r>
              <a:rPr sz="1000" dirty="0">
                <a:latin typeface="Times New Roman"/>
                <a:cs typeface="Times New Roman"/>
              </a:rPr>
              <a:t>h</a:t>
            </a:r>
            <a:r>
              <a:rPr sz="1000" spc="-20" dirty="0">
                <a:latin typeface="Times New Roman"/>
                <a:cs typeface="Times New Roman"/>
              </a:rPr>
              <a:t>i</a:t>
            </a:r>
            <a:r>
              <a:rPr sz="1000" dirty="0">
                <a:latin typeface="Times New Roman"/>
                <a:cs typeface="Times New Roman"/>
              </a:rPr>
              <a:t>ng</a:t>
            </a:r>
            <a:r>
              <a:rPr sz="1000" spc="-10" dirty="0">
                <a:latin typeface="Times New Roman"/>
                <a:cs typeface="Times New Roman"/>
              </a:rPr>
              <a:t> </a:t>
            </a:r>
            <a:r>
              <a:rPr sz="1000" spc="5" dirty="0">
                <a:latin typeface="Times New Roman"/>
                <a:cs typeface="Times New Roman"/>
              </a:rPr>
              <a:t>a</a:t>
            </a:r>
            <a:r>
              <a:rPr sz="1000" dirty="0">
                <a:latin typeface="Times New Roman"/>
                <a:cs typeface="Times New Roman"/>
              </a:rPr>
              <a:t>nd</a:t>
            </a:r>
            <a:r>
              <a:rPr sz="1000" spc="-10" dirty="0">
                <a:latin typeface="Times New Roman"/>
                <a:cs typeface="Times New Roman"/>
              </a:rPr>
              <a:t> </a:t>
            </a:r>
            <a:r>
              <a:rPr sz="1000" spc="-20" dirty="0">
                <a:latin typeface="Times New Roman"/>
                <a:cs typeface="Times New Roman"/>
              </a:rPr>
              <a:t>L</a:t>
            </a:r>
            <a:r>
              <a:rPr sz="1000" spc="5" dirty="0">
                <a:latin typeface="Times New Roman"/>
                <a:cs typeface="Times New Roman"/>
              </a:rPr>
              <a:t>ea</a:t>
            </a:r>
            <a:r>
              <a:rPr sz="1000" spc="-25" dirty="0">
                <a:latin typeface="Times New Roman"/>
                <a:cs typeface="Times New Roman"/>
              </a:rPr>
              <a:t>r</a:t>
            </a:r>
            <a:r>
              <a:rPr sz="1000" dirty="0">
                <a:latin typeface="Times New Roman"/>
                <a:cs typeface="Times New Roman"/>
              </a:rPr>
              <a:t>n</a:t>
            </a:r>
            <a:r>
              <a:rPr sz="1000" spc="5" dirty="0">
                <a:latin typeface="Times New Roman"/>
                <a:cs typeface="Times New Roman"/>
              </a:rPr>
              <a:t>i</a:t>
            </a:r>
            <a:r>
              <a:rPr sz="1000" dirty="0">
                <a:latin typeface="Times New Roman"/>
                <a:cs typeface="Times New Roman"/>
              </a:rPr>
              <a:t>ng</a:t>
            </a:r>
            <a:endParaRPr sz="1000">
              <a:latin typeface="Times New Roman"/>
              <a:cs typeface="Times New Roman"/>
            </a:endParaRPr>
          </a:p>
        </p:txBody>
      </p:sp>
      <p:sp>
        <p:nvSpPr>
          <p:cNvPr id="4" name="object 4"/>
          <p:cNvSpPr txBox="1"/>
          <p:nvPr/>
        </p:nvSpPr>
        <p:spPr>
          <a:xfrm>
            <a:off x="620663" y="3916171"/>
            <a:ext cx="153670" cy="531495"/>
          </a:xfrm>
          <a:prstGeom prst="rect">
            <a:avLst/>
          </a:prstGeom>
        </p:spPr>
        <p:txBody>
          <a:bodyPr vert="vert" wrap="square" lIns="0" tIns="0" rIns="0" bIns="0" rtlCol="0">
            <a:spAutoFit/>
          </a:bodyPr>
          <a:lstStyle/>
          <a:p>
            <a:pPr marL="12700">
              <a:lnSpc>
                <a:spcPct val="100000"/>
              </a:lnSpc>
            </a:pPr>
            <a:r>
              <a:rPr sz="1000" spc="-10" dirty="0">
                <a:latin typeface="Times New Roman"/>
                <a:cs typeface="Times New Roman"/>
              </a:rPr>
              <a:t>V</a:t>
            </a:r>
            <a:r>
              <a:rPr sz="1000" spc="-25" dirty="0">
                <a:latin typeface="Times New Roman"/>
                <a:cs typeface="Times New Roman"/>
              </a:rPr>
              <a:t>o</a:t>
            </a:r>
            <a:r>
              <a:rPr sz="1000" spc="5" dirty="0">
                <a:latin typeface="Times New Roman"/>
                <a:cs typeface="Times New Roman"/>
              </a:rPr>
              <a:t>l</a:t>
            </a:r>
            <a:r>
              <a:rPr sz="1000" dirty="0">
                <a:latin typeface="Times New Roman"/>
                <a:cs typeface="Times New Roman"/>
              </a:rPr>
              <a:t>u</a:t>
            </a:r>
            <a:r>
              <a:rPr sz="1000" spc="-20" dirty="0">
                <a:latin typeface="Times New Roman"/>
                <a:cs typeface="Times New Roman"/>
              </a:rPr>
              <a:t>m</a:t>
            </a:r>
            <a:r>
              <a:rPr sz="1000" dirty="0">
                <a:latin typeface="Times New Roman"/>
                <a:cs typeface="Times New Roman"/>
              </a:rPr>
              <a:t>e</a:t>
            </a:r>
            <a:r>
              <a:rPr sz="1000" spc="20" dirty="0">
                <a:latin typeface="Times New Roman"/>
                <a:cs typeface="Times New Roman"/>
              </a:rPr>
              <a:t> </a:t>
            </a:r>
            <a:r>
              <a:rPr sz="1000" dirty="0">
                <a:latin typeface="Times New Roman"/>
                <a:cs typeface="Times New Roman"/>
              </a:rPr>
              <a:t>3</a:t>
            </a:r>
            <a:endParaRPr sz="1000">
              <a:latin typeface="Times New Roman"/>
              <a:cs typeface="Times New Roman"/>
            </a:endParaRPr>
          </a:p>
        </p:txBody>
      </p:sp>
      <p:sp>
        <p:nvSpPr>
          <p:cNvPr id="5" name="object 5"/>
          <p:cNvSpPr txBox="1"/>
          <p:nvPr/>
        </p:nvSpPr>
        <p:spPr>
          <a:xfrm>
            <a:off x="620663" y="4705646"/>
            <a:ext cx="153670" cy="537845"/>
          </a:xfrm>
          <a:prstGeom prst="rect">
            <a:avLst/>
          </a:prstGeom>
        </p:spPr>
        <p:txBody>
          <a:bodyPr vert="vert" wrap="square" lIns="0" tIns="0" rIns="0" bIns="0" rtlCol="0">
            <a:spAutoFit/>
          </a:bodyPr>
          <a:lstStyle/>
          <a:p>
            <a:pPr marL="12700">
              <a:lnSpc>
                <a:spcPct val="100000"/>
              </a:lnSpc>
            </a:pPr>
            <a:r>
              <a:rPr sz="1000" spc="-10" dirty="0">
                <a:latin typeface="Times New Roman"/>
                <a:cs typeface="Times New Roman"/>
              </a:rPr>
              <a:t>N</a:t>
            </a:r>
            <a:r>
              <a:rPr sz="1000" dirty="0">
                <a:latin typeface="Times New Roman"/>
                <a:cs typeface="Times New Roman"/>
              </a:rPr>
              <a:t>u</a:t>
            </a:r>
            <a:r>
              <a:rPr sz="1000" spc="-20" dirty="0">
                <a:latin typeface="Times New Roman"/>
                <a:cs typeface="Times New Roman"/>
              </a:rPr>
              <a:t>m</a:t>
            </a:r>
            <a:r>
              <a:rPr sz="1000" dirty="0">
                <a:latin typeface="Times New Roman"/>
                <a:cs typeface="Times New Roman"/>
              </a:rPr>
              <a:t>b</a:t>
            </a:r>
            <a:r>
              <a:rPr sz="1000" spc="5" dirty="0">
                <a:latin typeface="Times New Roman"/>
                <a:cs typeface="Times New Roman"/>
              </a:rPr>
              <a:t>e</a:t>
            </a:r>
            <a:r>
              <a:rPr sz="1000" dirty="0">
                <a:latin typeface="Times New Roman"/>
                <a:cs typeface="Times New Roman"/>
              </a:rPr>
              <a:t>r</a:t>
            </a:r>
            <a:r>
              <a:rPr sz="1000" spc="-10" dirty="0">
                <a:latin typeface="Times New Roman"/>
                <a:cs typeface="Times New Roman"/>
              </a:rPr>
              <a:t> </a:t>
            </a:r>
            <a:r>
              <a:rPr sz="1000" dirty="0">
                <a:latin typeface="Times New Roman"/>
                <a:cs typeface="Times New Roman"/>
              </a:rPr>
              <a:t>2</a:t>
            </a:r>
            <a:endParaRPr sz="1000">
              <a:latin typeface="Times New Roman"/>
              <a:cs typeface="Times New Roman"/>
            </a:endParaRPr>
          </a:p>
        </p:txBody>
      </p:sp>
      <p:sp>
        <p:nvSpPr>
          <p:cNvPr id="6" name="object 6"/>
          <p:cNvSpPr txBox="1"/>
          <p:nvPr/>
        </p:nvSpPr>
        <p:spPr>
          <a:xfrm>
            <a:off x="620663" y="5470670"/>
            <a:ext cx="153670" cy="741680"/>
          </a:xfrm>
          <a:prstGeom prst="rect">
            <a:avLst/>
          </a:prstGeom>
        </p:spPr>
        <p:txBody>
          <a:bodyPr vert="vert" wrap="square" lIns="0" tIns="0" rIns="0" bIns="0" rtlCol="0">
            <a:spAutoFit/>
          </a:bodyPr>
          <a:lstStyle/>
          <a:p>
            <a:pPr marL="12700">
              <a:lnSpc>
                <a:spcPct val="100000"/>
              </a:lnSpc>
            </a:pPr>
            <a:r>
              <a:rPr sz="1000" spc="-10" dirty="0">
                <a:latin typeface="Times New Roman"/>
                <a:cs typeface="Times New Roman"/>
              </a:rPr>
              <a:t>S</a:t>
            </a:r>
            <a:r>
              <a:rPr sz="1000" dirty="0">
                <a:latin typeface="Times New Roman"/>
                <a:cs typeface="Times New Roman"/>
              </a:rPr>
              <a:t>u</a:t>
            </a:r>
            <a:r>
              <a:rPr sz="1000" spc="-20" dirty="0">
                <a:latin typeface="Times New Roman"/>
                <a:cs typeface="Times New Roman"/>
              </a:rPr>
              <a:t>m</a:t>
            </a:r>
            <a:r>
              <a:rPr sz="1000" spc="5" dirty="0">
                <a:latin typeface="Times New Roman"/>
                <a:cs typeface="Times New Roman"/>
              </a:rPr>
              <a:t>me</a:t>
            </a:r>
            <a:r>
              <a:rPr sz="1000" dirty="0">
                <a:latin typeface="Times New Roman"/>
                <a:cs typeface="Times New Roman"/>
              </a:rPr>
              <a:t>r</a:t>
            </a:r>
            <a:r>
              <a:rPr sz="1000" spc="-10" dirty="0">
                <a:latin typeface="Times New Roman"/>
                <a:cs typeface="Times New Roman"/>
              </a:rPr>
              <a:t> </a:t>
            </a:r>
            <a:r>
              <a:rPr sz="1000" dirty="0">
                <a:latin typeface="Times New Roman"/>
                <a:cs typeface="Times New Roman"/>
              </a:rPr>
              <a:t>2</a:t>
            </a:r>
            <a:r>
              <a:rPr sz="1000" spc="-25" dirty="0">
                <a:latin typeface="Times New Roman"/>
                <a:cs typeface="Times New Roman"/>
              </a:rPr>
              <a:t>0</a:t>
            </a:r>
            <a:r>
              <a:rPr sz="1000" dirty="0">
                <a:latin typeface="Times New Roman"/>
                <a:cs typeface="Times New Roman"/>
              </a:rPr>
              <a:t>13</a:t>
            </a:r>
            <a:endParaRPr sz="1000">
              <a:latin typeface="Times New Roman"/>
              <a:cs typeface="Times New Roman"/>
            </a:endParaRPr>
          </a:p>
        </p:txBody>
      </p:sp>
      <p:sp>
        <p:nvSpPr>
          <p:cNvPr id="7" name="object 7"/>
          <p:cNvSpPr txBox="1"/>
          <p:nvPr/>
        </p:nvSpPr>
        <p:spPr>
          <a:xfrm>
            <a:off x="620663" y="6567895"/>
            <a:ext cx="153670" cy="153670"/>
          </a:xfrm>
          <a:prstGeom prst="rect">
            <a:avLst/>
          </a:prstGeom>
        </p:spPr>
        <p:txBody>
          <a:bodyPr vert="vert" wrap="square" lIns="0" tIns="0" rIns="0" bIns="0" rtlCol="0">
            <a:spAutoFit/>
          </a:bodyPr>
          <a:lstStyle/>
          <a:p>
            <a:pPr marL="12700">
              <a:lnSpc>
                <a:spcPct val="100000"/>
              </a:lnSpc>
            </a:pPr>
            <a:r>
              <a:rPr sz="1000" dirty="0">
                <a:latin typeface="Times New Roman"/>
                <a:cs typeface="Times New Roman"/>
              </a:rPr>
              <a:t>98</a:t>
            </a:r>
            <a:endParaRPr sz="1000">
              <a:latin typeface="Times New Roman"/>
              <a:cs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itle 10" hidden="1"/>
          <p:cNvSpPr>
            <a:spLocks noGrp="1"/>
          </p:cNvSpPr>
          <p:nvPr>
            <p:ph type="title"/>
          </p:nvPr>
        </p:nvSpPr>
        <p:spPr>
          <a:xfrm>
            <a:off x="388620" y="402335"/>
            <a:ext cx="6995159" cy="276999"/>
          </a:xfrm>
        </p:spPr>
        <p:txBody>
          <a:bodyPr/>
          <a:lstStyle/>
          <a:p>
            <a:r>
              <a:rPr lang="en-US" dirty="0" smtClean="0"/>
              <a:t>Appendix B: Culturally Responsive Lesson Plan Rubric</a:t>
            </a:r>
            <a:endParaRPr lang="en-US" dirty="0"/>
          </a:p>
        </p:txBody>
      </p:sp>
      <p:sp>
        <p:nvSpPr>
          <p:cNvPr id="2" name="object 2"/>
          <p:cNvSpPr txBox="1"/>
          <p:nvPr/>
        </p:nvSpPr>
        <p:spPr>
          <a:xfrm>
            <a:off x="3458971" y="919275"/>
            <a:ext cx="3345179" cy="362585"/>
          </a:xfrm>
          <a:prstGeom prst="rect">
            <a:avLst/>
          </a:prstGeom>
        </p:spPr>
        <p:txBody>
          <a:bodyPr vert="horz" wrap="square" lIns="0" tIns="0" rIns="0" bIns="0" rtlCol="0">
            <a:spAutoFit/>
          </a:bodyPr>
          <a:lstStyle/>
          <a:p>
            <a:pPr algn="ctr">
              <a:lnSpc>
                <a:spcPts val="1390"/>
              </a:lnSpc>
            </a:pPr>
            <a:r>
              <a:rPr sz="1200" b="1" spc="-5" dirty="0">
                <a:latin typeface="Times New Roman"/>
                <a:cs typeface="Times New Roman"/>
              </a:rPr>
              <a:t>A</a:t>
            </a:r>
            <a:r>
              <a:rPr sz="1200" b="1" dirty="0">
                <a:latin typeface="Times New Roman"/>
                <a:cs typeface="Times New Roman"/>
              </a:rPr>
              <a:t>pp</a:t>
            </a:r>
            <a:r>
              <a:rPr sz="1200" b="1" spc="-5" dirty="0">
                <a:latin typeface="Times New Roman"/>
                <a:cs typeface="Times New Roman"/>
              </a:rPr>
              <a:t>e</a:t>
            </a:r>
            <a:r>
              <a:rPr sz="1200" b="1" dirty="0">
                <a:latin typeface="Times New Roman"/>
                <a:cs typeface="Times New Roman"/>
              </a:rPr>
              <a:t>ndix</a:t>
            </a:r>
            <a:r>
              <a:rPr sz="1200" b="1" spc="-15" dirty="0">
                <a:latin typeface="Times New Roman"/>
                <a:cs typeface="Times New Roman"/>
              </a:rPr>
              <a:t> </a:t>
            </a:r>
            <a:r>
              <a:rPr sz="1200" b="1" dirty="0">
                <a:latin typeface="Times New Roman"/>
                <a:cs typeface="Times New Roman"/>
              </a:rPr>
              <a:t>B</a:t>
            </a:r>
            <a:endParaRPr sz="1200">
              <a:latin typeface="Times New Roman"/>
              <a:cs typeface="Times New Roman"/>
            </a:endParaRPr>
          </a:p>
          <a:p>
            <a:pPr algn="ctr">
              <a:lnSpc>
                <a:spcPts val="1510"/>
              </a:lnSpc>
            </a:pPr>
            <a:r>
              <a:rPr sz="1300" b="1" spc="-10" dirty="0">
                <a:latin typeface="Arial"/>
                <a:cs typeface="Arial"/>
              </a:rPr>
              <a:t>Cultural</a:t>
            </a:r>
            <a:r>
              <a:rPr sz="1300" b="1" spc="10" dirty="0">
                <a:latin typeface="Arial"/>
                <a:cs typeface="Arial"/>
              </a:rPr>
              <a:t>l</a:t>
            </a:r>
            <a:r>
              <a:rPr sz="1300" b="1" spc="-10" dirty="0">
                <a:latin typeface="Arial"/>
                <a:cs typeface="Arial"/>
              </a:rPr>
              <a:t>y</a:t>
            </a:r>
            <a:r>
              <a:rPr sz="1300" b="1" spc="-30" dirty="0">
                <a:latin typeface="Arial"/>
                <a:cs typeface="Arial"/>
              </a:rPr>
              <a:t> </a:t>
            </a:r>
            <a:r>
              <a:rPr sz="1300" b="1" spc="-10" dirty="0">
                <a:latin typeface="Arial"/>
                <a:cs typeface="Arial"/>
              </a:rPr>
              <a:t>Re</a:t>
            </a:r>
            <a:r>
              <a:rPr sz="1300" b="1" spc="-15" dirty="0">
                <a:latin typeface="Arial"/>
                <a:cs typeface="Arial"/>
              </a:rPr>
              <a:t>s</a:t>
            </a:r>
            <a:r>
              <a:rPr sz="1300" b="1" spc="-10" dirty="0">
                <a:latin typeface="Arial"/>
                <a:cs typeface="Arial"/>
              </a:rPr>
              <a:t>po</a:t>
            </a:r>
            <a:r>
              <a:rPr sz="1300" b="1" spc="5" dirty="0">
                <a:latin typeface="Arial"/>
                <a:cs typeface="Arial"/>
              </a:rPr>
              <a:t>n</a:t>
            </a:r>
            <a:r>
              <a:rPr sz="1300" b="1" spc="-15" dirty="0">
                <a:latin typeface="Arial"/>
                <a:cs typeface="Arial"/>
              </a:rPr>
              <a:t>s</a:t>
            </a:r>
            <a:r>
              <a:rPr sz="1300" b="1" spc="10" dirty="0">
                <a:latin typeface="Arial"/>
                <a:cs typeface="Arial"/>
              </a:rPr>
              <a:t>i</a:t>
            </a:r>
            <a:r>
              <a:rPr sz="1300" b="1" spc="-35" dirty="0">
                <a:latin typeface="Arial"/>
                <a:cs typeface="Arial"/>
              </a:rPr>
              <a:t>v</a:t>
            </a:r>
            <a:r>
              <a:rPr sz="1300" b="1" spc="-10" dirty="0">
                <a:latin typeface="Arial"/>
                <a:cs typeface="Arial"/>
              </a:rPr>
              <a:t>e</a:t>
            </a:r>
            <a:r>
              <a:rPr sz="1300" b="1" spc="-5" dirty="0">
                <a:latin typeface="Arial"/>
                <a:cs typeface="Arial"/>
              </a:rPr>
              <a:t> </a:t>
            </a:r>
            <a:r>
              <a:rPr sz="1300" b="1" spc="-10" dirty="0">
                <a:latin typeface="Arial"/>
                <a:cs typeface="Arial"/>
              </a:rPr>
              <a:t>Le</a:t>
            </a:r>
            <a:r>
              <a:rPr sz="1300" b="1" spc="-15" dirty="0">
                <a:latin typeface="Arial"/>
                <a:cs typeface="Arial"/>
              </a:rPr>
              <a:t>s</a:t>
            </a:r>
            <a:r>
              <a:rPr sz="1300" b="1" spc="-10" dirty="0">
                <a:latin typeface="Arial"/>
                <a:cs typeface="Arial"/>
              </a:rPr>
              <a:t>son</a:t>
            </a:r>
            <a:r>
              <a:rPr sz="1300" b="1" spc="20" dirty="0">
                <a:latin typeface="Arial"/>
                <a:cs typeface="Arial"/>
              </a:rPr>
              <a:t> </a:t>
            </a:r>
            <a:r>
              <a:rPr sz="1300" b="1" spc="-10" dirty="0">
                <a:latin typeface="Arial"/>
                <a:cs typeface="Arial"/>
              </a:rPr>
              <a:t>Plan</a:t>
            </a:r>
            <a:r>
              <a:rPr sz="1300" b="1" spc="-5" dirty="0">
                <a:latin typeface="Arial"/>
                <a:cs typeface="Arial"/>
              </a:rPr>
              <a:t> </a:t>
            </a:r>
            <a:r>
              <a:rPr sz="1300" b="1" spc="-10" dirty="0">
                <a:latin typeface="Arial"/>
                <a:cs typeface="Arial"/>
              </a:rPr>
              <a:t>Ru</a:t>
            </a:r>
            <a:r>
              <a:rPr sz="1300" b="1" spc="5" dirty="0">
                <a:latin typeface="Arial"/>
                <a:cs typeface="Arial"/>
              </a:rPr>
              <a:t>b</a:t>
            </a:r>
            <a:r>
              <a:rPr sz="1300" b="1" spc="-10" dirty="0">
                <a:latin typeface="Arial"/>
                <a:cs typeface="Arial"/>
              </a:rPr>
              <a:t>ric</a:t>
            </a:r>
            <a:endParaRPr sz="1300">
              <a:latin typeface="Arial"/>
              <a:cs typeface="Arial"/>
            </a:endParaRPr>
          </a:p>
        </p:txBody>
      </p:sp>
      <p:graphicFrame>
        <p:nvGraphicFramePr>
          <p:cNvPr id="3" name="object 3" title="Culturally Responsive Lesson Plan Rubric"/>
          <p:cNvGraphicFramePr>
            <a:graphicFrameLocks noGrp="1"/>
          </p:cNvGraphicFramePr>
          <p:nvPr>
            <p:extLst>
              <p:ext uri="{D42A27DB-BD31-4B8C-83A1-F6EECF244321}">
                <p14:modId xmlns:p14="http://schemas.microsoft.com/office/powerpoint/2010/main" val="2635188856"/>
              </p:ext>
            </p:extLst>
          </p:nvPr>
        </p:nvGraphicFramePr>
        <p:xfrm>
          <a:off x="1188085" y="1463039"/>
          <a:ext cx="7958327" cy="4867653"/>
        </p:xfrm>
        <a:graphic>
          <a:graphicData uri="http://schemas.openxmlformats.org/drawingml/2006/table">
            <a:tbl>
              <a:tblPr firstRow="1" bandRow="1">
                <a:tableStyleId>{2D5ABB26-0587-4C30-8999-92F81FD0307C}</a:tableStyleId>
              </a:tblPr>
              <a:tblGrid>
                <a:gridCol w="1819656"/>
                <a:gridCol w="1770888"/>
                <a:gridCol w="1828800"/>
                <a:gridCol w="1770887"/>
                <a:gridCol w="768096"/>
              </a:tblGrid>
              <a:tr h="341375">
                <a:tc>
                  <a:txBody>
                    <a:bodyPr/>
                    <a:lstStyle/>
                    <a:p>
                      <a:pPr marL="389255">
                        <a:lnSpc>
                          <a:spcPct val="100000"/>
                        </a:lnSpc>
                      </a:pPr>
                      <a:r>
                        <a:rPr sz="1000" b="1" dirty="0">
                          <a:latin typeface="Arial"/>
                          <a:cs typeface="Arial"/>
                        </a:rPr>
                        <a:t>(</a:t>
                      </a:r>
                      <a:r>
                        <a:rPr sz="1000" b="1" spc="-10" dirty="0">
                          <a:latin typeface="Arial"/>
                          <a:cs typeface="Arial"/>
                        </a:rPr>
                        <a:t>4</a:t>
                      </a:r>
                      <a:r>
                        <a:rPr sz="1000" b="1" dirty="0">
                          <a:latin typeface="Arial"/>
                          <a:cs typeface="Arial"/>
                        </a:rPr>
                        <a:t>)</a:t>
                      </a:r>
                      <a:r>
                        <a:rPr sz="1000" b="1" spc="10" dirty="0">
                          <a:latin typeface="Arial"/>
                          <a:cs typeface="Arial"/>
                        </a:rPr>
                        <a:t> </a:t>
                      </a:r>
                      <a:r>
                        <a:rPr sz="1000" b="1" spc="-10" dirty="0">
                          <a:latin typeface="Arial"/>
                          <a:cs typeface="Arial"/>
                        </a:rPr>
                        <a:t>D</a:t>
                      </a:r>
                      <a:r>
                        <a:rPr sz="1000" b="1" spc="5" dirty="0">
                          <a:latin typeface="Arial"/>
                          <a:cs typeface="Arial"/>
                        </a:rPr>
                        <a:t>i</a:t>
                      </a:r>
                      <a:r>
                        <a:rPr sz="1000" b="1" spc="-10" dirty="0">
                          <a:latin typeface="Arial"/>
                          <a:cs typeface="Arial"/>
                        </a:rPr>
                        <a:t>s</a:t>
                      </a:r>
                      <a:r>
                        <a:rPr sz="1000" b="1" dirty="0">
                          <a:latin typeface="Arial"/>
                          <a:cs typeface="Arial"/>
                        </a:rPr>
                        <a:t>t</a:t>
                      </a:r>
                      <a:r>
                        <a:rPr sz="1000" b="1" spc="-20" dirty="0">
                          <a:latin typeface="Arial"/>
                          <a:cs typeface="Arial"/>
                        </a:rPr>
                        <a:t>i</a:t>
                      </a:r>
                      <a:r>
                        <a:rPr sz="1000" b="1" spc="5" dirty="0">
                          <a:latin typeface="Arial"/>
                          <a:cs typeface="Arial"/>
                        </a:rPr>
                        <a:t>n</a:t>
                      </a:r>
                      <a:r>
                        <a:rPr sz="1000" b="1" spc="-20" dirty="0">
                          <a:latin typeface="Arial"/>
                          <a:cs typeface="Arial"/>
                        </a:rPr>
                        <a:t>g</a:t>
                      </a:r>
                      <a:r>
                        <a:rPr sz="1000" b="1" spc="5" dirty="0">
                          <a:latin typeface="Arial"/>
                          <a:cs typeface="Arial"/>
                        </a:rPr>
                        <a:t>ui</a:t>
                      </a:r>
                      <a:r>
                        <a:rPr sz="1000" b="1" spc="-35" dirty="0">
                          <a:latin typeface="Arial"/>
                          <a:cs typeface="Arial"/>
                        </a:rPr>
                        <a:t>s</a:t>
                      </a:r>
                      <a:r>
                        <a:rPr sz="1000" b="1" spc="5" dirty="0">
                          <a:latin typeface="Arial"/>
                          <a:cs typeface="Arial"/>
                        </a:rPr>
                        <a:t>h</a:t>
                      </a:r>
                      <a:r>
                        <a:rPr sz="1000" b="1" spc="-10" dirty="0">
                          <a:latin typeface="Arial"/>
                          <a:cs typeface="Arial"/>
                        </a:rPr>
                        <a:t>e</a:t>
                      </a:r>
                      <a:r>
                        <a:rPr sz="1000" b="1" dirty="0">
                          <a:latin typeface="Arial"/>
                          <a:cs typeface="Arial"/>
                        </a:rPr>
                        <a:t>d</a:t>
                      </a:r>
                      <a:endParaRPr sz="10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492759">
                        <a:lnSpc>
                          <a:spcPct val="100000"/>
                        </a:lnSpc>
                      </a:pPr>
                      <a:r>
                        <a:rPr sz="1000" b="1" dirty="0">
                          <a:latin typeface="Arial"/>
                          <a:cs typeface="Arial"/>
                        </a:rPr>
                        <a:t>(</a:t>
                      </a:r>
                      <a:r>
                        <a:rPr sz="1000" b="1" spc="-10" dirty="0">
                          <a:latin typeface="Arial"/>
                          <a:cs typeface="Arial"/>
                        </a:rPr>
                        <a:t>3</a:t>
                      </a:r>
                      <a:r>
                        <a:rPr sz="1000" b="1" dirty="0">
                          <a:latin typeface="Arial"/>
                          <a:cs typeface="Arial"/>
                        </a:rPr>
                        <a:t>)</a:t>
                      </a:r>
                      <a:r>
                        <a:rPr sz="1000" b="1" spc="10" dirty="0">
                          <a:latin typeface="Arial"/>
                          <a:cs typeface="Arial"/>
                        </a:rPr>
                        <a:t> </a:t>
                      </a:r>
                      <a:r>
                        <a:rPr sz="1000" b="1" dirty="0">
                          <a:latin typeface="Arial"/>
                          <a:cs typeface="Arial"/>
                        </a:rPr>
                        <a:t>P</a:t>
                      </a:r>
                      <a:r>
                        <a:rPr sz="1000" b="1" spc="-10" dirty="0">
                          <a:latin typeface="Arial"/>
                          <a:cs typeface="Arial"/>
                        </a:rPr>
                        <a:t>r</a:t>
                      </a:r>
                      <a:r>
                        <a:rPr sz="1000" b="1" spc="5" dirty="0">
                          <a:latin typeface="Arial"/>
                          <a:cs typeface="Arial"/>
                        </a:rPr>
                        <a:t>o</a:t>
                      </a:r>
                      <a:r>
                        <a:rPr sz="1000" b="1" spc="-25" dirty="0">
                          <a:latin typeface="Arial"/>
                          <a:cs typeface="Arial"/>
                        </a:rPr>
                        <a:t>f</a:t>
                      </a:r>
                      <a:r>
                        <a:rPr sz="1000" b="1" spc="5" dirty="0">
                          <a:latin typeface="Arial"/>
                          <a:cs typeface="Arial"/>
                        </a:rPr>
                        <a:t>i</a:t>
                      </a:r>
                      <a:r>
                        <a:rPr sz="1000" b="1" spc="-10" dirty="0">
                          <a:latin typeface="Arial"/>
                          <a:cs typeface="Arial"/>
                        </a:rPr>
                        <a:t>c</a:t>
                      </a:r>
                      <a:r>
                        <a:rPr sz="1000" b="1" spc="5" dirty="0">
                          <a:latin typeface="Arial"/>
                          <a:cs typeface="Arial"/>
                        </a:rPr>
                        <a:t>i</a:t>
                      </a:r>
                      <a:r>
                        <a:rPr sz="1000" b="1" spc="-10" dirty="0">
                          <a:latin typeface="Arial"/>
                          <a:cs typeface="Arial"/>
                        </a:rPr>
                        <a:t>e</a:t>
                      </a:r>
                      <a:r>
                        <a:rPr sz="1000" b="1" spc="5" dirty="0">
                          <a:latin typeface="Arial"/>
                          <a:cs typeface="Arial"/>
                        </a:rPr>
                        <a:t>n</a:t>
                      </a:r>
                      <a:r>
                        <a:rPr sz="1000" b="1" dirty="0">
                          <a:latin typeface="Arial"/>
                          <a:cs typeface="Arial"/>
                        </a:rPr>
                        <a:t>t</a:t>
                      </a:r>
                      <a:endParaRPr sz="1000">
                        <a:latin typeface="Arial"/>
                        <a:cs typeface="Arial"/>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483870">
                        <a:lnSpc>
                          <a:spcPct val="100000"/>
                        </a:lnSpc>
                      </a:pPr>
                      <a:r>
                        <a:rPr sz="1000" b="1" dirty="0">
                          <a:latin typeface="Arial"/>
                          <a:cs typeface="Arial"/>
                        </a:rPr>
                        <a:t>(</a:t>
                      </a:r>
                      <a:r>
                        <a:rPr sz="1000" b="1" spc="-10" dirty="0">
                          <a:latin typeface="Arial"/>
                          <a:cs typeface="Arial"/>
                        </a:rPr>
                        <a:t>2</a:t>
                      </a:r>
                      <a:r>
                        <a:rPr sz="1000" b="1" dirty="0">
                          <a:latin typeface="Arial"/>
                          <a:cs typeface="Arial"/>
                        </a:rPr>
                        <a:t>)</a:t>
                      </a:r>
                      <a:r>
                        <a:rPr sz="1000" b="1" spc="10" dirty="0">
                          <a:latin typeface="Arial"/>
                          <a:cs typeface="Arial"/>
                        </a:rPr>
                        <a:t> </a:t>
                      </a:r>
                      <a:r>
                        <a:rPr sz="1000" b="1" spc="-35" dirty="0">
                          <a:latin typeface="Arial"/>
                          <a:cs typeface="Arial"/>
                        </a:rPr>
                        <a:t>A</a:t>
                      </a:r>
                      <a:r>
                        <a:rPr sz="1000" b="1" spc="5" dirty="0">
                          <a:latin typeface="Arial"/>
                          <a:cs typeface="Arial"/>
                        </a:rPr>
                        <a:t>pp</a:t>
                      </a:r>
                      <a:r>
                        <a:rPr sz="1000" b="1" spc="-10" dirty="0">
                          <a:latin typeface="Arial"/>
                          <a:cs typeface="Arial"/>
                        </a:rPr>
                        <a:t>re</a:t>
                      </a:r>
                      <a:r>
                        <a:rPr sz="1000" b="1" spc="5" dirty="0">
                          <a:latin typeface="Arial"/>
                          <a:cs typeface="Arial"/>
                        </a:rPr>
                        <a:t>n</a:t>
                      </a:r>
                      <a:r>
                        <a:rPr sz="1000" b="1" dirty="0">
                          <a:latin typeface="Arial"/>
                          <a:cs typeface="Arial"/>
                        </a:rPr>
                        <a:t>t</a:t>
                      </a:r>
                      <a:r>
                        <a:rPr sz="1000" b="1" spc="5" dirty="0">
                          <a:latin typeface="Arial"/>
                          <a:cs typeface="Arial"/>
                        </a:rPr>
                        <a:t>i</a:t>
                      </a:r>
                      <a:r>
                        <a:rPr sz="1000" b="1" spc="-10" dirty="0">
                          <a:latin typeface="Arial"/>
                          <a:cs typeface="Arial"/>
                        </a:rPr>
                        <a:t>ce</a:t>
                      </a:r>
                      <a:endParaRPr sz="1000">
                        <a:latin typeface="Arial"/>
                        <a:cs typeface="Arial"/>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577850">
                        <a:lnSpc>
                          <a:spcPct val="100000"/>
                        </a:lnSpc>
                      </a:pPr>
                      <a:r>
                        <a:rPr sz="1000" b="1" dirty="0">
                          <a:latin typeface="Arial"/>
                          <a:cs typeface="Arial"/>
                        </a:rPr>
                        <a:t>(</a:t>
                      </a:r>
                      <a:r>
                        <a:rPr sz="1000" b="1" spc="-10" dirty="0">
                          <a:latin typeface="Arial"/>
                          <a:cs typeface="Arial"/>
                        </a:rPr>
                        <a:t>1</a:t>
                      </a:r>
                      <a:r>
                        <a:rPr sz="1000" b="1" dirty="0">
                          <a:latin typeface="Arial"/>
                          <a:cs typeface="Arial"/>
                        </a:rPr>
                        <a:t>)</a:t>
                      </a:r>
                      <a:r>
                        <a:rPr sz="1000" b="1" spc="10" dirty="0">
                          <a:latin typeface="Arial"/>
                          <a:cs typeface="Arial"/>
                        </a:rPr>
                        <a:t> </a:t>
                      </a:r>
                      <a:r>
                        <a:rPr sz="1000" b="1" spc="-10" dirty="0">
                          <a:latin typeface="Arial"/>
                          <a:cs typeface="Arial"/>
                        </a:rPr>
                        <a:t>N</a:t>
                      </a:r>
                      <a:r>
                        <a:rPr sz="1000" b="1" spc="5" dirty="0">
                          <a:latin typeface="Arial"/>
                          <a:cs typeface="Arial"/>
                        </a:rPr>
                        <a:t>o</a:t>
                      </a:r>
                      <a:r>
                        <a:rPr sz="1000" b="1" spc="-10" dirty="0">
                          <a:latin typeface="Arial"/>
                          <a:cs typeface="Arial"/>
                        </a:rPr>
                        <a:t>v</a:t>
                      </a:r>
                      <a:r>
                        <a:rPr sz="1000" b="1" spc="5" dirty="0">
                          <a:latin typeface="Arial"/>
                          <a:cs typeface="Arial"/>
                        </a:rPr>
                        <a:t>i</a:t>
                      </a:r>
                      <a:r>
                        <a:rPr sz="1000" b="1" spc="-10" dirty="0">
                          <a:latin typeface="Arial"/>
                          <a:cs typeface="Arial"/>
                        </a:rPr>
                        <a:t>ce</a:t>
                      </a:r>
                      <a:endParaRPr sz="10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endParaRPr sz="10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r>
              <a:tr h="1078991">
                <a:tc>
                  <a:txBody>
                    <a:bodyPr/>
                    <a:lstStyle/>
                    <a:p>
                      <a:pPr marL="294640" marR="57785" indent="-228600" algn="just">
                        <a:lnSpc>
                          <a:spcPct val="95800"/>
                        </a:lnSpc>
                        <a:buFont typeface="Symbol"/>
                        <a:buChar char=""/>
                        <a:tabLst>
                          <a:tab pos="295275" algn="l"/>
                        </a:tabLst>
                      </a:pPr>
                      <a:r>
                        <a:rPr sz="800" spc="25" dirty="0">
                          <a:latin typeface="Arial"/>
                          <a:cs typeface="Arial"/>
                        </a:rPr>
                        <a:t>R</a:t>
                      </a:r>
                      <a:r>
                        <a:rPr sz="800" spc="-10" dirty="0">
                          <a:latin typeface="Arial"/>
                          <a:cs typeface="Arial"/>
                        </a:rPr>
                        <a:t>e</a:t>
                      </a:r>
                      <a:r>
                        <a:rPr sz="800" spc="-15" dirty="0">
                          <a:latin typeface="Arial"/>
                          <a:cs typeface="Arial"/>
                        </a:rPr>
                        <a:t>v</a:t>
                      </a:r>
                      <a:r>
                        <a:rPr sz="800" spc="15" dirty="0">
                          <a:latin typeface="Arial"/>
                          <a:cs typeface="Arial"/>
                        </a:rPr>
                        <a:t>i</a:t>
                      </a:r>
                      <a:r>
                        <a:rPr sz="800" spc="-10" dirty="0">
                          <a:latin typeface="Arial"/>
                          <a:cs typeface="Arial"/>
                        </a:rPr>
                        <a:t>e</a:t>
                      </a:r>
                      <a:r>
                        <a:rPr sz="800" dirty="0">
                          <a:latin typeface="Arial"/>
                          <a:cs typeface="Arial"/>
                        </a:rPr>
                        <a:t>w  </a:t>
                      </a:r>
                      <a:r>
                        <a:rPr sz="800" spc="-40" dirty="0">
                          <a:latin typeface="Arial"/>
                          <a:cs typeface="Arial"/>
                        </a:rPr>
                        <a:t> </a:t>
                      </a:r>
                      <a:r>
                        <a:rPr sz="800" spc="-35" dirty="0">
                          <a:latin typeface="Arial"/>
                          <a:cs typeface="Arial"/>
                        </a:rPr>
                        <a:t>o</a:t>
                      </a:r>
                      <a:r>
                        <a:rPr sz="800" dirty="0">
                          <a:latin typeface="Arial"/>
                          <a:cs typeface="Arial"/>
                        </a:rPr>
                        <a:t>f   </a:t>
                      </a:r>
                      <a:r>
                        <a:rPr sz="800" spc="-10" dirty="0">
                          <a:latin typeface="Arial"/>
                          <a:cs typeface="Arial"/>
                        </a:rPr>
                        <a:t>p</a:t>
                      </a:r>
                      <a:r>
                        <a:rPr sz="800" spc="20" dirty="0">
                          <a:latin typeface="Arial"/>
                          <a:cs typeface="Arial"/>
                        </a:rPr>
                        <a:t>r</a:t>
                      </a:r>
                      <a:r>
                        <a:rPr sz="800" spc="-10" dirty="0">
                          <a:latin typeface="Arial"/>
                          <a:cs typeface="Arial"/>
                        </a:rPr>
                        <a:t>e</a:t>
                      </a:r>
                      <a:r>
                        <a:rPr sz="800" spc="-15" dirty="0">
                          <a:latin typeface="Arial"/>
                          <a:cs typeface="Arial"/>
                        </a:rPr>
                        <a:t>v</a:t>
                      </a:r>
                      <a:r>
                        <a:rPr sz="800" spc="15" dirty="0">
                          <a:latin typeface="Arial"/>
                          <a:cs typeface="Arial"/>
                        </a:rPr>
                        <a:t>i</a:t>
                      </a:r>
                      <a:r>
                        <a:rPr sz="800" spc="-10" dirty="0">
                          <a:latin typeface="Arial"/>
                          <a:cs typeface="Arial"/>
                        </a:rPr>
                        <a:t>ou</a:t>
                      </a:r>
                      <a:r>
                        <a:rPr sz="800" spc="10" dirty="0">
                          <a:latin typeface="Arial"/>
                          <a:cs typeface="Arial"/>
                        </a:rPr>
                        <a:t>s</a:t>
                      </a:r>
                      <a:r>
                        <a:rPr sz="800" spc="15" dirty="0">
                          <a:latin typeface="Arial"/>
                          <a:cs typeface="Arial"/>
                        </a:rPr>
                        <a:t>l</a:t>
                      </a:r>
                      <a:r>
                        <a:rPr sz="800" dirty="0">
                          <a:latin typeface="Arial"/>
                          <a:cs typeface="Arial"/>
                        </a:rPr>
                        <a:t>y  </a:t>
                      </a:r>
                      <a:r>
                        <a:rPr sz="800" spc="-55" dirty="0">
                          <a:latin typeface="Arial"/>
                          <a:cs typeface="Arial"/>
                        </a:rPr>
                        <a:t> </a:t>
                      </a:r>
                      <a:r>
                        <a:rPr sz="800" spc="15" dirty="0">
                          <a:latin typeface="Arial"/>
                          <a:cs typeface="Arial"/>
                        </a:rPr>
                        <a:t>l</a:t>
                      </a:r>
                      <a:r>
                        <a:rPr sz="800" spc="-10" dirty="0">
                          <a:latin typeface="Arial"/>
                          <a:cs typeface="Arial"/>
                        </a:rPr>
                        <a:t>ea</a:t>
                      </a:r>
                      <a:r>
                        <a:rPr sz="800" spc="20" dirty="0">
                          <a:latin typeface="Arial"/>
                          <a:cs typeface="Arial"/>
                        </a:rPr>
                        <a:t>r</a:t>
                      </a:r>
                      <a:r>
                        <a:rPr sz="800" spc="15" dirty="0">
                          <a:latin typeface="Arial"/>
                          <a:cs typeface="Arial"/>
                        </a:rPr>
                        <a:t>n</a:t>
                      </a:r>
                      <a:r>
                        <a:rPr sz="800" spc="-10" dirty="0">
                          <a:latin typeface="Arial"/>
                          <a:cs typeface="Arial"/>
                        </a:rPr>
                        <a:t>ed </a:t>
                      </a:r>
                      <a:r>
                        <a:rPr sz="800" spc="10" dirty="0">
                          <a:latin typeface="Arial"/>
                          <a:cs typeface="Arial"/>
                        </a:rPr>
                        <a:t>m</a:t>
                      </a:r>
                      <a:r>
                        <a:rPr sz="800" spc="-10" dirty="0">
                          <a:latin typeface="Arial"/>
                          <a:cs typeface="Arial"/>
                        </a:rPr>
                        <a:t>a</a:t>
                      </a:r>
                      <a:r>
                        <a:rPr sz="800" spc="15" dirty="0">
                          <a:latin typeface="Arial"/>
                          <a:cs typeface="Arial"/>
                        </a:rPr>
                        <a:t>t</a:t>
                      </a:r>
                      <a:r>
                        <a:rPr sz="800" spc="-35" dirty="0">
                          <a:latin typeface="Arial"/>
                          <a:cs typeface="Arial"/>
                        </a:rPr>
                        <a:t>e</a:t>
                      </a:r>
                      <a:r>
                        <a:rPr sz="800" spc="20" dirty="0">
                          <a:latin typeface="Arial"/>
                          <a:cs typeface="Arial"/>
                        </a:rPr>
                        <a:t>r</a:t>
                      </a:r>
                      <a:r>
                        <a:rPr sz="800" spc="15" dirty="0">
                          <a:latin typeface="Arial"/>
                          <a:cs typeface="Arial"/>
                        </a:rPr>
                        <a:t>i</a:t>
                      </a:r>
                      <a:r>
                        <a:rPr sz="800" spc="-10" dirty="0">
                          <a:latin typeface="Arial"/>
                          <a:cs typeface="Arial"/>
                        </a:rPr>
                        <a:t>a</a:t>
                      </a:r>
                      <a:r>
                        <a:rPr sz="800" dirty="0">
                          <a:latin typeface="Arial"/>
                          <a:cs typeface="Arial"/>
                        </a:rPr>
                        <a:t>l </a:t>
                      </a:r>
                      <a:r>
                        <a:rPr sz="800" spc="-45" dirty="0">
                          <a:latin typeface="Arial"/>
                          <a:cs typeface="Arial"/>
                        </a:rPr>
                        <a:t> </a:t>
                      </a:r>
                      <a:r>
                        <a:rPr sz="800" spc="-35" dirty="0">
                          <a:latin typeface="Arial"/>
                          <a:cs typeface="Arial"/>
                        </a:rPr>
                        <a:t>o</a:t>
                      </a:r>
                      <a:r>
                        <a:rPr sz="800" dirty="0">
                          <a:latin typeface="Arial"/>
                          <a:cs typeface="Arial"/>
                        </a:rPr>
                        <a:t>r </a:t>
                      </a:r>
                      <a:r>
                        <a:rPr sz="800" spc="-40" dirty="0">
                          <a:latin typeface="Arial"/>
                          <a:cs typeface="Arial"/>
                        </a:rPr>
                        <a:t> </a:t>
                      </a:r>
                      <a:r>
                        <a:rPr sz="800" spc="-35" dirty="0">
                          <a:latin typeface="Arial"/>
                          <a:cs typeface="Arial"/>
                        </a:rPr>
                        <a:t>a</a:t>
                      </a:r>
                      <a:r>
                        <a:rPr sz="800" spc="10" dirty="0">
                          <a:latin typeface="Arial"/>
                          <a:cs typeface="Arial"/>
                        </a:rPr>
                        <a:t>c</a:t>
                      </a:r>
                      <a:r>
                        <a:rPr sz="800" spc="15" dirty="0">
                          <a:latin typeface="Arial"/>
                          <a:cs typeface="Arial"/>
                        </a:rPr>
                        <a:t>ti</a:t>
                      </a:r>
                      <a:r>
                        <a:rPr sz="800" spc="-15" dirty="0">
                          <a:latin typeface="Arial"/>
                          <a:cs typeface="Arial"/>
                        </a:rPr>
                        <a:t>v</a:t>
                      </a:r>
                      <a:r>
                        <a:rPr sz="800" spc="-10" dirty="0">
                          <a:latin typeface="Arial"/>
                          <a:cs typeface="Arial"/>
                        </a:rPr>
                        <a:t>i</a:t>
                      </a:r>
                      <a:r>
                        <a:rPr sz="800" spc="15" dirty="0">
                          <a:latin typeface="Arial"/>
                          <a:cs typeface="Arial"/>
                        </a:rPr>
                        <a:t>t</a:t>
                      </a:r>
                      <a:r>
                        <a:rPr sz="800" dirty="0">
                          <a:latin typeface="Arial"/>
                          <a:cs typeface="Arial"/>
                        </a:rPr>
                        <a:t>y </a:t>
                      </a:r>
                      <a:r>
                        <a:rPr sz="800" spc="-75" dirty="0">
                          <a:latin typeface="Arial"/>
                          <a:cs typeface="Arial"/>
                        </a:rPr>
                        <a:t> </a:t>
                      </a:r>
                      <a:r>
                        <a:rPr sz="800" spc="15" dirty="0">
                          <a:latin typeface="Arial"/>
                          <a:cs typeface="Arial"/>
                        </a:rPr>
                        <a:t>d</a:t>
                      </a:r>
                      <a:r>
                        <a:rPr sz="800" spc="-35" dirty="0">
                          <a:latin typeface="Arial"/>
                          <a:cs typeface="Arial"/>
                        </a:rPr>
                        <a:t>e</a:t>
                      </a:r>
                      <a:r>
                        <a:rPr sz="800" spc="10" dirty="0">
                          <a:latin typeface="Arial"/>
                          <a:cs typeface="Arial"/>
                        </a:rPr>
                        <a:t>s</a:t>
                      </a:r>
                      <a:r>
                        <a:rPr sz="800" spc="15" dirty="0">
                          <a:latin typeface="Arial"/>
                          <a:cs typeface="Arial"/>
                        </a:rPr>
                        <a:t>ign</a:t>
                      </a:r>
                      <a:r>
                        <a:rPr sz="800" spc="-10" dirty="0">
                          <a:latin typeface="Arial"/>
                          <a:cs typeface="Arial"/>
                        </a:rPr>
                        <a:t>e</a:t>
                      </a:r>
                      <a:r>
                        <a:rPr sz="800" dirty="0">
                          <a:latin typeface="Arial"/>
                          <a:cs typeface="Arial"/>
                        </a:rPr>
                        <a:t>d </a:t>
                      </a:r>
                      <a:r>
                        <a:rPr sz="800" spc="-70" dirty="0">
                          <a:latin typeface="Arial"/>
                          <a:cs typeface="Arial"/>
                        </a:rPr>
                        <a:t> </a:t>
                      </a:r>
                      <a:r>
                        <a:rPr sz="800" spc="15" dirty="0">
                          <a:latin typeface="Arial"/>
                          <a:cs typeface="Arial"/>
                        </a:rPr>
                        <a:t>t</a:t>
                      </a:r>
                      <a:r>
                        <a:rPr sz="800" dirty="0">
                          <a:latin typeface="Arial"/>
                          <a:cs typeface="Arial"/>
                        </a:rPr>
                        <a:t>o </a:t>
                      </a:r>
                      <a:r>
                        <a:rPr sz="800" spc="15" dirty="0">
                          <a:latin typeface="Arial"/>
                          <a:cs typeface="Arial"/>
                        </a:rPr>
                        <a:t>t</a:t>
                      </a:r>
                      <a:r>
                        <a:rPr sz="800" spc="-10" dirty="0">
                          <a:latin typeface="Arial"/>
                          <a:cs typeface="Arial"/>
                        </a:rPr>
                        <a:t>e</a:t>
                      </a:r>
                      <a:r>
                        <a:rPr sz="800" spc="-35" dirty="0">
                          <a:latin typeface="Arial"/>
                          <a:cs typeface="Arial"/>
                        </a:rPr>
                        <a:t>a</a:t>
                      </a:r>
                      <a:r>
                        <a:rPr sz="800" spc="35" dirty="0">
                          <a:latin typeface="Arial"/>
                          <a:cs typeface="Arial"/>
                        </a:rPr>
                        <a:t>c</a:t>
                      </a:r>
                      <a:r>
                        <a:rPr sz="800" dirty="0">
                          <a:latin typeface="Arial"/>
                          <a:cs typeface="Arial"/>
                        </a:rPr>
                        <a:t>h</a:t>
                      </a:r>
                      <a:r>
                        <a:rPr sz="800" spc="5" dirty="0">
                          <a:latin typeface="Arial"/>
                          <a:cs typeface="Arial"/>
                        </a:rPr>
                        <a:t> </a:t>
                      </a:r>
                      <a:r>
                        <a:rPr sz="800" spc="15" dirty="0">
                          <a:latin typeface="Arial"/>
                          <a:cs typeface="Arial"/>
                        </a:rPr>
                        <a:t>th</a:t>
                      </a:r>
                      <a:r>
                        <a:rPr sz="800" dirty="0">
                          <a:latin typeface="Arial"/>
                          <a:cs typeface="Arial"/>
                        </a:rPr>
                        <a:t>e</a:t>
                      </a:r>
                      <a:r>
                        <a:rPr sz="800" spc="5" dirty="0">
                          <a:latin typeface="Arial"/>
                          <a:cs typeface="Arial"/>
                        </a:rPr>
                        <a:t> </a:t>
                      </a:r>
                      <a:r>
                        <a:rPr sz="800" spc="15" dirty="0">
                          <a:latin typeface="Arial"/>
                          <a:cs typeface="Arial"/>
                        </a:rPr>
                        <a:t>n</a:t>
                      </a:r>
                      <a:r>
                        <a:rPr sz="800" spc="-10" dirty="0">
                          <a:latin typeface="Arial"/>
                          <a:cs typeface="Arial"/>
                        </a:rPr>
                        <a:t>e</a:t>
                      </a:r>
                      <a:r>
                        <a:rPr sz="800" dirty="0">
                          <a:latin typeface="Arial"/>
                          <a:cs typeface="Arial"/>
                        </a:rPr>
                        <a:t>w</a:t>
                      </a:r>
                      <a:r>
                        <a:rPr sz="800" spc="20" dirty="0">
                          <a:latin typeface="Arial"/>
                          <a:cs typeface="Arial"/>
                        </a:rPr>
                        <a:t> </a:t>
                      </a:r>
                      <a:r>
                        <a:rPr sz="800" spc="10" dirty="0">
                          <a:latin typeface="Arial"/>
                          <a:cs typeface="Arial"/>
                        </a:rPr>
                        <a:t>s</a:t>
                      </a:r>
                      <a:r>
                        <a:rPr sz="800" spc="-15" dirty="0">
                          <a:latin typeface="Arial"/>
                          <a:cs typeface="Arial"/>
                        </a:rPr>
                        <a:t>k</a:t>
                      </a:r>
                      <a:r>
                        <a:rPr sz="800" spc="15" dirty="0">
                          <a:latin typeface="Arial"/>
                          <a:cs typeface="Arial"/>
                        </a:rPr>
                        <a:t>i</a:t>
                      </a:r>
                      <a:r>
                        <a:rPr sz="800" spc="-10" dirty="0">
                          <a:latin typeface="Arial"/>
                          <a:cs typeface="Arial"/>
                        </a:rPr>
                        <a:t>l</a:t>
                      </a:r>
                      <a:r>
                        <a:rPr sz="800" dirty="0">
                          <a:latin typeface="Arial"/>
                          <a:cs typeface="Arial"/>
                        </a:rPr>
                        <a:t>l</a:t>
                      </a:r>
                      <a:r>
                        <a:rPr sz="800" spc="30" dirty="0">
                          <a:latin typeface="Arial"/>
                          <a:cs typeface="Arial"/>
                        </a:rPr>
                        <a:t> </a:t>
                      </a:r>
                      <a:r>
                        <a:rPr sz="800" spc="-10" dirty="0">
                          <a:latin typeface="Arial"/>
                          <a:cs typeface="Arial"/>
                        </a:rPr>
                        <a:t>o</a:t>
                      </a:r>
                      <a:r>
                        <a:rPr sz="800" dirty="0">
                          <a:latin typeface="Arial"/>
                          <a:cs typeface="Arial"/>
                        </a:rPr>
                        <a:t>r</a:t>
                      </a:r>
                      <a:r>
                        <a:rPr sz="800" spc="15" dirty="0">
                          <a:latin typeface="Arial"/>
                          <a:cs typeface="Arial"/>
                        </a:rPr>
                        <a:t> </a:t>
                      </a:r>
                      <a:r>
                        <a:rPr sz="800" spc="35" dirty="0">
                          <a:latin typeface="Arial"/>
                          <a:cs typeface="Arial"/>
                        </a:rPr>
                        <a:t>c</a:t>
                      </a:r>
                      <a:r>
                        <a:rPr sz="800" spc="-10" dirty="0">
                          <a:latin typeface="Arial"/>
                          <a:cs typeface="Arial"/>
                        </a:rPr>
                        <a:t>on</a:t>
                      </a:r>
                      <a:r>
                        <a:rPr sz="800" spc="35" dirty="0">
                          <a:latin typeface="Arial"/>
                          <a:cs typeface="Arial"/>
                        </a:rPr>
                        <a:t>c</a:t>
                      </a:r>
                      <a:r>
                        <a:rPr sz="800" spc="-10" dirty="0">
                          <a:latin typeface="Arial"/>
                          <a:cs typeface="Arial"/>
                        </a:rPr>
                        <a:t>ep</a:t>
                      </a:r>
                      <a:r>
                        <a:rPr sz="800" dirty="0">
                          <a:latin typeface="Arial"/>
                          <a:cs typeface="Arial"/>
                        </a:rPr>
                        <a:t>t</a:t>
                      </a:r>
                      <a:r>
                        <a:rPr sz="800" spc="35" dirty="0">
                          <a:latin typeface="Arial"/>
                          <a:cs typeface="Arial"/>
                        </a:rPr>
                        <a:t> </a:t>
                      </a:r>
                      <a:r>
                        <a:rPr sz="800" spc="-10" dirty="0">
                          <a:latin typeface="Arial"/>
                          <a:cs typeface="Arial"/>
                        </a:rPr>
                        <a:t>i</a:t>
                      </a:r>
                      <a:r>
                        <a:rPr sz="800" dirty="0">
                          <a:latin typeface="Arial"/>
                          <a:cs typeface="Arial"/>
                        </a:rPr>
                        <a:t>s </a:t>
                      </a:r>
                      <a:r>
                        <a:rPr sz="800" spc="10" dirty="0">
                          <a:latin typeface="Arial"/>
                          <a:cs typeface="Arial"/>
                        </a:rPr>
                        <a:t>s</a:t>
                      </a:r>
                      <a:r>
                        <a:rPr sz="800" spc="-5" dirty="0">
                          <a:latin typeface="Arial"/>
                          <a:cs typeface="Arial"/>
                        </a:rPr>
                        <a:t>t</a:t>
                      </a:r>
                      <a:r>
                        <a:rPr sz="800" spc="-10" dirty="0">
                          <a:latin typeface="Arial"/>
                          <a:cs typeface="Arial"/>
                        </a:rPr>
                        <a:t>a</a:t>
                      </a:r>
                      <a:r>
                        <a:rPr sz="800" spc="15" dirty="0">
                          <a:latin typeface="Arial"/>
                          <a:cs typeface="Arial"/>
                        </a:rPr>
                        <a:t>t</a:t>
                      </a:r>
                      <a:r>
                        <a:rPr sz="800" spc="-10" dirty="0">
                          <a:latin typeface="Arial"/>
                          <a:cs typeface="Arial"/>
                        </a:rPr>
                        <a:t>e</a:t>
                      </a:r>
                      <a:r>
                        <a:rPr sz="800" dirty="0">
                          <a:latin typeface="Arial"/>
                          <a:cs typeface="Arial"/>
                        </a:rPr>
                        <a:t>d</a:t>
                      </a:r>
                      <a:r>
                        <a:rPr sz="800" spc="5" dirty="0">
                          <a:latin typeface="Arial"/>
                          <a:cs typeface="Arial"/>
                        </a:rPr>
                        <a:t> </a:t>
                      </a:r>
                      <a:r>
                        <a:rPr sz="800" spc="-15" dirty="0">
                          <a:latin typeface="Arial"/>
                          <a:cs typeface="Arial"/>
                        </a:rPr>
                        <a:t>v</a:t>
                      </a:r>
                      <a:r>
                        <a:rPr sz="800" spc="-10" dirty="0">
                          <a:latin typeface="Arial"/>
                          <a:cs typeface="Arial"/>
                        </a:rPr>
                        <a:t>e</a:t>
                      </a:r>
                      <a:r>
                        <a:rPr sz="800" spc="20" dirty="0">
                          <a:latin typeface="Arial"/>
                          <a:cs typeface="Arial"/>
                        </a:rPr>
                        <a:t>r</a:t>
                      </a:r>
                      <a:r>
                        <a:rPr sz="800" dirty="0">
                          <a:latin typeface="Arial"/>
                          <a:cs typeface="Arial"/>
                        </a:rPr>
                        <a:t>y</a:t>
                      </a:r>
                      <a:r>
                        <a:rPr sz="800" spc="5" dirty="0">
                          <a:latin typeface="Arial"/>
                          <a:cs typeface="Arial"/>
                        </a:rPr>
                        <a:t> </a:t>
                      </a:r>
                      <a:r>
                        <a:rPr sz="800" dirty="0">
                          <a:latin typeface="Arial"/>
                          <a:cs typeface="Arial"/>
                        </a:rPr>
                        <a:t>w</a:t>
                      </a:r>
                      <a:r>
                        <a:rPr sz="800" spc="-10" dirty="0">
                          <a:latin typeface="Arial"/>
                          <a:cs typeface="Arial"/>
                        </a:rPr>
                        <a:t>e</a:t>
                      </a:r>
                      <a:r>
                        <a:rPr sz="800" spc="15" dirty="0">
                          <a:latin typeface="Arial"/>
                          <a:cs typeface="Arial"/>
                        </a:rPr>
                        <a:t>l</a:t>
                      </a:r>
                      <a:r>
                        <a:rPr sz="800" spc="-10" dirty="0">
                          <a:latin typeface="Arial"/>
                          <a:cs typeface="Arial"/>
                        </a:rPr>
                        <a:t>l</a:t>
                      </a:r>
                      <a:r>
                        <a:rPr sz="800" dirty="0">
                          <a:latin typeface="Arial"/>
                          <a:cs typeface="Arial"/>
                        </a:rPr>
                        <a:t>.</a:t>
                      </a:r>
                      <a:endParaRPr sz="800">
                        <a:latin typeface="Arial"/>
                        <a:cs typeface="Arial"/>
                      </a:endParaRPr>
                    </a:p>
                    <a:p>
                      <a:pPr marL="294640" indent="-228600">
                        <a:lnSpc>
                          <a:spcPct val="100000"/>
                        </a:lnSpc>
                        <a:buFont typeface="Symbol"/>
                        <a:buChar char=""/>
                        <a:tabLst>
                          <a:tab pos="295275" algn="l"/>
                        </a:tabLst>
                      </a:pPr>
                      <a:r>
                        <a:rPr sz="800" spc="15" dirty="0">
                          <a:latin typeface="Arial"/>
                          <a:cs typeface="Arial"/>
                        </a:rPr>
                        <a:t>T</a:t>
                      </a:r>
                      <a:r>
                        <a:rPr sz="800" spc="-10" dirty="0">
                          <a:latin typeface="Arial"/>
                          <a:cs typeface="Arial"/>
                        </a:rPr>
                        <a:t>h</a:t>
                      </a:r>
                      <a:r>
                        <a:rPr sz="800" spc="20" dirty="0">
                          <a:latin typeface="Arial"/>
                          <a:cs typeface="Arial"/>
                        </a:rPr>
                        <a:t>r</a:t>
                      </a:r>
                      <a:r>
                        <a:rPr sz="800" spc="-10" dirty="0">
                          <a:latin typeface="Arial"/>
                          <a:cs typeface="Arial"/>
                        </a:rPr>
                        <a:t>e</a:t>
                      </a:r>
                      <a:r>
                        <a:rPr sz="800" dirty="0">
                          <a:latin typeface="Arial"/>
                          <a:cs typeface="Arial"/>
                        </a:rPr>
                        <a:t>e</a:t>
                      </a:r>
                      <a:r>
                        <a:rPr sz="800" spc="-15" dirty="0">
                          <a:latin typeface="Arial"/>
                          <a:cs typeface="Arial"/>
                        </a:rPr>
                        <a:t> </a:t>
                      </a:r>
                      <a:r>
                        <a:rPr sz="800" spc="15" dirty="0">
                          <a:latin typeface="Arial"/>
                          <a:cs typeface="Arial"/>
                        </a:rPr>
                        <a:t>e</a:t>
                      </a:r>
                      <a:r>
                        <a:rPr sz="800" spc="-15" dirty="0">
                          <a:latin typeface="Arial"/>
                          <a:cs typeface="Arial"/>
                        </a:rPr>
                        <a:t>x</a:t>
                      </a:r>
                      <a:r>
                        <a:rPr sz="800" spc="-10" dirty="0">
                          <a:latin typeface="Arial"/>
                          <a:cs typeface="Arial"/>
                        </a:rPr>
                        <a:t>a</a:t>
                      </a:r>
                      <a:r>
                        <a:rPr sz="800" spc="10" dirty="0">
                          <a:latin typeface="Arial"/>
                          <a:cs typeface="Arial"/>
                        </a:rPr>
                        <a:t>m</a:t>
                      </a:r>
                      <a:r>
                        <a:rPr sz="800" spc="15" dirty="0">
                          <a:latin typeface="Arial"/>
                          <a:cs typeface="Arial"/>
                        </a:rPr>
                        <a:t>pl</a:t>
                      </a:r>
                      <a:r>
                        <a:rPr sz="800" spc="-35" dirty="0">
                          <a:latin typeface="Arial"/>
                          <a:cs typeface="Arial"/>
                        </a:rPr>
                        <a:t>e</a:t>
                      </a:r>
                      <a:r>
                        <a:rPr sz="800" dirty="0">
                          <a:latin typeface="Arial"/>
                          <a:cs typeface="Arial"/>
                        </a:rPr>
                        <a:t>s</a:t>
                      </a:r>
                      <a:r>
                        <a:rPr sz="800" spc="25" dirty="0">
                          <a:latin typeface="Arial"/>
                          <a:cs typeface="Arial"/>
                        </a:rPr>
                        <a:t> </a:t>
                      </a:r>
                      <a:r>
                        <a:rPr sz="800" spc="-10" dirty="0">
                          <a:latin typeface="Arial"/>
                          <a:cs typeface="Arial"/>
                        </a:rPr>
                        <a:t>a</a:t>
                      </a:r>
                      <a:r>
                        <a:rPr sz="800" spc="20" dirty="0">
                          <a:latin typeface="Arial"/>
                          <a:cs typeface="Arial"/>
                        </a:rPr>
                        <a:t>r</a:t>
                      </a:r>
                      <a:r>
                        <a:rPr sz="800" dirty="0">
                          <a:latin typeface="Arial"/>
                          <a:cs typeface="Arial"/>
                        </a:rPr>
                        <a:t>e</a:t>
                      </a:r>
                      <a:r>
                        <a:rPr sz="800" spc="-15" dirty="0">
                          <a:latin typeface="Arial"/>
                          <a:cs typeface="Arial"/>
                        </a:rPr>
                        <a:t> </a:t>
                      </a:r>
                      <a:r>
                        <a:rPr sz="800" spc="15" dirty="0">
                          <a:latin typeface="Arial"/>
                          <a:cs typeface="Arial"/>
                        </a:rPr>
                        <a:t>gi</a:t>
                      </a:r>
                      <a:r>
                        <a:rPr sz="800" spc="-15" dirty="0">
                          <a:latin typeface="Arial"/>
                          <a:cs typeface="Arial"/>
                        </a:rPr>
                        <a:t>v</a:t>
                      </a:r>
                      <a:r>
                        <a:rPr sz="800" spc="-10" dirty="0">
                          <a:latin typeface="Arial"/>
                          <a:cs typeface="Arial"/>
                        </a:rPr>
                        <a:t>e</a:t>
                      </a:r>
                      <a:r>
                        <a:rPr sz="800" spc="15" dirty="0">
                          <a:latin typeface="Arial"/>
                          <a:cs typeface="Arial"/>
                        </a:rPr>
                        <a:t>n</a:t>
                      </a:r>
                      <a:r>
                        <a:rPr sz="800" dirty="0">
                          <a:latin typeface="Arial"/>
                          <a:cs typeface="Arial"/>
                        </a:rPr>
                        <a:t>.</a:t>
                      </a:r>
                      <a:endParaRPr sz="800">
                        <a:latin typeface="Arial"/>
                        <a:cs typeface="Arial"/>
                      </a:endParaRPr>
                    </a:p>
                    <a:p>
                      <a:pPr marL="294640" marR="60325" indent="-228600" algn="just">
                        <a:lnSpc>
                          <a:spcPct val="96300"/>
                        </a:lnSpc>
                        <a:spcBef>
                          <a:spcPts val="60"/>
                        </a:spcBef>
                        <a:buFont typeface="Symbol"/>
                        <a:buChar char=""/>
                        <a:tabLst>
                          <a:tab pos="295275" algn="l"/>
                        </a:tabLst>
                      </a:pPr>
                      <a:r>
                        <a:rPr sz="800" spc="25" dirty="0">
                          <a:latin typeface="Arial"/>
                          <a:cs typeface="Arial"/>
                        </a:rPr>
                        <a:t>R</a:t>
                      </a:r>
                      <a:r>
                        <a:rPr sz="800" spc="-35" dirty="0">
                          <a:latin typeface="Arial"/>
                          <a:cs typeface="Arial"/>
                        </a:rPr>
                        <a:t>a</a:t>
                      </a:r>
                      <a:r>
                        <a:rPr sz="800" spc="-5" dirty="0">
                          <a:latin typeface="Arial"/>
                          <a:cs typeface="Arial"/>
                        </a:rPr>
                        <a:t>t</a:t>
                      </a:r>
                      <a:r>
                        <a:rPr sz="800" spc="15" dirty="0">
                          <a:latin typeface="Arial"/>
                          <a:cs typeface="Arial"/>
                        </a:rPr>
                        <a:t>i</a:t>
                      </a:r>
                      <a:r>
                        <a:rPr sz="800" spc="-10" dirty="0">
                          <a:latin typeface="Arial"/>
                          <a:cs typeface="Arial"/>
                        </a:rPr>
                        <a:t>o</a:t>
                      </a:r>
                      <a:r>
                        <a:rPr sz="800" spc="15" dirty="0">
                          <a:latin typeface="Arial"/>
                          <a:cs typeface="Arial"/>
                        </a:rPr>
                        <a:t>n</a:t>
                      </a:r>
                      <a:r>
                        <a:rPr sz="800" spc="-10" dirty="0">
                          <a:latin typeface="Arial"/>
                          <a:cs typeface="Arial"/>
                        </a:rPr>
                        <a:t>a</a:t>
                      </a:r>
                      <a:r>
                        <a:rPr sz="800" spc="15" dirty="0">
                          <a:latin typeface="Arial"/>
                          <a:cs typeface="Arial"/>
                        </a:rPr>
                        <a:t>l</a:t>
                      </a:r>
                      <a:r>
                        <a:rPr sz="800" dirty="0">
                          <a:latin typeface="Arial"/>
                          <a:cs typeface="Arial"/>
                        </a:rPr>
                        <a:t>e  </a:t>
                      </a:r>
                      <a:r>
                        <a:rPr sz="800" spc="90" dirty="0">
                          <a:latin typeface="Arial"/>
                          <a:cs typeface="Arial"/>
                        </a:rPr>
                        <a:t> </a:t>
                      </a:r>
                      <a:r>
                        <a:rPr sz="800" spc="40" dirty="0">
                          <a:latin typeface="Arial"/>
                          <a:cs typeface="Arial"/>
                        </a:rPr>
                        <a:t>f</a:t>
                      </a:r>
                      <a:r>
                        <a:rPr sz="800" spc="-35" dirty="0">
                          <a:latin typeface="Arial"/>
                          <a:cs typeface="Arial"/>
                        </a:rPr>
                        <a:t>o</a:t>
                      </a:r>
                      <a:r>
                        <a:rPr sz="800" dirty="0">
                          <a:latin typeface="Arial"/>
                          <a:cs typeface="Arial"/>
                        </a:rPr>
                        <a:t>r   </a:t>
                      </a:r>
                      <a:r>
                        <a:rPr sz="800" spc="-100"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   </a:t>
                      </a:r>
                      <a:r>
                        <a:rPr sz="800" spc="-110" dirty="0">
                          <a:latin typeface="Arial"/>
                          <a:cs typeface="Arial"/>
                        </a:rPr>
                        <a:t> </a:t>
                      </a:r>
                      <a:r>
                        <a:rPr sz="800" spc="15" dirty="0">
                          <a:latin typeface="Arial"/>
                          <a:cs typeface="Arial"/>
                        </a:rPr>
                        <a:t>l</a:t>
                      </a:r>
                      <a:r>
                        <a:rPr sz="800" spc="-35" dirty="0">
                          <a:latin typeface="Arial"/>
                          <a:cs typeface="Arial"/>
                        </a:rPr>
                        <a:t>e</a:t>
                      </a:r>
                      <a:r>
                        <a:rPr sz="800" spc="10" dirty="0">
                          <a:latin typeface="Arial"/>
                          <a:cs typeface="Arial"/>
                        </a:rPr>
                        <a:t>s</a:t>
                      </a:r>
                      <a:r>
                        <a:rPr sz="800" spc="35" dirty="0">
                          <a:latin typeface="Arial"/>
                          <a:cs typeface="Arial"/>
                        </a:rPr>
                        <a:t>s</a:t>
                      </a:r>
                      <a:r>
                        <a:rPr sz="800" spc="-10" dirty="0">
                          <a:latin typeface="Arial"/>
                          <a:cs typeface="Arial"/>
                        </a:rPr>
                        <a:t>o</a:t>
                      </a:r>
                      <a:r>
                        <a:rPr sz="800" dirty="0">
                          <a:latin typeface="Arial"/>
                          <a:cs typeface="Arial"/>
                        </a:rPr>
                        <a:t>n   </a:t>
                      </a:r>
                      <a:r>
                        <a:rPr sz="800" spc="-110" dirty="0">
                          <a:latin typeface="Arial"/>
                          <a:cs typeface="Arial"/>
                        </a:rPr>
                        <a:t> </a:t>
                      </a:r>
                      <a:r>
                        <a:rPr sz="800" spc="-10" dirty="0">
                          <a:latin typeface="Arial"/>
                          <a:cs typeface="Arial"/>
                        </a:rPr>
                        <a:t>i</a:t>
                      </a:r>
                      <a:r>
                        <a:rPr sz="800" dirty="0">
                          <a:latin typeface="Arial"/>
                          <a:cs typeface="Arial"/>
                        </a:rPr>
                        <a:t>s </a:t>
                      </a:r>
                      <a:r>
                        <a:rPr sz="800" spc="20" dirty="0">
                          <a:latin typeface="Arial"/>
                          <a:cs typeface="Arial"/>
                        </a:rPr>
                        <a:t>r</a:t>
                      </a:r>
                      <a:r>
                        <a:rPr sz="800" spc="-35" dirty="0">
                          <a:latin typeface="Arial"/>
                          <a:cs typeface="Arial"/>
                        </a:rPr>
                        <a:t>e</a:t>
                      </a:r>
                      <a:r>
                        <a:rPr sz="800" spc="15" dirty="0">
                          <a:latin typeface="Arial"/>
                          <a:cs typeface="Arial"/>
                        </a:rPr>
                        <a:t>l</a:t>
                      </a:r>
                      <a:r>
                        <a:rPr sz="800" spc="-10" dirty="0">
                          <a:latin typeface="Arial"/>
                          <a:cs typeface="Arial"/>
                        </a:rPr>
                        <a:t>a</a:t>
                      </a:r>
                      <a:r>
                        <a:rPr sz="800" spc="15" dirty="0">
                          <a:latin typeface="Arial"/>
                          <a:cs typeface="Arial"/>
                        </a:rPr>
                        <a:t>t</a:t>
                      </a:r>
                      <a:r>
                        <a:rPr sz="800" spc="-10" dirty="0">
                          <a:latin typeface="Arial"/>
                          <a:cs typeface="Arial"/>
                        </a:rPr>
                        <a:t>e</a:t>
                      </a:r>
                      <a:r>
                        <a:rPr sz="800" dirty="0">
                          <a:latin typeface="Arial"/>
                          <a:cs typeface="Arial"/>
                        </a:rPr>
                        <a:t>d  </a:t>
                      </a:r>
                      <a:r>
                        <a:rPr sz="800" spc="-55" dirty="0">
                          <a:latin typeface="Arial"/>
                          <a:cs typeface="Arial"/>
                        </a:rPr>
                        <a:t> </a:t>
                      </a:r>
                      <a:r>
                        <a:rPr sz="800" spc="15" dirty="0">
                          <a:latin typeface="Arial"/>
                          <a:cs typeface="Arial"/>
                        </a:rPr>
                        <a:t>t</a:t>
                      </a:r>
                      <a:r>
                        <a:rPr sz="800" dirty="0">
                          <a:latin typeface="Arial"/>
                          <a:cs typeface="Arial"/>
                        </a:rPr>
                        <a:t>o  </a:t>
                      </a:r>
                      <a:r>
                        <a:rPr sz="800" spc="-80" dirty="0">
                          <a:latin typeface="Arial"/>
                          <a:cs typeface="Arial"/>
                        </a:rPr>
                        <a:t> </a:t>
                      </a:r>
                      <a:r>
                        <a:rPr sz="800" spc="15" dirty="0">
                          <a:latin typeface="Arial"/>
                          <a:cs typeface="Arial"/>
                        </a:rPr>
                        <a:t>h</a:t>
                      </a:r>
                      <a:r>
                        <a:rPr sz="800" spc="-10" dirty="0">
                          <a:latin typeface="Arial"/>
                          <a:cs typeface="Arial"/>
                        </a:rPr>
                        <a:t>o</a:t>
                      </a:r>
                      <a:r>
                        <a:rPr sz="800" spc="10" dirty="0">
                          <a:latin typeface="Arial"/>
                          <a:cs typeface="Arial"/>
                        </a:rPr>
                        <a:t>m</a:t>
                      </a:r>
                      <a:r>
                        <a:rPr sz="800" spc="-10" dirty="0">
                          <a:latin typeface="Arial"/>
                          <a:cs typeface="Arial"/>
                        </a:rPr>
                        <a:t>e</a:t>
                      </a:r>
                      <a:r>
                        <a:rPr sz="800" dirty="0">
                          <a:latin typeface="Arial"/>
                          <a:cs typeface="Arial"/>
                        </a:rPr>
                        <a:t>,  </a:t>
                      </a:r>
                      <a:r>
                        <a:rPr sz="800" spc="-50" dirty="0">
                          <a:latin typeface="Arial"/>
                          <a:cs typeface="Arial"/>
                        </a:rPr>
                        <a:t> </a:t>
                      </a:r>
                      <a:r>
                        <a:rPr sz="800" spc="10" dirty="0">
                          <a:latin typeface="Arial"/>
                          <a:cs typeface="Arial"/>
                        </a:rPr>
                        <a:t>sc</a:t>
                      </a:r>
                      <a:r>
                        <a:rPr sz="800" spc="15" dirty="0">
                          <a:latin typeface="Arial"/>
                          <a:cs typeface="Arial"/>
                        </a:rPr>
                        <a:t>h</a:t>
                      </a:r>
                      <a:r>
                        <a:rPr sz="800" spc="-10" dirty="0">
                          <a:latin typeface="Arial"/>
                          <a:cs typeface="Arial"/>
                        </a:rPr>
                        <a:t>oo</a:t>
                      </a:r>
                      <a:r>
                        <a:rPr sz="800" dirty="0">
                          <a:latin typeface="Arial"/>
                          <a:cs typeface="Arial"/>
                        </a:rPr>
                        <a:t>l  </a:t>
                      </a:r>
                      <a:r>
                        <a:rPr sz="800" spc="-30" dirty="0">
                          <a:latin typeface="Arial"/>
                          <a:cs typeface="Arial"/>
                        </a:rPr>
                        <a:t> </a:t>
                      </a:r>
                      <a:r>
                        <a:rPr sz="800" spc="-10" dirty="0">
                          <a:latin typeface="Arial"/>
                          <a:cs typeface="Arial"/>
                        </a:rPr>
                        <a:t>and </a:t>
                      </a:r>
                      <a:r>
                        <a:rPr sz="800" dirty="0">
                          <a:latin typeface="Arial"/>
                          <a:cs typeface="Arial"/>
                        </a:rPr>
                        <a:t>w</a:t>
                      </a:r>
                      <a:r>
                        <a:rPr sz="800" spc="-10" dirty="0">
                          <a:latin typeface="Arial"/>
                          <a:cs typeface="Arial"/>
                        </a:rPr>
                        <a:t>o</a:t>
                      </a:r>
                      <a:r>
                        <a:rPr sz="800" dirty="0">
                          <a:latin typeface="Arial"/>
                          <a:cs typeface="Arial"/>
                        </a:rPr>
                        <a:t>rk</a:t>
                      </a:r>
                      <a:r>
                        <a:rPr sz="800" spc="25" dirty="0">
                          <a:latin typeface="Arial"/>
                          <a:cs typeface="Arial"/>
                        </a:rPr>
                        <a:t> </a:t>
                      </a:r>
                      <a:r>
                        <a:rPr sz="800" spc="-15" dirty="0">
                          <a:latin typeface="Arial"/>
                          <a:cs typeface="Arial"/>
                        </a:rPr>
                        <a:t>v</a:t>
                      </a:r>
                      <a:r>
                        <a:rPr sz="800" spc="-10" dirty="0">
                          <a:latin typeface="Arial"/>
                          <a:cs typeface="Arial"/>
                        </a:rPr>
                        <a:t>e</a:t>
                      </a:r>
                      <a:r>
                        <a:rPr sz="800" spc="20" dirty="0">
                          <a:latin typeface="Arial"/>
                          <a:cs typeface="Arial"/>
                        </a:rPr>
                        <a:t>r</a:t>
                      </a:r>
                      <a:r>
                        <a:rPr sz="800" dirty="0">
                          <a:latin typeface="Arial"/>
                          <a:cs typeface="Arial"/>
                        </a:rPr>
                        <a:t>y</a:t>
                      </a:r>
                      <a:r>
                        <a:rPr sz="800" spc="5" dirty="0">
                          <a:latin typeface="Arial"/>
                          <a:cs typeface="Arial"/>
                        </a:rPr>
                        <a:t> </a:t>
                      </a:r>
                      <a:r>
                        <a:rPr sz="800" dirty="0">
                          <a:latin typeface="Arial"/>
                          <a:cs typeface="Arial"/>
                        </a:rPr>
                        <a:t>w</a:t>
                      </a:r>
                      <a:r>
                        <a:rPr sz="800" spc="-10" dirty="0">
                          <a:latin typeface="Arial"/>
                          <a:cs typeface="Arial"/>
                        </a:rPr>
                        <a:t>el</a:t>
                      </a:r>
                      <a:r>
                        <a:rPr sz="800" spc="15" dirty="0">
                          <a:latin typeface="Arial"/>
                          <a:cs typeface="Arial"/>
                        </a:rPr>
                        <a:t>l</a:t>
                      </a:r>
                      <a:r>
                        <a:rPr sz="800" dirty="0">
                          <a:latin typeface="Arial"/>
                          <a:cs typeface="Arial"/>
                        </a:rPr>
                        <a:t>.</a:t>
                      </a:r>
                      <a:endParaRPr sz="8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294640" marR="54610" indent="-228600" algn="just">
                        <a:lnSpc>
                          <a:spcPct val="95800"/>
                        </a:lnSpc>
                        <a:buFont typeface="Symbol"/>
                        <a:buChar char=""/>
                        <a:tabLst>
                          <a:tab pos="295275" algn="l"/>
                        </a:tabLst>
                      </a:pPr>
                      <a:r>
                        <a:rPr sz="800" spc="25" dirty="0">
                          <a:latin typeface="Arial"/>
                          <a:cs typeface="Arial"/>
                        </a:rPr>
                        <a:t>R</a:t>
                      </a:r>
                      <a:r>
                        <a:rPr sz="800" spc="-10" dirty="0">
                          <a:latin typeface="Arial"/>
                          <a:cs typeface="Arial"/>
                        </a:rPr>
                        <a:t>e</a:t>
                      </a:r>
                      <a:r>
                        <a:rPr sz="800" spc="-15" dirty="0">
                          <a:latin typeface="Arial"/>
                          <a:cs typeface="Arial"/>
                        </a:rPr>
                        <a:t>v</a:t>
                      </a:r>
                      <a:r>
                        <a:rPr sz="800" spc="15" dirty="0">
                          <a:latin typeface="Arial"/>
                          <a:cs typeface="Arial"/>
                        </a:rPr>
                        <a:t>i</a:t>
                      </a:r>
                      <a:r>
                        <a:rPr sz="800" spc="-10" dirty="0">
                          <a:latin typeface="Arial"/>
                          <a:cs typeface="Arial"/>
                        </a:rPr>
                        <a:t>e</a:t>
                      </a:r>
                      <a:r>
                        <a:rPr sz="800" dirty="0">
                          <a:latin typeface="Arial"/>
                          <a:cs typeface="Arial"/>
                        </a:rPr>
                        <a:t>w </a:t>
                      </a:r>
                      <a:r>
                        <a:rPr sz="800" spc="60" dirty="0">
                          <a:latin typeface="Arial"/>
                          <a:cs typeface="Arial"/>
                        </a:rPr>
                        <a:t> </a:t>
                      </a:r>
                      <a:r>
                        <a:rPr sz="800" spc="-35" dirty="0">
                          <a:latin typeface="Arial"/>
                          <a:cs typeface="Arial"/>
                        </a:rPr>
                        <a:t>o</a:t>
                      </a:r>
                      <a:r>
                        <a:rPr sz="800" dirty="0">
                          <a:latin typeface="Arial"/>
                          <a:cs typeface="Arial"/>
                        </a:rPr>
                        <a:t>f </a:t>
                      </a:r>
                      <a:r>
                        <a:rPr sz="800" spc="100" dirty="0">
                          <a:latin typeface="Arial"/>
                          <a:cs typeface="Arial"/>
                        </a:rPr>
                        <a:t> </a:t>
                      </a:r>
                      <a:r>
                        <a:rPr sz="800" spc="-10" dirty="0">
                          <a:latin typeface="Arial"/>
                          <a:cs typeface="Arial"/>
                        </a:rPr>
                        <a:t>p</a:t>
                      </a:r>
                      <a:r>
                        <a:rPr sz="800" spc="20" dirty="0">
                          <a:latin typeface="Arial"/>
                          <a:cs typeface="Arial"/>
                        </a:rPr>
                        <a:t>r</a:t>
                      </a:r>
                      <a:r>
                        <a:rPr sz="800" spc="-10" dirty="0">
                          <a:latin typeface="Arial"/>
                          <a:cs typeface="Arial"/>
                        </a:rPr>
                        <a:t>e</a:t>
                      </a:r>
                      <a:r>
                        <a:rPr sz="800" spc="-15" dirty="0">
                          <a:latin typeface="Arial"/>
                          <a:cs typeface="Arial"/>
                        </a:rPr>
                        <a:t>v</a:t>
                      </a:r>
                      <a:r>
                        <a:rPr sz="800" spc="15" dirty="0">
                          <a:latin typeface="Arial"/>
                          <a:cs typeface="Arial"/>
                        </a:rPr>
                        <a:t>i</a:t>
                      </a:r>
                      <a:r>
                        <a:rPr sz="800" spc="-10" dirty="0">
                          <a:latin typeface="Arial"/>
                          <a:cs typeface="Arial"/>
                        </a:rPr>
                        <a:t>ou</a:t>
                      </a:r>
                      <a:r>
                        <a:rPr sz="800" spc="35" dirty="0">
                          <a:latin typeface="Arial"/>
                          <a:cs typeface="Arial"/>
                        </a:rPr>
                        <a:t>s</a:t>
                      </a:r>
                      <a:r>
                        <a:rPr sz="800" spc="15" dirty="0">
                          <a:latin typeface="Arial"/>
                          <a:cs typeface="Arial"/>
                        </a:rPr>
                        <a:t>l</a:t>
                      </a:r>
                      <a:r>
                        <a:rPr sz="800" dirty="0">
                          <a:latin typeface="Arial"/>
                          <a:cs typeface="Arial"/>
                        </a:rPr>
                        <a:t>y </a:t>
                      </a:r>
                      <a:r>
                        <a:rPr sz="800" spc="45" dirty="0">
                          <a:latin typeface="Arial"/>
                          <a:cs typeface="Arial"/>
                        </a:rPr>
                        <a:t> </a:t>
                      </a:r>
                      <a:r>
                        <a:rPr sz="800" spc="15" dirty="0">
                          <a:latin typeface="Arial"/>
                          <a:cs typeface="Arial"/>
                        </a:rPr>
                        <a:t>l</a:t>
                      </a:r>
                      <a:r>
                        <a:rPr sz="800" spc="-10" dirty="0">
                          <a:latin typeface="Arial"/>
                          <a:cs typeface="Arial"/>
                        </a:rPr>
                        <a:t>ea</a:t>
                      </a:r>
                      <a:r>
                        <a:rPr sz="800" dirty="0">
                          <a:latin typeface="Arial"/>
                          <a:cs typeface="Arial"/>
                        </a:rPr>
                        <a:t>r</a:t>
                      </a:r>
                      <a:r>
                        <a:rPr sz="800" spc="15" dirty="0">
                          <a:latin typeface="Arial"/>
                          <a:cs typeface="Arial"/>
                        </a:rPr>
                        <a:t>n</a:t>
                      </a:r>
                      <a:r>
                        <a:rPr sz="800" spc="-10" dirty="0">
                          <a:latin typeface="Arial"/>
                          <a:cs typeface="Arial"/>
                        </a:rPr>
                        <a:t>ed </a:t>
                      </a:r>
                      <a:r>
                        <a:rPr sz="800" spc="10" dirty="0">
                          <a:latin typeface="Arial"/>
                          <a:cs typeface="Arial"/>
                        </a:rPr>
                        <a:t>m</a:t>
                      </a:r>
                      <a:r>
                        <a:rPr sz="800" spc="-10" dirty="0">
                          <a:latin typeface="Arial"/>
                          <a:cs typeface="Arial"/>
                        </a:rPr>
                        <a:t>a</a:t>
                      </a:r>
                      <a:r>
                        <a:rPr sz="800" spc="15" dirty="0">
                          <a:latin typeface="Arial"/>
                          <a:cs typeface="Arial"/>
                        </a:rPr>
                        <a:t>t</a:t>
                      </a:r>
                      <a:r>
                        <a:rPr sz="800" spc="-35" dirty="0">
                          <a:latin typeface="Arial"/>
                          <a:cs typeface="Arial"/>
                        </a:rPr>
                        <a:t>e</a:t>
                      </a:r>
                      <a:r>
                        <a:rPr sz="800" spc="20" dirty="0">
                          <a:latin typeface="Arial"/>
                          <a:cs typeface="Arial"/>
                        </a:rPr>
                        <a:t>r</a:t>
                      </a:r>
                      <a:r>
                        <a:rPr sz="800" spc="15" dirty="0">
                          <a:latin typeface="Arial"/>
                          <a:cs typeface="Arial"/>
                        </a:rPr>
                        <a:t>i</a:t>
                      </a:r>
                      <a:r>
                        <a:rPr sz="800" spc="-10" dirty="0">
                          <a:latin typeface="Arial"/>
                          <a:cs typeface="Arial"/>
                        </a:rPr>
                        <a:t>a</a:t>
                      </a:r>
                      <a:r>
                        <a:rPr sz="800" dirty="0">
                          <a:latin typeface="Arial"/>
                          <a:cs typeface="Arial"/>
                        </a:rPr>
                        <a:t>l</a:t>
                      </a:r>
                      <a:r>
                        <a:rPr sz="800" spc="80" dirty="0">
                          <a:latin typeface="Arial"/>
                          <a:cs typeface="Arial"/>
                        </a:rPr>
                        <a:t> </a:t>
                      </a:r>
                      <a:r>
                        <a:rPr sz="800" spc="-35" dirty="0">
                          <a:latin typeface="Arial"/>
                          <a:cs typeface="Arial"/>
                        </a:rPr>
                        <a:t>o</a:t>
                      </a:r>
                      <a:r>
                        <a:rPr sz="800" dirty="0">
                          <a:latin typeface="Arial"/>
                          <a:cs typeface="Arial"/>
                        </a:rPr>
                        <a:t>r</a:t>
                      </a:r>
                      <a:r>
                        <a:rPr sz="800" spc="85" dirty="0">
                          <a:latin typeface="Arial"/>
                          <a:cs typeface="Arial"/>
                        </a:rPr>
                        <a:t> </a:t>
                      </a:r>
                      <a:r>
                        <a:rPr sz="800" spc="-10" dirty="0">
                          <a:latin typeface="Arial"/>
                          <a:cs typeface="Arial"/>
                        </a:rPr>
                        <a:t>a</a:t>
                      </a:r>
                      <a:r>
                        <a:rPr sz="800" spc="10" dirty="0">
                          <a:latin typeface="Arial"/>
                          <a:cs typeface="Arial"/>
                        </a:rPr>
                        <a:t>c</a:t>
                      </a:r>
                      <a:r>
                        <a:rPr sz="800" spc="-5" dirty="0">
                          <a:latin typeface="Arial"/>
                          <a:cs typeface="Arial"/>
                        </a:rPr>
                        <a:t>t</a:t>
                      </a:r>
                      <a:r>
                        <a:rPr sz="800" spc="15" dirty="0">
                          <a:latin typeface="Arial"/>
                          <a:cs typeface="Arial"/>
                        </a:rPr>
                        <a:t>i</a:t>
                      </a:r>
                      <a:r>
                        <a:rPr sz="800" spc="-15" dirty="0">
                          <a:latin typeface="Arial"/>
                          <a:cs typeface="Arial"/>
                        </a:rPr>
                        <a:t>v</a:t>
                      </a:r>
                      <a:r>
                        <a:rPr sz="800" spc="15" dirty="0">
                          <a:latin typeface="Arial"/>
                          <a:cs typeface="Arial"/>
                        </a:rPr>
                        <a:t>it</a:t>
                      </a:r>
                      <a:r>
                        <a:rPr sz="800" dirty="0">
                          <a:latin typeface="Arial"/>
                          <a:cs typeface="Arial"/>
                        </a:rPr>
                        <a:t>y</a:t>
                      </a:r>
                      <a:r>
                        <a:rPr sz="800" spc="50" dirty="0">
                          <a:latin typeface="Arial"/>
                          <a:cs typeface="Arial"/>
                        </a:rPr>
                        <a:t> </a:t>
                      </a:r>
                      <a:r>
                        <a:rPr sz="800" spc="15" dirty="0">
                          <a:latin typeface="Arial"/>
                          <a:cs typeface="Arial"/>
                        </a:rPr>
                        <a:t>d</a:t>
                      </a:r>
                      <a:r>
                        <a:rPr sz="800" spc="-35" dirty="0">
                          <a:latin typeface="Arial"/>
                          <a:cs typeface="Arial"/>
                        </a:rPr>
                        <a:t>e</a:t>
                      </a:r>
                      <a:r>
                        <a:rPr sz="800" spc="10" dirty="0">
                          <a:latin typeface="Arial"/>
                          <a:cs typeface="Arial"/>
                        </a:rPr>
                        <a:t>s</a:t>
                      </a:r>
                      <a:r>
                        <a:rPr sz="800" spc="15" dirty="0">
                          <a:latin typeface="Arial"/>
                          <a:cs typeface="Arial"/>
                        </a:rPr>
                        <a:t>i</a:t>
                      </a:r>
                      <a:r>
                        <a:rPr sz="800" spc="-10" dirty="0">
                          <a:latin typeface="Arial"/>
                          <a:cs typeface="Arial"/>
                        </a:rPr>
                        <a:t>g</a:t>
                      </a:r>
                      <a:r>
                        <a:rPr sz="800" spc="15" dirty="0">
                          <a:latin typeface="Arial"/>
                          <a:cs typeface="Arial"/>
                        </a:rPr>
                        <a:t>n</a:t>
                      </a:r>
                      <a:r>
                        <a:rPr sz="800" spc="-10" dirty="0">
                          <a:latin typeface="Arial"/>
                          <a:cs typeface="Arial"/>
                        </a:rPr>
                        <a:t>e</a:t>
                      </a:r>
                      <a:r>
                        <a:rPr sz="800" dirty="0">
                          <a:latin typeface="Arial"/>
                          <a:cs typeface="Arial"/>
                        </a:rPr>
                        <a:t>d</a:t>
                      </a:r>
                      <a:r>
                        <a:rPr sz="800" spc="80" dirty="0">
                          <a:latin typeface="Arial"/>
                          <a:cs typeface="Arial"/>
                        </a:rPr>
                        <a:t> </a:t>
                      </a:r>
                      <a:r>
                        <a:rPr sz="800" spc="15" dirty="0">
                          <a:latin typeface="Arial"/>
                          <a:cs typeface="Arial"/>
                        </a:rPr>
                        <a:t>t</a:t>
                      </a:r>
                      <a:r>
                        <a:rPr sz="800" dirty="0">
                          <a:latin typeface="Arial"/>
                          <a:cs typeface="Arial"/>
                        </a:rPr>
                        <a:t>o </a:t>
                      </a:r>
                      <a:r>
                        <a:rPr sz="800" spc="15" dirty="0">
                          <a:latin typeface="Arial"/>
                          <a:cs typeface="Arial"/>
                        </a:rPr>
                        <a:t>t</a:t>
                      </a:r>
                      <a:r>
                        <a:rPr sz="800" spc="-10" dirty="0">
                          <a:latin typeface="Arial"/>
                          <a:cs typeface="Arial"/>
                        </a:rPr>
                        <a:t>e</a:t>
                      </a:r>
                      <a:r>
                        <a:rPr sz="800" spc="-35" dirty="0">
                          <a:latin typeface="Arial"/>
                          <a:cs typeface="Arial"/>
                        </a:rPr>
                        <a:t>a</a:t>
                      </a:r>
                      <a:r>
                        <a:rPr sz="800" spc="35" dirty="0">
                          <a:latin typeface="Arial"/>
                          <a:cs typeface="Arial"/>
                        </a:rPr>
                        <a:t>c</a:t>
                      </a:r>
                      <a:r>
                        <a:rPr sz="800" dirty="0">
                          <a:latin typeface="Arial"/>
                          <a:cs typeface="Arial"/>
                        </a:rPr>
                        <a:t>h</a:t>
                      </a:r>
                      <a:r>
                        <a:rPr sz="800" spc="100"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 </a:t>
                      </a:r>
                      <a:r>
                        <a:rPr sz="800" spc="-95" dirty="0">
                          <a:latin typeface="Arial"/>
                          <a:cs typeface="Arial"/>
                        </a:rPr>
                        <a:t> </a:t>
                      </a:r>
                      <a:r>
                        <a:rPr sz="800" spc="15" dirty="0">
                          <a:latin typeface="Arial"/>
                          <a:cs typeface="Arial"/>
                        </a:rPr>
                        <a:t>n</a:t>
                      </a:r>
                      <a:r>
                        <a:rPr sz="800" spc="-10" dirty="0">
                          <a:latin typeface="Arial"/>
                          <a:cs typeface="Arial"/>
                        </a:rPr>
                        <a:t>e</a:t>
                      </a:r>
                      <a:r>
                        <a:rPr sz="800" dirty="0">
                          <a:latin typeface="Arial"/>
                          <a:cs typeface="Arial"/>
                        </a:rPr>
                        <a:t>w</a:t>
                      </a:r>
                      <a:r>
                        <a:rPr sz="800" spc="90" dirty="0">
                          <a:latin typeface="Arial"/>
                          <a:cs typeface="Arial"/>
                        </a:rPr>
                        <a:t> </a:t>
                      </a:r>
                      <a:r>
                        <a:rPr sz="800" spc="35" dirty="0">
                          <a:latin typeface="Arial"/>
                          <a:cs typeface="Arial"/>
                        </a:rPr>
                        <a:t>s</a:t>
                      </a:r>
                      <a:r>
                        <a:rPr sz="800" spc="-15" dirty="0">
                          <a:latin typeface="Arial"/>
                          <a:cs typeface="Arial"/>
                        </a:rPr>
                        <a:t>k</a:t>
                      </a:r>
                      <a:r>
                        <a:rPr sz="800" spc="-10" dirty="0">
                          <a:latin typeface="Arial"/>
                          <a:cs typeface="Arial"/>
                        </a:rPr>
                        <a:t>i</a:t>
                      </a:r>
                      <a:r>
                        <a:rPr sz="800" spc="15" dirty="0">
                          <a:latin typeface="Arial"/>
                          <a:cs typeface="Arial"/>
                        </a:rPr>
                        <a:t>l</a:t>
                      </a:r>
                      <a:r>
                        <a:rPr sz="800" dirty="0">
                          <a:latin typeface="Arial"/>
                          <a:cs typeface="Arial"/>
                        </a:rPr>
                        <a:t>l </a:t>
                      </a:r>
                      <a:r>
                        <a:rPr sz="800" spc="-95" dirty="0">
                          <a:latin typeface="Arial"/>
                          <a:cs typeface="Arial"/>
                        </a:rPr>
                        <a:t> </a:t>
                      </a:r>
                      <a:r>
                        <a:rPr sz="800" spc="-10" dirty="0">
                          <a:latin typeface="Arial"/>
                          <a:cs typeface="Arial"/>
                        </a:rPr>
                        <a:t>o</a:t>
                      </a:r>
                      <a:r>
                        <a:rPr sz="800" dirty="0">
                          <a:latin typeface="Arial"/>
                          <a:cs typeface="Arial"/>
                        </a:rPr>
                        <a:t>r </a:t>
                      </a:r>
                      <a:r>
                        <a:rPr sz="800" spc="-110" dirty="0">
                          <a:latin typeface="Arial"/>
                          <a:cs typeface="Arial"/>
                        </a:rPr>
                        <a:t> </a:t>
                      </a:r>
                      <a:r>
                        <a:rPr sz="800" spc="35" dirty="0">
                          <a:latin typeface="Arial"/>
                          <a:cs typeface="Arial"/>
                        </a:rPr>
                        <a:t>c</a:t>
                      </a:r>
                      <a:r>
                        <a:rPr sz="800" spc="-35" dirty="0">
                          <a:latin typeface="Arial"/>
                          <a:cs typeface="Arial"/>
                        </a:rPr>
                        <a:t>o</a:t>
                      </a:r>
                      <a:r>
                        <a:rPr sz="800" spc="-10" dirty="0">
                          <a:latin typeface="Arial"/>
                          <a:cs typeface="Arial"/>
                        </a:rPr>
                        <a:t>n</a:t>
                      </a:r>
                      <a:r>
                        <a:rPr sz="800" spc="35" dirty="0">
                          <a:latin typeface="Arial"/>
                          <a:cs typeface="Arial"/>
                        </a:rPr>
                        <a:t>c</a:t>
                      </a:r>
                      <a:r>
                        <a:rPr sz="800" spc="-10" dirty="0">
                          <a:latin typeface="Arial"/>
                          <a:cs typeface="Arial"/>
                        </a:rPr>
                        <a:t>ept i</a:t>
                      </a:r>
                      <a:r>
                        <a:rPr sz="800" dirty="0">
                          <a:latin typeface="Arial"/>
                          <a:cs typeface="Arial"/>
                        </a:rPr>
                        <a:t>s</a:t>
                      </a:r>
                      <a:r>
                        <a:rPr sz="800" spc="5" dirty="0">
                          <a:latin typeface="Arial"/>
                          <a:cs typeface="Arial"/>
                        </a:rPr>
                        <a:t> </a:t>
                      </a:r>
                      <a:r>
                        <a:rPr sz="800" spc="10" dirty="0">
                          <a:latin typeface="Arial"/>
                          <a:cs typeface="Arial"/>
                        </a:rPr>
                        <a:t>s</a:t>
                      </a:r>
                      <a:r>
                        <a:rPr sz="800" spc="15" dirty="0">
                          <a:latin typeface="Arial"/>
                          <a:cs typeface="Arial"/>
                        </a:rPr>
                        <a:t>t</a:t>
                      </a:r>
                      <a:r>
                        <a:rPr sz="800" spc="-35" dirty="0">
                          <a:latin typeface="Arial"/>
                          <a:cs typeface="Arial"/>
                        </a:rPr>
                        <a:t>a</a:t>
                      </a:r>
                      <a:r>
                        <a:rPr sz="800" spc="15" dirty="0">
                          <a:latin typeface="Arial"/>
                          <a:cs typeface="Arial"/>
                        </a:rPr>
                        <a:t>t</a:t>
                      </a:r>
                      <a:r>
                        <a:rPr sz="800" spc="-10" dirty="0">
                          <a:latin typeface="Arial"/>
                          <a:cs typeface="Arial"/>
                        </a:rPr>
                        <a:t>e</a:t>
                      </a:r>
                      <a:r>
                        <a:rPr sz="800" dirty="0">
                          <a:latin typeface="Arial"/>
                          <a:cs typeface="Arial"/>
                        </a:rPr>
                        <a:t>d</a:t>
                      </a:r>
                      <a:r>
                        <a:rPr sz="800" spc="5" dirty="0">
                          <a:latin typeface="Arial"/>
                          <a:cs typeface="Arial"/>
                        </a:rPr>
                        <a:t> </a:t>
                      </a:r>
                      <a:r>
                        <a:rPr sz="800" dirty="0">
                          <a:latin typeface="Arial"/>
                          <a:cs typeface="Arial"/>
                        </a:rPr>
                        <a:t>w</a:t>
                      </a:r>
                      <a:r>
                        <a:rPr sz="800" spc="-10" dirty="0">
                          <a:latin typeface="Arial"/>
                          <a:cs typeface="Arial"/>
                        </a:rPr>
                        <a:t>e</a:t>
                      </a:r>
                      <a:r>
                        <a:rPr sz="800" spc="15" dirty="0">
                          <a:latin typeface="Arial"/>
                          <a:cs typeface="Arial"/>
                        </a:rPr>
                        <a:t>l</a:t>
                      </a:r>
                      <a:r>
                        <a:rPr sz="800" spc="-10" dirty="0">
                          <a:latin typeface="Arial"/>
                          <a:cs typeface="Arial"/>
                        </a:rPr>
                        <a:t>l</a:t>
                      </a:r>
                      <a:r>
                        <a:rPr sz="800" dirty="0">
                          <a:latin typeface="Arial"/>
                          <a:cs typeface="Arial"/>
                        </a:rPr>
                        <a:t>.</a:t>
                      </a:r>
                      <a:endParaRPr sz="800">
                        <a:latin typeface="Arial"/>
                        <a:cs typeface="Arial"/>
                      </a:endParaRPr>
                    </a:p>
                    <a:p>
                      <a:pPr marL="294640" indent="-228600">
                        <a:lnSpc>
                          <a:spcPct val="100000"/>
                        </a:lnSpc>
                        <a:buFont typeface="Symbol"/>
                        <a:buChar char=""/>
                        <a:tabLst>
                          <a:tab pos="295275" algn="l"/>
                        </a:tabLst>
                      </a:pPr>
                      <a:r>
                        <a:rPr sz="800" spc="15" dirty="0">
                          <a:latin typeface="Arial"/>
                          <a:cs typeface="Arial"/>
                        </a:rPr>
                        <a:t>T</a:t>
                      </a:r>
                      <a:r>
                        <a:rPr sz="800" dirty="0">
                          <a:latin typeface="Arial"/>
                          <a:cs typeface="Arial"/>
                        </a:rPr>
                        <a:t>wo</a:t>
                      </a:r>
                      <a:r>
                        <a:rPr sz="800" spc="-15" dirty="0">
                          <a:latin typeface="Arial"/>
                          <a:cs typeface="Arial"/>
                        </a:rPr>
                        <a:t> </a:t>
                      </a:r>
                      <a:r>
                        <a:rPr sz="800" spc="-10" dirty="0">
                          <a:latin typeface="Arial"/>
                          <a:cs typeface="Arial"/>
                        </a:rPr>
                        <a:t>e</a:t>
                      </a:r>
                      <a:r>
                        <a:rPr sz="800" spc="10" dirty="0">
                          <a:latin typeface="Arial"/>
                          <a:cs typeface="Arial"/>
                        </a:rPr>
                        <a:t>x</a:t>
                      </a:r>
                      <a:r>
                        <a:rPr sz="800" spc="-10" dirty="0">
                          <a:latin typeface="Arial"/>
                          <a:cs typeface="Arial"/>
                        </a:rPr>
                        <a:t>a</a:t>
                      </a:r>
                      <a:r>
                        <a:rPr sz="800" spc="10" dirty="0">
                          <a:latin typeface="Arial"/>
                          <a:cs typeface="Arial"/>
                        </a:rPr>
                        <a:t>m</a:t>
                      </a:r>
                      <a:r>
                        <a:rPr sz="800" spc="15" dirty="0">
                          <a:latin typeface="Arial"/>
                          <a:cs typeface="Arial"/>
                        </a:rPr>
                        <a:t>pl</a:t>
                      </a:r>
                      <a:r>
                        <a:rPr sz="800" spc="-35" dirty="0">
                          <a:latin typeface="Arial"/>
                          <a:cs typeface="Arial"/>
                        </a:rPr>
                        <a:t>e</a:t>
                      </a:r>
                      <a:r>
                        <a:rPr sz="800" dirty="0">
                          <a:latin typeface="Arial"/>
                          <a:cs typeface="Arial"/>
                        </a:rPr>
                        <a:t>s</a:t>
                      </a:r>
                      <a:r>
                        <a:rPr sz="800" spc="25" dirty="0">
                          <a:latin typeface="Arial"/>
                          <a:cs typeface="Arial"/>
                        </a:rPr>
                        <a:t> </a:t>
                      </a:r>
                      <a:r>
                        <a:rPr sz="800" spc="-10" dirty="0">
                          <a:latin typeface="Arial"/>
                          <a:cs typeface="Arial"/>
                        </a:rPr>
                        <a:t>a</a:t>
                      </a:r>
                      <a:r>
                        <a:rPr sz="800" spc="20" dirty="0">
                          <a:latin typeface="Arial"/>
                          <a:cs typeface="Arial"/>
                        </a:rPr>
                        <a:t>r</a:t>
                      </a:r>
                      <a:r>
                        <a:rPr sz="800" dirty="0">
                          <a:latin typeface="Arial"/>
                          <a:cs typeface="Arial"/>
                        </a:rPr>
                        <a:t>e</a:t>
                      </a:r>
                      <a:r>
                        <a:rPr sz="800" spc="-15" dirty="0">
                          <a:latin typeface="Arial"/>
                          <a:cs typeface="Arial"/>
                        </a:rPr>
                        <a:t> </a:t>
                      </a:r>
                      <a:r>
                        <a:rPr sz="800" spc="-10" dirty="0">
                          <a:latin typeface="Arial"/>
                          <a:cs typeface="Arial"/>
                        </a:rPr>
                        <a:t>g</a:t>
                      </a:r>
                      <a:r>
                        <a:rPr sz="800" spc="15" dirty="0">
                          <a:latin typeface="Arial"/>
                          <a:cs typeface="Arial"/>
                        </a:rPr>
                        <a:t>i</a:t>
                      </a:r>
                      <a:r>
                        <a:rPr sz="800" spc="10" dirty="0">
                          <a:latin typeface="Arial"/>
                          <a:cs typeface="Arial"/>
                        </a:rPr>
                        <a:t>v</a:t>
                      </a:r>
                      <a:r>
                        <a:rPr sz="800" spc="-10" dirty="0">
                          <a:latin typeface="Arial"/>
                          <a:cs typeface="Arial"/>
                        </a:rPr>
                        <a:t>en.</a:t>
                      </a:r>
                      <a:endParaRPr sz="800">
                        <a:latin typeface="Arial"/>
                        <a:cs typeface="Arial"/>
                      </a:endParaRPr>
                    </a:p>
                    <a:p>
                      <a:pPr marL="294640" marR="57150" indent="-228600" algn="just">
                        <a:lnSpc>
                          <a:spcPct val="96300"/>
                        </a:lnSpc>
                        <a:spcBef>
                          <a:spcPts val="60"/>
                        </a:spcBef>
                        <a:buFont typeface="Symbol"/>
                        <a:buChar char=""/>
                        <a:tabLst>
                          <a:tab pos="295275" algn="l"/>
                        </a:tabLst>
                      </a:pPr>
                      <a:r>
                        <a:rPr sz="800" spc="25" dirty="0">
                          <a:latin typeface="Arial"/>
                          <a:cs typeface="Arial"/>
                        </a:rPr>
                        <a:t>R</a:t>
                      </a:r>
                      <a:r>
                        <a:rPr sz="800" spc="-35" dirty="0">
                          <a:latin typeface="Arial"/>
                          <a:cs typeface="Arial"/>
                        </a:rPr>
                        <a:t>a</a:t>
                      </a:r>
                      <a:r>
                        <a:rPr sz="800" spc="-5" dirty="0">
                          <a:latin typeface="Arial"/>
                          <a:cs typeface="Arial"/>
                        </a:rPr>
                        <a:t>t</a:t>
                      </a:r>
                      <a:r>
                        <a:rPr sz="800" spc="15" dirty="0">
                          <a:latin typeface="Arial"/>
                          <a:cs typeface="Arial"/>
                        </a:rPr>
                        <a:t>i</a:t>
                      </a:r>
                      <a:r>
                        <a:rPr sz="800" spc="-10" dirty="0">
                          <a:latin typeface="Arial"/>
                          <a:cs typeface="Arial"/>
                        </a:rPr>
                        <a:t>o</a:t>
                      </a:r>
                      <a:r>
                        <a:rPr sz="800" spc="15" dirty="0">
                          <a:latin typeface="Arial"/>
                          <a:cs typeface="Arial"/>
                        </a:rPr>
                        <a:t>n</a:t>
                      </a:r>
                      <a:r>
                        <a:rPr sz="800" spc="-10" dirty="0">
                          <a:latin typeface="Arial"/>
                          <a:cs typeface="Arial"/>
                        </a:rPr>
                        <a:t>a</a:t>
                      </a:r>
                      <a:r>
                        <a:rPr sz="800" spc="15" dirty="0">
                          <a:latin typeface="Arial"/>
                          <a:cs typeface="Arial"/>
                        </a:rPr>
                        <a:t>l</a:t>
                      </a:r>
                      <a:r>
                        <a:rPr sz="800" dirty="0">
                          <a:latin typeface="Arial"/>
                          <a:cs typeface="Arial"/>
                        </a:rPr>
                        <a:t>e  </a:t>
                      </a:r>
                      <a:r>
                        <a:rPr sz="800" spc="-5" dirty="0">
                          <a:latin typeface="Arial"/>
                          <a:cs typeface="Arial"/>
                        </a:rPr>
                        <a:t> </a:t>
                      </a:r>
                      <a:r>
                        <a:rPr sz="800" spc="40" dirty="0">
                          <a:latin typeface="Arial"/>
                          <a:cs typeface="Arial"/>
                        </a:rPr>
                        <a:t>f</a:t>
                      </a:r>
                      <a:r>
                        <a:rPr sz="800" spc="-35" dirty="0">
                          <a:latin typeface="Arial"/>
                          <a:cs typeface="Arial"/>
                        </a:rPr>
                        <a:t>o</a:t>
                      </a:r>
                      <a:r>
                        <a:rPr sz="800" dirty="0">
                          <a:latin typeface="Arial"/>
                          <a:cs typeface="Arial"/>
                        </a:rPr>
                        <a:t>r  </a:t>
                      </a:r>
                      <a:r>
                        <a:rPr sz="800" spc="25" dirty="0">
                          <a:latin typeface="Arial"/>
                          <a:cs typeface="Arial"/>
                        </a:rPr>
                        <a:t> </a:t>
                      </a:r>
                      <a:r>
                        <a:rPr sz="800" spc="15" dirty="0">
                          <a:latin typeface="Arial"/>
                          <a:cs typeface="Arial"/>
                        </a:rPr>
                        <a:t>th</a:t>
                      </a:r>
                      <a:r>
                        <a:rPr sz="800" dirty="0">
                          <a:latin typeface="Arial"/>
                          <a:cs typeface="Arial"/>
                        </a:rPr>
                        <a:t>e  </a:t>
                      </a:r>
                      <a:r>
                        <a:rPr sz="800" spc="20" dirty="0">
                          <a:latin typeface="Arial"/>
                          <a:cs typeface="Arial"/>
                        </a:rPr>
                        <a:t> </a:t>
                      </a:r>
                      <a:r>
                        <a:rPr sz="800" spc="15" dirty="0">
                          <a:latin typeface="Arial"/>
                          <a:cs typeface="Arial"/>
                        </a:rPr>
                        <a:t>l</a:t>
                      </a:r>
                      <a:r>
                        <a:rPr sz="800" spc="-35" dirty="0">
                          <a:latin typeface="Arial"/>
                          <a:cs typeface="Arial"/>
                        </a:rPr>
                        <a:t>e</a:t>
                      </a:r>
                      <a:r>
                        <a:rPr sz="800" spc="10" dirty="0">
                          <a:latin typeface="Arial"/>
                          <a:cs typeface="Arial"/>
                        </a:rPr>
                        <a:t>s</a:t>
                      </a:r>
                      <a:r>
                        <a:rPr sz="800" spc="35" dirty="0">
                          <a:latin typeface="Arial"/>
                          <a:cs typeface="Arial"/>
                        </a:rPr>
                        <a:t>s</a:t>
                      </a:r>
                      <a:r>
                        <a:rPr sz="800" spc="-10" dirty="0">
                          <a:latin typeface="Arial"/>
                          <a:cs typeface="Arial"/>
                        </a:rPr>
                        <a:t>o</a:t>
                      </a:r>
                      <a:r>
                        <a:rPr sz="800" dirty="0">
                          <a:latin typeface="Arial"/>
                          <a:cs typeface="Arial"/>
                        </a:rPr>
                        <a:t>n  </a:t>
                      </a:r>
                      <a:r>
                        <a:rPr sz="800" spc="20" dirty="0">
                          <a:latin typeface="Arial"/>
                          <a:cs typeface="Arial"/>
                        </a:rPr>
                        <a:t> </a:t>
                      </a:r>
                      <a:r>
                        <a:rPr sz="800" spc="-10" dirty="0">
                          <a:latin typeface="Arial"/>
                          <a:cs typeface="Arial"/>
                        </a:rPr>
                        <a:t>i</a:t>
                      </a:r>
                      <a:r>
                        <a:rPr sz="800" dirty="0">
                          <a:latin typeface="Arial"/>
                          <a:cs typeface="Arial"/>
                        </a:rPr>
                        <a:t>s </a:t>
                      </a:r>
                      <a:r>
                        <a:rPr sz="800" spc="20" dirty="0">
                          <a:latin typeface="Arial"/>
                          <a:cs typeface="Arial"/>
                        </a:rPr>
                        <a:t>r</a:t>
                      </a:r>
                      <a:r>
                        <a:rPr sz="800" spc="-35" dirty="0">
                          <a:latin typeface="Arial"/>
                          <a:cs typeface="Arial"/>
                        </a:rPr>
                        <a:t>e</a:t>
                      </a:r>
                      <a:r>
                        <a:rPr sz="800" spc="15" dirty="0">
                          <a:latin typeface="Arial"/>
                          <a:cs typeface="Arial"/>
                        </a:rPr>
                        <a:t>l</a:t>
                      </a:r>
                      <a:r>
                        <a:rPr sz="800" spc="-10" dirty="0">
                          <a:latin typeface="Arial"/>
                          <a:cs typeface="Arial"/>
                        </a:rPr>
                        <a:t>a</a:t>
                      </a:r>
                      <a:r>
                        <a:rPr sz="800" spc="15" dirty="0">
                          <a:latin typeface="Arial"/>
                          <a:cs typeface="Arial"/>
                        </a:rPr>
                        <a:t>t</a:t>
                      </a:r>
                      <a:r>
                        <a:rPr sz="800" spc="-10" dirty="0">
                          <a:latin typeface="Arial"/>
                          <a:cs typeface="Arial"/>
                        </a:rPr>
                        <a:t>e</a:t>
                      </a:r>
                      <a:r>
                        <a:rPr sz="800" dirty="0">
                          <a:latin typeface="Arial"/>
                          <a:cs typeface="Arial"/>
                        </a:rPr>
                        <a:t>d </a:t>
                      </a:r>
                      <a:r>
                        <a:rPr sz="800" spc="70" dirty="0">
                          <a:latin typeface="Arial"/>
                          <a:cs typeface="Arial"/>
                        </a:rPr>
                        <a:t> </a:t>
                      </a:r>
                      <a:r>
                        <a:rPr sz="800" spc="15" dirty="0">
                          <a:latin typeface="Arial"/>
                          <a:cs typeface="Arial"/>
                        </a:rPr>
                        <a:t>t</a:t>
                      </a:r>
                      <a:r>
                        <a:rPr sz="800" dirty="0">
                          <a:latin typeface="Arial"/>
                          <a:cs typeface="Arial"/>
                        </a:rPr>
                        <a:t>o </a:t>
                      </a:r>
                      <a:r>
                        <a:rPr sz="800" spc="70" dirty="0">
                          <a:latin typeface="Arial"/>
                          <a:cs typeface="Arial"/>
                        </a:rPr>
                        <a:t> </a:t>
                      </a:r>
                      <a:r>
                        <a:rPr sz="800" spc="15" dirty="0">
                          <a:latin typeface="Arial"/>
                          <a:cs typeface="Arial"/>
                        </a:rPr>
                        <a:t>h</a:t>
                      </a:r>
                      <a:r>
                        <a:rPr sz="800" spc="-10" dirty="0">
                          <a:latin typeface="Arial"/>
                          <a:cs typeface="Arial"/>
                        </a:rPr>
                        <a:t>o</a:t>
                      </a:r>
                      <a:r>
                        <a:rPr sz="800" spc="10" dirty="0">
                          <a:latin typeface="Arial"/>
                          <a:cs typeface="Arial"/>
                        </a:rPr>
                        <a:t>m</a:t>
                      </a:r>
                      <a:r>
                        <a:rPr sz="800" spc="-10" dirty="0">
                          <a:latin typeface="Arial"/>
                          <a:cs typeface="Arial"/>
                        </a:rPr>
                        <a:t>e</a:t>
                      </a:r>
                      <a:r>
                        <a:rPr sz="800" dirty="0">
                          <a:latin typeface="Arial"/>
                          <a:cs typeface="Arial"/>
                        </a:rPr>
                        <a:t>, </a:t>
                      </a:r>
                      <a:r>
                        <a:rPr sz="800" spc="75" dirty="0">
                          <a:latin typeface="Arial"/>
                          <a:cs typeface="Arial"/>
                        </a:rPr>
                        <a:t> </a:t>
                      </a:r>
                      <a:r>
                        <a:rPr sz="800" spc="10" dirty="0">
                          <a:latin typeface="Arial"/>
                          <a:cs typeface="Arial"/>
                        </a:rPr>
                        <a:t>sc</a:t>
                      </a:r>
                      <a:r>
                        <a:rPr sz="800" spc="15" dirty="0">
                          <a:latin typeface="Arial"/>
                          <a:cs typeface="Arial"/>
                        </a:rPr>
                        <a:t>h</a:t>
                      </a:r>
                      <a:r>
                        <a:rPr sz="800" spc="-10" dirty="0">
                          <a:latin typeface="Arial"/>
                          <a:cs typeface="Arial"/>
                        </a:rPr>
                        <a:t>oo</a:t>
                      </a:r>
                      <a:r>
                        <a:rPr sz="800" dirty="0">
                          <a:latin typeface="Arial"/>
                          <a:cs typeface="Arial"/>
                        </a:rPr>
                        <a:t>l </a:t>
                      </a:r>
                      <a:r>
                        <a:rPr sz="800" spc="95" dirty="0">
                          <a:latin typeface="Arial"/>
                          <a:cs typeface="Arial"/>
                        </a:rPr>
                        <a:t> </a:t>
                      </a:r>
                      <a:r>
                        <a:rPr sz="800" spc="-10" dirty="0">
                          <a:latin typeface="Arial"/>
                          <a:cs typeface="Arial"/>
                        </a:rPr>
                        <a:t>and </a:t>
                      </a:r>
                      <a:r>
                        <a:rPr sz="800" dirty="0">
                          <a:latin typeface="Arial"/>
                          <a:cs typeface="Arial"/>
                        </a:rPr>
                        <a:t>w</a:t>
                      </a:r>
                      <a:r>
                        <a:rPr sz="800" spc="-10" dirty="0">
                          <a:latin typeface="Arial"/>
                          <a:cs typeface="Arial"/>
                        </a:rPr>
                        <a:t>o</a:t>
                      </a:r>
                      <a:r>
                        <a:rPr sz="800" dirty="0">
                          <a:latin typeface="Arial"/>
                          <a:cs typeface="Arial"/>
                        </a:rPr>
                        <a:t>rk</a:t>
                      </a:r>
                      <a:r>
                        <a:rPr sz="800" spc="25" dirty="0">
                          <a:latin typeface="Arial"/>
                          <a:cs typeface="Arial"/>
                        </a:rPr>
                        <a:t> </a:t>
                      </a:r>
                      <a:r>
                        <a:rPr sz="800" dirty="0">
                          <a:latin typeface="Arial"/>
                          <a:cs typeface="Arial"/>
                        </a:rPr>
                        <a:t>w</a:t>
                      </a:r>
                      <a:r>
                        <a:rPr sz="800" spc="-10" dirty="0">
                          <a:latin typeface="Arial"/>
                          <a:cs typeface="Arial"/>
                        </a:rPr>
                        <a:t>ell</a:t>
                      </a:r>
                      <a:r>
                        <a:rPr sz="800" dirty="0">
                          <a:latin typeface="Arial"/>
                          <a:cs typeface="Arial"/>
                        </a:rPr>
                        <a:t>.</a:t>
                      </a:r>
                      <a:endParaRPr sz="800">
                        <a:latin typeface="Arial"/>
                        <a:cs typeface="Arial"/>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294640" marR="54610" indent="-228600" algn="just">
                        <a:lnSpc>
                          <a:spcPct val="95900"/>
                        </a:lnSpc>
                        <a:buFont typeface="Symbol"/>
                        <a:buChar char=""/>
                        <a:tabLst>
                          <a:tab pos="295275" algn="l"/>
                        </a:tabLst>
                      </a:pPr>
                      <a:r>
                        <a:rPr sz="800" spc="25" dirty="0">
                          <a:latin typeface="Arial"/>
                          <a:cs typeface="Arial"/>
                        </a:rPr>
                        <a:t>R</a:t>
                      </a:r>
                      <a:r>
                        <a:rPr sz="800" spc="-10" dirty="0">
                          <a:latin typeface="Arial"/>
                          <a:cs typeface="Arial"/>
                        </a:rPr>
                        <a:t>e</a:t>
                      </a:r>
                      <a:r>
                        <a:rPr sz="800" spc="-15" dirty="0">
                          <a:latin typeface="Arial"/>
                          <a:cs typeface="Arial"/>
                        </a:rPr>
                        <a:t>v</a:t>
                      </a:r>
                      <a:r>
                        <a:rPr sz="800" spc="15" dirty="0">
                          <a:latin typeface="Arial"/>
                          <a:cs typeface="Arial"/>
                        </a:rPr>
                        <a:t>i</a:t>
                      </a:r>
                      <a:r>
                        <a:rPr sz="800" spc="-10" dirty="0">
                          <a:latin typeface="Arial"/>
                          <a:cs typeface="Arial"/>
                        </a:rPr>
                        <a:t>e</a:t>
                      </a:r>
                      <a:r>
                        <a:rPr sz="800" dirty="0">
                          <a:latin typeface="Arial"/>
                          <a:cs typeface="Arial"/>
                        </a:rPr>
                        <a:t>w  </a:t>
                      </a:r>
                      <a:r>
                        <a:rPr sz="800" spc="5" dirty="0">
                          <a:latin typeface="Arial"/>
                          <a:cs typeface="Arial"/>
                        </a:rPr>
                        <a:t> </a:t>
                      </a:r>
                      <a:r>
                        <a:rPr sz="800" spc="-35" dirty="0">
                          <a:latin typeface="Arial"/>
                          <a:cs typeface="Arial"/>
                        </a:rPr>
                        <a:t>o</a:t>
                      </a:r>
                      <a:r>
                        <a:rPr sz="800" dirty="0">
                          <a:latin typeface="Arial"/>
                          <a:cs typeface="Arial"/>
                        </a:rPr>
                        <a:t>f   </a:t>
                      </a:r>
                      <a:r>
                        <a:rPr sz="800" spc="-10" dirty="0">
                          <a:latin typeface="Arial"/>
                          <a:cs typeface="Arial"/>
                        </a:rPr>
                        <a:t>p</a:t>
                      </a:r>
                      <a:r>
                        <a:rPr sz="800" spc="20" dirty="0">
                          <a:latin typeface="Arial"/>
                          <a:cs typeface="Arial"/>
                        </a:rPr>
                        <a:t>r</a:t>
                      </a:r>
                      <a:r>
                        <a:rPr sz="800" spc="-10" dirty="0">
                          <a:latin typeface="Arial"/>
                          <a:cs typeface="Arial"/>
                        </a:rPr>
                        <a:t>e</a:t>
                      </a:r>
                      <a:r>
                        <a:rPr sz="800" spc="-15" dirty="0">
                          <a:latin typeface="Arial"/>
                          <a:cs typeface="Arial"/>
                        </a:rPr>
                        <a:t>v</a:t>
                      </a:r>
                      <a:r>
                        <a:rPr sz="800" spc="15" dirty="0">
                          <a:latin typeface="Arial"/>
                          <a:cs typeface="Arial"/>
                        </a:rPr>
                        <a:t>i</a:t>
                      </a:r>
                      <a:r>
                        <a:rPr sz="800" spc="-10" dirty="0">
                          <a:latin typeface="Arial"/>
                          <a:cs typeface="Arial"/>
                        </a:rPr>
                        <a:t>o</a:t>
                      </a:r>
                      <a:r>
                        <a:rPr sz="800" spc="15" dirty="0">
                          <a:latin typeface="Arial"/>
                          <a:cs typeface="Arial"/>
                        </a:rPr>
                        <a:t>u</a:t>
                      </a:r>
                      <a:r>
                        <a:rPr sz="800" spc="10" dirty="0">
                          <a:latin typeface="Arial"/>
                          <a:cs typeface="Arial"/>
                        </a:rPr>
                        <a:t>s</a:t>
                      </a:r>
                      <a:r>
                        <a:rPr sz="800" spc="15" dirty="0">
                          <a:latin typeface="Arial"/>
                          <a:cs typeface="Arial"/>
                        </a:rPr>
                        <a:t>l</a:t>
                      </a:r>
                      <a:r>
                        <a:rPr sz="800" dirty="0">
                          <a:latin typeface="Arial"/>
                          <a:cs typeface="Arial"/>
                        </a:rPr>
                        <a:t>y  </a:t>
                      </a:r>
                      <a:r>
                        <a:rPr sz="800" spc="-35" dirty="0">
                          <a:latin typeface="Arial"/>
                          <a:cs typeface="Arial"/>
                        </a:rPr>
                        <a:t> </a:t>
                      </a:r>
                      <a:r>
                        <a:rPr sz="800" spc="15" dirty="0">
                          <a:latin typeface="Arial"/>
                          <a:cs typeface="Arial"/>
                        </a:rPr>
                        <a:t>l</a:t>
                      </a:r>
                      <a:r>
                        <a:rPr sz="800" spc="-10" dirty="0">
                          <a:latin typeface="Arial"/>
                          <a:cs typeface="Arial"/>
                        </a:rPr>
                        <a:t>ea</a:t>
                      </a:r>
                      <a:r>
                        <a:rPr sz="800" spc="20" dirty="0">
                          <a:latin typeface="Arial"/>
                          <a:cs typeface="Arial"/>
                        </a:rPr>
                        <a:t>r</a:t>
                      </a:r>
                      <a:r>
                        <a:rPr sz="800" spc="15" dirty="0">
                          <a:latin typeface="Arial"/>
                          <a:cs typeface="Arial"/>
                        </a:rPr>
                        <a:t>n</a:t>
                      </a:r>
                      <a:r>
                        <a:rPr sz="800" spc="-10" dirty="0">
                          <a:latin typeface="Arial"/>
                          <a:cs typeface="Arial"/>
                        </a:rPr>
                        <a:t>ed </a:t>
                      </a:r>
                      <a:r>
                        <a:rPr sz="800" spc="10" dirty="0">
                          <a:latin typeface="Arial"/>
                          <a:cs typeface="Arial"/>
                        </a:rPr>
                        <a:t>m</a:t>
                      </a:r>
                      <a:r>
                        <a:rPr sz="800" spc="-10" dirty="0">
                          <a:latin typeface="Arial"/>
                          <a:cs typeface="Arial"/>
                        </a:rPr>
                        <a:t>a</a:t>
                      </a:r>
                      <a:r>
                        <a:rPr sz="800" spc="15" dirty="0">
                          <a:latin typeface="Arial"/>
                          <a:cs typeface="Arial"/>
                        </a:rPr>
                        <a:t>t</a:t>
                      </a:r>
                      <a:r>
                        <a:rPr sz="800" spc="-35" dirty="0">
                          <a:latin typeface="Arial"/>
                          <a:cs typeface="Arial"/>
                        </a:rPr>
                        <a:t>e</a:t>
                      </a:r>
                      <a:r>
                        <a:rPr sz="800" spc="20" dirty="0">
                          <a:latin typeface="Arial"/>
                          <a:cs typeface="Arial"/>
                        </a:rPr>
                        <a:t>r</a:t>
                      </a:r>
                      <a:r>
                        <a:rPr sz="800" spc="15" dirty="0">
                          <a:latin typeface="Arial"/>
                          <a:cs typeface="Arial"/>
                        </a:rPr>
                        <a:t>i</a:t>
                      </a:r>
                      <a:r>
                        <a:rPr sz="800" spc="-10" dirty="0">
                          <a:latin typeface="Arial"/>
                          <a:cs typeface="Arial"/>
                        </a:rPr>
                        <a:t>a</a:t>
                      </a:r>
                      <a:r>
                        <a:rPr sz="800" dirty="0">
                          <a:latin typeface="Arial"/>
                          <a:cs typeface="Arial"/>
                        </a:rPr>
                        <a:t>l </a:t>
                      </a:r>
                      <a:r>
                        <a:rPr sz="800" spc="-45" dirty="0">
                          <a:latin typeface="Arial"/>
                          <a:cs typeface="Arial"/>
                        </a:rPr>
                        <a:t> </a:t>
                      </a:r>
                      <a:r>
                        <a:rPr sz="800" spc="-10" dirty="0">
                          <a:latin typeface="Arial"/>
                          <a:cs typeface="Arial"/>
                        </a:rPr>
                        <a:t>o</a:t>
                      </a:r>
                      <a:r>
                        <a:rPr sz="800" dirty="0">
                          <a:latin typeface="Arial"/>
                          <a:cs typeface="Arial"/>
                        </a:rPr>
                        <a:t>r </a:t>
                      </a:r>
                      <a:r>
                        <a:rPr sz="800" spc="-15" dirty="0">
                          <a:latin typeface="Arial"/>
                          <a:cs typeface="Arial"/>
                        </a:rPr>
                        <a:t> </a:t>
                      </a:r>
                      <a:r>
                        <a:rPr sz="800" spc="-35" dirty="0">
                          <a:latin typeface="Arial"/>
                          <a:cs typeface="Arial"/>
                        </a:rPr>
                        <a:t>a</a:t>
                      </a:r>
                      <a:r>
                        <a:rPr sz="800" spc="10" dirty="0">
                          <a:latin typeface="Arial"/>
                          <a:cs typeface="Arial"/>
                        </a:rPr>
                        <a:t>c</a:t>
                      </a:r>
                      <a:r>
                        <a:rPr sz="800" spc="15" dirty="0">
                          <a:latin typeface="Arial"/>
                          <a:cs typeface="Arial"/>
                        </a:rPr>
                        <a:t>ti</a:t>
                      </a:r>
                      <a:r>
                        <a:rPr sz="800" spc="-15" dirty="0">
                          <a:latin typeface="Arial"/>
                          <a:cs typeface="Arial"/>
                        </a:rPr>
                        <a:t>v</a:t>
                      </a:r>
                      <a:r>
                        <a:rPr sz="800" spc="-10" dirty="0">
                          <a:latin typeface="Arial"/>
                          <a:cs typeface="Arial"/>
                        </a:rPr>
                        <a:t>i</a:t>
                      </a:r>
                      <a:r>
                        <a:rPr sz="800" spc="15" dirty="0">
                          <a:latin typeface="Arial"/>
                          <a:cs typeface="Arial"/>
                        </a:rPr>
                        <a:t>t</a:t>
                      </a:r>
                      <a:r>
                        <a:rPr sz="800" dirty="0">
                          <a:latin typeface="Arial"/>
                          <a:cs typeface="Arial"/>
                        </a:rPr>
                        <a:t>y </a:t>
                      </a:r>
                      <a:r>
                        <a:rPr sz="800" spc="-50" dirty="0">
                          <a:latin typeface="Arial"/>
                          <a:cs typeface="Arial"/>
                        </a:rPr>
                        <a:t> </a:t>
                      </a:r>
                      <a:r>
                        <a:rPr sz="800" spc="15" dirty="0">
                          <a:latin typeface="Arial"/>
                          <a:cs typeface="Arial"/>
                        </a:rPr>
                        <a:t>d</a:t>
                      </a:r>
                      <a:r>
                        <a:rPr sz="800" spc="-35" dirty="0">
                          <a:latin typeface="Arial"/>
                          <a:cs typeface="Arial"/>
                        </a:rPr>
                        <a:t>e</a:t>
                      </a:r>
                      <a:r>
                        <a:rPr sz="800" spc="10" dirty="0">
                          <a:latin typeface="Arial"/>
                          <a:cs typeface="Arial"/>
                        </a:rPr>
                        <a:t>s</a:t>
                      </a:r>
                      <a:r>
                        <a:rPr sz="800" spc="15" dirty="0">
                          <a:latin typeface="Arial"/>
                          <a:cs typeface="Arial"/>
                        </a:rPr>
                        <a:t>ign</a:t>
                      </a:r>
                      <a:r>
                        <a:rPr sz="800" spc="-10" dirty="0">
                          <a:latin typeface="Arial"/>
                          <a:cs typeface="Arial"/>
                        </a:rPr>
                        <a:t>e</a:t>
                      </a:r>
                      <a:r>
                        <a:rPr sz="800" dirty="0">
                          <a:latin typeface="Arial"/>
                          <a:cs typeface="Arial"/>
                        </a:rPr>
                        <a:t>d </a:t>
                      </a:r>
                      <a:r>
                        <a:rPr sz="800" spc="-50" dirty="0">
                          <a:latin typeface="Arial"/>
                          <a:cs typeface="Arial"/>
                        </a:rPr>
                        <a:t> </a:t>
                      </a:r>
                      <a:r>
                        <a:rPr sz="800" spc="15" dirty="0">
                          <a:latin typeface="Arial"/>
                          <a:cs typeface="Arial"/>
                        </a:rPr>
                        <a:t>t</a:t>
                      </a:r>
                      <a:r>
                        <a:rPr sz="800" dirty="0">
                          <a:latin typeface="Arial"/>
                          <a:cs typeface="Arial"/>
                        </a:rPr>
                        <a:t>o </a:t>
                      </a:r>
                      <a:r>
                        <a:rPr sz="800" spc="15" dirty="0">
                          <a:latin typeface="Arial"/>
                          <a:cs typeface="Arial"/>
                        </a:rPr>
                        <a:t>t</a:t>
                      </a:r>
                      <a:r>
                        <a:rPr sz="800" spc="-10" dirty="0">
                          <a:latin typeface="Arial"/>
                          <a:cs typeface="Arial"/>
                        </a:rPr>
                        <a:t>e</a:t>
                      </a:r>
                      <a:r>
                        <a:rPr sz="800" spc="-35" dirty="0">
                          <a:latin typeface="Arial"/>
                          <a:cs typeface="Arial"/>
                        </a:rPr>
                        <a:t>a</a:t>
                      </a:r>
                      <a:r>
                        <a:rPr sz="800" spc="35" dirty="0">
                          <a:latin typeface="Arial"/>
                          <a:cs typeface="Arial"/>
                        </a:rPr>
                        <a:t>c</a:t>
                      </a:r>
                      <a:r>
                        <a:rPr sz="800" dirty="0">
                          <a:latin typeface="Arial"/>
                          <a:cs typeface="Arial"/>
                        </a:rPr>
                        <a:t>h</a:t>
                      </a:r>
                      <a:r>
                        <a:rPr sz="800" spc="30"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a:t>
                      </a:r>
                      <a:r>
                        <a:rPr sz="800" spc="30" dirty="0">
                          <a:latin typeface="Arial"/>
                          <a:cs typeface="Arial"/>
                        </a:rPr>
                        <a:t> </a:t>
                      </a:r>
                      <a:r>
                        <a:rPr sz="800" spc="15" dirty="0">
                          <a:latin typeface="Arial"/>
                          <a:cs typeface="Arial"/>
                        </a:rPr>
                        <a:t>n</a:t>
                      </a:r>
                      <a:r>
                        <a:rPr sz="800" spc="-10" dirty="0">
                          <a:latin typeface="Arial"/>
                          <a:cs typeface="Arial"/>
                        </a:rPr>
                        <a:t>e</a:t>
                      </a:r>
                      <a:r>
                        <a:rPr sz="800" dirty="0">
                          <a:latin typeface="Arial"/>
                          <a:cs typeface="Arial"/>
                        </a:rPr>
                        <a:t>w</a:t>
                      </a:r>
                      <a:r>
                        <a:rPr sz="800" spc="45" dirty="0">
                          <a:latin typeface="Arial"/>
                          <a:cs typeface="Arial"/>
                        </a:rPr>
                        <a:t> </a:t>
                      </a:r>
                      <a:r>
                        <a:rPr sz="800" spc="10" dirty="0">
                          <a:latin typeface="Arial"/>
                          <a:cs typeface="Arial"/>
                        </a:rPr>
                        <a:t>s</a:t>
                      </a:r>
                      <a:r>
                        <a:rPr sz="800" spc="-15" dirty="0">
                          <a:latin typeface="Arial"/>
                          <a:cs typeface="Arial"/>
                        </a:rPr>
                        <a:t>k</a:t>
                      </a:r>
                      <a:r>
                        <a:rPr sz="800" spc="15" dirty="0">
                          <a:latin typeface="Arial"/>
                          <a:cs typeface="Arial"/>
                        </a:rPr>
                        <a:t>i</a:t>
                      </a:r>
                      <a:r>
                        <a:rPr sz="800" spc="-10" dirty="0">
                          <a:latin typeface="Arial"/>
                          <a:cs typeface="Arial"/>
                        </a:rPr>
                        <a:t>l</a:t>
                      </a:r>
                      <a:r>
                        <a:rPr sz="800" dirty="0">
                          <a:latin typeface="Arial"/>
                          <a:cs typeface="Arial"/>
                        </a:rPr>
                        <a:t>l</a:t>
                      </a:r>
                      <a:r>
                        <a:rPr sz="800" spc="55" dirty="0">
                          <a:latin typeface="Arial"/>
                          <a:cs typeface="Arial"/>
                        </a:rPr>
                        <a:t> </a:t>
                      </a:r>
                      <a:r>
                        <a:rPr sz="800" spc="-10" dirty="0">
                          <a:latin typeface="Arial"/>
                          <a:cs typeface="Arial"/>
                        </a:rPr>
                        <a:t>o</a:t>
                      </a:r>
                      <a:r>
                        <a:rPr sz="800" dirty="0">
                          <a:latin typeface="Arial"/>
                          <a:cs typeface="Arial"/>
                        </a:rPr>
                        <a:t>r</a:t>
                      </a:r>
                      <a:r>
                        <a:rPr sz="800" spc="40" dirty="0">
                          <a:latin typeface="Arial"/>
                          <a:cs typeface="Arial"/>
                        </a:rPr>
                        <a:t> </a:t>
                      </a:r>
                      <a:r>
                        <a:rPr sz="800" spc="35" dirty="0">
                          <a:latin typeface="Arial"/>
                          <a:cs typeface="Arial"/>
                        </a:rPr>
                        <a:t>c</a:t>
                      </a:r>
                      <a:r>
                        <a:rPr sz="800" spc="-35" dirty="0">
                          <a:latin typeface="Arial"/>
                          <a:cs typeface="Arial"/>
                        </a:rPr>
                        <a:t>o</a:t>
                      </a:r>
                      <a:r>
                        <a:rPr sz="800" spc="-10" dirty="0">
                          <a:latin typeface="Arial"/>
                          <a:cs typeface="Arial"/>
                        </a:rPr>
                        <a:t>n</a:t>
                      </a:r>
                      <a:r>
                        <a:rPr sz="800" spc="35" dirty="0">
                          <a:latin typeface="Arial"/>
                          <a:cs typeface="Arial"/>
                        </a:rPr>
                        <a:t>c</a:t>
                      </a:r>
                      <a:r>
                        <a:rPr sz="800" spc="-10" dirty="0">
                          <a:latin typeface="Arial"/>
                          <a:cs typeface="Arial"/>
                        </a:rPr>
                        <a:t>ep</a:t>
                      </a:r>
                      <a:r>
                        <a:rPr sz="800" dirty="0">
                          <a:latin typeface="Arial"/>
                          <a:cs typeface="Arial"/>
                        </a:rPr>
                        <a:t>t</a:t>
                      </a:r>
                      <a:r>
                        <a:rPr sz="800" spc="35" dirty="0">
                          <a:latin typeface="Arial"/>
                          <a:cs typeface="Arial"/>
                        </a:rPr>
                        <a:t> </a:t>
                      </a:r>
                      <a:r>
                        <a:rPr sz="800" spc="-10" dirty="0">
                          <a:latin typeface="Arial"/>
                          <a:cs typeface="Arial"/>
                        </a:rPr>
                        <a:t>i</a:t>
                      </a:r>
                      <a:r>
                        <a:rPr sz="800" dirty="0">
                          <a:latin typeface="Arial"/>
                          <a:cs typeface="Arial"/>
                        </a:rPr>
                        <a:t>s </a:t>
                      </a:r>
                      <a:r>
                        <a:rPr sz="800" spc="10" dirty="0">
                          <a:latin typeface="Arial"/>
                          <a:cs typeface="Arial"/>
                        </a:rPr>
                        <a:t>s</a:t>
                      </a:r>
                      <a:r>
                        <a:rPr sz="800" spc="-5" dirty="0">
                          <a:latin typeface="Arial"/>
                          <a:cs typeface="Arial"/>
                        </a:rPr>
                        <a:t>t</a:t>
                      </a:r>
                      <a:r>
                        <a:rPr sz="800" spc="-10" dirty="0">
                          <a:latin typeface="Arial"/>
                          <a:cs typeface="Arial"/>
                        </a:rPr>
                        <a:t>a</a:t>
                      </a:r>
                      <a:r>
                        <a:rPr sz="800" spc="15" dirty="0">
                          <a:latin typeface="Arial"/>
                          <a:cs typeface="Arial"/>
                        </a:rPr>
                        <a:t>t</a:t>
                      </a:r>
                      <a:r>
                        <a:rPr sz="800" spc="-10" dirty="0">
                          <a:latin typeface="Arial"/>
                          <a:cs typeface="Arial"/>
                        </a:rPr>
                        <a:t>e</a:t>
                      </a:r>
                      <a:r>
                        <a:rPr sz="800" dirty="0">
                          <a:latin typeface="Arial"/>
                          <a:cs typeface="Arial"/>
                        </a:rPr>
                        <a:t>d</a:t>
                      </a:r>
                      <a:r>
                        <a:rPr sz="800" spc="-15" dirty="0">
                          <a:latin typeface="Arial"/>
                          <a:cs typeface="Arial"/>
                        </a:rPr>
                        <a:t> </a:t>
                      </a:r>
                      <a:r>
                        <a:rPr sz="800" spc="35" dirty="0">
                          <a:latin typeface="Arial"/>
                          <a:cs typeface="Arial"/>
                        </a:rPr>
                        <a:t>s</a:t>
                      </a:r>
                      <a:r>
                        <a:rPr sz="800" spc="-10" dirty="0">
                          <a:latin typeface="Arial"/>
                          <a:cs typeface="Arial"/>
                        </a:rPr>
                        <a:t>o</a:t>
                      </a:r>
                      <a:r>
                        <a:rPr sz="800" spc="10" dirty="0">
                          <a:latin typeface="Arial"/>
                          <a:cs typeface="Arial"/>
                        </a:rPr>
                        <a:t>m</a:t>
                      </a:r>
                      <a:r>
                        <a:rPr sz="800" spc="-10" dirty="0">
                          <a:latin typeface="Arial"/>
                          <a:cs typeface="Arial"/>
                        </a:rPr>
                        <a:t>e</a:t>
                      </a:r>
                      <a:r>
                        <a:rPr sz="800" dirty="0">
                          <a:latin typeface="Arial"/>
                          <a:cs typeface="Arial"/>
                        </a:rPr>
                        <a:t>w</a:t>
                      </a:r>
                      <a:r>
                        <a:rPr sz="800" spc="15" dirty="0">
                          <a:latin typeface="Arial"/>
                          <a:cs typeface="Arial"/>
                        </a:rPr>
                        <a:t>h</a:t>
                      </a:r>
                      <a:r>
                        <a:rPr sz="800" spc="-10" dirty="0">
                          <a:latin typeface="Arial"/>
                          <a:cs typeface="Arial"/>
                        </a:rPr>
                        <a:t>a</a:t>
                      </a:r>
                      <a:r>
                        <a:rPr sz="800" spc="-5" dirty="0">
                          <a:latin typeface="Arial"/>
                          <a:cs typeface="Arial"/>
                        </a:rPr>
                        <a:t>t</a:t>
                      </a:r>
                      <a:r>
                        <a:rPr sz="800" dirty="0">
                          <a:latin typeface="Arial"/>
                          <a:cs typeface="Arial"/>
                        </a:rPr>
                        <a:t>.</a:t>
                      </a:r>
                      <a:endParaRPr sz="800">
                        <a:latin typeface="Arial"/>
                        <a:cs typeface="Arial"/>
                      </a:endParaRPr>
                    </a:p>
                    <a:p>
                      <a:pPr marL="294640" indent="-228600">
                        <a:lnSpc>
                          <a:spcPct val="100000"/>
                        </a:lnSpc>
                        <a:buFont typeface="Symbol"/>
                        <a:buChar char=""/>
                        <a:tabLst>
                          <a:tab pos="295275" algn="l"/>
                        </a:tabLst>
                      </a:pPr>
                      <a:r>
                        <a:rPr sz="800" spc="5" dirty="0">
                          <a:latin typeface="Arial"/>
                          <a:cs typeface="Arial"/>
                        </a:rPr>
                        <a:t>O</a:t>
                      </a:r>
                      <a:r>
                        <a:rPr sz="800" spc="-10" dirty="0">
                          <a:latin typeface="Arial"/>
                          <a:cs typeface="Arial"/>
                        </a:rPr>
                        <a:t>n</a:t>
                      </a:r>
                      <a:r>
                        <a:rPr sz="800" spc="15" dirty="0">
                          <a:latin typeface="Arial"/>
                          <a:cs typeface="Arial"/>
                        </a:rPr>
                        <a:t>l</a:t>
                      </a:r>
                      <a:r>
                        <a:rPr sz="800" dirty="0">
                          <a:latin typeface="Arial"/>
                          <a:cs typeface="Arial"/>
                        </a:rPr>
                        <a:t>y</a:t>
                      </a:r>
                      <a:r>
                        <a:rPr sz="800" spc="5" dirty="0">
                          <a:latin typeface="Arial"/>
                          <a:cs typeface="Arial"/>
                        </a:rPr>
                        <a:t> </a:t>
                      </a:r>
                      <a:r>
                        <a:rPr sz="800" spc="-10" dirty="0">
                          <a:latin typeface="Arial"/>
                          <a:cs typeface="Arial"/>
                        </a:rPr>
                        <a:t>o</a:t>
                      </a:r>
                      <a:r>
                        <a:rPr sz="800" spc="15" dirty="0">
                          <a:latin typeface="Arial"/>
                          <a:cs typeface="Arial"/>
                        </a:rPr>
                        <a:t>n</a:t>
                      </a:r>
                      <a:r>
                        <a:rPr sz="800" dirty="0">
                          <a:latin typeface="Arial"/>
                          <a:cs typeface="Arial"/>
                        </a:rPr>
                        <a:t>e</a:t>
                      </a:r>
                      <a:r>
                        <a:rPr sz="800" spc="5" dirty="0">
                          <a:latin typeface="Arial"/>
                          <a:cs typeface="Arial"/>
                        </a:rPr>
                        <a:t> </a:t>
                      </a:r>
                      <a:r>
                        <a:rPr sz="800" spc="-10" dirty="0">
                          <a:latin typeface="Arial"/>
                          <a:cs typeface="Arial"/>
                        </a:rPr>
                        <a:t>e</a:t>
                      </a:r>
                      <a:r>
                        <a:rPr sz="800" spc="-15" dirty="0">
                          <a:latin typeface="Arial"/>
                          <a:cs typeface="Arial"/>
                        </a:rPr>
                        <a:t>x</a:t>
                      </a:r>
                      <a:r>
                        <a:rPr sz="800" spc="-10" dirty="0">
                          <a:latin typeface="Arial"/>
                          <a:cs typeface="Arial"/>
                        </a:rPr>
                        <a:t>a</a:t>
                      </a:r>
                      <a:r>
                        <a:rPr sz="800" spc="10" dirty="0">
                          <a:latin typeface="Arial"/>
                          <a:cs typeface="Arial"/>
                        </a:rPr>
                        <a:t>m</a:t>
                      </a:r>
                      <a:r>
                        <a:rPr sz="800" spc="15" dirty="0">
                          <a:latin typeface="Arial"/>
                          <a:cs typeface="Arial"/>
                        </a:rPr>
                        <a:t>pl</a:t>
                      </a:r>
                      <a:r>
                        <a:rPr sz="800" dirty="0">
                          <a:latin typeface="Arial"/>
                          <a:cs typeface="Arial"/>
                        </a:rPr>
                        <a:t>e</a:t>
                      </a:r>
                      <a:r>
                        <a:rPr sz="800" spc="-15" dirty="0">
                          <a:latin typeface="Arial"/>
                          <a:cs typeface="Arial"/>
                        </a:rPr>
                        <a:t> </a:t>
                      </a:r>
                      <a:r>
                        <a:rPr sz="800" spc="15" dirty="0">
                          <a:latin typeface="Arial"/>
                          <a:cs typeface="Arial"/>
                        </a:rPr>
                        <a:t>gi</a:t>
                      </a:r>
                      <a:r>
                        <a:rPr sz="800" spc="-15" dirty="0">
                          <a:latin typeface="Arial"/>
                          <a:cs typeface="Arial"/>
                        </a:rPr>
                        <a:t>v</a:t>
                      </a:r>
                      <a:r>
                        <a:rPr sz="800" spc="-10" dirty="0">
                          <a:latin typeface="Arial"/>
                          <a:cs typeface="Arial"/>
                        </a:rPr>
                        <a:t>e</a:t>
                      </a:r>
                      <a:r>
                        <a:rPr sz="800" spc="15" dirty="0">
                          <a:latin typeface="Arial"/>
                          <a:cs typeface="Arial"/>
                        </a:rPr>
                        <a:t>n</a:t>
                      </a:r>
                      <a:r>
                        <a:rPr sz="800" dirty="0">
                          <a:latin typeface="Arial"/>
                          <a:cs typeface="Arial"/>
                        </a:rPr>
                        <a:t>.</a:t>
                      </a:r>
                      <a:endParaRPr sz="800">
                        <a:latin typeface="Arial"/>
                        <a:cs typeface="Arial"/>
                      </a:endParaRPr>
                    </a:p>
                    <a:p>
                      <a:pPr marL="294640" marR="59055" indent="-228600" algn="just">
                        <a:lnSpc>
                          <a:spcPct val="96300"/>
                        </a:lnSpc>
                        <a:spcBef>
                          <a:spcPts val="60"/>
                        </a:spcBef>
                        <a:buFont typeface="Symbol"/>
                        <a:buChar char=""/>
                        <a:tabLst>
                          <a:tab pos="295275" algn="l"/>
                        </a:tabLst>
                      </a:pPr>
                      <a:r>
                        <a:rPr sz="800" spc="25" dirty="0">
                          <a:latin typeface="Arial"/>
                          <a:cs typeface="Arial"/>
                        </a:rPr>
                        <a:t>R</a:t>
                      </a:r>
                      <a:r>
                        <a:rPr sz="800" spc="-35" dirty="0">
                          <a:latin typeface="Arial"/>
                          <a:cs typeface="Arial"/>
                        </a:rPr>
                        <a:t>a</a:t>
                      </a:r>
                      <a:r>
                        <a:rPr sz="800" spc="-5" dirty="0">
                          <a:latin typeface="Arial"/>
                          <a:cs typeface="Arial"/>
                        </a:rPr>
                        <a:t>t</a:t>
                      </a:r>
                      <a:r>
                        <a:rPr sz="800" spc="15" dirty="0">
                          <a:latin typeface="Arial"/>
                          <a:cs typeface="Arial"/>
                        </a:rPr>
                        <a:t>i</a:t>
                      </a:r>
                      <a:r>
                        <a:rPr sz="800" spc="-10" dirty="0">
                          <a:latin typeface="Arial"/>
                          <a:cs typeface="Arial"/>
                        </a:rPr>
                        <a:t>o</a:t>
                      </a:r>
                      <a:r>
                        <a:rPr sz="800" spc="15" dirty="0">
                          <a:latin typeface="Arial"/>
                          <a:cs typeface="Arial"/>
                        </a:rPr>
                        <a:t>n</a:t>
                      </a:r>
                      <a:r>
                        <a:rPr sz="800" spc="-10" dirty="0">
                          <a:latin typeface="Arial"/>
                          <a:cs typeface="Arial"/>
                        </a:rPr>
                        <a:t>a</a:t>
                      </a:r>
                      <a:r>
                        <a:rPr sz="800" spc="15" dirty="0">
                          <a:latin typeface="Arial"/>
                          <a:cs typeface="Arial"/>
                        </a:rPr>
                        <a:t>l</a:t>
                      </a:r>
                      <a:r>
                        <a:rPr sz="800" dirty="0">
                          <a:latin typeface="Arial"/>
                          <a:cs typeface="Arial"/>
                        </a:rPr>
                        <a:t>e   </a:t>
                      </a:r>
                      <a:r>
                        <a:rPr sz="800" spc="-110" dirty="0">
                          <a:latin typeface="Arial"/>
                          <a:cs typeface="Arial"/>
                        </a:rPr>
                        <a:t> </a:t>
                      </a:r>
                      <a:r>
                        <a:rPr sz="800" spc="40" dirty="0">
                          <a:latin typeface="Arial"/>
                          <a:cs typeface="Arial"/>
                        </a:rPr>
                        <a:t>f</a:t>
                      </a:r>
                      <a:r>
                        <a:rPr sz="800" spc="-35" dirty="0">
                          <a:latin typeface="Arial"/>
                          <a:cs typeface="Arial"/>
                        </a:rPr>
                        <a:t>o</a:t>
                      </a:r>
                      <a:r>
                        <a:rPr sz="800" dirty="0">
                          <a:latin typeface="Arial"/>
                          <a:cs typeface="Arial"/>
                        </a:rPr>
                        <a:t>r   </a:t>
                      </a:r>
                      <a:r>
                        <a:rPr sz="800" spc="-75"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   </a:t>
                      </a:r>
                      <a:r>
                        <a:rPr sz="800" spc="-85" dirty="0">
                          <a:latin typeface="Arial"/>
                          <a:cs typeface="Arial"/>
                        </a:rPr>
                        <a:t> </a:t>
                      </a:r>
                      <a:r>
                        <a:rPr sz="800" spc="15" dirty="0">
                          <a:latin typeface="Arial"/>
                          <a:cs typeface="Arial"/>
                        </a:rPr>
                        <a:t>l</a:t>
                      </a:r>
                      <a:r>
                        <a:rPr sz="800" spc="-35" dirty="0">
                          <a:latin typeface="Arial"/>
                          <a:cs typeface="Arial"/>
                        </a:rPr>
                        <a:t>e</a:t>
                      </a:r>
                      <a:r>
                        <a:rPr sz="800" spc="10" dirty="0">
                          <a:latin typeface="Arial"/>
                          <a:cs typeface="Arial"/>
                        </a:rPr>
                        <a:t>s</a:t>
                      </a:r>
                      <a:r>
                        <a:rPr sz="800" spc="35" dirty="0">
                          <a:latin typeface="Arial"/>
                          <a:cs typeface="Arial"/>
                        </a:rPr>
                        <a:t>s</a:t>
                      </a:r>
                      <a:r>
                        <a:rPr sz="800" spc="-10" dirty="0">
                          <a:latin typeface="Arial"/>
                          <a:cs typeface="Arial"/>
                        </a:rPr>
                        <a:t>o</a:t>
                      </a:r>
                      <a:r>
                        <a:rPr sz="800" dirty="0">
                          <a:latin typeface="Arial"/>
                          <a:cs typeface="Arial"/>
                        </a:rPr>
                        <a:t>n   </a:t>
                      </a:r>
                      <a:r>
                        <a:rPr sz="800" spc="-110" dirty="0">
                          <a:latin typeface="Arial"/>
                          <a:cs typeface="Arial"/>
                        </a:rPr>
                        <a:t> </a:t>
                      </a:r>
                      <a:r>
                        <a:rPr sz="800" spc="-10" dirty="0">
                          <a:latin typeface="Arial"/>
                          <a:cs typeface="Arial"/>
                        </a:rPr>
                        <a:t>i</a:t>
                      </a:r>
                      <a:r>
                        <a:rPr sz="800" dirty="0">
                          <a:latin typeface="Arial"/>
                          <a:cs typeface="Arial"/>
                        </a:rPr>
                        <a:t>s </a:t>
                      </a:r>
                      <a:r>
                        <a:rPr sz="800" spc="20" dirty="0">
                          <a:latin typeface="Arial"/>
                          <a:cs typeface="Arial"/>
                        </a:rPr>
                        <a:t>r</a:t>
                      </a:r>
                      <a:r>
                        <a:rPr sz="800" spc="-35" dirty="0">
                          <a:latin typeface="Arial"/>
                          <a:cs typeface="Arial"/>
                        </a:rPr>
                        <a:t>e</a:t>
                      </a:r>
                      <a:r>
                        <a:rPr sz="800" spc="15" dirty="0">
                          <a:latin typeface="Arial"/>
                          <a:cs typeface="Arial"/>
                        </a:rPr>
                        <a:t>l</a:t>
                      </a:r>
                      <a:r>
                        <a:rPr sz="800" spc="-10" dirty="0">
                          <a:latin typeface="Arial"/>
                          <a:cs typeface="Arial"/>
                        </a:rPr>
                        <a:t>a</a:t>
                      </a:r>
                      <a:r>
                        <a:rPr sz="800" spc="15" dirty="0">
                          <a:latin typeface="Arial"/>
                          <a:cs typeface="Arial"/>
                        </a:rPr>
                        <a:t>t</a:t>
                      </a:r>
                      <a:r>
                        <a:rPr sz="800" spc="-10" dirty="0">
                          <a:latin typeface="Arial"/>
                          <a:cs typeface="Arial"/>
                        </a:rPr>
                        <a:t>e</a:t>
                      </a:r>
                      <a:r>
                        <a:rPr sz="800" dirty="0">
                          <a:latin typeface="Arial"/>
                          <a:cs typeface="Arial"/>
                        </a:rPr>
                        <a:t>d  </a:t>
                      </a:r>
                      <a:r>
                        <a:rPr sz="800" spc="-30" dirty="0">
                          <a:latin typeface="Arial"/>
                          <a:cs typeface="Arial"/>
                        </a:rPr>
                        <a:t> </a:t>
                      </a:r>
                      <a:r>
                        <a:rPr sz="800" spc="15" dirty="0">
                          <a:latin typeface="Arial"/>
                          <a:cs typeface="Arial"/>
                        </a:rPr>
                        <a:t>t</a:t>
                      </a:r>
                      <a:r>
                        <a:rPr sz="800" dirty="0">
                          <a:latin typeface="Arial"/>
                          <a:cs typeface="Arial"/>
                        </a:rPr>
                        <a:t>o  </a:t>
                      </a:r>
                      <a:r>
                        <a:rPr sz="800" spc="-55" dirty="0">
                          <a:latin typeface="Arial"/>
                          <a:cs typeface="Arial"/>
                        </a:rPr>
                        <a:t> </a:t>
                      </a:r>
                      <a:r>
                        <a:rPr sz="800" spc="15" dirty="0">
                          <a:latin typeface="Arial"/>
                          <a:cs typeface="Arial"/>
                        </a:rPr>
                        <a:t>h</a:t>
                      </a:r>
                      <a:r>
                        <a:rPr sz="800" spc="-10" dirty="0">
                          <a:latin typeface="Arial"/>
                          <a:cs typeface="Arial"/>
                        </a:rPr>
                        <a:t>o</a:t>
                      </a:r>
                      <a:r>
                        <a:rPr sz="800" spc="10" dirty="0">
                          <a:latin typeface="Arial"/>
                          <a:cs typeface="Arial"/>
                        </a:rPr>
                        <a:t>m</a:t>
                      </a:r>
                      <a:r>
                        <a:rPr sz="800" spc="-10" dirty="0">
                          <a:latin typeface="Arial"/>
                          <a:cs typeface="Arial"/>
                        </a:rPr>
                        <a:t>e</a:t>
                      </a:r>
                      <a:r>
                        <a:rPr sz="800" dirty="0">
                          <a:latin typeface="Arial"/>
                          <a:cs typeface="Arial"/>
                        </a:rPr>
                        <a:t>,  </a:t>
                      </a:r>
                      <a:r>
                        <a:rPr sz="800" spc="-25" dirty="0">
                          <a:latin typeface="Arial"/>
                          <a:cs typeface="Arial"/>
                        </a:rPr>
                        <a:t> </a:t>
                      </a:r>
                      <a:r>
                        <a:rPr sz="800" spc="10" dirty="0">
                          <a:latin typeface="Arial"/>
                          <a:cs typeface="Arial"/>
                        </a:rPr>
                        <a:t>sc</a:t>
                      </a:r>
                      <a:r>
                        <a:rPr sz="800" spc="15" dirty="0">
                          <a:latin typeface="Arial"/>
                          <a:cs typeface="Arial"/>
                        </a:rPr>
                        <a:t>h</a:t>
                      </a:r>
                      <a:r>
                        <a:rPr sz="800" spc="-10" dirty="0">
                          <a:latin typeface="Arial"/>
                          <a:cs typeface="Arial"/>
                        </a:rPr>
                        <a:t>oo</a:t>
                      </a:r>
                      <a:r>
                        <a:rPr sz="800" dirty="0">
                          <a:latin typeface="Arial"/>
                          <a:cs typeface="Arial"/>
                        </a:rPr>
                        <a:t>l  </a:t>
                      </a:r>
                      <a:r>
                        <a:rPr sz="800" spc="-5" dirty="0">
                          <a:latin typeface="Arial"/>
                          <a:cs typeface="Arial"/>
                        </a:rPr>
                        <a:t> </a:t>
                      </a:r>
                      <a:r>
                        <a:rPr sz="800" spc="-10" dirty="0">
                          <a:latin typeface="Arial"/>
                          <a:cs typeface="Arial"/>
                        </a:rPr>
                        <a:t>and </a:t>
                      </a:r>
                      <a:r>
                        <a:rPr sz="800" dirty="0">
                          <a:latin typeface="Arial"/>
                          <a:cs typeface="Arial"/>
                        </a:rPr>
                        <a:t>w</a:t>
                      </a:r>
                      <a:r>
                        <a:rPr sz="800" spc="-10" dirty="0">
                          <a:latin typeface="Arial"/>
                          <a:cs typeface="Arial"/>
                        </a:rPr>
                        <a:t>o</a:t>
                      </a:r>
                      <a:r>
                        <a:rPr sz="800" dirty="0">
                          <a:latin typeface="Arial"/>
                          <a:cs typeface="Arial"/>
                        </a:rPr>
                        <a:t>rk</a:t>
                      </a:r>
                      <a:r>
                        <a:rPr sz="800" spc="5" dirty="0">
                          <a:latin typeface="Arial"/>
                          <a:cs typeface="Arial"/>
                        </a:rPr>
                        <a:t> </a:t>
                      </a:r>
                      <a:r>
                        <a:rPr sz="800" spc="35" dirty="0">
                          <a:latin typeface="Arial"/>
                          <a:cs typeface="Arial"/>
                        </a:rPr>
                        <a:t>s</a:t>
                      </a:r>
                      <a:r>
                        <a:rPr sz="800" spc="-10" dirty="0">
                          <a:latin typeface="Arial"/>
                          <a:cs typeface="Arial"/>
                        </a:rPr>
                        <a:t>o</a:t>
                      </a:r>
                      <a:r>
                        <a:rPr sz="800" spc="10" dirty="0">
                          <a:latin typeface="Arial"/>
                          <a:cs typeface="Arial"/>
                        </a:rPr>
                        <a:t>m</a:t>
                      </a:r>
                      <a:r>
                        <a:rPr sz="800" spc="-10" dirty="0">
                          <a:latin typeface="Arial"/>
                          <a:cs typeface="Arial"/>
                        </a:rPr>
                        <a:t>e</a:t>
                      </a:r>
                      <a:r>
                        <a:rPr sz="800" dirty="0">
                          <a:latin typeface="Arial"/>
                          <a:cs typeface="Arial"/>
                        </a:rPr>
                        <a:t>w</a:t>
                      </a:r>
                      <a:r>
                        <a:rPr sz="800" spc="15" dirty="0">
                          <a:latin typeface="Arial"/>
                          <a:cs typeface="Arial"/>
                        </a:rPr>
                        <a:t>h</a:t>
                      </a:r>
                      <a:r>
                        <a:rPr sz="800" spc="-10" dirty="0">
                          <a:latin typeface="Arial"/>
                          <a:cs typeface="Arial"/>
                        </a:rPr>
                        <a:t>a</a:t>
                      </a:r>
                      <a:r>
                        <a:rPr sz="800" spc="-5" dirty="0">
                          <a:latin typeface="Arial"/>
                          <a:cs typeface="Arial"/>
                        </a:rPr>
                        <a:t>t</a:t>
                      </a:r>
                      <a:r>
                        <a:rPr sz="800" dirty="0">
                          <a:latin typeface="Arial"/>
                          <a:cs typeface="Arial"/>
                        </a:rPr>
                        <a:t>.</a:t>
                      </a:r>
                      <a:endParaRPr sz="800">
                        <a:latin typeface="Arial"/>
                        <a:cs typeface="Arial"/>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294640" marR="57785" indent="-228600" algn="just">
                        <a:lnSpc>
                          <a:spcPct val="95900"/>
                        </a:lnSpc>
                        <a:buFont typeface="Symbol"/>
                        <a:buChar char=""/>
                        <a:tabLst>
                          <a:tab pos="295275" algn="l"/>
                        </a:tabLst>
                      </a:pPr>
                      <a:r>
                        <a:rPr sz="800" spc="25" dirty="0">
                          <a:latin typeface="Arial"/>
                          <a:cs typeface="Arial"/>
                        </a:rPr>
                        <a:t>R</a:t>
                      </a:r>
                      <a:r>
                        <a:rPr sz="800" spc="-10" dirty="0">
                          <a:latin typeface="Arial"/>
                          <a:cs typeface="Arial"/>
                        </a:rPr>
                        <a:t>e</a:t>
                      </a:r>
                      <a:r>
                        <a:rPr sz="800" spc="-15" dirty="0">
                          <a:latin typeface="Arial"/>
                          <a:cs typeface="Arial"/>
                        </a:rPr>
                        <a:t>v</a:t>
                      </a:r>
                      <a:r>
                        <a:rPr sz="800" spc="15" dirty="0">
                          <a:latin typeface="Arial"/>
                          <a:cs typeface="Arial"/>
                        </a:rPr>
                        <a:t>i</a:t>
                      </a:r>
                      <a:r>
                        <a:rPr sz="800" spc="-10" dirty="0">
                          <a:latin typeface="Arial"/>
                          <a:cs typeface="Arial"/>
                        </a:rPr>
                        <a:t>e</a:t>
                      </a:r>
                      <a:r>
                        <a:rPr sz="800" dirty="0">
                          <a:latin typeface="Arial"/>
                          <a:cs typeface="Arial"/>
                        </a:rPr>
                        <a:t>w </a:t>
                      </a:r>
                      <a:r>
                        <a:rPr sz="800" spc="60" dirty="0">
                          <a:latin typeface="Arial"/>
                          <a:cs typeface="Arial"/>
                        </a:rPr>
                        <a:t> </a:t>
                      </a:r>
                      <a:r>
                        <a:rPr sz="800" spc="-35" dirty="0">
                          <a:latin typeface="Arial"/>
                          <a:cs typeface="Arial"/>
                        </a:rPr>
                        <a:t>o</a:t>
                      </a:r>
                      <a:r>
                        <a:rPr sz="800" dirty="0">
                          <a:latin typeface="Arial"/>
                          <a:cs typeface="Arial"/>
                        </a:rPr>
                        <a:t>f </a:t>
                      </a:r>
                      <a:r>
                        <a:rPr sz="800" spc="75" dirty="0">
                          <a:latin typeface="Arial"/>
                          <a:cs typeface="Arial"/>
                        </a:rPr>
                        <a:t> </a:t>
                      </a:r>
                      <a:r>
                        <a:rPr sz="800" spc="-10" dirty="0">
                          <a:latin typeface="Arial"/>
                          <a:cs typeface="Arial"/>
                        </a:rPr>
                        <a:t>p</a:t>
                      </a:r>
                      <a:r>
                        <a:rPr sz="800" spc="20" dirty="0">
                          <a:latin typeface="Arial"/>
                          <a:cs typeface="Arial"/>
                        </a:rPr>
                        <a:t>r</a:t>
                      </a:r>
                      <a:r>
                        <a:rPr sz="800" spc="15" dirty="0">
                          <a:latin typeface="Arial"/>
                          <a:cs typeface="Arial"/>
                        </a:rPr>
                        <a:t>e</a:t>
                      </a:r>
                      <a:r>
                        <a:rPr sz="800" spc="-15" dirty="0">
                          <a:latin typeface="Arial"/>
                          <a:cs typeface="Arial"/>
                        </a:rPr>
                        <a:t>v</a:t>
                      </a:r>
                      <a:r>
                        <a:rPr sz="800" spc="15" dirty="0">
                          <a:latin typeface="Arial"/>
                          <a:cs typeface="Arial"/>
                        </a:rPr>
                        <a:t>i</a:t>
                      </a:r>
                      <a:r>
                        <a:rPr sz="800" spc="-10" dirty="0">
                          <a:latin typeface="Arial"/>
                          <a:cs typeface="Arial"/>
                        </a:rPr>
                        <a:t>ou</a:t>
                      </a:r>
                      <a:r>
                        <a:rPr sz="800" spc="10" dirty="0">
                          <a:latin typeface="Arial"/>
                          <a:cs typeface="Arial"/>
                        </a:rPr>
                        <a:t>s</a:t>
                      </a:r>
                      <a:r>
                        <a:rPr sz="800" spc="15" dirty="0">
                          <a:latin typeface="Arial"/>
                          <a:cs typeface="Arial"/>
                        </a:rPr>
                        <a:t>l</a:t>
                      </a:r>
                      <a:r>
                        <a:rPr sz="800" dirty="0">
                          <a:latin typeface="Arial"/>
                          <a:cs typeface="Arial"/>
                        </a:rPr>
                        <a:t>y </a:t>
                      </a:r>
                      <a:r>
                        <a:rPr sz="800" spc="45" dirty="0">
                          <a:latin typeface="Arial"/>
                          <a:cs typeface="Arial"/>
                        </a:rPr>
                        <a:t> </a:t>
                      </a:r>
                      <a:r>
                        <a:rPr sz="800" spc="15" dirty="0">
                          <a:latin typeface="Arial"/>
                          <a:cs typeface="Arial"/>
                        </a:rPr>
                        <a:t>l</a:t>
                      </a:r>
                      <a:r>
                        <a:rPr sz="800" spc="-10" dirty="0">
                          <a:latin typeface="Arial"/>
                          <a:cs typeface="Arial"/>
                        </a:rPr>
                        <a:t>ea</a:t>
                      </a:r>
                      <a:r>
                        <a:rPr sz="800" spc="20" dirty="0">
                          <a:latin typeface="Arial"/>
                          <a:cs typeface="Arial"/>
                        </a:rPr>
                        <a:t>r</a:t>
                      </a:r>
                      <a:r>
                        <a:rPr sz="800" spc="15" dirty="0">
                          <a:latin typeface="Arial"/>
                          <a:cs typeface="Arial"/>
                        </a:rPr>
                        <a:t>n</a:t>
                      </a:r>
                      <a:r>
                        <a:rPr sz="800" spc="-10" dirty="0">
                          <a:latin typeface="Arial"/>
                          <a:cs typeface="Arial"/>
                        </a:rPr>
                        <a:t>ed </a:t>
                      </a:r>
                      <a:r>
                        <a:rPr sz="800" spc="10" dirty="0">
                          <a:latin typeface="Arial"/>
                          <a:cs typeface="Arial"/>
                        </a:rPr>
                        <a:t>m</a:t>
                      </a:r>
                      <a:r>
                        <a:rPr sz="800" spc="-10" dirty="0">
                          <a:latin typeface="Arial"/>
                          <a:cs typeface="Arial"/>
                        </a:rPr>
                        <a:t>a</a:t>
                      </a:r>
                      <a:r>
                        <a:rPr sz="800" spc="15" dirty="0">
                          <a:latin typeface="Arial"/>
                          <a:cs typeface="Arial"/>
                        </a:rPr>
                        <a:t>t</a:t>
                      </a:r>
                      <a:r>
                        <a:rPr sz="800" spc="-35" dirty="0">
                          <a:latin typeface="Arial"/>
                          <a:cs typeface="Arial"/>
                        </a:rPr>
                        <a:t>e</a:t>
                      </a:r>
                      <a:r>
                        <a:rPr sz="800" spc="20" dirty="0">
                          <a:latin typeface="Arial"/>
                          <a:cs typeface="Arial"/>
                        </a:rPr>
                        <a:t>r</a:t>
                      </a:r>
                      <a:r>
                        <a:rPr sz="800" spc="15" dirty="0">
                          <a:latin typeface="Arial"/>
                          <a:cs typeface="Arial"/>
                        </a:rPr>
                        <a:t>i</a:t>
                      </a:r>
                      <a:r>
                        <a:rPr sz="800" spc="-10" dirty="0">
                          <a:latin typeface="Arial"/>
                          <a:cs typeface="Arial"/>
                        </a:rPr>
                        <a:t>a</a:t>
                      </a:r>
                      <a:r>
                        <a:rPr sz="800" dirty="0">
                          <a:latin typeface="Arial"/>
                          <a:cs typeface="Arial"/>
                        </a:rPr>
                        <a:t>l</a:t>
                      </a:r>
                      <a:r>
                        <a:rPr sz="800" spc="80" dirty="0">
                          <a:latin typeface="Arial"/>
                          <a:cs typeface="Arial"/>
                        </a:rPr>
                        <a:t> </a:t>
                      </a:r>
                      <a:r>
                        <a:rPr sz="800" spc="-35" dirty="0">
                          <a:latin typeface="Arial"/>
                          <a:cs typeface="Arial"/>
                        </a:rPr>
                        <a:t>o</a:t>
                      </a:r>
                      <a:r>
                        <a:rPr sz="800" dirty="0">
                          <a:latin typeface="Arial"/>
                          <a:cs typeface="Arial"/>
                        </a:rPr>
                        <a:t>r</a:t>
                      </a:r>
                      <a:r>
                        <a:rPr sz="800" spc="85" dirty="0">
                          <a:latin typeface="Arial"/>
                          <a:cs typeface="Arial"/>
                        </a:rPr>
                        <a:t> </a:t>
                      </a:r>
                      <a:r>
                        <a:rPr sz="800" spc="-35" dirty="0">
                          <a:latin typeface="Arial"/>
                          <a:cs typeface="Arial"/>
                        </a:rPr>
                        <a:t>a</a:t>
                      </a:r>
                      <a:r>
                        <a:rPr sz="800" spc="35" dirty="0">
                          <a:latin typeface="Arial"/>
                          <a:cs typeface="Arial"/>
                        </a:rPr>
                        <a:t>c</a:t>
                      </a:r>
                      <a:r>
                        <a:rPr sz="800" spc="-5" dirty="0">
                          <a:latin typeface="Arial"/>
                          <a:cs typeface="Arial"/>
                        </a:rPr>
                        <a:t>t</a:t>
                      </a:r>
                      <a:r>
                        <a:rPr sz="800" spc="15" dirty="0">
                          <a:latin typeface="Arial"/>
                          <a:cs typeface="Arial"/>
                        </a:rPr>
                        <a:t>i</a:t>
                      </a:r>
                      <a:r>
                        <a:rPr sz="800" spc="-15" dirty="0">
                          <a:latin typeface="Arial"/>
                          <a:cs typeface="Arial"/>
                        </a:rPr>
                        <a:t>v</a:t>
                      </a:r>
                      <a:r>
                        <a:rPr sz="800" spc="-10" dirty="0">
                          <a:latin typeface="Arial"/>
                          <a:cs typeface="Arial"/>
                        </a:rPr>
                        <a:t>i</a:t>
                      </a:r>
                      <a:r>
                        <a:rPr sz="800" spc="15" dirty="0">
                          <a:latin typeface="Arial"/>
                          <a:cs typeface="Arial"/>
                        </a:rPr>
                        <a:t>t</a:t>
                      </a:r>
                      <a:r>
                        <a:rPr sz="800" dirty="0">
                          <a:latin typeface="Arial"/>
                          <a:cs typeface="Arial"/>
                        </a:rPr>
                        <a:t>y</a:t>
                      </a:r>
                      <a:r>
                        <a:rPr sz="800" spc="50" dirty="0">
                          <a:latin typeface="Arial"/>
                          <a:cs typeface="Arial"/>
                        </a:rPr>
                        <a:t> </a:t>
                      </a:r>
                      <a:r>
                        <a:rPr sz="800" spc="15" dirty="0">
                          <a:latin typeface="Arial"/>
                          <a:cs typeface="Arial"/>
                        </a:rPr>
                        <a:t>d</a:t>
                      </a:r>
                      <a:r>
                        <a:rPr sz="800" spc="-10" dirty="0">
                          <a:latin typeface="Arial"/>
                          <a:cs typeface="Arial"/>
                        </a:rPr>
                        <a:t>e</a:t>
                      </a:r>
                      <a:r>
                        <a:rPr sz="800" spc="10" dirty="0">
                          <a:latin typeface="Arial"/>
                          <a:cs typeface="Arial"/>
                        </a:rPr>
                        <a:t>s</a:t>
                      </a:r>
                      <a:r>
                        <a:rPr sz="800" spc="15" dirty="0">
                          <a:latin typeface="Arial"/>
                          <a:cs typeface="Arial"/>
                        </a:rPr>
                        <a:t>i</a:t>
                      </a:r>
                      <a:r>
                        <a:rPr sz="800" spc="-10" dirty="0">
                          <a:latin typeface="Arial"/>
                          <a:cs typeface="Arial"/>
                        </a:rPr>
                        <a:t>g</a:t>
                      </a:r>
                      <a:r>
                        <a:rPr sz="800" spc="15" dirty="0">
                          <a:latin typeface="Arial"/>
                          <a:cs typeface="Arial"/>
                        </a:rPr>
                        <a:t>n</a:t>
                      </a:r>
                      <a:r>
                        <a:rPr sz="800" spc="-10" dirty="0">
                          <a:latin typeface="Arial"/>
                          <a:cs typeface="Arial"/>
                        </a:rPr>
                        <a:t>e</a:t>
                      </a:r>
                      <a:r>
                        <a:rPr sz="800" dirty="0">
                          <a:latin typeface="Arial"/>
                          <a:cs typeface="Arial"/>
                        </a:rPr>
                        <a:t>d</a:t>
                      </a:r>
                      <a:r>
                        <a:rPr sz="800" spc="55" dirty="0">
                          <a:latin typeface="Arial"/>
                          <a:cs typeface="Arial"/>
                        </a:rPr>
                        <a:t> </a:t>
                      </a:r>
                      <a:r>
                        <a:rPr sz="800" spc="15" dirty="0">
                          <a:latin typeface="Arial"/>
                          <a:cs typeface="Arial"/>
                        </a:rPr>
                        <a:t>t</a:t>
                      </a:r>
                      <a:r>
                        <a:rPr sz="800" dirty="0">
                          <a:latin typeface="Arial"/>
                          <a:cs typeface="Arial"/>
                        </a:rPr>
                        <a:t>o </a:t>
                      </a:r>
                      <a:r>
                        <a:rPr sz="800" spc="15" dirty="0">
                          <a:latin typeface="Arial"/>
                          <a:cs typeface="Arial"/>
                        </a:rPr>
                        <a:t>t</a:t>
                      </a:r>
                      <a:r>
                        <a:rPr sz="800" spc="-10" dirty="0">
                          <a:latin typeface="Arial"/>
                          <a:cs typeface="Arial"/>
                        </a:rPr>
                        <a:t>e</a:t>
                      </a:r>
                      <a:r>
                        <a:rPr sz="800" spc="-35" dirty="0">
                          <a:latin typeface="Arial"/>
                          <a:cs typeface="Arial"/>
                        </a:rPr>
                        <a:t>a</a:t>
                      </a:r>
                      <a:r>
                        <a:rPr sz="800" spc="35" dirty="0">
                          <a:latin typeface="Arial"/>
                          <a:cs typeface="Arial"/>
                        </a:rPr>
                        <a:t>c</a:t>
                      </a:r>
                      <a:r>
                        <a:rPr sz="800" dirty="0">
                          <a:latin typeface="Arial"/>
                          <a:cs typeface="Arial"/>
                        </a:rPr>
                        <a:t>h</a:t>
                      </a:r>
                      <a:r>
                        <a:rPr sz="800" spc="100"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a:t>
                      </a:r>
                      <a:r>
                        <a:rPr sz="800" spc="100" dirty="0">
                          <a:latin typeface="Arial"/>
                          <a:cs typeface="Arial"/>
                        </a:rPr>
                        <a:t> </a:t>
                      </a:r>
                      <a:r>
                        <a:rPr sz="800" spc="15" dirty="0">
                          <a:latin typeface="Arial"/>
                          <a:cs typeface="Arial"/>
                        </a:rPr>
                        <a:t>n</a:t>
                      </a:r>
                      <a:r>
                        <a:rPr sz="800" spc="-10" dirty="0">
                          <a:latin typeface="Arial"/>
                          <a:cs typeface="Arial"/>
                        </a:rPr>
                        <a:t>e</a:t>
                      </a:r>
                      <a:r>
                        <a:rPr sz="800" dirty="0">
                          <a:latin typeface="Arial"/>
                          <a:cs typeface="Arial"/>
                        </a:rPr>
                        <a:t>w </a:t>
                      </a:r>
                      <a:r>
                        <a:rPr sz="800" spc="-105" dirty="0">
                          <a:latin typeface="Arial"/>
                          <a:cs typeface="Arial"/>
                        </a:rPr>
                        <a:t> </a:t>
                      </a:r>
                      <a:r>
                        <a:rPr sz="800" spc="10" dirty="0">
                          <a:latin typeface="Arial"/>
                          <a:cs typeface="Arial"/>
                        </a:rPr>
                        <a:t>sk</a:t>
                      </a:r>
                      <a:r>
                        <a:rPr sz="800" spc="-10" dirty="0">
                          <a:latin typeface="Arial"/>
                          <a:cs typeface="Arial"/>
                        </a:rPr>
                        <a:t>i</a:t>
                      </a:r>
                      <a:r>
                        <a:rPr sz="800" spc="15" dirty="0">
                          <a:latin typeface="Arial"/>
                          <a:cs typeface="Arial"/>
                        </a:rPr>
                        <a:t>l</a:t>
                      </a:r>
                      <a:r>
                        <a:rPr sz="800" dirty="0">
                          <a:latin typeface="Arial"/>
                          <a:cs typeface="Arial"/>
                        </a:rPr>
                        <a:t>l </a:t>
                      </a:r>
                      <a:r>
                        <a:rPr sz="800" spc="-95" dirty="0">
                          <a:latin typeface="Arial"/>
                          <a:cs typeface="Arial"/>
                        </a:rPr>
                        <a:t> </a:t>
                      </a:r>
                      <a:r>
                        <a:rPr sz="800" spc="-35" dirty="0">
                          <a:latin typeface="Arial"/>
                          <a:cs typeface="Arial"/>
                        </a:rPr>
                        <a:t>o</a:t>
                      </a:r>
                      <a:r>
                        <a:rPr sz="800" dirty="0">
                          <a:latin typeface="Arial"/>
                          <a:cs typeface="Arial"/>
                        </a:rPr>
                        <a:t>r </a:t>
                      </a:r>
                      <a:r>
                        <a:rPr sz="800" spc="-110" dirty="0">
                          <a:latin typeface="Arial"/>
                          <a:cs typeface="Arial"/>
                        </a:rPr>
                        <a:t> </a:t>
                      </a:r>
                      <a:r>
                        <a:rPr sz="800" spc="35" dirty="0">
                          <a:latin typeface="Arial"/>
                          <a:cs typeface="Arial"/>
                        </a:rPr>
                        <a:t>c</a:t>
                      </a:r>
                      <a:r>
                        <a:rPr sz="800" spc="-10" dirty="0">
                          <a:latin typeface="Arial"/>
                          <a:cs typeface="Arial"/>
                        </a:rPr>
                        <a:t>on</a:t>
                      </a:r>
                      <a:r>
                        <a:rPr sz="800" spc="35" dirty="0">
                          <a:latin typeface="Arial"/>
                          <a:cs typeface="Arial"/>
                        </a:rPr>
                        <a:t>c</a:t>
                      </a:r>
                      <a:r>
                        <a:rPr sz="800" spc="-10" dirty="0">
                          <a:latin typeface="Arial"/>
                          <a:cs typeface="Arial"/>
                        </a:rPr>
                        <a:t>ept i</a:t>
                      </a:r>
                      <a:r>
                        <a:rPr sz="800" dirty="0">
                          <a:latin typeface="Arial"/>
                          <a:cs typeface="Arial"/>
                        </a:rPr>
                        <a:t>s</a:t>
                      </a:r>
                      <a:r>
                        <a:rPr sz="800" spc="5" dirty="0">
                          <a:latin typeface="Arial"/>
                          <a:cs typeface="Arial"/>
                        </a:rPr>
                        <a:t> </a:t>
                      </a:r>
                      <a:r>
                        <a:rPr sz="800" spc="15" dirty="0">
                          <a:latin typeface="Arial"/>
                          <a:cs typeface="Arial"/>
                        </a:rPr>
                        <a:t>p</a:t>
                      </a:r>
                      <a:r>
                        <a:rPr sz="800" spc="-10" dirty="0">
                          <a:latin typeface="Arial"/>
                          <a:cs typeface="Arial"/>
                        </a:rPr>
                        <a:t>oo</a:t>
                      </a:r>
                      <a:r>
                        <a:rPr sz="800" dirty="0">
                          <a:latin typeface="Arial"/>
                          <a:cs typeface="Arial"/>
                        </a:rPr>
                        <a:t>r</a:t>
                      </a:r>
                      <a:r>
                        <a:rPr sz="800" spc="15" dirty="0">
                          <a:latin typeface="Arial"/>
                          <a:cs typeface="Arial"/>
                        </a:rPr>
                        <a:t>l</a:t>
                      </a:r>
                      <a:r>
                        <a:rPr sz="800" dirty="0">
                          <a:latin typeface="Arial"/>
                          <a:cs typeface="Arial"/>
                        </a:rPr>
                        <a:t>y</a:t>
                      </a:r>
                      <a:r>
                        <a:rPr sz="800" spc="-20" dirty="0">
                          <a:latin typeface="Arial"/>
                          <a:cs typeface="Arial"/>
                        </a:rPr>
                        <a:t> </a:t>
                      </a:r>
                      <a:r>
                        <a:rPr sz="800" spc="10" dirty="0">
                          <a:latin typeface="Arial"/>
                          <a:cs typeface="Arial"/>
                        </a:rPr>
                        <a:t>s</a:t>
                      </a:r>
                      <a:r>
                        <a:rPr sz="800" spc="15" dirty="0">
                          <a:latin typeface="Arial"/>
                          <a:cs typeface="Arial"/>
                        </a:rPr>
                        <a:t>t</a:t>
                      </a:r>
                      <a:r>
                        <a:rPr sz="800" spc="-10" dirty="0">
                          <a:latin typeface="Arial"/>
                          <a:cs typeface="Arial"/>
                        </a:rPr>
                        <a:t>a</a:t>
                      </a:r>
                      <a:r>
                        <a:rPr sz="800" spc="15" dirty="0">
                          <a:latin typeface="Arial"/>
                          <a:cs typeface="Arial"/>
                        </a:rPr>
                        <a:t>t</a:t>
                      </a:r>
                      <a:r>
                        <a:rPr sz="800" spc="-10" dirty="0">
                          <a:latin typeface="Arial"/>
                          <a:cs typeface="Arial"/>
                        </a:rPr>
                        <a:t>ed.</a:t>
                      </a:r>
                      <a:endParaRPr sz="800">
                        <a:latin typeface="Arial"/>
                        <a:cs typeface="Arial"/>
                      </a:endParaRPr>
                    </a:p>
                    <a:p>
                      <a:pPr marL="294640" indent="-228600">
                        <a:lnSpc>
                          <a:spcPct val="100000"/>
                        </a:lnSpc>
                        <a:buFont typeface="Symbol"/>
                        <a:buChar char=""/>
                        <a:tabLst>
                          <a:tab pos="295275" algn="l"/>
                        </a:tabLst>
                      </a:pPr>
                      <a:r>
                        <a:rPr sz="800" spc="25" dirty="0">
                          <a:latin typeface="Arial"/>
                          <a:cs typeface="Arial"/>
                        </a:rPr>
                        <a:t>N</a:t>
                      </a:r>
                      <a:r>
                        <a:rPr sz="800" dirty="0">
                          <a:latin typeface="Arial"/>
                          <a:cs typeface="Arial"/>
                        </a:rPr>
                        <a:t>o</a:t>
                      </a:r>
                      <a:r>
                        <a:rPr sz="800" spc="-15" dirty="0">
                          <a:latin typeface="Arial"/>
                          <a:cs typeface="Arial"/>
                        </a:rPr>
                        <a:t> </a:t>
                      </a:r>
                      <a:r>
                        <a:rPr sz="800" spc="-10" dirty="0">
                          <a:latin typeface="Arial"/>
                          <a:cs typeface="Arial"/>
                        </a:rPr>
                        <a:t>e</a:t>
                      </a:r>
                      <a:r>
                        <a:rPr sz="800" spc="10" dirty="0">
                          <a:latin typeface="Arial"/>
                          <a:cs typeface="Arial"/>
                        </a:rPr>
                        <a:t>x</a:t>
                      </a:r>
                      <a:r>
                        <a:rPr sz="800" spc="-10" dirty="0">
                          <a:latin typeface="Arial"/>
                          <a:cs typeface="Arial"/>
                        </a:rPr>
                        <a:t>a</a:t>
                      </a:r>
                      <a:r>
                        <a:rPr sz="800" spc="10" dirty="0">
                          <a:latin typeface="Arial"/>
                          <a:cs typeface="Arial"/>
                        </a:rPr>
                        <a:t>m</a:t>
                      </a:r>
                      <a:r>
                        <a:rPr sz="800" spc="-10" dirty="0">
                          <a:latin typeface="Arial"/>
                          <a:cs typeface="Arial"/>
                        </a:rPr>
                        <a:t>p</a:t>
                      </a:r>
                      <a:r>
                        <a:rPr sz="800" spc="15" dirty="0">
                          <a:latin typeface="Arial"/>
                          <a:cs typeface="Arial"/>
                        </a:rPr>
                        <a:t>l</a:t>
                      </a:r>
                      <a:r>
                        <a:rPr sz="800" spc="-10" dirty="0">
                          <a:latin typeface="Arial"/>
                          <a:cs typeface="Arial"/>
                        </a:rPr>
                        <a:t>e</a:t>
                      </a:r>
                      <a:r>
                        <a:rPr sz="800" dirty="0">
                          <a:latin typeface="Arial"/>
                          <a:cs typeface="Arial"/>
                        </a:rPr>
                        <a:t>s</a:t>
                      </a:r>
                      <a:r>
                        <a:rPr sz="800" spc="5" dirty="0">
                          <a:latin typeface="Arial"/>
                          <a:cs typeface="Arial"/>
                        </a:rPr>
                        <a:t> </a:t>
                      </a:r>
                      <a:r>
                        <a:rPr sz="800" spc="15" dirty="0">
                          <a:latin typeface="Arial"/>
                          <a:cs typeface="Arial"/>
                        </a:rPr>
                        <a:t>gi</a:t>
                      </a:r>
                      <a:r>
                        <a:rPr sz="800" spc="-15" dirty="0">
                          <a:latin typeface="Arial"/>
                          <a:cs typeface="Arial"/>
                        </a:rPr>
                        <a:t>v</a:t>
                      </a:r>
                      <a:r>
                        <a:rPr sz="800" spc="-10" dirty="0">
                          <a:latin typeface="Arial"/>
                          <a:cs typeface="Arial"/>
                        </a:rPr>
                        <a:t>e</a:t>
                      </a:r>
                      <a:r>
                        <a:rPr sz="800" spc="15" dirty="0">
                          <a:latin typeface="Arial"/>
                          <a:cs typeface="Arial"/>
                        </a:rPr>
                        <a:t>n</a:t>
                      </a:r>
                      <a:r>
                        <a:rPr sz="800" dirty="0">
                          <a:latin typeface="Arial"/>
                          <a:cs typeface="Arial"/>
                        </a:rPr>
                        <a:t>.</a:t>
                      </a:r>
                      <a:endParaRPr sz="800">
                        <a:latin typeface="Arial"/>
                        <a:cs typeface="Arial"/>
                      </a:endParaRPr>
                    </a:p>
                    <a:p>
                      <a:pPr marL="294640" marR="57785" indent="-228600" algn="just">
                        <a:lnSpc>
                          <a:spcPct val="96300"/>
                        </a:lnSpc>
                        <a:spcBef>
                          <a:spcPts val="55"/>
                        </a:spcBef>
                        <a:buFont typeface="Symbol"/>
                        <a:buChar char=""/>
                        <a:tabLst>
                          <a:tab pos="295275" algn="l"/>
                        </a:tabLst>
                      </a:pPr>
                      <a:r>
                        <a:rPr sz="800" spc="25" dirty="0">
                          <a:latin typeface="Arial"/>
                          <a:cs typeface="Arial"/>
                        </a:rPr>
                        <a:t>R</a:t>
                      </a:r>
                      <a:r>
                        <a:rPr sz="800" spc="-35" dirty="0">
                          <a:latin typeface="Arial"/>
                          <a:cs typeface="Arial"/>
                        </a:rPr>
                        <a:t>a</a:t>
                      </a:r>
                      <a:r>
                        <a:rPr sz="800" spc="-5" dirty="0">
                          <a:latin typeface="Arial"/>
                          <a:cs typeface="Arial"/>
                        </a:rPr>
                        <a:t>t</a:t>
                      </a:r>
                      <a:r>
                        <a:rPr sz="800" spc="15" dirty="0">
                          <a:latin typeface="Arial"/>
                          <a:cs typeface="Arial"/>
                        </a:rPr>
                        <a:t>i</a:t>
                      </a:r>
                      <a:r>
                        <a:rPr sz="800" spc="-10" dirty="0">
                          <a:latin typeface="Arial"/>
                          <a:cs typeface="Arial"/>
                        </a:rPr>
                        <a:t>o</a:t>
                      </a:r>
                      <a:r>
                        <a:rPr sz="800" spc="15" dirty="0">
                          <a:latin typeface="Arial"/>
                          <a:cs typeface="Arial"/>
                        </a:rPr>
                        <a:t>n</a:t>
                      </a:r>
                      <a:r>
                        <a:rPr sz="800" spc="-10" dirty="0">
                          <a:latin typeface="Arial"/>
                          <a:cs typeface="Arial"/>
                        </a:rPr>
                        <a:t>a</a:t>
                      </a:r>
                      <a:r>
                        <a:rPr sz="800" spc="15" dirty="0">
                          <a:latin typeface="Arial"/>
                          <a:cs typeface="Arial"/>
                        </a:rPr>
                        <a:t>l</a:t>
                      </a:r>
                      <a:r>
                        <a:rPr sz="800" dirty="0">
                          <a:latin typeface="Arial"/>
                          <a:cs typeface="Arial"/>
                        </a:rPr>
                        <a:t>e</a:t>
                      </a:r>
                      <a:r>
                        <a:rPr sz="800" spc="80" dirty="0">
                          <a:latin typeface="Arial"/>
                          <a:cs typeface="Arial"/>
                        </a:rPr>
                        <a:t> </a:t>
                      </a:r>
                      <a:r>
                        <a:rPr sz="800" spc="40" dirty="0">
                          <a:latin typeface="Arial"/>
                          <a:cs typeface="Arial"/>
                        </a:rPr>
                        <a:t>f</a:t>
                      </a:r>
                      <a:r>
                        <a:rPr sz="800" spc="-35" dirty="0">
                          <a:latin typeface="Arial"/>
                          <a:cs typeface="Arial"/>
                        </a:rPr>
                        <a:t>o</a:t>
                      </a:r>
                      <a:r>
                        <a:rPr sz="800" dirty="0">
                          <a:latin typeface="Arial"/>
                          <a:cs typeface="Arial"/>
                        </a:rPr>
                        <a:t>r </a:t>
                      </a:r>
                      <a:r>
                        <a:rPr sz="800" spc="-110" dirty="0">
                          <a:latin typeface="Arial"/>
                          <a:cs typeface="Arial"/>
                        </a:rPr>
                        <a:t> </a:t>
                      </a:r>
                      <a:r>
                        <a:rPr sz="800" spc="15" dirty="0">
                          <a:latin typeface="Arial"/>
                          <a:cs typeface="Arial"/>
                        </a:rPr>
                        <a:t>th</a:t>
                      </a:r>
                      <a:r>
                        <a:rPr sz="800" dirty="0">
                          <a:latin typeface="Arial"/>
                          <a:cs typeface="Arial"/>
                        </a:rPr>
                        <a:t>e</a:t>
                      </a:r>
                      <a:r>
                        <a:rPr sz="800" spc="80" dirty="0">
                          <a:latin typeface="Arial"/>
                          <a:cs typeface="Arial"/>
                        </a:rPr>
                        <a:t> </a:t>
                      </a:r>
                      <a:r>
                        <a:rPr sz="800" spc="15" dirty="0">
                          <a:latin typeface="Arial"/>
                          <a:cs typeface="Arial"/>
                        </a:rPr>
                        <a:t>l</a:t>
                      </a:r>
                      <a:r>
                        <a:rPr sz="800" spc="-10" dirty="0">
                          <a:latin typeface="Arial"/>
                          <a:cs typeface="Arial"/>
                        </a:rPr>
                        <a:t>e</a:t>
                      </a:r>
                      <a:r>
                        <a:rPr sz="800" spc="10" dirty="0">
                          <a:latin typeface="Arial"/>
                          <a:cs typeface="Arial"/>
                        </a:rPr>
                        <a:t>s</a:t>
                      </a:r>
                      <a:r>
                        <a:rPr sz="800" spc="35" dirty="0">
                          <a:latin typeface="Arial"/>
                          <a:cs typeface="Arial"/>
                        </a:rPr>
                        <a:t>s</a:t>
                      </a:r>
                      <a:r>
                        <a:rPr sz="800" spc="-35" dirty="0">
                          <a:latin typeface="Arial"/>
                          <a:cs typeface="Arial"/>
                        </a:rPr>
                        <a:t>o</a:t>
                      </a:r>
                      <a:r>
                        <a:rPr sz="800" dirty="0">
                          <a:latin typeface="Arial"/>
                          <a:cs typeface="Arial"/>
                        </a:rPr>
                        <a:t>n</a:t>
                      </a:r>
                      <a:r>
                        <a:rPr sz="800" spc="105" dirty="0">
                          <a:latin typeface="Arial"/>
                          <a:cs typeface="Arial"/>
                        </a:rPr>
                        <a:t> </a:t>
                      </a:r>
                      <a:r>
                        <a:rPr sz="800" spc="-10" dirty="0">
                          <a:latin typeface="Arial"/>
                          <a:cs typeface="Arial"/>
                        </a:rPr>
                        <a:t>i</a:t>
                      </a:r>
                      <a:r>
                        <a:rPr sz="800" dirty="0">
                          <a:latin typeface="Arial"/>
                          <a:cs typeface="Arial"/>
                        </a:rPr>
                        <a:t>s </a:t>
                      </a:r>
                      <a:r>
                        <a:rPr sz="800" spc="-100" dirty="0">
                          <a:latin typeface="Arial"/>
                          <a:cs typeface="Arial"/>
                        </a:rPr>
                        <a:t> </a:t>
                      </a:r>
                      <a:r>
                        <a:rPr sz="800" spc="15" dirty="0">
                          <a:latin typeface="Arial"/>
                          <a:cs typeface="Arial"/>
                        </a:rPr>
                        <a:t>n</a:t>
                      </a:r>
                      <a:r>
                        <a:rPr sz="800" spc="-10" dirty="0">
                          <a:latin typeface="Arial"/>
                          <a:cs typeface="Arial"/>
                        </a:rPr>
                        <a:t>o</a:t>
                      </a:r>
                      <a:r>
                        <a:rPr sz="800" dirty="0">
                          <a:latin typeface="Arial"/>
                          <a:cs typeface="Arial"/>
                        </a:rPr>
                        <a:t>t </a:t>
                      </a:r>
                      <a:r>
                        <a:rPr sz="800" spc="20" dirty="0">
                          <a:latin typeface="Arial"/>
                          <a:cs typeface="Arial"/>
                        </a:rPr>
                        <a:t>r</a:t>
                      </a:r>
                      <a:r>
                        <a:rPr sz="800" spc="-35" dirty="0">
                          <a:latin typeface="Arial"/>
                          <a:cs typeface="Arial"/>
                        </a:rPr>
                        <a:t>e</a:t>
                      </a:r>
                      <a:r>
                        <a:rPr sz="800" spc="15" dirty="0">
                          <a:latin typeface="Arial"/>
                          <a:cs typeface="Arial"/>
                        </a:rPr>
                        <a:t>l</a:t>
                      </a:r>
                      <a:r>
                        <a:rPr sz="800" spc="-10" dirty="0">
                          <a:latin typeface="Arial"/>
                          <a:cs typeface="Arial"/>
                        </a:rPr>
                        <a:t>a</a:t>
                      </a:r>
                      <a:r>
                        <a:rPr sz="800" spc="15" dirty="0">
                          <a:latin typeface="Arial"/>
                          <a:cs typeface="Arial"/>
                        </a:rPr>
                        <a:t>t</a:t>
                      </a:r>
                      <a:r>
                        <a:rPr sz="800" spc="-10" dirty="0">
                          <a:latin typeface="Arial"/>
                          <a:cs typeface="Arial"/>
                        </a:rPr>
                        <a:t>e</a:t>
                      </a:r>
                      <a:r>
                        <a:rPr sz="800" dirty="0">
                          <a:latin typeface="Arial"/>
                          <a:cs typeface="Arial"/>
                        </a:rPr>
                        <a:t>d </a:t>
                      </a:r>
                      <a:r>
                        <a:rPr sz="800" spc="70" dirty="0">
                          <a:latin typeface="Arial"/>
                          <a:cs typeface="Arial"/>
                        </a:rPr>
                        <a:t> </a:t>
                      </a:r>
                      <a:r>
                        <a:rPr sz="800" spc="15" dirty="0">
                          <a:latin typeface="Arial"/>
                          <a:cs typeface="Arial"/>
                        </a:rPr>
                        <a:t>t</a:t>
                      </a:r>
                      <a:r>
                        <a:rPr sz="800" dirty="0">
                          <a:latin typeface="Arial"/>
                          <a:cs typeface="Arial"/>
                        </a:rPr>
                        <a:t>o </a:t>
                      </a:r>
                      <a:r>
                        <a:rPr sz="800" spc="70" dirty="0">
                          <a:latin typeface="Arial"/>
                          <a:cs typeface="Arial"/>
                        </a:rPr>
                        <a:t> </a:t>
                      </a:r>
                      <a:r>
                        <a:rPr sz="800" spc="15" dirty="0">
                          <a:latin typeface="Arial"/>
                          <a:cs typeface="Arial"/>
                        </a:rPr>
                        <a:t>h</a:t>
                      </a:r>
                      <a:r>
                        <a:rPr sz="800" spc="-10" dirty="0">
                          <a:latin typeface="Arial"/>
                          <a:cs typeface="Arial"/>
                        </a:rPr>
                        <a:t>o</a:t>
                      </a:r>
                      <a:r>
                        <a:rPr sz="800" spc="10" dirty="0">
                          <a:latin typeface="Arial"/>
                          <a:cs typeface="Arial"/>
                        </a:rPr>
                        <a:t>m</a:t>
                      </a:r>
                      <a:r>
                        <a:rPr sz="800" spc="-10" dirty="0">
                          <a:latin typeface="Arial"/>
                          <a:cs typeface="Arial"/>
                        </a:rPr>
                        <a:t>e</a:t>
                      </a:r>
                      <a:r>
                        <a:rPr sz="800" dirty="0">
                          <a:latin typeface="Arial"/>
                          <a:cs typeface="Arial"/>
                        </a:rPr>
                        <a:t>, </a:t>
                      </a:r>
                      <a:r>
                        <a:rPr sz="800" spc="55" dirty="0">
                          <a:latin typeface="Arial"/>
                          <a:cs typeface="Arial"/>
                        </a:rPr>
                        <a:t> </a:t>
                      </a:r>
                      <a:r>
                        <a:rPr sz="800" spc="10" dirty="0">
                          <a:latin typeface="Arial"/>
                          <a:cs typeface="Arial"/>
                        </a:rPr>
                        <a:t>sc</a:t>
                      </a:r>
                      <a:r>
                        <a:rPr sz="800" spc="15" dirty="0">
                          <a:latin typeface="Arial"/>
                          <a:cs typeface="Arial"/>
                        </a:rPr>
                        <a:t>h</a:t>
                      </a:r>
                      <a:r>
                        <a:rPr sz="800" spc="-10" dirty="0">
                          <a:latin typeface="Arial"/>
                          <a:cs typeface="Arial"/>
                        </a:rPr>
                        <a:t>oo</a:t>
                      </a:r>
                      <a:r>
                        <a:rPr sz="800" dirty="0">
                          <a:latin typeface="Arial"/>
                          <a:cs typeface="Arial"/>
                        </a:rPr>
                        <a:t>l </a:t>
                      </a:r>
                      <a:r>
                        <a:rPr sz="800" spc="95" dirty="0">
                          <a:latin typeface="Arial"/>
                          <a:cs typeface="Arial"/>
                        </a:rPr>
                        <a:t> </a:t>
                      </a:r>
                      <a:r>
                        <a:rPr sz="800" spc="-10" dirty="0">
                          <a:latin typeface="Arial"/>
                          <a:cs typeface="Arial"/>
                        </a:rPr>
                        <a:t>a</a:t>
                      </a:r>
                      <a:r>
                        <a:rPr sz="800" spc="15" dirty="0">
                          <a:latin typeface="Arial"/>
                          <a:cs typeface="Arial"/>
                        </a:rPr>
                        <a:t>n</a:t>
                      </a:r>
                      <a:r>
                        <a:rPr sz="800" dirty="0">
                          <a:latin typeface="Arial"/>
                          <a:cs typeface="Arial"/>
                        </a:rPr>
                        <a:t>d w</a:t>
                      </a:r>
                      <a:r>
                        <a:rPr sz="800" spc="-10" dirty="0">
                          <a:latin typeface="Arial"/>
                          <a:cs typeface="Arial"/>
                        </a:rPr>
                        <a:t>o</a:t>
                      </a:r>
                      <a:r>
                        <a:rPr sz="800" dirty="0">
                          <a:latin typeface="Arial"/>
                          <a:cs typeface="Arial"/>
                        </a:rPr>
                        <a:t>r</a:t>
                      </a:r>
                      <a:r>
                        <a:rPr sz="800" spc="10" dirty="0">
                          <a:latin typeface="Arial"/>
                          <a:cs typeface="Arial"/>
                        </a:rPr>
                        <a:t>k</a:t>
                      </a:r>
                      <a:r>
                        <a:rPr sz="800" dirty="0">
                          <a:latin typeface="Arial"/>
                          <a:cs typeface="Arial"/>
                        </a:rPr>
                        <a:t>.</a:t>
                      </a:r>
                      <a:endParaRPr sz="8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203200" marR="119380" indent="-76835">
                        <a:lnSpc>
                          <a:spcPts val="910"/>
                        </a:lnSpc>
                      </a:pPr>
                      <a:r>
                        <a:rPr sz="800" b="1" spc="-5" dirty="0">
                          <a:latin typeface="Arial"/>
                          <a:cs typeface="Arial"/>
                        </a:rPr>
                        <a:t>Fo</a:t>
                      </a:r>
                      <a:r>
                        <a:rPr sz="800" b="1" spc="15" dirty="0">
                          <a:latin typeface="Arial"/>
                          <a:cs typeface="Arial"/>
                        </a:rPr>
                        <a:t>c</a:t>
                      </a:r>
                      <a:r>
                        <a:rPr sz="800" b="1" spc="-5" dirty="0">
                          <a:latin typeface="Arial"/>
                          <a:cs typeface="Arial"/>
                        </a:rPr>
                        <a:t>u</a:t>
                      </a:r>
                      <a:r>
                        <a:rPr sz="800" b="1" dirty="0">
                          <a:latin typeface="Arial"/>
                          <a:cs typeface="Arial"/>
                        </a:rPr>
                        <a:t>s</a:t>
                      </a:r>
                      <a:r>
                        <a:rPr sz="800" b="1" spc="5" dirty="0">
                          <a:latin typeface="Arial"/>
                          <a:cs typeface="Arial"/>
                        </a:rPr>
                        <a:t> </a:t>
                      </a:r>
                      <a:r>
                        <a:rPr sz="800" b="1" spc="-10" dirty="0">
                          <a:latin typeface="Arial"/>
                          <a:cs typeface="Arial"/>
                        </a:rPr>
                        <a:t>a</a:t>
                      </a:r>
                      <a:r>
                        <a:rPr sz="800" b="1" spc="15" dirty="0">
                          <a:latin typeface="Arial"/>
                          <a:cs typeface="Arial"/>
                        </a:rPr>
                        <a:t>n</a:t>
                      </a:r>
                      <a:r>
                        <a:rPr sz="800" b="1" dirty="0">
                          <a:latin typeface="Arial"/>
                          <a:cs typeface="Arial"/>
                        </a:rPr>
                        <a:t>d R</a:t>
                      </a:r>
                      <a:r>
                        <a:rPr sz="800" b="1" spc="-10" dirty="0">
                          <a:latin typeface="Arial"/>
                          <a:cs typeface="Arial"/>
                        </a:rPr>
                        <a:t>e</a:t>
                      </a:r>
                      <a:r>
                        <a:rPr sz="800" b="1" spc="15" dirty="0">
                          <a:latin typeface="Arial"/>
                          <a:cs typeface="Arial"/>
                        </a:rPr>
                        <a:t>v</a:t>
                      </a:r>
                      <a:r>
                        <a:rPr sz="800" b="1" spc="-5" dirty="0">
                          <a:latin typeface="Arial"/>
                          <a:cs typeface="Arial"/>
                        </a:rPr>
                        <a:t>i</a:t>
                      </a:r>
                      <a:r>
                        <a:rPr sz="800" b="1" spc="15" dirty="0">
                          <a:latin typeface="Arial"/>
                          <a:cs typeface="Arial"/>
                        </a:rPr>
                        <a:t>ew</a:t>
                      </a:r>
                      <a:endParaRPr sz="8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r>
              <a:tr h="1030224">
                <a:tc>
                  <a:txBody>
                    <a:bodyPr/>
                    <a:lstStyle/>
                    <a:p>
                      <a:pPr marL="294640" marR="57785" indent="-228600" algn="just">
                        <a:lnSpc>
                          <a:spcPct val="96200"/>
                        </a:lnSpc>
                        <a:buFont typeface="Symbol"/>
                        <a:buChar char=""/>
                        <a:tabLst>
                          <a:tab pos="295275" algn="l"/>
                        </a:tabLst>
                      </a:pPr>
                      <a:r>
                        <a:rPr sz="800" spc="15" dirty="0">
                          <a:latin typeface="Arial"/>
                          <a:cs typeface="Arial"/>
                        </a:rPr>
                        <a:t>L</a:t>
                      </a:r>
                      <a:r>
                        <a:rPr sz="800" spc="-35" dirty="0">
                          <a:latin typeface="Arial"/>
                          <a:cs typeface="Arial"/>
                        </a:rPr>
                        <a:t>e</a:t>
                      </a:r>
                      <a:r>
                        <a:rPr sz="800" spc="10" dirty="0">
                          <a:latin typeface="Arial"/>
                          <a:cs typeface="Arial"/>
                        </a:rPr>
                        <a:t>s</a:t>
                      </a:r>
                      <a:r>
                        <a:rPr sz="800" spc="35" dirty="0">
                          <a:latin typeface="Arial"/>
                          <a:cs typeface="Arial"/>
                        </a:rPr>
                        <a:t>s</a:t>
                      </a:r>
                      <a:r>
                        <a:rPr sz="800" spc="-35" dirty="0">
                          <a:latin typeface="Arial"/>
                          <a:cs typeface="Arial"/>
                        </a:rPr>
                        <a:t>o</a:t>
                      </a:r>
                      <a:r>
                        <a:rPr sz="800" dirty="0">
                          <a:latin typeface="Arial"/>
                          <a:cs typeface="Arial"/>
                        </a:rPr>
                        <a:t>n</a:t>
                      </a:r>
                      <a:r>
                        <a:rPr sz="800" spc="100" dirty="0">
                          <a:latin typeface="Arial"/>
                          <a:cs typeface="Arial"/>
                        </a:rPr>
                        <a:t> </a:t>
                      </a:r>
                      <a:r>
                        <a:rPr sz="800" spc="-10" dirty="0">
                          <a:latin typeface="Arial"/>
                          <a:cs typeface="Arial"/>
                        </a:rPr>
                        <a:t>o</a:t>
                      </a:r>
                      <a:r>
                        <a:rPr sz="800" spc="15" dirty="0">
                          <a:latin typeface="Arial"/>
                          <a:cs typeface="Arial"/>
                        </a:rPr>
                        <a:t>bj</a:t>
                      </a:r>
                      <a:r>
                        <a:rPr sz="800" spc="-35" dirty="0">
                          <a:latin typeface="Arial"/>
                          <a:cs typeface="Arial"/>
                        </a:rPr>
                        <a:t>e</a:t>
                      </a:r>
                      <a:r>
                        <a:rPr sz="800" spc="10" dirty="0">
                          <a:latin typeface="Arial"/>
                          <a:cs typeface="Arial"/>
                        </a:rPr>
                        <a:t>c</a:t>
                      </a:r>
                      <a:r>
                        <a:rPr sz="800" spc="15" dirty="0">
                          <a:latin typeface="Arial"/>
                          <a:cs typeface="Arial"/>
                        </a:rPr>
                        <a:t>ti</a:t>
                      </a:r>
                      <a:r>
                        <a:rPr sz="800" spc="-15" dirty="0">
                          <a:latin typeface="Arial"/>
                          <a:cs typeface="Arial"/>
                        </a:rPr>
                        <a:t>v</a:t>
                      </a:r>
                      <a:r>
                        <a:rPr sz="800" dirty="0">
                          <a:latin typeface="Arial"/>
                          <a:cs typeface="Arial"/>
                        </a:rPr>
                        <a:t>e</a:t>
                      </a:r>
                      <a:r>
                        <a:rPr sz="800" spc="80" dirty="0">
                          <a:latin typeface="Arial"/>
                          <a:cs typeface="Arial"/>
                        </a:rPr>
                        <a:t> </a:t>
                      </a:r>
                      <a:r>
                        <a:rPr sz="800" spc="-10" dirty="0">
                          <a:latin typeface="Arial"/>
                          <a:cs typeface="Arial"/>
                        </a:rPr>
                        <a:t>i</a:t>
                      </a:r>
                      <a:r>
                        <a:rPr sz="800" dirty="0">
                          <a:latin typeface="Arial"/>
                          <a:cs typeface="Arial"/>
                        </a:rPr>
                        <a:t>s </a:t>
                      </a:r>
                      <a:r>
                        <a:rPr sz="800" spc="-100" dirty="0">
                          <a:latin typeface="Arial"/>
                          <a:cs typeface="Arial"/>
                        </a:rPr>
                        <a:t> </a:t>
                      </a:r>
                      <a:r>
                        <a:rPr sz="800" spc="10" dirty="0">
                          <a:latin typeface="Arial"/>
                          <a:cs typeface="Arial"/>
                        </a:rPr>
                        <a:t>m</a:t>
                      </a:r>
                      <a:r>
                        <a:rPr sz="800" spc="-10" dirty="0">
                          <a:latin typeface="Arial"/>
                          <a:cs typeface="Arial"/>
                        </a:rPr>
                        <a:t>ea</a:t>
                      </a:r>
                      <a:r>
                        <a:rPr sz="800" spc="10" dirty="0">
                          <a:latin typeface="Arial"/>
                          <a:cs typeface="Arial"/>
                        </a:rPr>
                        <a:t>s</a:t>
                      </a:r>
                      <a:r>
                        <a:rPr sz="800" spc="-10" dirty="0">
                          <a:latin typeface="Arial"/>
                          <a:cs typeface="Arial"/>
                        </a:rPr>
                        <a:t>u</a:t>
                      </a:r>
                      <a:r>
                        <a:rPr sz="800" spc="20" dirty="0">
                          <a:latin typeface="Arial"/>
                          <a:cs typeface="Arial"/>
                        </a:rPr>
                        <a:t>r</a:t>
                      </a:r>
                      <a:r>
                        <a:rPr sz="800" spc="-10" dirty="0">
                          <a:latin typeface="Arial"/>
                          <a:cs typeface="Arial"/>
                        </a:rPr>
                        <a:t>a</a:t>
                      </a:r>
                      <a:r>
                        <a:rPr sz="800" spc="15" dirty="0">
                          <a:latin typeface="Arial"/>
                          <a:cs typeface="Arial"/>
                        </a:rPr>
                        <a:t>bl</a:t>
                      </a:r>
                      <a:r>
                        <a:rPr sz="800" dirty="0">
                          <a:latin typeface="Arial"/>
                          <a:cs typeface="Arial"/>
                        </a:rPr>
                        <a:t>e </a:t>
                      </a:r>
                      <a:r>
                        <a:rPr sz="800" spc="-10" dirty="0">
                          <a:latin typeface="Arial"/>
                          <a:cs typeface="Arial"/>
                        </a:rPr>
                        <a:t>a</a:t>
                      </a:r>
                      <a:r>
                        <a:rPr sz="800" spc="15" dirty="0">
                          <a:latin typeface="Arial"/>
                          <a:cs typeface="Arial"/>
                        </a:rPr>
                        <a:t>n</a:t>
                      </a:r>
                      <a:r>
                        <a:rPr sz="800" dirty="0">
                          <a:latin typeface="Arial"/>
                          <a:cs typeface="Arial"/>
                        </a:rPr>
                        <a:t>d       </a:t>
                      </a:r>
                      <a:r>
                        <a:rPr sz="800" spc="-60" dirty="0">
                          <a:latin typeface="Arial"/>
                          <a:cs typeface="Arial"/>
                        </a:rPr>
                        <a:t> </a:t>
                      </a:r>
                      <a:r>
                        <a:rPr sz="800" spc="35" dirty="0">
                          <a:latin typeface="Arial"/>
                          <a:cs typeface="Arial"/>
                        </a:rPr>
                        <a:t>c</a:t>
                      </a:r>
                      <a:r>
                        <a:rPr sz="800" spc="-10" dirty="0">
                          <a:latin typeface="Arial"/>
                          <a:cs typeface="Arial"/>
                        </a:rPr>
                        <a:t>on</a:t>
                      </a:r>
                      <a:r>
                        <a:rPr sz="800" spc="15" dirty="0">
                          <a:latin typeface="Arial"/>
                          <a:cs typeface="Arial"/>
                        </a:rPr>
                        <a:t>t</a:t>
                      </a:r>
                      <a:r>
                        <a:rPr sz="800" spc="-10" dirty="0">
                          <a:latin typeface="Arial"/>
                          <a:cs typeface="Arial"/>
                        </a:rPr>
                        <a:t>ain</a:t>
                      </a:r>
                      <a:r>
                        <a:rPr sz="800" spc="10" dirty="0">
                          <a:latin typeface="Arial"/>
                          <a:cs typeface="Arial"/>
                        </a:rPr>
                        <a:t>s</a:t>
                      </a:r>
                      <a:r>
                        <a:rPr sz="800" dirty="0">
                          <a:latin typeface="Arial"/>
                          <a:cs typeface="Arial"/>
                        </a:rPr>
                        <a:t>:       </a:t>
                      </a:r>
                      <a:r>
                        <a:rPr sz="800" spc="-35" dirty="0">
                          <a:latin typeface="Arial"/>
                          <a:cs typeface="Arial"/>
                        </a:rPr>
                        <a:t> </a:t>
                      </a:r>
                      <a:r>
                        <a:rPr sz="800" spc="35" dirty="0">
                          <a:latin typeface="Arial"/>
                          <a:cs typeface="Arial"/>
                        </a:rPr>
                        <a:t>c</a:t>
                      </a:r>
                      <a:r>
                        <a:rPr sz="800" spc="-35" dirty="0">
                          <a:latin typeface="Arial"/>
                          <a:cs typeface="Arial"/>
                        </a:rPr>
                        <a:t>o</a:t>
                      </a:r>
                      <a:r>
                        <a:rPr sz="800" spc="15" dirty="0">
                          <a:latin typeface="Arial"/>
                          <a:cs typeface="Arial"/>
                        </a:rPr>
                        <a:t>n</a:t>
                      </a:r>
                      <a:r>
                        <a:rPr sz="800" spc="-10" dirty="0">
                          <a:latin typeface="Arial"/>
                          <a:cs typeface="Arial"/>
                        </a:rPr>
                        <a:t>di</a:t>
                      </a:r>
                      <a:r>
                        <a:rPr sz="800" spc="15" dirty="0">
                          <a:latin typeface="Arial"/>
                          <a:cs typeface="Arial"/>
                        </a:rPr>
                        <a:t>ti</a:t>
                      </a:r>
                      <a:r>
                        <a:rPr sz="800" spc="-10" dirty="0">
                          <a:latin typeface="Arial"/>
                          <a:cs typeface="Arial"/>
                        </a:rPr>
                        <a:t>on, </a:t>
                      </a:r>
                      <a:r>
                        <a:rPr sz="800" spc="15" dirty="0">
                          <a:latin typeface="Arial"/>
                          <a:cs typeface="Arial"/>
                        </a:rPr>
                        <a:t>b</a:t>
                      </a:r>
                      <a:r>
                        <a:rPr sz="800" spc="-10" dirty="0">
                          <a:latin typeface="Arial"/>
                          <a:cs typeface="Arial"/>
                        </a:rPr>
                        <a:t>e</a:t>
                      </a:r>
                      <a:r>
                        <a:rPr sz="800" spc="15" dirty="0">
                          <a:latin typeface="Arial"/>
                          <a:cs typeface="Arial"/>
                        </a:rPr>
                        <a:t>h</a:t>
                      </a:r>
                      <a:r>
                        <a:rPr sz="800" spc="-10" dirty="0">
                          <a:latin typeface="Arial"/>
                          <a:cs typeface="Arial"/>
                        </a:rPr>
                        <a:t>a</a:t>
                      </a:r>
                      <a:r>
                        <a:rPr sz="800" spc="-15" dirty="0">
                          <a:latin typeface="Arial"/>
                          <a:cs typeface="Arial"/>
                        </a:rPr>
                        <a:t>v</a:t>
                      </a:r>
                      <a:r>
                        <a:rPr sz="800" spc="15" dirty="0">
                          <a:latin typeface="Arial"/>
                          <a:cs typeface="Arial"/>
                        </a:rPr>
                        <a:t>i</a:t>
                      </a:r>
                      <a:r>
                        <a:rPr sz="800" spc="-10" dirty="0">
                          <a:latin typeface="Arial"/>
                          <a:cs typeface="Arial"/>
                        </a:rPr>
                        <a:t>o</a:t>
                      </a:r>
                      <a:r>
                        <a:rPr sz="800" dirty="0">
                          <a:latin typeface="Arial"/>
                          <a:cs typeface="Arial"/>
                        </a:rPr>
                        <a:t>r</a:t>
                      </a:r>
                      <a:r>
                        <a:rPr sz="800" spc="15" dirty="0">
                          <a:latin typeface="Arial"/>
                          <a:cs typeface="Arial"/>
                        </a:rPr>
                        <a:t> </a:t>
                      </a:r>
                      <a:r>
                        <a:rPr sz="800" spc="-10" dirty="0">
                          <a:latin typeface="Arial"/>
                          <a:cs typeface="Arial"/>
                        </a:rPr>
                        <a:t>a</a:t>
                      </a:r>
                      <a:r>
                        <a:rPr sz="800" spc="15" dirty="0">
                          <a:latin typeface="Arial"/>
                          <a:cs typeface="Arial"/>
                        </a:rPr>
                        <a:t>n</a:t>
                      </a:r>
                      <a:r>
                        <a:rPr sz="800" dirty="0">
                          <a:latin typeface="Arial"/>
                          <a:cs typeface="Arial"/>
                        </a:rPr>
                        <a:t>d</a:t>
                      </a:r>
                      <a:r>
                        <a:rPr sz="800" spc="-15" dirty="0">
                          <a:latin typeface="Arial"/>
                          <a:cs typeface="Arial"/>
                        </a:rPr>
                        <a:t> </a:t>
                      </a:r>
                      <a:r>
                        <a:rPr sz="800" spc="10" dirty="0">
                          <a:latin typeface="Arial"/>
                          <a:cs typeface="Arial"/>
                        </a:rPr>
                        <a:t>c</a:t>
                      </a:r>
                      <a:r>
                        <a:rPr sz="800" dirty="0">
                          <a:latin typeface="Arial"/>
                          <a:cs typeface="Arial"/>
                        </a:rPr>
                        <a:t>r</a:t>
                      </a:r>
                      <a:r>
                        <a:rPr sz="800" spc="-10" dirty="0">
                          <a:latin typeface="Arial"/>
                          <a:cs typeface="Arial"/>
                        </a:rPr>
                        <a:t>i</a:t>
                      </a:r>
                      <a:r>
                        <a:rPr sz="800" spc="15" dirty="0">
                          <a:latin typeface="Arial"/>
                          <a:cs typeface="Arial"/>
                        </a:rPr>
                        <a:t>t</a:t>
                      </a:r>
                      <a:r>
                        <a:rPr sz="800" spc="-10" dirty="0">
                          <a:latin typeface="Arial"/>
                          <a:cs typeface="Arial"/>
                        </a:rPr>
                        <a:t>e</a:t>
                      </a:r>
                      <a:r>
                        <a:rPr sz="800" dirty="0">
                          <a:latin typeface="Arial"/>
                          <a:cs typeface="Arial"/>
                        </a:rPr>
                        <a:t>r</a:t>
                      </a:r>
                      <a:r>
                        <a:rPr sz="800" spc="15" dirty="0">
                          <a:latin typeface="Arial"/>
                          <a:cs typeface="Arial"/>
                        </a:rPr>
                        <a:t>i</a:t>
                      </a:r>
                      <a:r>
                        <a:rPr sz="800" spc="-10" dirty="0">
                          <a:latin typeface="Arial"/>
                          <a:cs typeface="Arial"/>
                        </a:rPr>
                        <a:t>a.</a:t>
                      </a:r>
                      <a:endParaRPr sz="800">
                        <a:latin typeface="Arial"/>
                        <a:cs typeface="Arial"/>
                      </a:endParaRPr>
                    </a:p>
                    <a:p>
                      <a:pPr marL="294640" indent="-228600">
                        <a:lnSpc>
                          <a:spcPct val="100000"/>
                        </a:lnSpc>
                        <a:spcBef>
                          <a:spcPts val="20"/>
                        </a:spcBef>
                        <a:buFont typeface="Symbol"/>
                        <a:buChar char=""/>
                        <a:tabLst>
                          <a:tab pos="295275" algn="l"/>
                        </a:tabLst>
                      </a:pPr>
                      <a:r>
                        <a:rPr sz="800" dirty="0">
                          <a:latin typeface="Arial"/>
                          <a:cs typeface="Arial"/>
                        </a:rPr>
                        <a:t>E</a:t>
                      </a:r>
                      <a:r>
                        <a:rPr sz="800" spc="10" dirty="0">
                          <a:latin typeface="Arial"/>
                          <a:cs typeface="Arial"/>
                        </a:rPr>
                        <a:t>ss</a:t>
                      </a:r>
                      <a:r>
                        <a:rPr sz="800" spc="-10" dirty="0">
                          <a:latin typeface="Arial"/>
                          <a:cs typeface="Arial"/>
                        </a:rPr>
                        <a:t>en</a:t>
                      </a:r>
                      <a:r>
                        <a:rPr sz="800" spc="-5" dirty="0">
                          <a:latin typeface="Arial"/>
                          <a:cs typeface="Arial"/>
                        </a:rPr>
                        <a:t>t</a:t>
                      </a:r>
                      <a:r>
                        <a:rPr sz="800" spc="15" dirty="0">
                          <a:latin typeface="Arial"/>
                          <a:cs typeface="Arial"/>
                        </a:rPr>
                        <a:t>i</a:t>
                      </a:r>
                      <a:r>
                        <a:rPr sz="800" spc="-10" dirty="0">
                          <a:latin typeface="Arial"/>
                          <a:cs typeface="Arial"/>
                        </a:rPr>
                        <a:t>a</a:t>
                      </a:r>
                      <a:r>
                        <a:rPr sz="800" dirty="0">
                          <a:latin typeface="Arial"/>
                          <a:cs typeface="Arial"/>
                        </a:rPr>
                        <a:t>l</a:t>
                      </a:r>
                      <a:r>
                        <a:rPr sz="800" spc="5" dirty="0">
                          <a:latin typeface="Arial"/>
                          <a:cs typeface="Arial"/>
                        </a:rPr>
                        <a:t> </a:t>
                      </a:r>
                      <a:r>
                        <a:rPr sz="800" spc="15" dirty="0">
                          <a:latin typeface="Arial"/>
                          <a:cs typeface="Arial"/>
                        </a:rPr>
                        <a:t>qu</a:t>
                      </a:r>
                      <a:r>
                        <a:rPr sz="800" spc="-35" dirty="0">
                          <a:latin typeface="Arial"/>
                          <a:cs typeface="Arial"/>
                        </a:rPr>
                        <a:t>e</a:t>
                      </a:r>
                      <a:r>
                        <a:rPr sz="800" spc="10" dirty="0">
                          <a:latin typeface="Arial"/>
                          <a:cs typeface="Arial"/>
                        </a:rPr>
                        <a:t>s</a:t>
                      </a:r>
                      <a:r>
                        <a:rPr sz="800" spc="-5" dirty="0">
                          <a:latin typeface="Arial"/>
                          <a:cs typeface="Arial"/>
                        </a:rPr>
                        <a:t>t</a:t>
                      </a:r>
                      <a:r>
                        <a:rPr sz="800" spc="15" dirty="0">
                          <a:latin typeface="Arial"/>
                          <a:cs typeface="Arial"/>
                        </a:rPr>
                        <a:t>i</a:t>
                      </a:r>
                      <a:r>
                        <a:rPr sz="800" spc="-10" dirty="0">
                          <a:latin typeface="Arial"/>
                          <a:cs typeface="Arial"/>
                        </a:rPr>
                        <a:t>o</a:t>
                      </a:r>
                      <a:r>
                        <a:rPr sz="800" dirty="0">
                          <a:latin typeface="Arial"/>
                          <a:cs typeface="Arial"/>
                        </a:rPr>
                        <a:t>n</a:t>
                      </a:r>
                      <a:r>
                        <a:rPr sz="800" spc="5" dirty="0">
                          <a:latin typeface="Arial"/>
                          <a:cs typeface="Arial"/>
                        </a:rPr>
                        <a:t> </a:t>
                      </a:r>
                      <a:r>
                        <a:rPr sz="800" spc="-10" dirty="0">
                          <a:latin typeface="Arial"/>
                          <a:cs typeface="Arial"/>
                        </a:rPr>
                        <a:t>i</a:t>
                      </a:r>
                      <a:r>
                        <a:rPr sz="800" dirty="0">
                          <a:latin typeface="Arial"/>
                          <a:cs typeface="Arial"/>
                        </a:rPr>
                        <a:t>s</a:t>
                      </a:r>
                      <a:r>
                        <a:rPr sz="800" spc="25" dirty="0">
                          <a:latin typeface="Arial"/>
                          <a:cs typeface="Arial"/>
                        </a:rPr>
                        <a:t> </a:t>
                      </a:r>
                      <a:r>
                        <a:rPr sz="800" spc="-10" dirty="0">
                          <a:latin typeface="Arial"/>
                          <a:cs typeface="Arial"/>
                        </a:rPr>
                        <a:t>g</a:t>
                      </a:r>
                      <a:r>
                        <a:rPr sz="800" spc="15" dirty="0">
                          <a:latin typeface="Arial"/>
                          <a:cs typeface="Arial"/>
                        </a:rPr>
                        <a:t>i</a:t>
                      </a:r>
                      <a:r>
                        <a:rPr sz="800" spc="-15" dirty="0">
                          <a:latin typeface="Arial"/>
                          <a:cs typeface="Arial"/>
                        </a:rPr>
                        <a:t>v</a:t>
                      </a:r>
                      <a:r>
                        <a:rPr sz="800" spc="-10" dirty="0">
                          <a:latin typeface="Arial"/>
                          <a:cs typeface="Arial"/>
                        </a:rPr>
                        <a:t>e</a:t>
                      </a:r>
                      <a:r>
                        <a:rPr sz="800" spc="15" dirty="0">
                          <a:latin typeface="Arial"/>
                          <a:cs typeface="Arial"/>
                        </a:rPr>
                        <a:t>n.</a:t>
                      </a:r>
                      <a:endParaRPr sz="800">
                        <a:latin typeface="Arial"/>
                        <a:cs typeface="Arial"/>
                      </a:endParaRPr>
                    </a:p>
                    <a:p>
                      <a:pPr marL="294640" marR="55244" indent="-228600" algn="just">
                        <a:lnSpc>
                          <a:spcPct val="96300"/>
                        </a:lnSpc>
                        <a:spcBef>
                          <a:spcPts val="35"/>
                        </a:spcBef>
                        <a:buFont typeface="Symbol"/>
                        <a:buChar char=""/>
                        <a:tabLst>
                          <a:tab pos="295275" algn="l"/>
                        </a:tabLst>
                      </a:pPr>
                      <a:r>
                        <a:rPr sz="800" dirty="0">
                          <a:latin typeface="Arial"/>
                          <a:cs typeface="Arial"/>
                        </a:rPr>
                        <a:t>S</a:t>
                      </a:r>
                      <a:r>
                        <a:rPr sz="800" spc="15" dirty="0">
                          <a:latin typeface="Arial"/>
                          <a:cs typeface="Arial"/>
                        </a:rPr>
                        <a:t>t</a:t>
                      </a:r>
                      <a:r>
                        <a:rPr sz="800" spc="-10" dirty="0">
                          <a:latin typeface="Arial"/>
                          <a:cs typeface="Arial"/>
                        </a:rPr>
                        <a:t>an</a:t>
                      </a:r>
                      <a:r>
                        <a:rPr sz="800" spc="15" dirty="0">
                          <a:latin typeface="Arial"/>
                          <a:cs typeface="Arial"/>
                        </a:rPr>
                        <a:t>d</a:t>
                      </a:r>
                      <a:r>
                        <a:rPr sz="800" spc="-10" dirty="0">
                          <a:latin typeface="Arial"/>
                          <a:cs typeface="Arial"/>
                        </a:rPr>
                        <a:t>a</a:t>
                      </a:r>
                      <a:r>
                        <a:rPr sz="800" dirty="0">
                          <a:latin typeface="Arial"/>
                          <a:cs typeface="Arial"/>
                        </a:rPr>
                        <a:t>rd    </a:t>
                      </a:r>
                      <a:r>
                        <a:rPr sz="800" spc="-45" dirty="0">
                          <a:latin typeface="Arial"/>
                          <a:cs typeface="Arial"/>
                        </a:rPr>
                        <a:t> </a:t>
                      </a:r>
                      <a:r>
                        <a:rPr sz="800" spc="35" dirty="0">
                          <a:latin typeface="Arial"/>
                          <a:cs typeface="Arial"/>
                        </a:rPr>
                        <a:t>c</a:t>
                      </a:r>
                      <a:r>
                        <a:rPr sz="800" spc="-35" dirty="0">
                          <a:latin typeface="Arial"/>
                          <a:cs typeface="Arial"/>
                        </a:rPr>
                        <a:t>o</a:t>
                      </a:r>
                      <a:r>
                        <a:rPr sz="800" spc="15" dirty="0">
                          <a:latin typeface="Arial"/>
                          <a:cs typeface="Arial"/>
                        </a:rPr>
                        <a:t>u</a:t>
                      </a:r>
                      <a:r>
                        <a:rPr sz="800" dirty="0">
                          <a:latin typeface="Arial"/>
                          <a:cs typeface="Arial"/>
                        </a:rPr>
                        <a:t>r</a:t>
                      </a:r>
                      <a:r>
                        <a:rPr sz="800" spc="35" dirty="0">
                          <a:latin typeface="Arial"/>
                          <a:cs typeface="Arial"/>
                        </a:rPr>
                        <a:t>s</a:t>
                      </a:r>
                      <a:r>
                        <a:rPr sz="800" dirty="0">
                          <a:latin typeface="Arial"/>
                          <a:cs typeface="Arial"/>
                        </a:rPr>
                        <a:t>e    </a:t>
                      </a:r>
                      <a:r>
                        <a:rPr sz="800" spc="-65" dirty="0">
                          <a:latin typeface="Arial"/>
                          <a:cs typeface="Arial"/>
                        </a:rPr>
                        <a:t> </a:t>
                      </a:r>
                      <a:r>
                        <a:rPr sz="800" spc="-35" dirty="0">
                          <a:latin typeface="Arial"/>
                          <a:cs typeface="Arial"/>
                        </a:rPr>
                        <a:t>o</a:t>
                      </a:r>
                      <a:r>
                        <a:rPr sz="800" dirty="0">
                          <a:latin typeface="Arial"/>
                          <a:cs typeface="Arial"/>
                        </a:rPr>
                        <a:t>f    </a:t>
                      </a:r>
                      <a:r>
                        <a:rPr sz="800" spc="-15" dirty="0">
                          <a:latin typeface="Arial"/>
                          <a:cs typeface="Arial"/>
                        </a:rPr>
                        <a:t> </a:t>
                      </a:r>
                      <a:r>
                        <a:rPr sz="800" spc="10" dirty="0">
                          <a:latin typeface="Arial"/>
                          <a:cs typeface="Arial"/>
                        </a:rPr>
                        <a:t>s</a:t>
                      </a:r>
                      <a:r>
                        <a:rPr sz="800" spc="-5" dirty="0">
                          <a:latin typeface="Arial"/>
                          <a:cs typeface="Arial"/>
                        </a:rPr>
                        <a:t>t</a:t>
                      </a:r>
                      <a:r>
                        <a:rPr sz="800" spc="15" dirty="0">
                          <a:latin typeface="Arial"/>
                          <a:cs typeface="Arial"/>
                        </a:rPr>
                        <a:t>udy </a:t>
                      </a:r>
                      <a:r>
                        <a:rPr sz="800" spc="10" dirty="0">
                          <a:latin typeface="Arial"/>
                          <a:cs typeface="Arial"/>
                        </a:rPr>
                        <a:t>c</a:t>
                      </a:r>
                      <a:r>
                        <a:rPr sz="800" spc="-10" dirty="0">
                          <a:latin typeface="Arial"/>
                          <a:cs typeface="Arial"/>
                        </a:rPr>
                        <a:t>o</a:t>
                      </a:r>
                      <a:r>
                        <a:rPr sz="800" spc="-15" dirty="0">
                          <a:latin typeface="Arial"/>
                          <a:cs typeface="Arial"/>
                        </a:rPr>
                        <a:t>m</a:t>
                      </a:r>
                      <a:r>
                        <a:rPr sz="800" spc="15" dirty="0">
                          <a:latin typeface="Arial"/>
                          <a:cs typeface="Arial"/>
                        </a:rPr>
                        <a:t>p</a:t>
                      </a:r>
                      <a:r>
                        <a:rPr sz="800" spc="-10" dirty="0">
                          <a:latin typeface="Arial"/>
                          <a:cs typeface="Arial"/>
                        </a:rPr>
                        <a:t>e</a:t>
                      </a:r>
                      <a:r>
                        <a:rPr sz="800" spc="15" dirty="0">
                          <a:latin typeface="Arial"/>
                          <a:cs typeface="Arial"/>
                        </a:rPr>
                        <a:t>t</a:t>
                      </a:r>
                      <a:r>
                        <a:rPr sz="800" spc="-10" dirty="0">
                          <a:latin typeface="Arial"/>
                          <a:cs typeface="Arial"/>
                        </a:rPr>
                        <a:t>en</a:t>
                      </a:r>
                      <a:r>
                        <a:rPr sz="800" spc="35" dirty="0">
                          <a:latin typeface="Arial"/>
                          <a:cs typeface="Arial"/>
                        </a:rPr>
                        <a:t>c</a:t>
                      </a:r>
                      <a:r>
                        <a:rPr sz="800" dirty="0">
                          <a:latin typeface="Arial"/>
                          <a:cs typeface="Arial"/>
                        </a:rPr>
                        <a:t>y        </a:t>
                      </a:r>
                      <a:r>
                        <a:rPr sz="800" spc="-70" dirty="0">
                          <a:latin typeface="Arial"/>
                          <a:cs typeface="Arial"/>
                        </a:rPr>
                        <a:t> </a:t>
                      </a:r>
                      <a:r>
                        <a:rPr sz="800" spc="15" dirty="0">
                          <a:latin typeface="Arial"/>
                          <a:cs typeface="Arial"/>
                        </a:rPr>
                        <a:t>g</a:t>
                      </a:r>
                      <a:r>
                        <a:rPr sz="800" spc="-10" dirty="0">
                          <a:latin typeface="Arial"/>
                          <a:cs typeface="Arial"/>
                        </a:rPr>
                        <a:t>oal</a:t>
                      </a:r>
                      <a:r>
                        <a:rPr sz="800" dirty="0">
                          <a:latin typeface="Arial"/>
                          <a:cs typeface="Arial"/>
                        </a:rPr>
                        <a:t>s        </a:t>
                      </a:r>
                      <a:r>
                        <a:rPr sz="800" spc="-25" dirty="0">
                          <a:latin typeface="Arial"/>
                          <a:cs typeface="Arial"/>
                        </a:rPr>
                        <a:t> </a:t>
                      </a:r>
                      <a:r>
                        <a:rPr sz="800" spc="-10" dirty="0">
                          <a:latin typeface="Arial"/>
                          <a:cs typeface="Arial"/>
                        </a:rPr>
                        <a:t>and ob</a:t>
                      </a:r>
                      <a:r>
                        <a:rPr sz="800" spc="15" dirty="0">
                          <a:latin typeface="Arial"/>
                          <a:cs typeface="Arial"/>
                        </a:rPr>
                        <a:t>j</a:t>
                      </a:r>
                      <a:r>
                        <a:rPr sz="800" spc="-10" dirty="0">
                          <a:latin typeface="Arial"/>
                          <a:cs typeface="Arial"/>
                        </a:rPr>
                        <a:t>e</a:t>
                      </a:r>
                      <a:r>
                        <a:rPr sz="800" spc="10" dirty="0">
                          <a:latin typeface="Arial"/>
                          <a:cs typeface="Arial"/>
                        </a:rPr>
                        <a:t>c</a:t>
                      </a:r>
                      <a:r>
                        <a:rPr sz="800" spc="-5" dirty="0">
                          <a:latin typeface="Arial"/>
                          <a:cs typeface="Arial"/>
                        </a:rPr>
                        <a:t>t</a:t>
                      </a:r>
                      <a:r>
                        <a:rPr sz="800" spc="15" dirty="0">
                          <a:latin typeface="Arial"/>
                          <a:cs typeface="Arial"/>
                        </a:rPr>
                        <a:t>i</a:t>
                      </a:r>
                      <a:r>
                        <a:rPr sz="800" spc="10" dirty="0">
                          <a:latin typeface="Arial"/>
                          <a:cs typeface="Arial"/>
                        </a:rPr>
                        <a:t>v</a:t>
                      </a:r>
                      <a:r>
                        <a:rPr sz="800" spc="-35" dirty="0">
                          <a:latin typeface="Arial"/>
                          <a:cs typeface="Arial"/>
                        </a:rPr>
                        <a:t>e</a:t>
                      </a:r>
                      <a:r>
                        <a:rPr sz="800" dirty="0">
                          <a:latin typeface="Arial"/>
                          <a:cs typeface="Arial"/>
                        </a:rPr>
                        <a:t>s</a:t>
                      </a:r>
                      <a:r>
                        <a:rPr sz="800" spc="25" dirty="0">
                          <a:latin typeface="Arial"/>
                          <a:cs typeface="Arial"/>
                        </a:rPr>
                        <a:t> </a:t>
                      </a:r>
                      <a:r>
                        <a:rPr sz="800" spc="-10" dirty="0">
                          <a:latin typeface="Arial"/>
                          <a:cs typeface="Arial"/>
                        </a:rPr>
                        <a:t>a</a:t>
                      </a:r>
                      <a:r>
                        <a:rPr sz="800" spc="20" dirty="0">
                          <a:latin typeface="Arial"/>
                          <a:cs typeface="Arial"/>
                        </a:rPr>
                        <a:t>r</a:t>
                      </a:r>
                      <a:r>
                        <a:rPr sz="800" dirty="0">
                          <a:latin typeface="Arial"/>
                          <a:cs typeface="Arial"/>
                        </a:rPr>
                        <a:t>e</a:t>
                      </a:r>
                      <a:r>
                        <a:rPr sz="800" spc="-15" dirty="0">
                          <a:latin typeface="Arial"/>
                          <a:cs typeface="Arial"/>
                        </a:rPr>
                        <a:t> </a:t>
                      </a:r>
                      <a:r>
                        <a:rPr sz="800" spc="10" dirty="0">
                          <a:latin typeface="Arial"/>
                          <a:cs typeface="Arial"/>
                        </a:rPr>
                        <a:t>s</a:t>
                      </a:r>
                      <a:r>
                        <a:rPr sz="800" spc="15" dirty="0">
                          <a:latin typeface="Arial"/>
                          <a:cs typeface="Arial"/>
                        </a:rPr>
                        <a:t>t</a:t>
                      </a:r>
                      <a:r>
                        <a:rPr sz="800" spc="-10" dirty="0">
                          <a:latin typeface="Arial"/>
                          <a:cs typeface="Arial"/>
                        </a:rPr>
                        <a:t>a</a:t>
                      </a:r>
                      <a:r>
                        <a:rPr sz="800" spc="15" dirty="0">
                          <a:latin typeface="Arial"/>
                          <a:cs typeface="Arial"/>
                        </a:rPr>
                        <a:t>t</a:t>
                      </a:r>
                      <a:r>
                        <a:rPr sz="800" spc="-10" dirty="0">
                          <a:latin typeface="Arial"/>
                          <a:cs typeface="Arial"/>
                        </a:rPr>
                        <a:t>ed.</a:t>
                      </a:r>
                      <a:endParaRPr sz="8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294640" marR="58419" indent="-228600" algn="just">
                        <a:lnSpc>
                          <a:spcPct val="96700"/>
                        </a:lnSpc>
                        <a:buFont typeface="Symbol"/>
                        <a:buChar char=""/>
                        <a:tabLst>
                          <a:tab pos="295275" algn="l"/>
                        </a:tabLst>
                      </a:pPr>
                      <a:r>
                        <a:rPr sz="800" spc="15" dirty="0">
                          <a:latin typeface="Arial"/>
                          <a:cs typeface="Arial"/>
                        </a:rPr>
                        <a:t>T</a:t>
                      </a:r>
                      <a:r>
                        <a:rPr sz="800" dirty="0">
                          <a:latin typeface="Arial"/>
                          <a:cs typeface="Arial"/>
                        </a:rPr>
                        <a:t>wo</a:t>
                      </a:r>
                      <a:r>
                        <a:rPr sz="800" spc="30" dirty="0">
                          <a:latin typeface="Arial"/>
                          <a:cs typeface="Arial"/>
                        </a:rPr>
                        <a:t> </a:t>
                      </a:r>
                      <a:r>
                        <a:rPr sz="800" spc="-35" dirty="0">
                          <a:latin typeface="Arial"/>
                          <a:cs typeface="Arial"/>
                        </a:rPr>
                        <a:t>o</a:t>
                      </a:r>
                      <a:r>
                        <a:rPr sz="800" dirty="0">
                          <a:latin typeface="Arial"/>
                          <a:cs typeface="Arial"/>
                        </a:rPr>
                        <a:t>f</a:t>
                      </a:r>
                      <a:r>
                        <a:rPr sz="800" spc="60"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a:t>
                      </a:r>
                      <a:r>
                        <a:rPr sz="800" spc="30" dirty="0">
                          <a:latin typeface="Arial"/>
                          <a:cs typeface="Arial"/>
                        </a:rPr>
                        <a:t> </a:t>
                      </a:r>
                      <a:r>
                        <a:rPr sz="800" spc="-5" dirty="0">
                          <a:latin typeface="Arial"/>
                          <a:cs typeface="Arial"/>
                        </a:rPr>
                        <a:t>t</a:t>
                      </a:r>
                      <a:r>
                        <a:rPr sz="800" spc="-10" dirty="0">
                          <a:latin typeface="Arial"/>
                          <a:cs typeface="Arial"/>
                        </a:rPr>
                        <a:t>h</a:t>
                      </a:r>
                      <a:r>
                        <a:rPr sz="800" spc="20" dirty="0">
                          <a:latin typeface="Arial"/>
                          <a:cs typeface="Arial"/>
                        </a:rPr>
                        <a:t>r</a:t>
                      </a:r>
                      <a:r>
                        <a:rPr sz="800" spc="15" dirty="0">
                          <a:latin typeface="Arial"/>
                          <a:cs typeface="Arial"/>
                        </a:rPr>
                        <a:t>e</a:t>
                      </a:r>
                      <a:r>
                        <a:rPr sz="800" dirty="0">
                          <a:latin typeface="Arial"/>
                          <a:cs typeface="Arial"/>
                        </a:rPr>
                        <a:t>e</a:t>
                      </a:r>
                      <a:r>
                        <a:rPr sz="800" spc="30" dirty="0">
                          <a:latin typeface="Arial"/>
                          <a:cs typeface="Arial"/>
                        </a:rPr>
                        <a:t> </a:t>
                      </a:r>
                      <a:r>
                        <a:rPr sz="800" spc="-10" dirty="0">
                          <a:latin typeface="Arial"/>
                          <a:cs typeface="Arial"/>
                        </a:rPr>
                        <a:t>a</a:t>
                      </a:r>
                      <a:r>
                        <a:rPr sz="800" spc="20" dirty="0">
                          <a:latin typeface="Arial"/>
                          <a:cs typeface="Arial"/>
                        </a:rPr>
                        <a:t>r</a:t>
                      </a:r>
                      <a:r>
                        <a:rPr sz="800" dirty="0">
                          <a:latin typeface="Arial"/>
                          <a:cs typeface="Arial"/>
                        </a:rPr>
                        <a:t>e</a:t>
                      </a:r>
                      <a:r>
                        <a:rPr sz="800" spc="30" dirty="0">
                          <a:latin typeface="Arial"/>
                          <a:cs typeface="Arial"/>
                        </a:rPr>
                        <a:t> </a:t>
                      </a:r>
                      <a:r>
                        <a:rPr sz="800" spc="-10" dirty="0">
                          <a:latin typeface="Arial"/>
                          <a:cs typeface="Arial"/>
                        </a:rPr>
                        <a:t>g</a:t>
                      </a:r>
                      <a:r>
                        <a:rPr sz="800" spc="15" dirty="0">
                          <a:latin typeface="Arial"/>
                          <a:cs typeface="Arial"/>
                        </a:rPr>
                        <a:t>i</a:t>
                      </a:r>
                      <a:r>
                        <a:rPr sz="800" spc="-15" dirty="0">
                          <a:latin typeface="Arial"/>
                          <a:cs typeface="Arial"/>
                        </a:rPr>
                        <a:t>v</a:t>
                      </a:r>
                      <a:r>
                        <a:rPr sz="800" spc="-10" dirty="0">
                          <a:latin typeface="Arial"/>
                          <a:cs typeface="Arial"/>
                        </a:rPr>
                        <a:t>e</a:t>
                      </a:r>
                      <a:r>
                        <a:rPr sz="800" dirty="0">
                          <a:latin typeface="Arial"/>
                          <a:cs typeface="Arial"/>
                        </a:rPr>
                        <a:t>n</a:t>
                      </a:r>
                      <a:r>
                        <a:rPr sz="800" spc="55" dirty="0">
                          <a:latin typeface="Arial"/>
                          <a:cs typeface="Arial"/>
                        </a:rPr>
                        <a:t> </a:t>
                      </a:r>
                      <a:r>
                        <a:rPr sz="800" dirty="0">
                          <a:latin typeface="Arial"/>
                          <a:cs typeface="Arial"/>
                        </a:rPr>
                        <a:t>(</a:t>
                      </a:r>
                      <a:r>
                        <a:rPr sz="800" spc="15" dirty="0">
                          <a:latin typeface="Arial"/>
                          <a:cs typeface="Arial"/>
                        </a:rPr>
                        <a:t>i.</a:t>
                      </a:r>
                      <a:r>
                        <a:rPr sz="800" spc="-35" dirty="0">
                          <a:latin typeface="Arial"/>
                          <a:cs typeface="Arial"/>
                        </a:rPr>
                        <a:t>e. </a:t>
                      </a:r>
                      <a:r>
                        <a:rPr sz="800" spc="15" dirty="0">
                          <a:latin typeface="Arial"/>
                          <a:cs typeface="Arial"/>
                        </a:rPr>
                        <a:t>l</a:t>
                      </a:r>
                      <a:r>
                        <a:rPr sz="800" spc="-35" dirty="0">
                          <a:latin typeface="Arial"/>
                          <a:cs typeface="Arial"/>
                        </a:rPr>
                        <a:t>e</a:t>
                      </a:r>
                      <a:r>
                        <a:rPr sz="800" spc="10" dirty="0">
                          <a:latin typeface="Arial"/>
                          <a:cs typeface="Arial"/>
                        </a:rPr>
                        <a:t>s</a:t>
                      </a:r>
                      <a:r>
                        <a:rPr sz="800" spc="35" dirty="0">
                          <a:latin typeface="Arial"/>
                          <a:cs typeface="Arial"/>
                        </a:rPr>
                        <a:t>s</a:t>
                      </a:r>
                      <a:r>
                        <a:rPr sz="800" spc="-35" dirty="0">
                          <a:latin typeface="Arial"/>
                          <a:cs typeface="Arial"/>
                        </a:rPr>
                        <a:t>o</a:t>
                      </a:r>
                      <a:r>
                        <a:rPr sz="800" dirty="0">
                          <a:latin typeface="Arial"/>
                          <a:cs typeface="Arial"/>
                        </a:rPr>
                        <a:t>n    </a:t>
                      </a:r>
                      <a:r>
                        <a:rPr sz="800" spc="30" dirty="0">
                          <a:latin typeface="Arial"/>
                          <a:cs typeface="Arial"/>
                        </a:rPr>
                        <a:t> </a:t>
                      </a:r>
                      <a:r>
                        <a:rPr sz="800" spc="-10" dirty="0">
                          <a:latin typeface="Arial"/>
                          <a:cs typeface="Arial"/>
                        </a:rPr>
                        <a:t>ob</a:t>
                      </a:r>
                      <a:r>
                        <a:rPr sz="800" spc="15" dirty="0">
                          <a:latin typeface="Arial"/>
                          <a:cs typeface="Arial"/>
                        </a:rPr>
                        <a:t>j</a:t>
                      </a:r>
                      <a:r>
                        <a:rPr sz="800" spc="-35" dirty="0">
                          <a:latin typeface="Arial"/>
                          <a:cs typeface="Arial"/>
                        </a:rPr>
                        <a:t>e</a:t>
                      </a:r>
                      <a:r>
                        <a:rPr sz="800" spc="35" dirty="0">
                          <a:latin typeface="Arial"/>
                          <a:cs typeface="Arial"/>
                        </a:rPr>
                        <a:t>c</a:t>
                      </a:r>
                      <a:r>
                        <a:rPr sz="800" spc="-5" dirty="0">
                          <a:latin typeface="Arial"/>
                          <a:cs typeface="Arial"/>
                        </a:rPr>
                        <a:t>t</a:t>
                      </a:r>
                      <a:r>
                        <a:rPr sz="800" spc="15" dirty="0">
                          <a:latin typeface="Arial"/>
                          <a:cs typeface="Arial"/>
                        </a:rPr>
                        <a:t>i</a:t>
                      </a:r>
                      <a:r>
                        <a:rPr sz="800" spc="-15" dirty="0">
                          <a:latin typeface="Arial"/>
                          <a:cs typeface="Arial"/>
                        </a:rPr>
                        <a:t>v</a:t>
                      </a:r>
                      <a:r>
                        <a:rPr sz="800" spc="-10" dirty="0">
                          <a:latin typeface="Arial"/>
                          <a:cs typeface="Arial"/>
                        </a:rPr>
                        <a:t>e</a:t>
                      </a:r>
                      <a:r>
                        <a:rPr sz="800" dirty="0">
                          <a:latin typeface="Arial"/>
                          <a:cs typeface="Arial"/>
                        </a:rPr>
                        <a:t>,    </a:t>
                      </a:r>
                      <a:r>
                        <a:rPr sz="800" spc="35" dirty="0">
                          <a:latin typeface="Arial"/>
                          <a:cs typeface="Arial"/>
                        </a:rPr>
                        <a:t> </a:t>
                      </a:r>
                      <a:r>
                        <a:rPr sz="800" spc="-35" dirty="0">
                          <a:latin typeface="Arial"/>
                          <a:cs typeface="Arial"/>
                        </a:rPr>
                        <a:t>e</a:t>
                      </a:r>
                      <a:r>
                        <a:rPr sz="800" spc="10" dirty="0">
                          <a:latin typeface="Arial"/>
                          <a:cs typeface="Arial"/>
                        </a:rPr>
                        <a:t>s</a:t>
                      </a:r>
                      <a:r>
                        <a:rPr sz="800" spc="35" dirty="0">
                          <a:latin typeface="Arial"/>
                          <a:cs typeface="Arial"/>
                        </a:rPr>
                        <a:t>s</a:t>
                      </a:r>
                      <a:r>
                        <a:rPr sz="800" spc="-10" dirty="0">
                          <a:latin typeface="Arial"/>
                          <a:cs typeface="Arial"/>
                        </a:rPr>
                        <a:t>en</a:t>
                      </a:r>
                      <a:r>
                        <a:rPr sz="800" spc="-5" dirty="0">
                          <a:latin typeface="Arial"/>
                          <a:cs typeface="Arial"/>
                        </a:rPr>
                        <a:t>t</a:t>
                      </a:r>
                      <a:r>
                        <a:rPr sz="800" spc="15" dirty="0">
                          <a:latin typeface="Arial"/>
                          <a:cs typeface="Arial"/>
                        </a:rPr>
                        <a:t>i</a:t>
                      </a:r>
                      <a:r>
                        <a:rPr sz="800" spc="-10" dirty="0">
                          <a:latin typeface="Arial"/>
                          <a:cs typeface="Arial"/>
                        </a:rPr>
                        <a:t>al q</a:t>
                      </a:r>
                      <a:r>
                        <a:rPr sz="800" spc="15" dirty="0">
                          <a:latin typeface="Arial"/>
                          <a:cs typeface="Arial"/>
                        </a:rPr>
                        <a:t>u</a:t>
                      </a:r>
                      <a:r>
                        <a:rPr sz="800" spc="-35" dirty="0">
                          <a:latin typeface="Arial"/>
                          <a:cs typeface="Arial"/>
                        </a:rPr>
                        <a:t>e</a:t>
                      </a:r>
                      <a:r>
                        <a:rPr sz="800" spc="35" dirty="0">
                          <a:latin typeface="Arial"/>
                          <a:cs typeface="Arial"/>
                        </a:rPr>
                        <a:t>s</a:t>
                      </a:r>
                      <a:r>
                        <a:rPr sz="800" spc="-5" dirty="0">
                          <a:latin typeface="Arial"/>
                          <a:cs typeface="Arial"/>
                        </a:rPr>
                        <a:t>t</a:t>
                      </a:r>
                      <a:r>
                        <a:rPr sz="800" spc="15" dirty="0">
                          <a:latin typeface="Arial"/>
                          <a:cs typeface="Arial"/>
                        </a:rPr>
                        <a:t>i</a:t>
                      </a:r>
                      <a:r>
                        <a:rPr sz="800" spc="-10" dirty="0">
                          <a:latin typeface="Arial"/>
                          <a:cs typeface="Arial"/>
                        </a:rPr>
                        <a:t>on</a:t>
                      </a:r>
                      <a:r>
                        <a:rPr sz="800" dirty="0">
                          <a:latin typeface="Arial"/>
                          <a:cs typeface="Arial"/>
                        </a:rPr>
                        <a:t>,</a:t>
                      </a:r>
                      <a:r>
                        <a:rPr sz="800" spc="35" dirty="0">
                          <a:latin typeface="Arial"/>
                          <a:cs typeface="Arial"/>
                        </a:rPr>
                        <a:t> </a:t>
                      </a:r>
                      <a:r>
                        <a:rPr sz="800" spc="-10" dirty="0">
                          <a:latin typeface="Arial"/>
                          <a:cs typeface="Arial"/>
                        </a:rPr>
                        <a:t>o</a:t>
                      </a:r>
                      <a:r>
                        <a:rPr sz="800" dirty="0">
                          <a:latin typeface="Arial"/>
                          <a:cs typeface="Arial"/>
                        </a:rPr>
                        <a:t>r</a:t>
                      </a:r>
                      <a:r>
                        <a:rPr sz="800" spc="-10" dirty="0">
                          <a:latin typeface="Arial"/>
                          <a:cs typeface="Arial"/>
                        </a:rPr>
                        <a:t> </a:t>
                      </a:r>
                      <a:r>
                        <a:rPr sz="800" spc="10" dirty="0">
                          <a:latin typeface="Arial"/>
                          <a:cs typeface="Arial"/>
                        </a:rPr>
                        <a:t>s</a:t>
                      </a:r>
                      <a:r>
                        <a:rPr sz="800" spc="15" dirty="0">
                          <a:latin typeface="Arial"/>
                          <a:cs typeface="Arial"/>
                        </a:rPr>
                        <a:t>t</a:t>
                      </a:r>
                      <a:r>
                        <a:rPr sz="800" spc="-10" dirty="0">
                          <a:latin typeface="Arial"/>
                          <a:cs typeface="Arial"/>
                        </a:rPr>
                        <a:t>a</a:t>
                      </a:r>
                      <a:r>
                        <a:rPr sz="800" spc="15" dirty="0">
                          <a:latin typeface="Arial"/>
                          <a:cs typeface="Arial"/>
                        </a:rPr>
                        <a:t>nd</a:t>
                      </a:r>
                      <a:r>
                        <a:rPr sz="800" spc="-10" dirty="0">
                          <a:latin typeface="Arial"/>
                          <a:cs typeface="Arial"/>
                        </a:rPr>
                        <a:t>a</a:t>
                      </a:r>
                      <a:r>
                        <a:rPr sz="800" dirty="0">
                          <a:latin typeface="Arial"/>
                          <a:cs typeface="Arial"/>
                        </a:rPr>
                        <a:t>rd</a:t>
                      </a:r>
                      <a:r>
                        <a:rPr sz="800" spc="5" dirty="0">
                          <a:latin typeface="Arial"/>
                          <a:cs typeface="Arial"/>
                        </a:rPr>
                        <a:t> </a:t>
                      </a:r>
                      <a:r>
                        <a:rPr sz="800" spc="35" dirty="0">
                          <a:latin typeface="Arial"/>
                          <a:cs typeface="Arial"/>
                        </a:rPr>
                        <a:t>c</a:t>
                      </a:r>
                      <a:r>
                        <a:rPr sz="800" spc="-10" dirty="0">
                          <a:latin typeface="Arial"/>
                          <a:cs typeface="Arial"/>
                        </a:rPr>
                        <a:t>ou</a:t>
                      </a:r>
                      <a:r>
                        <a:rPr sz="800" dirty="0">
                          <a:latin typeface="Arial"/>
                          <a:cs typeface="Arial"/>
                        </a:rPr>
                        <a:t>r</a:t>
                      </a:r>
                      <a:r>
                        <a:rPr sz="800" spc="35" dirty="0">
                          <a:latin typeface="Arial"/>
                          <a:cs typeface="Arial"/>
                        </a:rPr>
                        <a:t>s</a:t>
                      </a:r>
                      <a:r>
                        <a:rPr sz="800" dirty="0">
                          <a:latin typeface="Arial"/>
                          <a:cs typeface="Arial"/>
                        </a:rPr>
                        <a:t>e</a:t>
                      </a:r>
                      <a:r>
                        <a:rPr sz="800" spc="5" dirty="0">
                          <a:latin typeface="Arial"/>
                          <a:cs typeface="Arial"/>
                        </a:rPr>
                        <a:t> </a:t>
                      </a:r>
                      <a:r>
                        <a:rPr sz="800" spc="-35" dirty="0">
                          <a:latin typeface="Arial"/>
                          <a:cs typeface="Arial"/>
                        </a:rPr>
                        <a:t>o</a:t>
                      </a:r>
                      <a:r>
                        <a:rPr sz="800" dirty="0">
                          <a:latin typeface="Arial"/>
                          <a:cs typeface="Arial"/>
                        </a:rPr>
                        <a:t>f </a:t>
                      </a:r>
                      <a:r>
                        <a:rPr sz="800" spc="10" dirty="0">
                          <a:latin typeface="Arial"/>
                          <a:cs typeface="Arial"/>
                        </a:rPr>
                        <a:t>s</a:t>
                      </a:r>
                      <a:r>
                        <a:rPr sz="800" spc="-5" dirty="0">
                          <a:latin typeface="Arial"/>
                          <a:cs typeface="Arial"/>
                        </a:rPr>
                        <a:t>t</a:t>
                      </a:r>
                      <a:r>
                        <a:rPr sz="800" spc="-10" dirty="0">
                          <a:latin typeface="Arial"/>
                          <a:cs typeface="Arial"/>
                        </a:rPr>
                        <a:t>u</a:t>
                      </a:r>
                      <a:r>
                        <a:rPr sz="800" spc="15" dirty="0">
                          <a:latin typeface="Arial"/>
                          <a:cs typeface="Arial"/>
                        </a:rPr>
                        <a:t>d</a:t>
                      </a:r>
                      <a:r>
                        <a:rPr sz="800" spc="-15" dirty="0">
                          <a:latin typeface="Arial"/>
                          <a:cs typeface="Arial"/>
                        </a:rPr>
                        <a:t>y</a:t>
                      </a:r>
                      <a:r>
                        <a:rPr sz="800" dirty="0">
                          <a:latin typeface="Arial"/>
                          <a:cs typeface="Arial"/>
                        </a:rPr>
                        <a:t>)</a:t>
                      </a:r>
                      <a:r>
                        <a:rPr sz="800" spc="15" dirty="0">
                          <a:latin typeface="Arial"/>
                          <a:cs typeface="Arial"/>
                        </a:rPr>
                        <a:t> </a:t>
                      </a:r>
                      <a:r>
                        <a:rPr sz="800" spc="-10" dirty="0">
                          <a:latin typeface="Arial"/>
                          <a:cs typeface="Arial"/>
                        </a:rPr>
                        <a:t>a</a:t>
                      </a:r>
                      <a:r>
                        <a:rPr sz="800" spc="15" dirty="0">
                          <a:latin typeface="Arial"/>
                          <a:cs typeface="Arial"/>
                        </a:rPr>
                        <a:t>n</a:t>
                      </a:r>
                      <a:r>
                        <a:rPr sz="800" dirty="0">
                          <a:latin typeface="Arial"/>
                          <a:cs typeface="Arial"/>
                        </a:rPr>
                        <a:t>d</a:t>
                      </a:r>
                      <a:r>
                        <a:rPr sz="800" spc="-15" dirty="0">
                          <a:latin typeface="Arial"/>
                          <a:cs typeface="Arial"/>
                        </a:rPr>
                        <a:t> </a:t>
                      </a:r>
                      <a:r>
                        <a:rPr sz="800" spc="10" dirty="0">
                          <a:latin typeface="Arial"/>
                          <a:cs typeface="Arial"/>
                        </a:rPr>
                        <a:t>s</a:t>
                      </a:r>
                      <a:r>
                        <a:rPr sz="800" spc="15" dirty="0">
                          <a:latin typeface="Arial"/>
                          <a:cs typeface="Arial"/>
                        </a:rPr>
                        <a:t>t</a:t>
                      </a:r>
                      <a:r>
                        <a:rPr sz="800" spc="-10" dirty="0">
                          <a:latin typeface="Arial"/>
                          <a:cs typeface="Arial"/>
                        </a:rPr>
                        <a:t>a</a:t>
                      </a:r>
                      <a:r>
                        <a:rPr sz="800" spc="15" dirty="0">
                          <a:latin typeface="Arial"/>
                          <a:cs typeface="Arial"/>
                        </a:rPr>
                        <a:t>t</a:t>
                      </a:r>
                      <a:r>
                        <a:rPr sz="800" spc="-10" dirty="0">
                          <a:latin typeface="Arial"/>
                          <a:cs typeface="Arial"/>
                        </a:rPr>
                        <a:t>e</a:t>
                      </a:r>
                      <a:r>
                        <a:rPr sz="800" dirty="0">
                          <a:latin typeface="Arial"/>
                          <a:cs typeface="Arial"/>
                        </a:rPr>
                        <a:t>d</a:t>
                      </a:r>
                      <a:r>
                        <a:rPr sz="800" spc="-15" dirty="0">
                          <a:latin typeface="Arial"/>
                          <a:cs typeface="Arial"/>
                        </a:rPr>
                        <a:t> </a:t>
                      </a:r>
                      <a:r>
                        <a:rPr sz="800" spc="35" dirty="0">
                          <a:latin typeface="Arial"/>
                          <a:cs typeface="Arial"/>
                        </a:rPr>
                        <a:t>c</a:t>
                      </a:r>
                      <a:r>
                        <a:rPr sz="800" spc="-35" dirty="0">
                          <a:latin typeface="Arial"/>
                          <a:cs typeface="Arial"/>
                        </a:rPr>
                        <a:t>o</a:t>
                      </a:r>
                      <a:r>
                        <a:rPr sz="800" dirty="0">
                          <a:latin typeface="Arial"/>
                          <a:cs typeface="Arial"/>
                        </a:rPr>
                        <a:t>r</a:t>
                      </a:r>
                      <a:r>
                        <a:rPr sz="800" spc="20" dirty="0">
                          <a:latin typeface="Arial"/>
                          <a:cs typeface="Arial"/>
                        </a:rPr>
                        <a:t>r</a:t>
                      </a:r>
                      <a:r>
                        <a:rPr sz="800" spc="-10" dirty="0">
                          <a:latin typeface="Arial"/>
                          <a:cs typeface="Arial"/>
                        </a:rPr>
                        <a:t>e</a:t>
                      </a:r>
                      <a:r>
                        <a:rPr sz="800" spc="10" dirty="0">
                          <a:latin typeface="Arial"/>
                          <a:cs typeface="Arial"/>
                        </a:rPr>
                        <a:t>c</a:t>
                      </a:r>
                      <a:r>
                        <a:rPr sz="800" spc="-5" dirty="0">
                          <a:latin typeface="Arial"/>
                          <a:cs typeface="Arial"/>
                        </a:rPr>
                        <a:t>t</a:t>
                      </a:r>
                      <a:r>
                        <a:rPr sz="800" spc="15" dirty="0">
                          <a:latin typeface="Arial"/>
                          <a:cs typeface="Arial"/>
                        </a:rPr>
                        <a:t>l</a:t>
                      </a:r>
                      <a:r>
                        <a:rPr sz="800" spc="-15" dirty="0">
                          <a:latin typeface="Arial"/>
                          <a:cs typeface="Arial"/>
                        </a:rPr>
                        <a:t>y</a:t>
                      </a:r>
                      <a:r>
                        <a:rPr sz="800" dirty="0">
                          <a:latin typeface="Arial"/>
                          <a:cs typeface="Arial"/>
                        </a:rPr>
                        <a:t>.</a:t>
                      </a:r>
                      <a:endParaRPr sz="800">
                        <a:latin typeface="Arial"/>
                        <a:cs typeface="Arial"/>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294640" marR="57785" indent="-228600" algn="just">
                        <a:lnSpc>
                          <a:spcPct val="96700"/>
                        </a:lnSpc>
                        <a:buFont typeface="Symbol"/>
                        <a:buChar char=""/>
                        <a:tabLst>
                          <a:tab pos="295275" algn="l"/>
                        </a:tabLst>
                      </a:pPr>
                      <a:r>
                        <a:rPr sz="800" spc="5" dirty="0">
                          <a:latin typeface="Arial"/>
                          <a:cs typeface="Arial"/>
                        </a:rPr>
                        <a:t>O</a:t>
                      </a:r>
                      <a:r>
                        <a:rPr sz="800" spc="15" dirty="0">
                          <a:latin typeface="Arial"/>
                          <a:cs typeface="Arial"/>
                        </a:rPr>
                        <a:t>n</a:t>
                      </a:r>
                      <a:r>
                        <a:rPr sz="800" dirty="0">
                          <a:latin typeface="Arial"/>
                          <a:cs typeface="Arial"/>
                        </a:rPr>
                        <a:t>e</a:t>
                      </a:r>
                      <a:r>
                        <a:rPr sz="800" spc="100" dirty="0">
                          <a:latin typeface="Arial"/>
                          <a:cs typeface="Arial"/>
                        </a:rPr>
                        <a:t> </a:t>
                      </a:r>
                      <a:r>
                        <a:rPr sz="800" spc="-35" dirty="0">
                          <a:latin typeface="Arial"/>
                          <a:cs typeface="Arial"/>
                        </a:rPr>
                        <a:t>o</a:t>
                      </a:r>
                      <a:r>
                        <a:rPr sz="800" dirty="0">
                          <a:latin typeface="Arial"/>
                          <a:cs typeface="Arial"/>
                        </a:rPr>
                        <a:t>f </a:t>
                      </a:r>
                      <a:r>
                        <a:rPr sz="800" spc="-90"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a:t>
                      </a:r>
                      <a:r>
                        <a:rPr sz="800" spc="100" dirty="0">
                          <a:latin typeface="Arial"/>
                          <a:cs typeface="Arial"/>
                        </a:rPr>
                        <a:t> </a:t>
                      </a:r>
                      <a:r>
                        <a:rPr sz="800" spc="15" dirty="0">
                          <a:latin typeface="Arial"/>
                          <a:cs typeface="Arial"/>
                        </a:rPr>
                        <a:t>t</a:t>
                      </a:r>
                      <a:r>
                        <a:rPr sz="800" spc="-10" dirty="0">
                          <a:latin typeface="Arial"/>
                          <a:cs typeface="Arial"/>
                        </a:rPr>
                        <a:t>h</a:t>
                      </a:r>
                      <a:r>
                        <a:rPr sz="800" spc="20" dirty="0">
                          <a:latin typeface="Arial"/>
                          <a:cs typeface="Arial"/>
                        </a:rPr>
                        <a:t>r</a:t>
                      </a:r>
                      <a:r>
                        <a:rPr sz="800" spc="-10" dirty="0">
                          <a:latin typeface="Arial"/>
                          <a:cs typeface="Arial"/>
                        </a:rPr>
                        <a:t>e</a:t>
                      </a:r>
                      <a:r>
                        <a:rPr sz="800" dirty="0">
                          <a:latin typeface="Arial"/>
                          <a:cs typeface="Arial"/>
                        </a:rPr>
                        <a:t>e </a:t>
                      </a:r>
                      <a:r>
                        <a:rPr sz="800" spc="-95" dirty="0">
                          <a:latin typeface="Arial"/>
                          <a:cs typeface="Arial"/>
                        </a:rPr>
                        <a:t> </a:t>
                      </a:r>
                      <a:r>
                        <a:rPr sz="800" spc="-35" dirty="0">
                          <a:latin typeface="Arial"/>
                          <a:cs typeface="Arial"/>
                        </a:rPr>
                        <a:t>a</a:t>
                      </a:r>
                      <a:r>
                        <a:rPr sz="800" spc="20" dirty="0">
                          <a:latin typeface="Arial"/>
                          <a:cs typeface="Arial"/>
                        </a:rPr>
                        <a:t>r</a:t>
                      </a:r>
                      <a:r>
                        <a:rPr sz="800" dirty="0">
                          <a:latin typeface="Arial"/>
                          <a:cs typeface="Arial"/>
                        </a:rPr>
                        <a:t>e</a:t>
                      </a:r>
                      <a:r>
                        <a:rPr sz="800" spc="100" dirty="0">
                          <a:latin typeface="Arial"/>
                          <a:cs typeface="Arial"/>
                        </a:rPr>
                        <a:t> </a:t>
                      </a:r>
                      <a:r>
                        <a:rPr sz="800" spc="15" dirty="0">
                          <a:latin typeface="Arial"/>
                          <a:cs typeface="Arial"/>
                        </a:rPr>
                        <a:t>gi</a:t>
                      </a:r>
                      <a:r>
                        <a:rPr sz="800" spc="-15" dirty="0">
                          <a:latin typeface="Arial"/>
                          <a:cs typeface="Arial"/>
                        </a:rPr>
                        <a:t>v</a:t>
                      </a:r>
                      <a:r>
                        <a:rPr sz="800" spc="-10" dirty="0">
                          <a:latin typeface="Arial"/>
                          <a:cs typeface="Arial"/>
                        </a:rPr>
                        <a:t>e</a:t>
                      </a:r>
                      <a:r>
                        <a:rPr sz="800" dirty="0">
                          <a:latin typeface="Arial"/>
                          <a:cs typeface="Arial"/>
                        </a:rPr>
                        <a:t>n </a:t>
                      </a:r>
                      <a:r>
                        <a:rPr sz="800" spc="-95" dirty="0">
                          <a:latin typeface="Arial"/>
                          <a:cs typeface="Arial"/>
                        </a:rPr>
                        <a:t> </a:t>
                      </a:r>
                      <a:r>
                        <a:rPr sz="800" dirty="0">
                          <a:latin typeface="Arial"/>
                          <a:cs typeface="Arial"/>
                        </a:rPr>
                        <a:t>(</a:t>
                      </a:r>
                      <a:r>
                        <a:rPr sz="800" spc="-10" dirty="0">
                          <a:latin typeface="Arial"/>
                          <a:cs typeface="Arial"/>
                        </a:rPr>
                        <a:t>i</a:t>
                      </a:r>
                      <a:r>
                        <a:rPr sz="800" spc="15" dirty="0">
                          <a:latin typeface="Arial"/>
                          <a:cs typeface="Arial"/>
                        </a:rPr>
                        <a:t>.</a:t>
                      </a:r>
                      <a:r>
                        <a:rPr sz="800" spc="-10" dirty="0">
                          <a:latin typeface="Arial"/>
                          <a:cs typeface="Arial"/>
                        </a:rPr>
                        <a:t>e. </a:t>
                      </a:r>
                      <a:r>
                        <a:rPr sz="800" spc="15" dirty="0">
                          <a:latin typeface="Arial"/>
                          <a:cs typeface="Arial"/>
                        </a:rPr>
                        <a:t>l</a:t>
                      </a:r>
                      <a:r>
                        <a:rPr sz="800" spc="-35" dirty="0">
                          <a:latin typeface="Arial"/>
                          <a:cs typeface="Arial"/>
                        </a:rPr>
                        <a:t>e</a:t>
                      </a:r>
                      <a:r>
                        <a:rPr sz="800" spc="10" dirty="0">
                          <a:latin typeface="Arial"/>
                          <a:cs typeface="Arial"/>
                        </a:rPr>
                        <a:t>s</a:t>
                      </a:r>
                      <a:r>
                        <a:rPr sz="800" spc="35" dirty="0">
                          <a:latin typeface="Arial"/>
                          <a:cs typeface="Arial"/>
                        </a:rPr>
                        <a:t>s</a:t>
                      </a:r>
                      <a:r>
                        <a:rPr sz="800" spc="-35" dirty="0">
                          <a:latin typeface="Arial"/>
                          <a:cs typeface="Arial"/>
                        </a:rPr>
                        <a:t>o</a:t>
                      </a:r>
                      <a:r>
                        <a:rPr sz="800" dirty="0">
                          <a:latin typeface="Arial"/>
                          <a:cs typeface="Arial"/>
                        </a:rPr>
                        <a:t>n     </a:t>
                      </a:r>
                      <a:r>
                        <a:rPr sz="800" spc="25" dirty="0">
                          <a:latin typeface="Arial"/>
                          <a:cs typeface="Arial"/>
                        </a:rPr>
                        <a:t> </a:t>
                      </a:r>
                      <a:r>
                        <a:rPr sz="800" spc="-10" dirty="0">
                          <a:latin typeface="Arial"/>
                          <a:cs typeface="Arial"/>
                        </a:rPr>
                        <a:t>o</a:t>
                      </a:r>
                      <a:r>
                        <a:rPr sz="800" spc="15" dirty="0">
                          <a:latin typeface="Arial"/>
                          <a:cs typeface="Arial"/>
                        </a:rPr>
                        <a:t>bj</a:t>
                      </a:r>
                      <a:r>
                        <a:rPr sz="800" spc="-35" dirty="0">
                          <a:latin typeface="Arial"/>
                          <a:cs typeface="Arial"/>
                        </a:rPr>
                        <a:t>e</a:t>
                      </a:r>
                      <a:r>
                        <a:rPr sz="800" spc="10" dirty="0">
                          <a:latin typeface="Arial"/>
                          <a:cs typeface="Arial"/>
                        </a:rPr>
                        <a:t>c</a:t>
                      </a:r>
                      <a:r>
                        <a:rPr sz="800" spc="-5" dirty="0">
                          <a:latin typeface="Arial"/>
                          <a:cs typeface="Arial"/>
                        </a:rPr>
                        <a:t>t</a:t>
                      </a:r>
                      <a:r>
                        <a:rPr sz="800" spc="15" dirty="0">
                          <a:latin typeface="Arial"/>
                          <a:cs typeface="Arial"/>
                        </a:rPr>
                        <a:t>i</a:t>
                      </a:r>
                      <a:r>
                        <a:rPr sz="800" spc="10" dirty="0">
                          <a:latin typeface="Arial"/>
                          <a:cs typeface="Arial"/>
                        </a:rPr>
                        <a:t>v</a:t>
                      </a:r>
                      <a:r>
                        <a:rPr sz="800" spc="-10" dirty="0">
                          <a:latin typeface="Arial"/>
                          <a:cs typeface="Arial"/>
                        </a:rPr>
                        <a:t>e</a:t>
                      </a:r>
                      <a:r>
                        <a:rPr sz="800" dirty="0">
                          <a:latin typeface="Arial"/>
                          <a:cs typeface="Arial"/>
                        </a:rPr>
                        <a:t>,     </a:t>
                      </a:r>
                      <a:r>
                        <a:rPr sz="800" spc="25" dirty="0">
                          <a:latin typeface="Arial"/>
                          <a:cs typeface="Arial"/>
                        </a:rPr>
                        <a:t> </a:t>
                      </a:r>
                      <a:r>
                        <a:rPr sz="800" spc="-35" dirty="0">
                          <a:latin typeface="Arial"/>
                          <a:cs typeface="Arial"/>
                        </a:rPr>
                        <a:t>e</a:t>
                      </a:r>
                      <a:r>
                        <a:rPr sz="800" spc="10" dirty="0">
                          <a:latin typeface="Arial"/>
                          <a:cs typeface="Arial"/>
                        </a:rPr>
                        <a:t>s</a:t>
                      </a:r>
                      <a:r>
                        <a:rPr sz="800" spc="35" dirty="0">
                          <a:latin typeface="Arial"/>
                          <a:cs typeface="Arial"/>
                        </a:rPr>
                        <a:t>s</a:t>
                      </a:r>
                      <a:r>
                        <a:rPr sz="800" spc="-10" dirty="0">
                          <a:latin typeface="Arial"/>
                          <a:cs typeface="Arial"/>
                        </a:rPr>
                        <a:t>en</a:t>
                      </a:r>
                      <a:r>
                        <a:rPr sz="800" spc="-5" dirty="0">
                          <a:latin typeface="Arial"/>
                          <a:cs typeface="Arial"/>
                        </a:rPr>
                        <a:t>t</a:t>
                      </a:r>
                      <a:r>
                        <a:rPr sz="800" spc="15" dirty="0">
                          <a:latin typeface="Arial"/>
                          <a:cs typeface="Arial"/>
                        </a:rPr>
                        <a:t>i</a:t>
                      </a:r>
                      <a:r>
                        <a:rPr sz="800" spc="-10" dirty="0">
                          <a:latin typeface="Arial"/>
                          <a:cs typeface="Arial"/>
                        </a:rPr>
                        <a:t>a</a:t>
                      </a:r>
                      <a:r>
                        <a:rPr sz="800" dirty="0">
                          <a:latin typeface="Arial"/>
                          <a:cs typeface="Arial"/>
                        </a:rPr>
                        <a:t>l </a:t>
                      </a:r>
                      <a:r>
                        <a:rPr sz="800" spc="-10" dirty="0">
                          <a:latin typeface="Arial"/>
                          <a:cs typeface="Arial"/>
                        </a:rPr>
                        <a:t>q</a:t>
                      </a:r>
                      <a:r>
                        <a:rPr sz="800" spc="15" dirty="0">
                          <a:latin typeface="Arial"/>
                          <a:cs typeface="Arial"/>
                        </a:rPr>
                        <a:t>u</a:t>
                      </a:r>
                      <a:r>
                        <a:rPr sz="800" spc="-35" dirty="0">
                          <a:latin typeface="Arial"/>
                          <a:cs typeface="Arial"/>
                        </a:rPr>
                        <a:t>e</a:t>
                      </a:r>
                      <a:r>
                        <a:rPr sz="800" spc="35" dirty="0">
                          <a:latin typeface="Arial"/>
                          <a:cs typeface="Arial"/>
                        </a:rPr>
                        <a:t>s</a:t>
                      </a:r>
                      <a:r>
                        <a:rPr sz="800" spc="-5" dirty="0">
                          <a:latin typeface="Arial"/>
                          <a:cs typeface="Arial"/>
                        </a:rPr>
                        <a:t>t</a:t>
                      </a:r>
                      <a:r>
                        <a:rPr sz="800" spc="15" dirty="0">
                          <a:latin typeface="Arial"/>
                          <a:cs typeface="Arial"/>
                        </a:rPr>
                        <a:t>i</a:t>
                      </a:r>
                      <a:r>
                        <a:rPr sz="800" spc="-10" dirty="0">
                          <a:latin typeface="Arial"/>
                          <a:cs typeface="Arial"/>
                        </a:rPr>
                        <a:t>on</a:t>
                      </a:r>
                      <a:r>
                        <a:rPr sz="800" dirty="0">
                          <a:latin typeface="Arial"/>
                          <a:cs typeface="Arial"/>
                        </a:rPr>
                        <a:t>, </a:t>
                      </a:r>
                      <a:r>
                        <a:rPr sz="800" spc="-65" dirty="0">
                          <a:latin typeface="Arial"/>
                          <a:cs typeface="Arial"/>
                        </a:rPr>
                        <a:t> </a:t>
                      </a:r>
                      <a:r>
                        <a:rPr sz="800" spc="-35" dirty="0">
                          <a:latin typeface="Arial"/>
                          <a:cs typeface="Arial"/>
                        </a:rPr>
                        <a:t>o</a:t>
                      </a:r>
                      <a:r>
                        <a:rPr sz="800" dirty="0">
                          <a:latin typeface="Arial"/>
                          <a:cs typeface="Arial"/>
                        </a:rPr>
                        <a:t>r </a:t>
                      </a:r>
                      <a:r>
                        <a:rPr sz="800" spc="-85" dirty="0">
                          <a:latin typeface="Arial"/>
                          <a:cs typeface="Arial"/>
                        </a:rPr>
                        <a:t> </a:t>
                      </a:r>
                      <a:r>
                        <a:rPr sz="800" spc="10" dirty="0">
                          <a:latin typeface="Arial"/>
                          <a:cs typeface="Arial"/>
                        </a:rPr>
                        <a:t>s</a:t>
                      </a:r>
                      <a:r>
                        <a:rPr sz="800" spc="15" dirty="0">
                          <a:latin typeface="Arial"/>
                          <a:cs typeface="Arial"/>
                        </a:rPr>
                        <a:t>t</a:t>
                      </a:r>
                      <a:r>
                        <a:rPr sz="800" spc="-10" dirty="0">
                          <a:latin typeface="Arial"/>
                          <a:cs typeface="Arial"/>
                        </a:rPr>
                        <a:t>an</a:t>
                      </a:r>
                      <a:r>
                        <a:rPr sz="800" spc="15" dirty="0">
                          <a:latin typeface="Arial"/>
                          <a:cs typeface="Arial"/>
                        </a:rPr>
                        <a:t>d</a:t>
                      </a:r>
                      <a:r>
                        <a:rPr sz="800" spc="-10" dirty="0">
                          <a:latin typeface="Arial"/>
                          <a:cs typeface="Arial"/>
                        </a:rPr>
                        <a:t>a</a:t>
                      </a:r>
                      <a:r>
                        <a:rPr sz="800" dirty="0">
                          <a:latin typeface="Arial"/>
                          <a:cs typeface="Arial"/>
                        </a:rPr>
                        <a:t>rd </a:t>
                      </a:r>
                      <a:r>
                        <a:rPr sz="800" spc="-95" dirty="0">
                          <a:latin typeface="Arial"/>
                          <a:cs typeface="Arial"/>
                        </a:rPr>
                        <a:t> </a:t>
                      </a:r>
                      <a:r>
                        <a:rPr sz="800" spc="35" dirty="0">
                          <a:latin typeface="Arial"/>
                          <a:cs typeface="Arial"/>
                        </a:rPr>
                        <a:t>c</a:t>
                      </a:r>
                      <a:r>
                        <a:rPr sz="800" spc="-10" dirty="0">
                          <a:latin typeface="Arial"/>
                          <a:cs typeface="Arial"/>
                        </a:rPr>
                        <a:t>ou</a:t>
                      </a:r>
                      <a:r>
                        <a:rPr sz="800" dirty="0">
                          <a:latin typeface="Arial"/>
                          <a:cs typeface="Arial"/>
                        </a:rPr>
                        <a:t>r</a:t>
                      </a:r>
                      <a:r>
                        <a:rPr sz="800" spc="35" dirty="0">
                          <a:latin typeface="Arial"/>
                          <a:cs typeface="Arial"/>
                        </a:rPr>
                        <a:t>s</a:t>
                      </a:r>
                      <a:r>
                        <a:rPr sz="800" dirty="0">
                          <a:latin typeface="Arial"/>
                          <a:cs typeface="Arial"/>
                        </a:rPr>
                        <a:t>e</a:t>
                      </a:r>
                      <a:r>
                        <a:rPr sz="800" spc="100" dirty="0">
                          <a:latin typeface="Arial"/>
                          <a:cs typeface="Arial"/>
                        </a:rPr>
                        <a:t> </a:t>
                      </a:r>
                      <a:r>
                        <a:rPr sz="800" spc="-35" dirty="0">
                          <a:latin typeface="Arial"/>
                          <a:cs typeface="Arial"/>
                        </a:rPr>
                        <a:t>o</a:t>
                      </a:r>
                      <a:r>
                        <a:rPr sz="800" dirty="0">
                          <a:latin typeface="Arial"/>
                          <a:cs typeface="Arial"/>
                        </a:rPr>
                        <a:t>f </a:t>
                      </a:r>
                      <a:r>
                        <a:rPr sz="800" spc="10" dirty="0">
                          <a:latin typeface="Arial"/>
                          <a:cs typeface="Arial"/>
                        </a:rPr>
                        <a:t>s</a:t>
                      </a:r>
                      <a:r>
                        <a:rPr sz="800" spc="-5" dirty="0">
                          <a:latin typeface="Arial"/>
                          <a:cs typeface="Arial"/>
                        </a:rPr>
                        <a:t>t</a:t>
                      </a:r>
                      <a:r>
                        <a:rPr sz="800" spc="-10" dirty="0">
                          <a:latin typeface="Arial"/>
                          <a:cs typeface="Arial"/>
                        </a:rPr>
                        <a:t>u</a:t>
                      </a:r>
                      <a:r>
                        <a:rPr sz="800" spc="15" dirty="0">
                          <a:latin typeface="Arial"/>
                          <a:cs typeface="Arial"/>
                        </a:rPr>
                        <a:t>d</a:t>
                      </a:r>
                      <a:r>
                        <a:rPr sz="800" spc="-15" dirty="0">
                          <a:latin typeface="Arial"/>
                          <a:cs typeface="Arial"/>
                        </a:rPr>
                        <a:t>y</a:t>
                      </a:r>
                      <a:r>
                        <a:rPr sz="800" dirty="0">
                          <a:latin typeface="Arial"/>
                          <a:cs typeface="Arial"/>
                        </a:rPr>
                        <a:t>)</a:t>
                      </a:r>
                      <a:r>
                        <a:rPr sz="800" spc="15" dirty="0">
                          <a:latin typeface="Arial"/>
                          <a:cs typeface="Arial"/>
                        </a:rPr>
                        <a:t> </a:t>
                      </a:r>
                      <a:r>
                        <a:rPr sz="800" spc="-10" dirty="0">
                          <a:latin typeface="Arial"/>
                          <a:cs typeface="Arial"/>
                        </a:rPr>
                        <a:t>a</a:t>
                      </a:r>
                      <a:r>
                        <a:rPr sz="800" spc="15" dirty="0">
                          <a:latin typeface="Arial"/>
                          <a:cs typeface="Arial"/>
                        </a:rPr>
                        <a:t>n</a:t>
                      </a:r>
                      <a:r>
                        <a:rPr sz="800" dirty="0">
                          <a:latin typeface="Arial"/>
                          <a:cs typeface="Arial"/>
                        </a:rPr>
                        <a:t>d</a:t>
                      </a:r>
                      <a:r>
                        <a:rPr sz="800" spc="-15" dirty="0">
                          <a:latin typeface="Arial"/>
                          <a:cs typeface="Arial"/>
                        </a:rPr>
                        <a:t> </a:t>
                      </a:r>
                      <a:r>
                        <a:rPr sz="800" spc="10" dirty="0">
                          <a:latin typeface="Arial"/>
                          <a:cs typeface="Arial"/>
                        </a:rPr>
                        <a:t>s</a:t>
                      </a:r>
                      <a:r>
                        <a:rPr sz="800" spc="15" dirty="0">
                          <a:latin typeface="Arial"/>
                          <a:cs typeface="Arial"/>
                        </a:rPr>
                        <a:t>t</a:t>
                      </a:r>
                      <a:r>
                        <a:rPr sz="800" spc="-10" dirty="0">
                          <a:latin typeface="Arial"/>
                          <a:cs typeface="Arial"/>
                        </a:rPr>
                        <a:t>a</a:t>
                      </a:r>
                      <a:r>
                        <a:rPr sz="800" spc="15" dirty="0">
                          <a:latin typeface="Arial"/>
                          <a:cs typeface="Arial"/>
                        </a:rPr>
                        <a:t>t</a:t>
                      </a:r>
                      <a:r>
                        <a:rPr sz="800" spc="-10" dirty="0">
                          <a:latin typeface="Arial"/>
                          <a:cs typeface="Arial"/>
                        </a:rPr>
                        <a:t>e</a:t>
                      </a:r>
                      <a:r>
                        <a:rPr sz="800" dirty="0">
                          <a:latin typeface="Arial"/>
                          <a:cs typeface="Arial"/>
                        </a:rPr>
                        <a:t>d</a:t>
                      </a:r>
                      <a:r>
                        <a:rPr sz="800" spc="-15" dirty="0">
                          <a:latin typeface="Arial"/>
                          <a:cs typeface="Arial"/>
                        </a:rPr>
                        <a:t> </a:t>
                      </a:r>
                      <a:r>
                        <a:rPr sz="800" spc="35" dirty="0">
                          <a:latin typeface="Arial"/>
                          <a:cs typeface="Arial"/>
                        </a:rPr>
                        <a:t>c</a:t>
                      </a:r>
                      <a:r>
                        <a:rPr sz="800" spc="-35" dirty="0">
                          <a:latin typeface="Arial"/>
                          <a:cs typeface="Arial"/>
                        </a:rPr>
                        <a:t>o</a:t>
                      </a:r>
                      <a:r>
                        <a:rPr sz="800" dirty="0">
                          <a:latin typeface="Arial"/>
                          <a:cs typeface="Arial"/>
                        </a:rPr>
                        <a:t>r</a:t>
                      </a:r>
                      <a:r>
                        <a:rPr sz="800" spc="20" dirty="0">
                          <a:latin typeface="Arial"/>
                          <a:cs typeface="Arial"/>
                        </a:rPr>
                        <a:t>r</a:t>
                      </a:r>
                      <a:r>
                        <a:rPr sz="800" spc="-10" dirty="0">
                          <a:latin typeface="Arial"/>
                          <a:cs typeface="Arial"/>
                        </a:rPr>
                        <a:t>e</a:t>
                      </a:r>
                      <a:r>
                        <a:rPr sz="800" spc="10" dirty="0">
                          <a:latin typeface="Arial"/>
                          <a:cs typeface="Arial"/>
                        </a:rPr>
                        <a:t>c</a:t>
                      </a:r>
                      <a:r>
                        <a:rPr sz="800" spc="-5" dirty="0">
                          <a:latin typeface="Arial"/>
                          <a:cs typeface="Arial"/>
                        </a:rPr>
                        <a:t>t</a:t>
                      </a:r>
                      <a:r>
                        <a:rPr sz="800" spc="15" dirty="0">
                          <a:latin typeface="Arial"/>
                          <a:cs typeface="Arial"/>
                        </a:rPr>
                        <a:t>l</a:t>
                      </a:r>
                      <a:r>
                        <a:rPr sz="800" spc="-15" dirty="0">
                          <a:latin typeface="Arial"/>
                          <a:cs typeface="Arial"/>
                        </a:rPr>
                        <a:t>y</a:t>
                      </a:r>
                      <a:r>
                        <a:rPr sz="800" dirty="0">
                          <a:latin typeface="Arial"/>
                          <a:cs typeface="Arial"/>
                        </a:rPr>
                        <a:t>.</a:t>
                      </a:r>
                      <a:endParaRPr sz="800">
                        <a:latin typeface="Arial"/>
                        <a:cs typeface="Arial"/>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294640" marR="55244" indent="-228600" algn="just">
                        <a:lnSpc>
                          <a:spcPct val="96000"/>
                        </a:lnSpc>
                        <a:buFont typeface="Symbol"/>
                        <a:buChar char=""/>
                        <a:tabLst>
                          <a:tab pos="295275" algn="l"/>
                        </a:tabLst>
                      </a:pPr>
                      <a:r>
                        <a:rPr sz="800" spc="15" dirty="0">
                          <a:latin typeface="Arial"/>
                          <a:cs typeface="Arial"/>
                        </a:rPr>
                        <a:t>L</a:t>
                      </a:r>
                      <a:r>
                        <a:rPr sz="800" spc="-35" dirty="0">
                          <a:latin typeface="Arial"/>
                          <a:cs typeface="Arial"/>
                        </a:rPr>
                        <a:t>e</a:t>
                      </a:r>
                      <a:r>
                        <a:rPr sz="800" spc="10" dirty="0">
                          <a:latin typeface="Arial"/>
                          <a:cs typeface="Arial"/>
                        </a:rPr>
                        <a:t>s</a:t>
                      </a:r>
                      <a:r>
                        <a:rPr sz="800" spc="35" dirty="0">
                          <a:latin typeface="Arial"/>
                          <a:cs typeface="Arial"/>
                        </a:rPr>
                        <a:t>s</a:t>
                      </a:r>
                      <a:r>
                        <a:rPr sz="800" spc="-35" dirty="0">
                          <a:latin typeface="Arial"/>
                          <a:cs typeface="Arial"/>
                        </a:rPr>
                        <a:t>o</a:t>
                      </a:r>
                      <a:r>
                        <a:rPr sz="800" dirty="0">
                          <a:latin typeface="Arial"/>
                          <a:cs typeface="Arial"/>
                        </a:rPr>
                        <a:t>n   </a:t>
                      </a:r>
                      <a:r>
                        <a:rPr sz="800" spc="110" dirty="0">
                          <a:latin typeface="Arial"/>
                          <a:cs typeface="Arial"/>
                        </a:rPr>
                        <a:t> </a:t>
                      </a:r>
                      <a:r>
                        <a:rPr sz="800" spc="-10" dirty="0">
                          <a:latin typeface="Arial"/>
                          <a:cs typeface="Arial"/>
                        </a:rPr>
                        <a:t>o</a:t>
                      </a:r>
                      <a:r>
                        <a:rPr sz="800" spc="15" dirty="0">
                          <a:latin typeface="Arial"/>
                          <a:cs typeface="Arial"/>
                        </a:rPr>
                        <a:t>bj</a:t>
                      </a:r>
                      <a:r>
                        <a:rPr sz="800" spc="-35" dirty="0">
                          <a:latin typeface="Arial"/>
                          <a:cs typeface="Arial"/>
                        </a:rPr>
                        <a:t>e</a:t>
                      </a:r>
                      <a:r>
                        <a:rPr sz="800" spc="10" dirty="0">
                          <a:latin typeface="Arial"/>
                          <a:cs typeface="Arial"/>
                        </a:rPr>
                        <a:t>c</a:t>
                      </a:r>
                      <a:r>
                        <a:rPr sz="800" spc="-5" dirty="0">
                          <a:latin typeface="Arial"/>
                          <a:cs typeface="Arial"/>
                        </a:rPr>
                        <a:t>t</a:t>
                      </a:r>
                      <a:r>
                        <a:rPr sz="800" spc="15" dirty="0">
                          <a:latin typeface="Arial"/>
                          <a:cs typeface="Arial"/>
                        </a:rPr>
                        <a:t>i</a:t>
                      </a:r>
                      <a:r>
                        <a:rPr sz="800" spc="10" dirty="0">
                          <a:latin typeface="Arial"/>
                          <a:cs typeface="Arial"/>
                        </a:rPr>
                        <a:t>v</a:t>
                      </a:r>
                      <a:r>
                        <a:rPr sz="800" spc="-10" dirty="0">
                          <a:latin typeface="Arial"/>
                          <a:cs typeface="Arial"/>
                        </a:rPr>
                        <a:t>e</a:t>
                      </a:r>
                      <a:r>
                        <a:rPr sz="800" dirty="0">
                          <a:latin typeface="Arial"/>
                          <a:cs typeface="Arial"/>
                        </a:rPr>
                        <a:t>,   </a:t>
                      </a:r>
                      <a:r>
                        <a:rPr sz="800" spc="90" dirty="0">
                          <a:latin typeface="Arial"/>
                          <a:cs typeface="Arial"/>
                        </a:rPr>
                        <a:t> </a:t>
                      </a:r>
                      <a:r>
                        <a:rPr sz="800" spc="-10" dirty="0">
                          <a:latin typeface="Arial"/>
                          <a:cs typeface="Arial"/>
                        </a:rPr>
                        <a:t>e</a:t>
                      </a:r>
                      <a:r>
                        <a:rPr sz="800" spc="10" dirty="0">
                          <a:latin typeface="Arial"/>
                          <a:cs typeface="Arial"/>
                        </a:rPr>
                        <a:t>s</a:t>
                      </a:r>
                      <a:r>
                        <a:rPr sz="800" spc="35" dirty="0">
                          <a:latin typeface="Arial"/>
                          <a:cs typeface="Arial"/>
                        </a:rPr>
                        <a:t>s</a:t>
                      </a:r>
                      <a:r>
                        <a:rPr sz="800" spc="-35" dirty="0">
                          <a:latin typeface="Arial"/>
                          <a:cs typeface="Arial"/>
                        </a:rPr>
                        <a:t>e</a:t>
                      </a:r>
                      <a:r>
                        <a:rPr sz="800" spc="15" dirty="0">
                          <a:latin typeface="Arial"/>
                          <a:cs typeface="Arial"/>
                        </a:rPr>
                        <a:t>n</a:t>
                      </a:r>
                      <a:r>
                        <a:rPr sz="800" spc="-5" dirty="0">
                          <a:latin typeface="Arial"/>
                          <a:cs typeface="Arial"/>
                        </a:rPr>
                        <a:t>t</a:t>
                      </a:r>
                      <a:r>
                        <a:rPr sz="800" spc="15" dirty="0">
                          <a:latin typeface="Arial"/>
                          <a:cs typeface="Arial"/>
                        </a:rPr>
                        <a:t>i</a:t>
                      </a:r>
                      <a:r>
                        <a:rPr sz="800" spc="-10" dirty="0">
                          <a:latin typeface="Arial"/>
                          <a:cs typeface="Arial"/>
                        </a:rPr>
                        <a:t>a</a:t>
                      </a:r>
                      <a:r>
                        <a:rPr sz="800" dirty="0">
                          <a:latin typeface="Arial"/>
                          <a:cs typeface="Arial"/>
                        </a:rPr>
                        <a:t>l </a:t>
                      </a:r>
                      <a:r>
                        <a:rPr sz="800" spc="-10" dirty="0">
                          <a:latin typeface="Arial"/>
                          <a:cs typeface="Arial"/>
                        </a:rPr>
                        <a:t>q</a:t>
                      </a:r>
                      <a:r>
                        <a:rPr sz="800" spc="15" dirty="0">
                          <a:latin typeface="Arial"/>
                          <a:cs typeface="Arial"/>
                        </a:rPr>
                        <a:t>u</a:t>
                      </a:r>
                      <a:r>
                        <a:rPr sz="800" spc="-35" dirty="0">
                          <a:latin typeface="Arial"/>
                          <a:cs typeface="Arial"/>
                        </a:rPr>
                        <a:t>e</a:t>
                      </a:r>
                      <a:r>
                        <a:rPr sz="800" spc="35" dirty="0">
                          <a:latin typeface="Arial"/>
                          <a:cs typeface="Arial"/>
                        </a:rPr>
                        <a:t>s</a:t>
                      </a:r>
                      <a:r>
                        <a:rPr sz="800" spc="-5" dirty="0">
                          <a:latin typeface="Arial"/>
                          <a:cs typeface="Arial"/>
                        </a:rPr>
                        <a:t>t</a:t>
                      </a:r>
                      <a:r>
                        <a:rPr sz="800" spc="15" dirty="0">
                          <a:latin typeface="Arial"/>
                          <a:cs typeface="Arial"/>
                        </a:rPr>
                        <a:t>i</a:t>
                      </a:r>
                      <a:r>
                        <a:rPr sz="800" spc="-10" dirty="0">
                          <a:latin typeface="Arial"/>
                          <a:cs typeface="Arial"/>
                        </a:rPr>
                        <a:t>o</a:t>
                      </a:r>
                      <a:r>
                        <a:rPr sz="800" dirty="0">
                          <a:latin typeface="Arial"/>
                          <a:cs typeface="Arial"/>
                        </a:rPr>
                        <a:t>n</a:t>
                      </a:r>
                      <a:r>
                        <a:rPr sz="800" spc="80" dirty="0">
                          <a:latin typeface="Arial"/>
                          <a:cs typeface="Arial"/>
                        </a:rPr>
                        <a:t> </a:t>
                      </a:r>
                      <a:r>
                        <a:rPr sz="800" spc="-10" dirty="0">
                          <a:latin typeface="Arial"/>
                          <a:cs typeface="Arial"/>
                        </a:rPr>
                        <a:t>o</a:t>
                      </a:r>
                      <a:r>
                        <a:rPr sz="800" dirty="0">
                          <a:latin typeface="Arial"/>
                          <a:cs typeface="Arial"/>
                        </a:rPr>
                        <a:t>r</a:t>
                      </a:r>
                      <a:r>
                        <a:rPr sz="800" spc="65" dirty="0">
                          <a:latin typeface="Arial"/>
                          <a:cs typeface="Arial"/>
                        </a:rPr>
                        <a:t> </a:t>
                      </a:r>
                      <a:r>
                        <a:rPr sz="800" spc="10" dirty="0">
                          <a:latin typeface="Arial"/>
                          <a:cs typeface="Arial"/>
                        </a:rPr>
                        <a:t>s</a:t>
                      </a:r>
                      <a:r>
                        <a:rPr sz="800" spc="15" dirty="0">
                          <a:latin typeface="Arial"/>
                          <a:cs typeface="Arial"/>
                        </a:rPr>
                        <a:t>t</a:t>
                      </a:r>
                      <a:r>
                        <a:rPr sz="800" spc="-10" dirty="0">
                          <a:latin typeface="Arial"/>
                          <a:cs typeface="Arial"/>
                        </a:rPr>
                        <a:t>an</a:t>
                      </a:r>
                      <a:r>
                        <a:rPr sz="800" spc="15" dirty="0">
                          <a:latin typeface="Arial"/>
                          <a:cs typeface="Arial"/>
                        </a:rPr>
                        <a:t>d</a:t>
                      </a:r>
                      <a:r>
                        <a:rPr sz="800" spc="-10" dirty="0">
                          <a:latin typeface="Arial"/>
                          <a:cs typeface="Arial"/>
                        </a:rPr>
                        <a:t>a</a:t>
                      </a:r>
                      <a:r>
                        <a:rPr sz="800" dirty="0">
                          <a:latin typeface="Arial"/>
                          <a:cs typeface="Arial"/>
                        </a:rPr>
                        <a:t>rd</a:t>
                      </a:r>
                      <a:r>
                        <a:rPr sz="800" spc="55" dirty="0">
                          <a:latin typeface="Arial"/>
                          <a:cs typeface="Arial"/>
                        </a:rPr>
                        <a:t> </a:t>
                      </a:r>
                      <a:r>
                        <a:rPr sz="800" spc="35" dirty="0">
                          <a:latin typeface="Arial"/>
                          <a:cs typeface="Arial"/>
                        </a:rPr>
                        <a:t>c</a:t>
                      </a:r>
                      <a:r>
                        <a:rPr sz="800" spc="-10" dirty="0">
                          <a:latin typeface="Arial"/>
                          <a:cs typeface="Arial"/>
                        </a:rPr>
                        <a:t>ou</a:t>
                      </a:r>
                      <a:r>
                        <a:rPr sz="800" dirty="0">
                          <a:latin typeface="Arial"/>
                          <a:cs typeface="Arial"/>
                        </a:rPr>
                        <a:t>r</a:t>
                      </a:r>
                      <a:r>
                        <a:rPr sz="800" spc="35" dirty="0">
                          <a:latin typeface="Arial"/>
                          <a:cs typeface="Arial"/>
                        </a:rPr>
                        <a:t>s</a:t>
                      </a:r>
                      <a:r>
                        <a:rPr sz="800" dirty="0">
                          <a:latin typeface="Arial"/>
                          <a:cs typeface="Arial"/>
                        </a:rPr>
                        <a:t>e</a:t>
                      </a:r>
                      <a:r>
                        <a:rPr sz="800" spc="55" dirty="0">
                          <a:latin typeface="Arial"/>
                          <a:cs typeface="Arial"/>
                        </a:rPr>
                        <a:t> </a:t>
                      </a:r>
                      <a:r>
                        <a:rPr sz="800" spc="-35" dirty="0">
                          <a:latin typeface="Arial"/>
                          <a:cs typeface="Arial"/>
                        </a:rPr>
                        <a:t>o</a:t>
                      </a:r>
                      <a:r>
                        <a:rPr sz="800" dirty="0">
                          <a:latin typeface="Arial"/>
                          <a:cs typeface="Arial"/>
                        </a:rPr>
                        <a:t>f </a:t>
                      </a:r>
                      <a:r>
                        <a:rPr sz="800" spc="10" dirty="0">
                          <a:latin typeface="Arial"/>
                          <a:cs typeface="Arial"/>
                        </a:rPr>
                        <a:t>s</a:t>
                      </a:r>
                      <a:r>
                        <a:rPr sz="800" spc="-5" dirty="0">
                          <a:latin typeface="Arial"/>
                          <a:cs typeface="Arial"/>
                        </a:rPr>
                        <a:t>t</a:t>
                      </a:r>
                      <a:r>
                        <a:rPr sz="800" spc="-10" dirty="0">
                          <a:latin typeface="Arial"/>
                          <a:cs typeface="Arial"/>
                        </a:rPr>
                        <a:t>u</a:t>
                      </a:r>
                      <a:r>
                        <a:rPr sz="800" spc="15" dirty="0">
                          <a:latin typeface="Arial"/>
                          <a:cs typeface="Arial"/>
                        </a:rPr>
                        <a:t>d</a:t>
                      </a:r>
                      <a:r>
                        <a:rPr sz="800" dirty="0">
                          <a:latin typeface="Arial"/>
                          <a:cs typeface="Arial"/>
                        </a:rPr>
                        <a:t>y</a:t>
                      </a:r>
                      <a:r>
                        <a:rPr sz="800" spc="5" dirty="0">
                          <a:latin typeface="Arial"/>
                          <a:cs typeface="Arial"/>
                        </a:rPr>
                        <a:t> </a:t>
                      </a:r>
                      <a:r>
                        <a:rPr sz="800" spc="-10" dirty="0">
                          <a:latin typeface="Arial"/>
                          <a:cs typeface="Arial"/>
                        </a:rPr>
                        <a:t>i</a:t>
                      </a:r>
                      <a:r>
                        <a:rPr sz="800" dirty="0">
                          <a:latin typeface="Arial"/>
                          <a:cs typeface="Arial"/>
                        </a:rPr>
                        <a:t>s</a:t>
                      </a:r>
                      <a:r>
                        <a:rPr sz="800" spc="5" dirty="0">
                          <a:latin typeface="Arial"/>
                          <a:cs typeface="Arial"/>
                        </a:rPr>
                        <a:t> </a:t>
                      </a:r>
                      <a:r>
                        <a:rPr sz="800" spc="15" dirty="0">
                          <a:latin typeface="Arial"/>
                          <a:cs typeface="Arial"/>
                        </a:rPr>
                        <a:t>i</a:t>
                      </a:r>
                      <a:r>
                        <a:rPr sz="800" spc="-10" dirty="0">
                          <a:latin typeface="Arial"/>
                          <a:cs typeface="Arial"/>
                        </a:rPr>
                        <a:t>n</a:t>
                      </a:r>
                      <a:r>
                        <a:rPr sz="800" spc="35" dirty="0">
                          <a:latin typeface="Arial"/>
                          <a:cs typeface="Arial"/>
                        </a:rPr>
                        <a:t>c</a:t>
                      </a:r>
                      <a:r>
                        <a:rPr sz="800" spc="-35" dirty="0">
                          <a:latin typeface="Arial"/>
                          <a:cs typeface="Arial"/>
                        </a:rPr>
                        <a:t>o</a:t>
                      </a:r>
                      <a:r>
                        <a:rPr sz="800" dirty="0">
                          <a:latin typeface="Arial"/>
                          <a:cs typeface="Arial"/>
                        </a:rPr>
                        <a:t>r</a:t>
                      </a:r>
                      <a:r>
                        <a:rPr sz="800" spc="20" dirty="0">
                          <a:latin typeface="Arial"/>
                          <a:cs typeface="Arial"/>
                        </a:rPr>
                        <a:t>r</a:t>
                      </a:r>
                      <a:r>
                        <a:rPr sz="800" spc="-35" dirty="0">
                          <a:latin typeface="Arial"/>
                          <a:cs typeface="Arial"/>
                        </a:rPr>
                        <a:t>e</a:t>
                      </a:r>
                      <a:r>
                        <a:rPr sz="800" spc="35" dirty="0">
                          <a:latin typeface="Arial"/>
                          <a:cs typeface="Arial"/>
                        </a:rPr>
                        <a:t>c</a:t>
                      </a:r>
                      <a:r>
                        <a:rPr sz="800" dirty="0">
                          <a:latin typeface="Arial"/>
                          <a:cs typeface="Arial"/>
                        </a:rPr>
                        <a:t>t</a:t>
                      </a:r>
                      <a:r>
                        <a:rPr sz="800" spc="-15" dirty="0">
                          <a:latin typeface="Arial"/>
                          <a:cs typeface="Arial"/>
                        </a:rPr>
                        <a:t> </a:t>
                      </a:r>
                      <a:r>
                        <a:rPr sz="800" spc="40" dirty="0">
                          <a:latin typeface="Arial"/>
                          <a:cs typeface="Arial"/>
                        </a:rPr>
                        <a:t>f</a:t>
                      </a:r>
                      <a:r>
                        <a:rPr sz="800" spc="-35" dirty="0">
                          <a:latin typeface="Arial"/>
                          <a:cs typeface="Arial"/>
                        </a:rPr>
                        <a:t>o</a:t>
                      </a:r>
                      <a:r>
                        <a:rPr sz="800" dirty="0">
                          <a:latin typeface="Arial"/>
                          <a:cs typeface="Arial"/>
                        </a:rPr>
                        <a:t>r</a:t>
                      </a:r>
                      <a:r>
                        <a:rPr sz="800" spc="15" dirty="0">
                          <a:latin typeface="Arial"/>
                          <a:cs typeface="Arial"/>
                        </a:rPr>
                        <a:t> th</a:t>
                      </a:r>
                      <a:r>
                        <a:rPr sz="800" dirty="0">
                          <a:latin typeface="Arial"/>
                          <a:cs typeface="Arial"/>
                        </a:rPr>
                        <a:t>e</a:t>
                      </a:r>
                      <a:r>
                        <a:rPr sz="800" spc="-15" dirty="0">
                          <a:latin typeface="Arial"/>
                          <a:cs typeface="Arial"/>
                        </a:rPr>
                        <a:t> </a:t>
                      </a:r>
                      <a:r>
                        <a:rPr sz="800" spc="15" dirty="0">
                          <a:latin typeface="Arial"/>
                          <a:cs typeface="Arial"/>
                        </a:rPr>
                        <a:t>l</a:t>
                      </a:r>
                      <a:r>
                        <a:rPr sz="800" spc="-35" dirty="0">
                          <a:latin typeface="Arial"/>
                          <a:cs typeface="Arial"/>
                        </a:rPr>
                        <a:t>e</a:t>
                      </a:r>
                      <a:r>
                        <a:rPr sz="800" spc="10" dirty="0">
                          <a:latin typeface="Arial"/>
                          <a:cs typeface="Arial"/>
                        </a:rPr>
                        <a:t>s</a:t>
                      </a:r>
                      <a:r>
                        <a:rPr sz="800" spc="35" dirty="0">
                          <a:latin typeface="Arial"/>
                          <a:cs typeface="Arial"/>
                        </a:rPr>
                        <a:t>s</a:t>
                      </a:r>
                      <a:r>
                        <a:rPr sz="800" spc="-10" dirty="0">
                          <a:latin typeface="Arial"/>
                          <a:cs typeface="Arial"/>
                        </a:rPr>
                        <a:t>o</a:t>
                      </a:r>
                      <a:r>
                        <a:rPr sz="800" dirty="0">
                          <a:latin typeface="Arial"/>
                          <a:cs typeface="Arial"/>
                        </a:rPr>
                        <a:t>n </a:t>
                      </a:r>
                      <a:r>
                        <a:rPr sz="800" spc="-10" dirty="0">
                          <a:latin typeface="Arial"/>
                          <a:cs typeface="Arial"/>
                        </a:rPr>
                        <a:t>o</a:t>
                      </a:r>
                      <a:r>
                        <a:rPr sz="800" dirty="0">
                          <a:latin typeface="Arial"/>
                          <a:cs typeface="Arial"/>
                        </a:rPr>
                        <a:t>r </a:t>
                      </a:r>
                      <a:r>
                        <a:rPr sz="800" spc="80" dirty="0">
                          <a:latin typeface="Arial"/>
                          <a:cs typeface="Arial"/>
                        </a:rPr>
                        <a:t> </a:t>
                      </a:r>
                      <a:r>
                        <a:rPr sz="800" spc="15" dirty="0">
                          <a:latin typeface="Arial"/>
                          <a:cs typeface="Arial"/>
                        </a:rPr>
                        <a:t>th</a:t>
                      </a:r>
                      <a:r>
                        <a:rPr sz="800" dirty="0">
                          <a:latin typeface="Arial"/>
                          <a:cs typeface="Arial"/>
                        </a:rPr>
                        <a:t>e </a:t>
                      </a:r>
                      <a:r>
                        <a:rPr sz="800" spc="70" dirty="0">
                          <a:latin typeface="Arial"/>
                          <a:cs typeface="Arial"/>
                        </a:rPr>
                        <a:t> </a:t>
                      </a:r>
                      <a:r>
                        <a:rPr sz="800" dirty="0">
                          <a:latin typeface="Arial"/>
                          <a:cs typeface="Arial"/>
                        </a:rPr>
                        <a:t>3 </a:t>
                      </a:r>
                      <a:r>
                        <a:rPr sz="800" spc="70" dirty="0">
                          <a:latin typeface="Arial"/>
                          <a:cs typeface="Arial"/>
                        </a:rPr>
                        <a:t> </a:t>
                      </a:r>
                      <a:r>
                        <a:rPr sz="800" spc="35" dirty="0">
                          <a:latin typeface="Arial"/>
                          <a:cs typeface="Arial"/>
                        </a:rPr>
                        <a:t>c</a:t>
                      </a:r>
                      <a:r>
                        <a:rPr sz="800" spc="-10" dirty="0">
                          <a:latin typeface="Arial"/>
                          <a:cs typeface="Arial"/>
                        </a:rPr>
                        <a:t>o</a:t>
                      </a:r>
                      <a:r>
                        <a:rPr sz="800" spc="-15" dirty="0">
                          <a:latin typeface="Arial"/>
                          <a:cs typeface="Arial"/>
                        </a:rPr>
                        <a:t>m</a:t>
                      </a:r>
                      <a:r>
                        <a:rPr sz="800" spc="15" dirty="0">
                          <a:latin typeface="Arial"/>
                          <a:cs typeface="Arial"/>
                        </a:rPr>
                        <a:t>p</a:t>
                      </a:r>
                      <a:r>
                        <a:rPr sz="800" spc="-10" dirty="0">
                          <a:latin typeface="Arial"/>
                          <a:cs typeface="Arial"/>
                        </a:rPr>
                        <a:t>o</a:t>
                      </a:r>
                      <a:r>
                        <a:rPr sz="800" spc="15" dirty="0">
                          <a:latin typeface="Arial"/>
                          <a:cs typeface="Arial"/>
                        </a:rPr>
                        <a:t>n</a:t>
                      </a:r>
                      <a:r>
                        <a:rPr sz="800" spc="-10" dirty="0">
                          <a:latin typeface="Arial"/>
                          <a:cs typeface="Arial"/>
                        </a:rPr>
                        <a:t>e</a:t>
                      </a:r>
                      <a:r>
                        <a:rPr sz="800" spc="15" dirty="0">
                          <a:latin typeface="Arial"/>
                          <a:cs typeface="Arial"/>
                        </a:rPr>
                        <a:t>n</a:t>
                      </a:r>
                      <a:r>
                        <a:rPr sz="800" spc="-5" dirty="0">
                          <a:latin typeface="Arial"/>
                          <a:cs typeface="Arial"/>
                        </a:rPr>
                        <a:t>t</a:t>
                      </a:r>
                      <a:r>
                        <a:rPr sz="800" dirty="0">
                          <a:latin typeface="Arial"/>
                          <a:cs typeface="Arial"/>
                        </a:rPr>
                        <a:t>s  </a:t>
                      </a:r>
                      <a:r>
                        <a:rPr sz="800" spc="-105" dirty="0">
                          <a:latin typeface="Arial"/>
                          <a:cs typeface="Arial"/>
                        </a:rPr>
                        <a:t> </a:t>
                      </a:r>
                      <a:r>
                        <a:rPr sz="800" spc="-35" dirty="0">
                          <a:latin typeface="Arial"/>
                          <a:cs typeface="Arial"/>
                        </a:rPr>
                        <a:t>o</a:t>
                      </a:r>
                      <a:r>
                        <a:rPr sz="800" dirty="0">
                          <a:latin typeface="Arial"/>
                          <a:cs typeface="Arial"/>
                        </a:rPr>
                        <a:t>f </a:t>
                      </a:r>
                      <a:r>
                        <a:rPr sz="800" spc="100" dirty="0">
                          <a:latin typeface="Arial"/>
                          <a:cs typeface="Arial"/>
                        </a:rPr>
                        <a:t> </a:t>
                      </a:r>
                      <a:r>
                        <a:rPr sz="800" spc="-5" dirty="0">
                          <a:latin typeface="Arial"/>
                          <a:cs typeface="Arial"/>
                        </a:rPr>
                        <a:t>t</a:t>
                      </a:r>
                      <a:r>
                        <a:rPr sz="800" spc="15" dirty="0">
                          <a:latin typeface="Arial"/>
                          <a:cs typeface="Arial"/>
                        </a:rPr>
                        <a:t>he l</a:t>
                      </a:r>
                      <a:r>
                        <a:rPr sz="800" spc="-35" dirty="0">
                          <a:latin typeface="Arial"/>
                          <a:cs typeface="Arial"/>
                        </a:rPr>
                        <a:t>e</a:t>
                      </a:r>
                      <a:r>
                        <a:rPr sz="800" spc="10" dirty="0">
                          <a:latin typeface="Arial"/>
                          <a:cs typeface="Arial"/>
                        </a:rPr>
                        <a:t>s</a:t>
                      </a:r>
                      <a:r>
                        <a:rPr sz="800" spc="35" dirty="0">
                          <a:latin typeface="Arial"/>
                          <a:cs typeface="Arial"/>
                        </a:rPr>
                        <a:t>s</a:t>
                      </a:r>
                      <a:r>
                        <a:rPr sz="800" spc="-35" dirty="0">
                          <a:latin typeface="Arial"/>
                          <a:cs typeface="Arial"/>
                        </a:rPr>
                        <a:t>o</a:t>
                      </a:r>
                      <a:r>
                        <a:rPr sz="800" dirty="0">
                          <a:latin typeface="Arial"/>
                          <a:cs typeface="Arial"/>
                        </a:rPr>
                        <a:t>n    </a:t>
                      </a:r>
                      <a:r>
                        <a:rPr sz="800" spc="30" dirty="0">
                          <a:latin typeface="Arial"/>
                          <a:cs typeface="Arial"/>
                        </a:rPr>
                        <a:t> </a:t>
                      </a:r>
                      <a:r>
                        <a:rPr sz="800" spc="-10" dirty="0">
                          <a:latin typeface="Arial"/>
                          <a:cs typeface="Arial"/>
                        </a:rPr>
                        <a:t>ob</a:t>
                      </a:r>
                      <a:r>
                        <a:rPr sz="800" spc="15" dirty="0">
                          <a:latin typeface="Arial"/>
                          <a:cs typeface="Arial"/>
                        </a:rPr>
                        <a:t>j</a:t>
                      </a:r>
                      <a:r>
                        <a:rPr sz="800" spc="-35" dirty="0">
                          <a:latin typeface="Arial"/>
                          <a:cs typeface="Arial"/>
                        </a:rPr>
                        <a:t>e</a:t>
                      </a:r>
                      <a:r>
                        <a:rPr sz="800" spc="10" dirty="0">
                          <a:latin typeface="Arial"/>
                          <a:cs typeface="Arial"/>
                        </a:rPr>
                        <a:t>c</a:t>
                      </a:r>
                      <a:r>
                        <a:rPr sz="800" spc="15" dirty="0">
                          <a:latin typeface="Arial"/>
                          <a:cs typeface="Arial"/>
                        </a:rPr>
                        <a:t>ti</a:t>
                      </a:r>
                      <a:r>
                        <a:rPr sz="800" spc="-15" dirty="0">
                          <a:latin typeface="Arial"/>
                          <a:cs typeface="Arial"/>
                        </a:rPr>
                        <a:t>v</a:t>
                      </a:r>
                      <a:r>
                        <a:rPr sz="800" dirty="0">
                          <a:latin typeface="Arial"/>
                          <a:cs typeface="Arial"/>
                        </a:rPr>
                        <a:t>e    </a:t>
                      </a:r>
                      <a:r>
                        <a:rPr sz="800" spc="5" dirty="0">
                          <a:latin typeface="Arial"/>
                          <a:cs typeface="Arial"/>
                        </a:rPr>
                        <a:t> </a:t>
                      </a:r>
                      <a:r>
                        <a:rPr sz="800" spc="-10" dirty="0">
                          <a:latin typeface="Arial"/>
                          <a:cs typeface="Arial"/>
                        </a:rPr>
                        <a:t>a</a:t>
                      </a:r>
                      <a:r>
                        <a:rPr sz="800" spc="20" dirty="0">
                          <a:latin typeface="Arial"/>
                          <a:cs typeface="Arial"/>
                        </a:rPr>
                        <a:t>r</a:t>
                      </a:r>
                      <a:r>
                        <a:rPr sz="800" dirty="0">
                          <a:latin typeface="Arial"/>
                          <a:cs typeface="Arial"/>
                        </a:rPr>
                        <a:t>e    </a:t>
                      </a:r>
                      <a:r>
                        <a:rPr sz="800" spc="-20" dirty="0">
                          <a:latin typeface="Arial"/>
                          <a:cs typeface="Arial"/>
                        </a:rPr>
                        <a:t> </a:t>
                      </a:r>
                      <a:r>
                        <a:rPr sz="800" spc="15" dirty="0">
                          <a:latin typeface="Arial"/>
                          <a:cs typeface="Arial"/>
                        </a:rPr>
                        <a:t>n</a:t>
                      </a:r>
                      <a:r>
                        <a:rPr sz="800" spc="-10" dirty="0">
                          <a:latin typeface="Arial"/>
                          <a:cs typeface="Arial"/>
                        </a:rPr>
                        <a:t>ot </a:t>
                      </a:r>
                      <a:r>
                        <a:rPr sz="800" spc="10" dirty="0">
                          <a:latin typeface="Arial"/>
                          <a:cs typeface="Arial"/>
                        </a:rPr>
                        <a:t>m</a:t>
                      </a:r>
                      <a:r>
                        <a:rPr sz="800" spc="-10" dirty="0">
                          <a:latin typeface="Arial"/>
                          <a:cs typeface="Arial"/>
                        </a:rPr>
                        <a:t>e</a:t>
                      </a:r>
                      <a:r>
                        <a:rPr sz="800" spc="-35" dirty="0">
                          <a:latin typeface="Arial"/>
                          <a:cs typeface="Arial"/>
                        </a:rPr>
                        <a:t>a</a:t>
                      </a:r>
                      <a:r>
                        <a:rPr sz="800" spc="35" dirty="0">
                          <a:latin typeface="Arial"/>
                          <a:cs typeface="Arial"/>
                        </a:rPr>
                        <a:t>s</a:t>
                      </a:r>
                      <a:r>
                        <a:rPr sz="800" spc="-10" dirty="0">
                          <a:latin typeface="Arial"/>
                          <a:cs typeface="Arial"/>
                        </a:rPr>
                        <a:t>u</a:t>
                      </a:r>
                      <a:r>
                        <a:rPr sz="800" spc="20" dirty="0">
                          <a:latin typeface="Arial"/>
                          <a:cs typeface="Arial"/>
                        </a:rPr>
                        <a:t>r</a:t>
                      </a:r>
                      <a:r>
                        <a:rPr sz="800" spc="-10" dirty="0">
                          <a:latin typeface="Arial"/>
                          <a:cs typeface="Arial"/>
                        </a:rPr>
                        <a:t>a</a:t>
                      </a:r>
                      <a:r>
                        <a:rPr sz="800" spc="15" dirty="0">
                          <a:latin typeface="Arial"/>
                          <a:cs typeface="Arial"/>
                        </a:rPr>
                        <a:t>bl</a:t>
                      </a:r>
                      <a:r>
                        <a:rPr sz="800" spc="-35" dirty="0">
                          <a:latin typeface="Arial"/>
                          <a:cs typeface="Arial"/>
                        </a:rPr>
                        <a:t>e</a:t>
                      </a:r>
                      <a:r>
                        <a:rPr sz="800" dirty="0">
                          <a:latin typeface="Arial"/>
                          <a:cs typeface="Arial"/>
                        </a:rPr>
                        <a:t>.</a:t>
                      </a:r>
                      <a:endParaRPr sz="8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151765" marR="146050" indent="51435">
                        <a:lnSpc>
                          <a:spcPts val="910"/>
                        </a:lnSpc>
                      </a:pPr>
                      <a:r>
                        <a:rPr sz="800" b="1" spc="-5" dirty="0">
                          <a:latin typeface="Arial"/>
                          <a:cs typeface="Arial"/>
                        </a:rPr>
                        <a:t>L</a:t>
                      </a:r>
                      <a:r>
                        <a:rPr sz="800" b="1" spc="-10" dirty="0">
                          <a:latin typeface="Arial"/>
                          <a:cs typeface="Arial"/>
                        </a:rPr>
                        <a:t>e</a:t>
                      </a:r>
                      <a:r>
                        <a:rPr sz="800" b="1" spc="15" dirty="0">
                          <a:latin typeface="Arial"/>
                          <a:cs typeface="Arial"/>
                        </a:rPr>
                        <a:t>s</a:t>
                      </a:r>
                      <a:r>
                        <a:rPr sz="800" b="1" spc="-10" dirty="0">
                          <a:latin typeface="Arial"/>
                          <a:cs typeface="Arial"/>
                        </a:rPr>
                        <a:t>s</a:t>
                      </a:r>
                      <a:r>
                        <a:rPr sz="800" b="1" spc="15" dirty="0">
                          <a:latin typeface="Arial"/>
                          <a:cs typeface="Arial"/>
                        </a:rPr>
                        <a:t>o</a:t>
                      </a:r>
                      <a:r>
                        <a:rPr sz="800" b="1" dirty="0">
                          <a:latin typeface="Arial"/>
                          <a:cs typeface="Arial"/>
                        </a:rPr>
                        <a:t>n </a:t>
                      </a:r>
                      <a:r>
                        <a:rPr sz="800" b="1" spc="-20" dirty="0">
                          <a:latin typeface="Arial"/>
                          <a:cs typeface="Arial"/>
                        </a:rPr>
                        <a:t>O</a:t>
                      </a:r>
                      <a:r>
                        <a:rPr sz="800" b="1" spc="15" dirty="0">
                          <a:latin typeface="Arial"/>
                          <a:cs typeface="Arial"/>
                        </a:rPr>
                        <a:t>b</a:t>
                      </a:r>
                      <a:r>
                        <a:rPr sz="800" b="1" spc="-5" dirty="0">
                          <a:latin typeface="Arial"/>
                          <a:cs typeface="Arial"/>
                        </a:rPr>
                        <a:t>j</a:t>
                      </a:r>
                      <a:r>
                        <a:rPr sz="800" b="1" spc="15" dirty="0">
                          <a:latin typeface="Arial"/>
                          <a:cs typeface="Arial"/>
                        </a:rPr>
                        <a:t>e</a:t>
                      </a:r>
                      <a:r>
                        <a:rPr sz="800" b="1" spc="-10" dirty="0">
                          <a:latin typeface="Arial"/>
                          <a:cs typeface="Arial"/>
                        </a:rPr>
                        <a:t>c</a:t>
                      </a:r>
                      <a:r>
                        <a:rPr sz="800" b="1" dirty="0">
                          <a:latin typeface="Arial"/>
                          <a:cs typeface="Arial"/>
                        </a:rPr>
                        <a:t>t</a:t>
                      </a:r>
                      <a:r>
                        <a:rPr sz="800" b="1" spc="-5" dirty="0">
                          <a:latin typeface="Arial"/>
                          <a:cs typeface="Arial"/>
                        </a:rPr>
                        <a:t>i</a:t>
                      </a:r>
                      <a:r>
                        <a:rPr sz="800" b="1" spc="15" dirty="0">
                          <a:latin typeface="Arial"/>
                          <a:cs typeface="Arial"/>
                        </a:rPr>
                        <a:t>v</a:t>
                      </a:r>
                      <a:r>
                        <a:rPr sz="800" b="1" dirty="0">
                          <a:latin typeface="Arial"/>
                          <a:cs typeface="Arial"/>
                        </a:rPr>
                        <a:t>e</a:t>
                      </a:r>
                      <a:endParaRPr sz="8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r>
              <a:tr h="1258824">
                <a:tc>
                  <a:txBody>
                    <a:bodyPr/>
                    <a:lstStyle/>
                    <a:p>
                      <a:pPr marL="294640" indent="-228600">
                        <a:lnSpc>
                          <a:spcPct val="100000"/>
                        </a:lnSpc>
                        <a:buFont typeface="Symbol"/>
                        <a:buChar char=""/>
                        <a:tabLst>
                          <a:tab pos="295275" algn="l"/>
                        </a:tabLst>
                      </a:pPr>
                      <a:r>
                        <a:rPr sz="800" spc="25" dirty="0">
                          <a:latin typeface="Arial"/>
                          <a:cs typeface="Arial"/>
                        </a:rPr>
                        <a:t>C</a:t>
                      </a:r>
                      <a:r>
                        <a:rPr sz="800" spc="-35" dirty="0">
                          <a:latin typeface="Arial"/>
                          <a:cs typeface="Arial"/>
                        </a:rPr>
                        <a:t>o</a:t>
                      </a:r>
                      <a:r>
                        <a:rPr sz="800" spc="-10" dirty="0">
                          <a:latin typeface="Arial"/>
                          <a:cs typeface="Arial"/>
                        </a:rPr>
                        <a:t>n</a:t>
                      </a:r>
                      <a:r>
                        <a:rPr sz="800" spc="15" dirty="0">
                          <a:latin typeface="Arial"/>
                          <a:cs typeface="Arial"/>
                        </a:rPr>
                        <a:t>t</a:t>
                      </a:r>
                      <a:r>
                        <a:rPr sz="800" spc="-10" dirty="0">
                          <a:latin typeface="Arial"/>
                          <a:cs typeface="Arial"/>
                        </a:rPr>
                        <a:t>e</a:t>
                      </a:r>
                      <a:r>
                        <a:rPr sz="800" spc="15" dirty="0">
                          <a:latin typeface="Arial"/>
                          <a:cs typeface="Arial"/>
                        </a:rPr>
                        <a:t>n</a:t>
                      </a:r>
                      <a:r>
                        <a:rPr sz="800" dirty="0">
                          <a:latin typeface="Arial"/>
                          <a:cs typeface="Arial"/>
                        </a:rPr>
                        <a:t>t</a:t>
                      </a:r>
                      <a:r>
                        <a:rPr sz="800" spc="-15" dirty="0">
                          <a:latin typeface="Arial"/>
                          <a:cs typeface="Arial"/>
                        </a:rPr>
                        <a:t> </a:t>
                      </a:r>
                      <a:r>
                        <a:rPr sz="800" spc="-10" dirty="0">
                          <a:latin typeface="Arial"/>
                          <a:cs typeface="Arial"/>
                        </a:rPr>
                        <a:t>i</a:t>
                      </a:r>
                      <a:r>
                        <a:rPr sz="800" dirty="0">
                          <a:latin typeface="Arial"/>
                          <a:cs typeface="Arial"/>
                        </a:rPr>
                        <a:t>s</a:t>
                      </a:r>
                      <a:r>
                        <a:rPr sz="800" spc="25" dirty="0">
                          <a:latin typeface="Arial"/>
                          <a:cs typeface="Arial"/>
                        </a:rPr>
                        <a:t> </a:t>
                      </a:r>
                      <a:r>
                        <a:rPr sz="800" spc="15" dirty="0">
                          <a:latin typeface="Arial"/>
                          <a:cs typeface="Arial"/>
                        </a:rPr>
                        <a:t>d</a:t>
                      </a:r>
                      <a:r>
                        <a:rPr sz="800" spc="-35" dirty="0">
                          <a:latin typeface="Arial"/>
                          <a:cs typeface="Arial"/>
                        </a:rPr>
                        <a:t>e</a:t>
                      </a:r>
                      <a:r>
                        <a:rPr sz="800" spc="10" dirty="0">
                          <a:latin typeface="Arial"/>
                          <a:cs typeface="Arial"/>
                        </a:rPr>
                        <a:t>sc</a:t>
                      </a:r>
                      <a:r>
                        <a:rPr sz="800" dirty="0">
                          <a:latin typeface="Arial"/>
                          <a:cs typeface="Arial"/>
                        </a:rPr>
                        <a:t>r</a:t>
                      </a:r>
                      <a:r>
                        <a:rPr sz="800" spc="15" dirty="0">
                          <a:latin typeface="Arial"/>
                          <a:cs typeface="Arial"/>
                        </a:rPr>
                        <a:t>ib</a:t>
                      </a:r>
                      <a:r>
                        <a:rPr sz="800" spc="-10" dirty="0">
                          <a:latin typeface="Arial"/>
                          <a:cs typeface="Arial"/>
                        </a:rPr>
                        <a:t>e</a:t>
                      </a:r>
                      <a:r>
                        <a:rPr sz="800" dirty="0">
                          <a:latin typeface="Arial"/>
                          <a:cs typeface="Arial"/>
                        </a:rPr>
                        <a:t>d</a:t>
                      </a:r>
                      <a:r>
                        <a:rPr sz="800" spc="5" dirty="0">
                          <a:latin typeface="Arial"/>
                          <a:cs typeface="Arial"/>
                        </a:rPr>
                        <a:t> </a:t>
                      </a:r>
                      <a:r>
                        <a:rPr sz="800" spc="-10" dirty="0">
                          <a:latin typeface="Arial"/>
                          <a:cs typeface="Arial"/>
                        </a:rPr>
                        <a:t>e</a:t>
                      </a:r>
                      <a:r>
                        <a:rPr sz="800" spc="-15" dirty="0">
                          <a:latin typeface="Arial"/>
                          <a:cs typeface="Arial"/>
                        </a:rPr>
                        <a:t>x</a:t>
                      </a:r>
                      <a:r>
                        <a:rPr sz="800" spc="15" dirty="0">
                          <a:latin typeface="Arial"/>
                          <a:cs typeface="Arial"/>
                        </a:rPr>
                        <a:t>pl</a:t>
                      </a:r>
                      <a:r>
                        <a:rPr sz="800" spc="-10" dirty="0">
                          <a:latin typeface="Arial"/>
                          <a:cs typeface="Arial"/>
                        </a:rPr>
                        <a:t>i</a:t>
                      </a:r>
                      <a:r>
                        <a:rPr sz="800" spc="10" dirty="0">
                          <a:latin typeface="Arial"/>
                          <a:cs typeface="Arial"/>
                        </a:rPr>
                        <a:t>c</a:t>
                      </a:r>
                      <a:r>
                        <a:rPr sz="800" spc="-10" dirty="0">
                          <a:latin typeface="Arial"/>
                          <a:cs typeface="Arial"/>
                        </a:rPr>
                        <a:t>i</a:t>
                      </a:r>
                      <a:r>
                        <a:rPr sz="800" spc="-5" dirty="0">
                          <a:latin typeface="Arial"/>
                          <a:cs typeface="Arial"/>
                        </a:rPr>
                        <a:t>t</a:t>
                      </a:r>
                      <a:r>
                        <a:rPr sz="800" spc="15" dirty="0">
                          <a:latin typeface="Arial"/>
                          <a:cs typeface="Arial"/>
                        </a:rPr>
                        <a:t>l</a:t>
                      </a:r>
                      <a:r>
                        <a:rPr sz="800" spc="-15" dirty="0">
                          <a:latin typeface="Arial"/>
                          <a:cs typeface="Arial"/>
                        </a:rPr>
                        <a:t>y</a:t>
                      </a:r>
                      <a:r>
                        <a:rPr sz="800" dirty="0">
                          <a:latin typeface="Arial"/>
                          <a:cs typeface="Arial"/>
                        </a:rPr>
                        <a:t>.</a:t>
                      </a:r>
                      <a:endParaRPr sz="800">
                        <a:latin typeface="Arial"/>
                        <a:cs typeface="Arial"/>
                      </a:endParaRPr>
                    </a:p>
                    <a:p>
                      <a:pPr marL="294640" marR="57785" indent="-228600" algn="just">
                        <a:lnSpc>
                          <a:spcPts val="910"/>
                        </a:lnSpc>
                        <a:spcBef>
                          <a:spcPts val="95"/>
                        </a:spcBef>
                        <a:buFont typeface="Symbol"/>
                        <a:buChar char=""/>
                        <a:tabLst>
                          <a:tab pos="295275" algn="l"/>
                        </a:tabLst>
                      </a:pPr>
                      <a:r>
                        <a:rPr sz="800" spc="20" dirty="0">
                          <a:latin typeface="Arial"/>
                          <a:cs typeface="Arial"/>
                        </a:rPr>
                        <a:t>K</a:t>
                      </a:r>
                      <a:r>
                        <a:rPr sz="800" spc="-10" dirty="0">
                          <a:latin typeface="Arial"/>
                          <a:cs typeface="Arial"/>
                        </a:rPr>
                        <a:t>e</a:t>
                      </a:r>
                      <a:r>
                        <a:rPr sz="800" dirty="0">
                          <a:latin typeface="Arial"/>
                          <a:cs typeface="Arial"/>
                        </a:rPr>
                        <a:t>y </a:t>
                      </a:r>
                      <a:r>
                        <a:rPr sz="800" spc="95" dirty="0">
                          <a:latin typeface="Arial"/>
                          <a:cs typeface="Arial"/>
                        </a:rPr>
                        <a:t> </a:t>
                      </a:r>
                      <a:r>
                        <a:rPr sz="800" spc="15" dirty="0">
                          <a:latin typeface="Arial"/>
                          <a:cs typeface="Arial"/>
                        </a:rPr>
                        <a:t>p</a:t>
                      </a:r>
                      <a:r>
                        <a:rPr sz="800" spc="-10" dirty="0">
                          <a:latin typeface="Arial"/>
                          <a:cs typeface="Arial"/>
                        </a:rPr>
                        <a:t>o</a:t>
                      </a:r>
                      <a:r>
                        <a:rPr sz="800" spc="15" dirty="0">
                          <a:latin typeface="Arial"/>
                          <a:cs typeface="Arial"/>
                        </a:rPr>
                        <a:t>i</a:t>
                      </a:r>
                      <a:r>
                        <a:rPr sz="800" spc="-10" dirty="0">
                          <a:latin typeface="Arial"/>
                          <a:cs typeface="Arial"/>
                        </a:rPr>
                        <a:t>n</a:t>
                      </a:r>
                      <a:r>
                        <a:rPr sz="800" spc="-5" dirty="0">
                          <a:latin typeface="Arial"/>
                          <a:cs typeface="Arial"/>
                        </a:rPr>
                        <a:t>t</a:t>
                      </a:r>
                      <a:r>
                        <a:rPr sz="800" dirty="0">
                          <a:latin typeface="Arial"/>
                          <a:cs typeface="Arial"/>
                        </a:rPr>
                        <a:t>s  </a:t>
                      </a:r>
                      <a:r>
                        <a:rPr sz="800" spc="-80" dirty="0">
                          <a:latin typeface="Arial"/>
                          <a:cs typeface="Arial"/>
                        </a:rPr>
                        <a:t> </a:t>
                      </a:r>
                      <a:r>
                        <a:rPr sz="800" spc="-10" dirty="0">
                          <a:latin typeface="Arial"/>
                          <a:cs typeface="Arial"/>
                        </a:rPr>
                        <a:t>an</a:t>
                      </a:r>
                      <a:r>
                        <a:rPr sz="800" dirty="0">
                          <a:latin typeface="Arial"/>
                          <a:cs typeface="Arial"/>
                        </a:rPr>
                        <a:t>d </a:t>
                      </a:r>
                      <a:r>
                        <a:rPr sz="800" spc="95" dirty="0">
                          <a:latin typeface="Arial"/>
                          <a:cs typeface="Arial"/>
                        </a:rPr>
                        <a:t> </a:t>
                      </a:r>
                      <a:r>
                        <a:rPr sz="800" spc="35" dirty="0">
                          <a:latin typeface="Arial"/>
                          <a:cs typeface="Arial"/>
                        </a:rPr>
                        <a:t>c</a:t>
                      </a:r>
                      <a:r>
                        <a:rPr sz="800" spc="-10" dirty="0">
                          <a:latin typeface="Arial"/>
                          <a:cs typeface="Arial"/>
                        </a:rPr>
                        <a:t>on</a:t>
                      </a:r>
                      <a:r>
                        <a:rPr sz="800" spc="35" dirty="0">
                          <a:latin typeface="Arial"/>
                          <a:cs typeface="Arial"/>
                        </a:rPr>
                        <a:t>c</a:t>
                      </a:r>
                      <a:r>
                        <a:rPr sz="800" spc="-10" dirty="0">
                          <a:latin typeface="Arial"/>
                          <a:cs typeface="Arial"/>
                        </a:rPr>
                        <a:t>ep</a:t>
                      </a:r>
                      <a:r>
                        <a:rPr sz="800" spc="-5" dirty="0">
                          <a:latin typeface="Arial"/>
                          <a:cs typeface="Arial"/>
                        </a:rPr>
                        <a:t>t</a:t>
                      </a:r>
                      <a:r>
                        <a:rPr sz="800" dirty="0">
                          <a:latin typeface="Arial"/>
                          <a:cs typeface="Arial"/>
                        </a:rPr>
                        <a:t>s  </a:t>
                      </a:r>
                      <a:r>
                        <a:rPr sz="800" spc="-80" dirty="0">
                          <a:latin typeface="Arial"/>
                          <a:cs typeface="Arial"/>
                        </a:rPr>
                        <a:t> </a:t>
                      </a:r>
                      <a:r>
                        <a:rPr sz="800" spc="-10" dirty="0">
                          <a:latin typeface="Arial"/>
                          <a:cs typeface="Arial"/>
                        </a:rPr>
                        <a:t>a</a:t>
                      </a:r>
                      <a:r>
                        <a:rPr sz="800" spc="20" dirty="0">
                          <a:latin typeface="Arial"/>
                          <a:cs typeface="Arial"/>
                        </a:rPr>
                        <a:t>r</a:t>
                      </a:r>
                      <a:r>
                        <a:rPr sz="800" dirty="0">
                          <a:latin typeface="Arial"/>
                          <a:cs typeface="Arial"/>
                        </a:rPr>
                        <a:t>e </a:t>
                      </a:r>
                      <a:r>
                        <a:rPr sz="800" spc="-10" dirty="0">
                          <a:latin typeface="Arial"/>
                          <a:cs typeface="Arial"/>
                        </a:rPr>
                        <a:t>p</a:t>
                      </a:r>
                      <a:r>
                        <a:rPr sz="800" spc="20" dirty="0">
                          <a:latin typeface="Arial"/>
                          <a:cs typeface="Arial"/>
                        </a:rPr>
                        <a:t>r</a:t>
                      </a:r>
                      <a:r>
                        <a:rPr sz="800" spc="-35" dirty="0">
                          <a:latin typeface="Arial"/>
                          <a:cs typeface="Arial"/>
                        </a:rPr>
                        <a:t>e</a:t>
                      </a:r>
                      <a:r>
                        <a:rPr sz="800" spc="35" dirty="0">
                          <a:latin typeface="Arial"/>
                          <a:cs typeface="Arial"/>
                        </a:rPr>
                        <a:t>s</a:t>
                      </a:r>
                      <a:r>
                        <a:rPr sz="800" spc="-10" dirty="0">
                          <a:latin typeface="Arial"/>
                          <a:cs typeface="Arial"/>
                        </a:rPr>
                        <a:t>en</a:t>
                      </a:r>
                      <a:r>
                        <a:rPr sz="800" spc="15" dirty="0">
                          <a:latin typeface="Arial"/>
                          <a:cs typeface="Arial"/>
                        </a:rPr>
                        <a:t>t</a:t>
                      </a:r>
                      <a:r>
                        <a:rPr sz="800" spc="-10" dirty="0">
                          <a:latin typeface="Arial"/>
                          <a:cs typeface="Arial"/>
                        </a:rPr>
                        <a:t>e</a:t>
                      </a:r>
                      <a:r>
                        <a:rPr sz="800" dirty="0">
                          <a:latin typeface="Arial"/>
                          <a:cs typeface="Arial"/>
                        </a:rPr>
                        <a:t>d</a:t>
                      </a:r>
                      <a:r>
                        <a:rPr sz="800" spc="5" dirty="0">
                          <a:latin typeface="Arial"/>
                          <a:cs typeface="Arial"/>
                        </a:rPr>
                        <a:t> </a:t>
                      </a:r>
                      <a:r>
                        <a:rPr sz="800" spc="10" dirty="0">
                          <a:latin typeface="Arial"/>
                          <a:cs typeface="Arial"/>
                        </a:rPr>
                        <a:t>v</a:t>
                      </a:r>
                      <a:r>
                        <a:rPr sz="800" spc="-10" dirty="0">
                          <a:latin typeface="Arial"/>
                          <a:cs typeface="Arial"/>
                        </a:rPr>
                        <a:t>e</a:t>
                      </a:r>
                      <a:r>
                        <a:rPr sz="800" spc="20" dirty="0">
                          <a:latin typeface="Arial"/>
                          <a:cs typeface="Arial"/>
                        </a:rPr>
                        <a:t>r</a:t>
                      </a:r>
                      <a:r>
                        <a:rPr sz="800" dirty="0">
                          <a:latin typeface="Arial"/>
                          <a:cs typeface="Arial"/>
                        </a:rPr>
                        <a:t>y</a:t>
                      </a:r>
                      <a:r>
                        <a:rPr sz="800" spc="5" dirty="0">
                          <a:latin typeface="Arial"/>
                          <a:cs typeface="Arial"/>
                        </a:rPr>
                        <a:t> </a:t>
                      </a:r>
                      <a:r>
                        <a:rPr sz="800" dirty="0">
                          <a:latin typeface="Arial"/>
                          <a:cs typeface="Arial"/>
                        </a:rPr>
                        <a:t>w</a:t>
                      </a:r>
                      <a:r>
                        <a:rPr sz="800" spc="-10" dirty="0">
                          <a:latin typeface="Arial"/>
                          <a:cs typeface="Arial"/>
                        </a:rPr>
                        <a:t>ell</a:t>
                      </a:r>
                      <a:r>
                        <a:rPr sz="800" dirty="0">
                          <a:latin typeface="Arial"/>
                          <a:cs typeface="Arial"/>
                        </a:rPr>
                        <a:t>.</a:t>
                      </a:r>
                      <a:endParaRPr sz="800">
                        <a:latin typeface="Arial"/>
                        <a:cs typeface="Arial"/>
                      </a:endParaRPr>
                    </a:p>
                    <a:p>
                      <a:pPr marL="294640" marR="57785" indent="-228600" algn="just">
                        <a:lnSpc>
                          <a:spcPts val="910"/>
                        </a:lnSpc>
                        <a:spcBef>
                          <a:spcPts val="70"/>
                        </a:spcBef>
                        <a:buFont typeface="Symbol"/>
                        <a:buChar char=""/>
                        <a:tabLst>
                          <a:tab pos="295275" algn="l"/>
                        </a:tabLst>
                      </a:pPr>
                      <a:r>
                        <a:rPr sz="800" spc="15" dirty="0">
                          <a:latin typeface="Arial"/>
                          <a:cs typeface="Arial"/>
                        </a:rPr>
                        <a:t>T</a:t>
                      </a:r>
                      <a:r>
                        <a:rPr sz="800" spc="-10" dirty="0">
                          <a:latin typeface="Arial"/>
                          <a:cs typeface="Arial"/>
                        </a:rPr>
                        <a:t>h</a:t>
                      </a:r>
                      <a:r>
                        <a:rPr sz="800" spc="20" dirty="0">
                          <a:latin typeface="Arial"/>
                          <a:cs typeface="Arial"/>
                        </a:rPr>
                        <a:t>r</a:t>
                      </a:r>
                      <a:r>
                        <a:rPr sz="800" spc="-10" dirty="0">
                          <a:latin typeface="Arial"/>
                          <a:cs typeface="Arial"/>
                        </a:rPr>
                        <a:t>e</a:t>
                      </a:r>
                      <a:r>
                        <a:rPr sz="800" dirty="0">
                          <a:latin typeface="Arial"/>
                          <a:cs typeface="Arial"/>
                        </a:rPr>
                        <a:t>e     </a:t>
                      </a:r>
                      <a:r>
                        <a:rPr sz="800" spc="45" dirty="0">
                          <a:latin typeface="Arial"/>
                          <a:cs typeface="Arial"/>
                        </a:rPr>
                        <a:t> </a:t>
                      </a:r>
                      <a:r>
                        <a:rPr sz="800" spc="-10" dirty="0">
                          <a:latin typeface="Arial"/>
                          <a:cs typeface="Arial"/>
                        </a:rPr>
                        <a:t>e</a:t>
                      </a:r>
                      <a:r>
                        <a:rPr sz="800" spc="-15" dirty="0">
                          <a:latin typeface="Arial"/>
                          <a:cs typeface="Arial"/>
                        </a:rPr>
                        <a:t>x</a:t>
                      </a:r>
                      <a:r>
                        <a:rPr sz="800" spc="-10" dirty="0">
                          <a:latin typeface="Arial"/>
                          <a:cs typeface="Arial"/>
                        </a:rPr>
                        <a:t>a</a:t>
                      </a:r>
                      <a:r>
                        <a:rPr sz="800" spc="10" dirty="0">
                          <a:latin typeface="Arial"/>
                          <a:cs typeface="Arial"/>
                        </a:rPr>
                        <a:t>m</a:t>
                      </a:r>
                      <a:r>
                        <a:rPr sz="800" spc="15" dirty="0">
                          <a:latin typeface="Arial"/>
                          <a:cs typeface="Arial"/>
                        </a:rPr>
                        <a:t>pl</a:t>
                      </a:r>
                      <a:r>
                        <a:rPr sz="800" spc="-35" dirty="0">
                          <a:latin typeface="Arial"/>
                          <a:cs typeface="Arial"/>
                        </a:rPr>
                        <a:t>e</a:t>
                      </a:r>
                      <a:r>
                        <a:rPr sz="800" dirty="0">
                          <a:latin typeface="Arial"/>
                          <a:cs typeface="Arial"/>
                        </a:rPr>
                        <a:t>s     </a:t>
                      </a:r>
                      <a:r>
                        <a:rPr sz="800" spc="90" dirty="0">
                          <a:latin typeface="Arial"/>
                          <a:cs typeface="Arial"/>
                        </a:rPr>
                        <a:t> </a:t>
                      </a:r>
                      <a:r>
                        <a:rPr sz="800" spc="-35" dirty="0">
                          <a:latin typeface="Arial"/>
                          <a:cs typeface="Arial"/>
                        </a:rPr>
                        <a:t>o</a:t>
                      </a:r>
                      <a:r>
                        <a:rPr sz="800" dirty="0">
                          <a:latin typeface="Arial"/>
                          <a:cs typeface="Arial"/>
                        </a:rPr>
                        <a:t>f     </a:t>
                      </a:r>
                      <a:r>
                        <a:rPr sz="800" spc="50" dirty="0">
                          <a:latin typeface="Arial"/>
                          <a:cs typeface="Arial"/>
                        </a:rPr>
                        <a:t> </a:t>
                      </a:r>
                      <a:r>
                        <a:rPr sz="800" spc="15" dirty="0">
                          <a:latin typeface="Arial"/>
                          <a:cs typeface="Arial"/>
                        </a:rPr>
                        <a:t>th</a:t>
                      </a:r>
                      <a:r>
                        <a:rPr sz="800" dirty="0">
                          <a:latin typeface="Arial"/>
                          <a:cs typeface="Arial"/>
                        </a:rPr>
                        <a:t>e </a:t>
                      </a:r>
                      <a:r>
                        <a:rPr sz="800" spc="10" dirty="0">
                          <a:latin typeface="Arial"/>
                          <a:cs typeface="Arial"/>
                        </a:rPr>
                        <a:t>c</a:t>
                      </a:r>
                      <a:r>
                        <a:rPr sz="800" spc="-10" dirty="0">
                          <a:latin typeface="Arial"/>
                          <a:cs typeface="Arial"/>
                        </a:rPr>
                        <a:t>on</a:t>
                      </a:r>
                      <a:r>
                        <a:rPr sz="800" spc="35" dirty="0">
                          <a:latin typeface="Arial"/>
                          <a:cs typeface="Arial"/>
                        </a:rPr>
                        <a:t>c</a:t>
                      </a:r>
                      <a:r>
                        <a:rPr sz="800" spc="-35" dirty="0">
                          <a:latin typeface="Arial"/>
                          <a:cs typeface="Arial"/>
                        </a:rPr>
                        <a:t>e</a:t>
                      </a:r>
                      <a:r>
                        <a:rPr sz="800" spc="15" dirty="0">
                          <a:latin typeface="Arial"/>
                          <a:cs typeface="Arial"/>
                        </a:rPr>
                        <a:t>p</a:t>
                      </a:r>
                      <a:r>
                        <a:rPr sz="800" spc="-5" dirty="0">
                          <a:latin typeface="Arial"/>
                          <a:cs typeface="Arial"/>
                        </a:rPr>
                        <a:t>t/</a:t>
                      </a:r>
                      <a:r>
                        <a:rPr sz="800" spc="10" dirty="0">
                          <a:latin typeface="Arial"/>
                          <a:cs typeface="Arial"/>
                        </a:rPr>
                        <a:t>sk</a:t>
                      </a:r>
                      <a:r>
                        <a:rPr sz="800" spc="-10" dirty="0">
                          <a:latin typeface="Arial"/>
                          <a:cs typeface="Arial"/>
                        </a:rPr>
                        <a:t>i</a:t>
                      </a:r>
                      <a:r>
                        <a:rPr sz="800" spc="15" dirty="0">
                          <a:latin typeface="Arial"/>
                          <a:cs typeface="Arial"/>
                        </a:rPr>
                        <a:t>l</a:t>
                      </a:r>
                      <a:r>
                        <a:rPr sz="800" dirty="0">
                          <a:latin typeface="Arial"/>
                          <a:cs typeface="Arial"/>
                        </a:rPr>
                        <a:t>l</a:t>
                      </a:r>
                      <a:r>
                        <a:rPr sz="800" spc="5" dirty="0">
                          <a:latin typeface="Arial"/>
                          <a:cs typeface="Arial"/>
                        </a:rPr>
                        <a:t> </a:t>
                      </a:r>
                      <a:r>
                        <a:rPr sz="800" spc="-35" dirty="0">
                          <a:latin typeface="Arial"/>
                          <a:cs typeface="Arial"/>
                        </a:rPr>
                        <a:t>a</a:t>
                      </a:r>
                      <a:r>
                        <a:rPr sz="800" spc="20" dirty="0">
                          <a:latin typeface="Arial"/>
                          <a:cs typeface="Arial"/>
                        </a:rPr>
                        <a:t>r</a:t>
                      </a:r>
                      <a:r>
                        <a:rPr sz="800" dirty="0">
                          <a:latin typeface="Arial"/>
                          <a:cs typeface="Arial"/>
                        </a:rPr>
                        <a:t>e</a:t>
                      </a:r>
                      <a:r>
                        <a:rPr sz="800" spc="5" dirty="0">
                          <a:latin typeface="Arial"/>
                          <a:cs typeface="Arial"/>
                        </a:rPr>
                        <a:t> </a:t>
                      </a:r>
                      <a:r>
                        <a:rPr sz="800" spc="10" dirty="0">
                          <a:latin typeface="Arial"/>
                          <a:cs typeface="Arial"/>
                        </a:rPr>
                        <a:t>m</a:t>
                      </a:r>
                      <a:r>
                        <a:rPr sz="800" spc="-10" dirty="0">
                          <a:latin typeface="Arial"/>
                          <a:cs typeface="Arial"/>
                        </a:rPr>
                        <a:t>o</a:t>
                      </a:r>
                      <a:r>
                        <a:rPr sz="800" spc="15" dirty="0">
                          <a:latin typeface="Arial"/>
                          <a:cs typeface="Arial"/>
                        </a:rPr>
                        <a:t>d</a:t>
                      </a:r>
                      <a:r>
                        <a:rPr sz="800" spc="-10" dirty="0">
                          <a:latin typeface="Arial"/>
                          <a:cs typeface="Arial"/>
                        </a:rPr>
                        <a:t>e</a:t>
                      </a:r>
                      <a:r>
                        <a:rPr sz="800" spc="15" dirty="0">
                          <a:latin typeface="Arial"/>
                          <a:cs typeface="Arial"/>
                        </a:rPr>
                        <a:t>l</a:t>
                      </a:r>
                      <a:r>
                        <a:rPr sz="800" spc="-10" dirty="0">
                          <a:latin typeface="Arial"/>
                          <a:cs typeface="Arial"/>
                        </a:rPr>
                        <a:t>ed.</a:t>
                      </a:r>
                      <a:endParaRPr sz="800">
                        <a:latin typeface="Arial"/>
                        <a:cs typeface="Arial"/>
                      </a:endParaRPr>
                    </a:p>
                    <a:p>
                      <a:pPr marL="294640" marR="61594" indent="-228600" algn="just">
                        <a:lnSpc>
                          <a:spcPct val="96300"/>
                        </a:lnSpc>
                        <a:spcBef>
                          <a:spcPts val="10"/>
                        </a:spcBef>
                        <a:buFont typeface="Symbol"/>
                        <a:buChar char=""/>
                        <a:tabLst>
                          <a:tab pos="295275" algn="l"/>
                        </a:tabLst>
                      </a:pPr>
                      <a:r>
                        <a:rPr sz="800" dirty="0">
                          <a:latin typeface="Arial"/>
                          <a:cs typeface="Arial"/>
                        </a:rPr>
                        <a:t>A</a:t>
                      </a:r>
                      <a:r>
                        <a:rPr sz="800" spc="-10" dirty="0">
                          <a:latin typeface="Arial"/>
                          <a:cs typeface="Arial"/>
                        </a:rPr>
                        <a:t>pp</a:t>
                      </a:r>
                      <a:r>
                        <a:rPr sz="800" spc="20" dirty="0">
                          <a:latin typeface="Arial"/>
                          <a:cs typeface="Arial"/>
                        </a:rPr>
                        <a:t>r</a:t>
                      </a:r>
                      <a:r>
                        <a:rPr sz="800" spc="-10" dirty="0">
                          <a:latin typeface="Arial"/>
                          <a:cs typeface="Arial"/>
                        </a:rPr>
                        <a:t>o</a:t>
                      </a:r>
                      <a:r>
                        <a:rPr sz="800" spc="15" dirty="0">
                          <a:latin typeface="Arial"/>
                          <a:cs typeface="Arial"/>
                        </a:rPr>
                        <a:t>p</a:t>
                      </a:r>
                      <a:r>
                        <a:rPr sz="800" dirty="0">
                          <a:latin typeface="Arial"/>
                          <a:cs typeface="Arial"/>
                        </a:rPr>
                        <a:t>r</a:t>
                      </a:r>
                      <a:r>
                        <a:rPr sz="800" spc="15" dirty="0">
                          <a:latin typeface="Arial"/>
                          <a:cs typeface="Arial"/>
                        </a:rPr>
                        <a:t>i</a:t>
                      </a:r>
                      <a:r>
                        <a:rPr sz="800" spc="-10" dirty="0">
                          <a:latin typeface="Arial"/>
                          <a:cs typeface="Arial"/>
                        </a:rPr>
                        <a:t>a</a:t>
                      </a:r>
                      <a:r>
                        <a:rPr sz="800" spc="15" dirty="0">
                          <a:latin typeface="Arial"/>
                          <a:cs typeface="Arial"/>
                        </a:rPr>
                        <a:t>t</a:t>
                      </a:r>
                      <a:r>
                        <a:rPr sz="800" dirty="0">
                          <a:latin typeface="Arial"/>
                          <a:cs typeface="Arial"/>
                        </a:rPr>
                        <a:t>e  </a:t>
                      </a:r>
                      <a:r>
                        <a:rPr sz="800" spc="20" dirty="0">
                          <a:latin typeface="Arial"/>
                          <a:cs typeface="Arial"/>
                        </a:rPr>
                        <a:t> </a:t>
                      </a:r>
                      <a:r>
                        <a:rPr sz="800" spc="15" dirty="0">
                          <a:latin typeface="Arial"/>
                          <a:cs typeface="Arial"/>
                        </a:rPr>
                        <a:t>i</a:t>
                      </a:r>
                      <a:r>
                        <a:rPr sz="800" spc="-10" dirty="0">
                          <a:latin typeface="Arial"/>
                          <a:cs typeface="Arial"/>
                        </a:rPr>
                        <a:t>n</a:t>
                      </a:r>
                      <a:r>
                        <a:rPr sz="800" spc="10" dirty="0">
                          <a:latin typeface="Arial"/>
                          <a:cs typeface="Arial"/>
                        </a:rPr>
                        <a:t>s</a:t>
                      </a:r>
                      <a:r>
                        <a:rPr sz="800" spc="-5" dirty="0">
                          <a:latin typeface="Arial"/>
                          <a:cs typeface="Arial"/>
                        </a:rPr>
                        <a:t>t</a:t>
                      </a:r>
                      <a:r>
                        <a:rPr sz="800" dirty="0">
                          <a:latin typeface="Arial"/>
                          <a:cs typeface="Arial"/>
                        </a:rPr>
                        <a:t>r</a:t>
                      </a:r>
                      <a:r>
                        <a:rPr sz="800" spc="-10" dirty="0">
                          <a:latin typeface="Arial"/>
                          <a:cs typeface="Arial"/>
                        </a:rPr>
                        <a:t>u</a:t>
                      </a:r>
                      <a:r>
                        <a:rPr sz="800" spc="10" dirty="0">
                          <a:latin typeface="Arial"/>
                          <a:cs typeface="Arial"/>
                        </a:rPr>
                        <a:t>c</a:t>
                      </a:r>
                      <a:r>
                        <a:rPr sz="800" spc="15" dirty="0">
                          <a:latin typeface="Arial"/>
                          <a:cs typeface="Arial"/>
                        </a:rPr>
                        <a:t>ti</a:t>
                      </a:r>
                      <a:r>
                        <a:rPr sz="800" spc="-10" dirty="0">
                          <a:latin typeface="Arial"/>
                          <a:cs typeface="Arial"/>
                        </a:rPr>
                        <a:t>o</a:t>
                      </a:r>
                      <a:r>
                        <a:rPr sz="800" spc="15" dirty="0">
                          <a:latin typeface="Arial"/>
                          <a:cs typeface="Arial"/>
                        </a:rPr>
                        <a:t>n</a:t>
                      </a:r>
                      <a:r>
                        <a:rPr sz="800" spc="-10" dirty="0">
                          <a:latin typeface="Arial"/>
                          <a:cs typeface="Arial"/>
                        </a:rPr>
                        <a:t>a</a:t>
                      </a:r>
                      <a:r>
                        <a:rPr sz="800" dirty="0">
                          <a:latin typeface="Arial"/>
                          <a:cs typeface="Arial"/>
                        </a:rPr>
                        <a:t>l  </a:t>
                      </a:r>
                      <a:r>
                        <a:rPr sz="800" spc="40" dirty="0">
                          <a:latin typeface="Arial"/>
                          <a:cs typeface="Arial"/>
                        </a:rPr>
                        <a:t> </a:t>
                      </a:r>
                      <a:r>
                        <a:rPr sz="800" spc="10" dirty="0">
                          <a:latin typeface="Arial"/>
                          <a:cs typeface="Arial"/>
                        </a:rPr>
                        <a:t>s</a:t>
                      </a:r>
                      <a:r>
                        <a:rPr sz="800" spc="-5" dirty="0">
                          <a:latin typeface="Arial"/>
                          <a:cs typeface="Arial"/>
                        </a:rPr>
                        <a:t>t</a:t>
                      </a:r>
                      <a:r>
                        <a:rPr sz="800" spc="20" dirty="0">
                          <a:latin typeface="Arial"/>
                          <a:cs typeface="Arial"/>
                        </a:rPr>
                        <a:t>r</a:t>
                      </a:r>
                      <a:r>
                        <a:rPr sz="800" spc="-30" dirty="0">
                          <a:latin typeface="Arial"/>
                          <a:cs typeface="Arial"/>
                        </a:rPr>
                        <a:t>a</a:t>
                      </a:r>
                      <a:r>
                        <a:rPr sz="800" dirty="0">
                          <a:latin typeface="Arial"/>
                          <a:cs typeface="Arial"/>
                        </a:rPr>
                        <a:t>- </a:t>
                      </a:r>
                      <a:r>
                        <a:rPr sz="800" spc="15" dirty="0">
                          <a:latin typeface="Arial"/>
                          <a:cs typeface="Arial"/>
                        </a:rPr>
                        <a:t>t</a:t>
                      </a:r>
                      <a:r>
                        <a:rPr sz="800" spc="-35" dirty="0">
                          <a:latin typeface="Arial"/>
                          <a:cs typeface="Arial"/>
                        </a:rPr>
                        <a:t>e</a:t>
                      </a:r>
                      <a:r>
                        <a:rPr sz="800" spc="15" dirty="0">
                          <a:latin typeface="Arial"/>
                          <a:cs typeface="Arial"/>
                        </a:rPr>
                        <a:t>gi</a:t>
                      </a:r>
                      <a:r>
                        <a:rPr sz="800" spc="-35" dirty="0">
                          <a:latin typeface="Arial"/>
                          <a:cs typeface="Arial"/>
                        </a:rPr>
                        <a:t>e</a:t>
                      </a:r>
                      <a:r>
                        <a:rPr sz="800" dirty="0">
                          <a:latin typeface="Arial"/>
                          <a:cs typeface="Arial"/>
                        </a:rPr>
                        <a:t>s   </a:t>
                      </a:r>
                      <a:r>
                        <a:rPr sz="800" spc="80" dirty="0">
                          <a:latin typeface="Arial"/>
                          <a:cs typeface="Arial"/>
                        </a:rPr>
                        <a:t> </a:t>
                      </a:r>
                      <a:r>
                        <a:rPr sz="800" spc="40" dirty="0">
                          <a:latin typeface="Arial"/>
                          <a:cs typeface="Arial"/>
                        </a:rPr>
                        <a:t>f</a:t>
                      </a:r>
                      <a:r>
                        <a:rPr sz="800" spc="-35" dirty="0">
                          <a:latin typeface="Arial"/>
                          <a:cs typeface="Arial"/>
                        </a:rPr>
                        <a:t>o</a:t>
                      </a:r>
                      <a:r>
                        <a:rPr sz="800" dirty="0">
                          <a:latin typeface="Arial"/>
                          <a:cs typeface="Arial"/>
                        </a:rPr>
                        <a:t>r   </a:t>
                      </a:r>
                      <a:r>
                        <a:rPr sz="800" spc="70" dirty="0">
                          <a:latin typeface="Arial"/>
                          <a:cs typeface="Arial"/>
                        </a:rPr>
                        <a:t> </a:t>
                      </a:r>
                      <a:r>
                        <a:rPr sz="800" spc="10" dirty="0">
                          <a:latin typeface="Arial"/>
                          <a:cs typeface="Arial"/>
                        </a:rPr>
                        <a:t>s</a:t>
                      </a:r>
                      <a:r>
                        <a:rPr sz="800" spc="15" dirty="0">
                          <a:latin typeface="Arial"/>
                          <a:cs typeface="Arial"/>
                        </a:rPr>
                        <a:t>t</a:t>
                      </a:r>
                      <a:r>
                        <a:rPr sz="800" spc="-10" dirty="0">
                          <a:latin typeface="Arial"/>
                          <a:cs typeface="Arial"/>
                        </a:rPr>
                        <a:t>u</a:t>
                      </a:r>
                      <a:r>
                        <a:rPr sz="800" spc="15" dirty="0">
                          <a:latin typeface="Arial"/>
                          <a:cs typeface="Arial"/>
                        </a:rPr>
                        <a:t>d</a:t>
                      </a:r>
                      <a:r>
                        <a:rPr sz="800" spc="-10" dirty="0">
                          <a:latin typeface="Arial"/>
                          <a:cs typeface="Arial"/>
                        </a:rPr>
                        <a:t>en</a:t>
                      </a:r>
                      <a:r>
                        <a:rPr sz="800" dirty="0">
                          <a:latin typeface="Arial"/>
                          <a:cs typeface="Arial"/>
                        </a:rPr>
                        <a:t>t   </a:t>
                      </a:r>
                      <a:r>
                        <a:rPr sz="800" spc="90" dirty="0">
                          <a:latin typeface="Arial"/>
                          <a:cs typeface="Arial"/>
                        </a:rPr>
                        <a:t> </a:t>
                      </a:r>
                      <a:r>
                        <a:rPr sz="800" spc="15" dirty="0">
                          <a:latin typeface="Arial"/>
                          <a:cs typeface="Arial"/>
                        </a:rPr>
                        <a:t>l</a:t>
                      </a:r>
                      <a:r>
                        <a:rPr sz="800" spc="-10" dirty="0">
                          <a:latin typeface="Arial"/>
                          <a:cs typeface="Arial"/>
                        </a:rPr>
                        <a:t>ea</a:t>
                      </a:r>
                      <a:r>
                        <a:rPr sz="800" spc="20" dirty="0">
                          <a:latin typeface="Arial"/>
                          <a:cs typeface="Arial"/>
                        </a:rPr>
                        <a:t>r</a:t>
                      </a:r>
                      <a:r>
                        <a:rPr sz="800" spc="-10" dirty="0">
                          <a:latin typeface="Arial"/>
                          <a:cs typeface="Arial"/>
                        </a:rPr>
                        <a:t>n</a:t>
                      </a:r>
                      <a:r>
                        <a:rPr sz="800" spc="15" dirty="0">
                          <a:latin typeface="Arial"/>
                          <a:cs typeface="Arial"/>
                        </a:rPr>
                        <a:t>i</a:t>
                      </a:r>
                      <a:r>
                        <a:rPr sz="800" spc="-10" dirty="0">
                          <a:latin typeface="Arial"/>
                          <a:cs typeface="Arial"/>
                        </a:rPr>
                        <a:t>ng ou</a:t>
                      </a:r>
                      <a:r>
                        <a:rPr sz="800" spc="-5" dirty="0">
                          <a:latin typeface="Arial"/>
                          <a:cs typeface="Arial"/>
                        </a:rPr>
                        <a:t>t</a:t>
                      </a:r>
                      <a:r>
                        <a:rPr sz="800" spc="35" dirty="0">
                          <a:latin typeface="Arial"/>
                          <a:cs typeface="Arial"/>
                        </a:rPr>
                        <a:t>c</a:t>
                      </a:r>
                      <a:r>
                        <a:rPr sz="800" spc="-10" dirty="0">
                          <a:latin typeface="Arial"/>
                          <a:cs typeface="Arial"/>
                        </a:rPr>
                        <a:t>o</a:t>
                      </a:r>
                      <a:r>
                        <a:rPr sz="800" spc="10" dirty="0">
                          <a:latin typeface="Arial"/>
                          <a:cs typeface="Arial"/>
                        </a:rPr>
                        <a:t>m</a:t>
                      </a:r>
                      <a:r>
                        <a:rPr sz="800" spc="-35" dirty="0">
                          <a:latin typeface="Arial"/>
                          <a:cs typeface="Arial"/>
                        </a:rPr>
                        <a:t>e</a:t>
                      </a:r>
                      <a:r>
                        <a:rPr sz="800" dirty="0">
                          <a:latin typeface="Arial"/>
                          <a:cs typeface="Arial"/>
                        </a:rPr>
                        <a:t>s</a:t>
                      </a:r>
                      <a:r>
                        <a:rPr sz="800" spc="50" dirty="0">
                          <a:latin typeface="Arial"/>
                          <a:cs typeface="Arial"/>
                        </a:rPr>
                        <a:t> </a:t>
                      </a:r>
                      <a:r>
                        <a:rPr sz="800" spc="-35" dirty="0">
                          <a:latin typeface="Arial"/>
                          <a:cs typeface="Arial"/>
                        </a:rPr>
                        <a:t>a</a:t>
                      </a:r>
                      <a:r>
                        <a:rPr sz="800" spc="20" dirty="0">
                          <a:latin typeface="Arial"/>
                          <a:cs typeface="Arial"/>
                        </a:rPr>
                        <a:t>r</a:t>
                      </a:r>
                      <a:r>
                        <a:rPr sz="800" dirty="0">
                          <a:latin typeface="Arial"/>
                          <a:cs typeface="Arial"/>
                        </a:rPr>
                        <a:t>e</a:t>
                      </a:r>
                      <a:r>
                        <a:rPr sz="800" spc="5" dirty="0">
                          <a:latin typeface="Arial"/>
                          <a:cs typeface="Arial"/>
                        </a:rPr>
                        <a:t> </a:t>
                      </a:r>
                      <a:r>
                        <a:rPr sz="800" spc="-10" dirty="0">
                          <a:latin typeface="Arial"/>
                          <a:cs typeface="Arial"/>
                        </a:rPr>
                        <a:t>u</a:t>
                      </a:r>
                      <a:r>
                        <a:rPr sz="800" spc="-5" dirty="0">
                          <a:latin typeface="Arial"/>
                          <a:cs typeface="Arial"/>
                        </a:rPr>
                        <a:t>t</a:t>
                      </a:r>
                      <a:r>
                        <a:rPr sz="800" spc="15" dirty="0">
                          <a:latin typeface="Arial"/>
                          <a:cs typeface="Arial"/>
                        </a:rPr>
                        <a:t>i</a:t>
                      </a:r>
                      <a:r>
                        <a:rPr sz="800" spc="-10" dirty="0">
                          <a:latin typeface="Arial"/>
                          <a:cs typeface="Arial"/>
                        </a:rPr>
                        <a:t>l</a:t>
                      </a:r>
                      <a:r>
                        <a:rPr sz="800" spc="15" dirty="0">
                          <a:latin typeface="Arial"/>
                          <a:cs typeface="Arial"/>
                        </a:rPr>
                        <a:t>i</a:t>
                      </a:r>
                      <a:r>
                        <a:rPr sz="800" spc="10" dirty="0">
                          <a:latin typeface="Arial"/>
                          <a:cs typeface="Arial"/>
                        </a:rPr>
                        <a:t>z</a:t>
                      </a:r>
                      <a:r>
                        <a:rPr sz="800" spc="-10" dirty="0">
                          <a:latin typeface="Arial"/>
                          <a:cs typeface="Arial"/>
                        </a:rPr>
                        <a:t>ed.</a:t>
                      </a:r>
                      <a:endParaRPr sz="8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a:txBody>
                    <a:bodyPr/>
                    <a:lstStyle/>
                    <a:p>
                      <a:pPr marL="294640" marR="59055" indent="-228600">
                        <a:lnSpc>
                          <a:spcPts val="940"/>
                        </a:lnSpc>
                        <a:buFont typeface="Symbol"/>
                        <a:buChar char=""/>
                        <a:tabLst>
                          <a:tab pos="295275" algn="l"/>
                        </a:tabLst>
                      </a:pPr>
                      <a:r>
                        <a:rPr sz="800" spc="25" dirty="0">
                          <a:latin typeface="Arial"/>
                          <a:cs typeface="Arial"/>
                        </a:rPr>
                        <a:t>C</a:t>
                      </a:r>
                      <a:r>
                        <a:rPr sz="800" spc="-35" dirty="0">
                          <a:latin typeface="Arial"/>
                          <a:cs typeface="Arial"/>
                        </a:rPr>
                        <a:t>o</a:t>
                      </a:r>
                      <a:r>
                        <a:rPr sz="800" spc="-10" dirty="0">
                          <a:latin typeface="Arial"/>
                          <a:cs typeface="Arial"/>
                        </a:rPr>
                        <a:t>n</a:t>
                      </a:r>
                      <a:r>
                        <a:rPr sz="800" spc="15" dirty="0">
                          <a:latin typeface="Arial"/>
                          <a:cs typeface="Arial"/>
                        </a:rPr>
                        <a:t>t</a:t>
                      </a:r>
                      <a:r>
                        <a:rPr sz="800" spc="-10" dirty="0">
                          <a:latin typeface="Arial"/>
                          <a:cs typeface="Arial"/>
                        </a:rPr>
                        <a:t>e</a:t>
                      </a:r>
                      <a:r>
                        <a:rPr sz="800" spc="15" dirty="0">
                          <a:latin typeface="Arial"/>
                          <a:cs typeface="Arial"/>
                        </a:rPr>
                        <a:t>n</a:t>
                      </a:r>
                      <a:r>
                        <a:rPr sz="800" dirty="0">
                          <a:latin typeface="Arial"/>
                          <a:cs typeface="Arial"/>
                        </a:rPr>
                        <a:t>t   </a:t>
                      </a:r>
                      <a:r>
                        <a:rPr sz="800" spc="65" dirty="0">
                          <a:latin typeface="Arial"/>
                          <a:cs typeface="Arial"/>
                        </a:rPr>
                        <a:t> </a:t>
                      </a:r>
                      <a:r>
                        <a:rPr sz="800" spc="-10" dirty="0">
                          <a:latin typeface="Arial"/>
                          <a:cs typeface="Arial"/>
                        </a:rPr>
                        <a:t>i</a:t>
                      </a:r>
                      <a:r>
                        <a:rPr sz="800" dirty="0">
                          <a:latin typeface="Arial"/>
                          <a:cs typeface="Arial"/>
                        </a:rPr>
                        <a:t>s   </a:t>
                      </a:r>
                      <a:r>
                        <a:rPr sz="800" spc="105" dirty="0">
                          <a:latin typeface="Arial"/>
                          <a:cs typeface="Arial"/>
                        </a:rPr>
                        <a:t> </a:t>
                      </a:r>
                      <a:r>
                        <a:rPr sz="800" spc="15" dirty="0">
                          <a:latin typeface="Arial"/>
                          <a:cs typeface="Arial"/>
                        </a:rPr>
                        <a:t>d</a:t>
                      </a:r>
                      <a:r>
                        <a:rPr sz="800" spc="-35" dirty="0">
                          <a:latin typeface="Arial"/>
                          <a:cs typeface="Arial"/>
                        </a:rPr>
                        <a:t>e</a:t>
                      </a:r>
                      <a:r>
                        <a:rPr sz="800" spc="10" dirty="0">
                          <a:latin typeface="Arial"/>
                          <a:cs typeface="Arial"/>
                        </a:rPr>
                        <a:t>sc</a:t>
                      </a:r>
                      <a:r>
                        <a:rPr sz="800" dirty="0">
                          <a:latin typeface="Arial"/>
                          <a:cs typeface="Arial"/>
                        </a:rPr>
                        <a:t>r</a:t>
                      </a:r>
                      <a:r>
                        <a:rPr sz="800" spc="15" dirty="0">
                          <a:latin typeface="Arial"/>
                          <a:cs typeface="Arial"/>
                        </a:rPr>
                        <a:t>ib</a:t>
                      </a:r>
                      <a:r>
                        <a:rPr sz="800" spc="-10" dirty="0">
                          <a:latin typeface="Arial"/>
                          <a:cs typeface="Arial"/>
                        </a:rPr>
                        <a:t>e</a:t>
                      </a:r>
                      <a:r>
                        <a:rPr sz="800" dirty="0">
                          <a:latin typeface="Arial"/>
                          <a:cs typeface="Arial"/>
                        </a:rPr>
                        <a:t>d   </a:t>
                      </a:r>
                      <a:r>
                        <a:rPr sz="800" spc="85" dirty="0">
                          <a:latin typeface="Arial"/>
                          <a:cs typeface="Arial"/>
                        </a:rPr>
                        <a:t> </a:t>
                      </a:r>
                      <a:r>
                        <a:rPr sz="800" spc="-10" dirty="0">
                          <a:latin typeface="Arial"/>
                          <a:cs typeface="Arial"/>
                        </a:rPr>
                        <a:t>and </a:t>
                      </a:r>
                      <a:r>
                        <a:rPr sz="800" spc="10" dirty="0">
                          <a:latin typeface="Arial"/>
                          <a:cs typeface="Arial"/>
                        </a:rPr>
                        <a:t>c</a:t>
                      </a:r>
                      <a:r>
                        <a:rPr sz="800" spc="-10" dirty="0">
                          <a:latin typeface="Arial"/>
                          <a:cs typeface="Arial"/>
                        </a:rPr>
                        <a:t>o</a:t>
                      </a:r>
                      <a:r>
                        <a:rPr sz="800" spc="-15" dirty="0">
                          <a:latin typeface="Arial"/>
                          <a:cs typeface="Arial"/>
                        </a:rPr>
                        <a:t>v</a:t>
                      </a:r>
                      <a:r>
                        <a:rPr sz="800" spc="-10" dirty="0">
                          <a:latin typeface="Arial"/>
                          <a:cs typeface="Arial"/>
                        </a:rPr>
                        <a:t>e</a:t>
                      </a:r>
                      <a:r>
                        <a:rPr sz="800" spc="20" dirty="0">
                          <a:latin typeface="Arial"/>
                          <a:cs typeface="Arial"/>
                        </a:rPr>
                        <a:t>r</a:t>
                      </a:r>
                      <a:r>
                        <a:rPr sz="800" spc="-10" dirty="0">
                          <a:latin typeface="Arial"/>
                          <a:cs typeface="Arial"/>
                        </a:rPr>
                        <a:t>e</a:t>
                      </a:r>
                      <a:r>
                        <a:rPr sz="800" dirty="0">
                          <a:latin typeface="Arial"/>
                          <a:cs typeface="Arial"/>
                        </a:rPr>
                        <a:t>d</a:t>
                      </a:r>
                      <a:r>
                        <a:rPr sz="800" spc="30" dirty="0">
                          <a:latin typeface="Arial"/>
                          <a:cs typeface="Arial"/>
                        </a:rPr>
                        <a:t> </a:t>
                      </a:r>
                      <a:r>
                        <a:rPr sz="800" spc="-20" dirty="0">
                          <a:latin typeface="Arial"/>
                          <a:cs typeface="Arial"/>
                        </a:rPr>
                        <a:t>w</a:t>
                      </a:r>
                      <a:r>
                        <a:rPr sz="800" spc="15" dirty="0">
                          <a:latin typeface="Arial"/>
                          <a:cs typeface="Arial"/>
                        </a:rPr>
                        <a:t>i</a:t>
                      </a:r>
                      <a:r>
                        <a:rPr sz="800" spc="-5" dirty="0">
                          <a:latin typeface="Arial"/>
                          <a:cs typeface="Arial"/>
                        </a:rPr>
                        <a:t>t</a:t>
                      </a:r>
                      <a:r>
                        <a:rPr sz="800" dirty="0">
                          <a:latin typeface="Arial"/>
                          <a:cs typeface="Arial"/>
                        </a:rPr>
                        <a:t>h</a:t>
                      </a:r>
                      <a:r>
                        <a:rPr sz="800" spc="5" dirty="0">
                          <a:latin typeface="Arial"/>
                          <a:cs typeface="Arial"/>
                        </a:rPr>
                        <a:t> </a:t>
                      </a:r>
                      <a:r>
                        <a:rPr sz="800" dirty="0">
                          <a:latin typeface="Arial"/>
                          <a:cs typeface="Arial"/>
                        </a:rPr>
                        <a:t>a</a:t>
                      </a:r>
                      <a:r>
                        <a:rPr sz="800" spc="-15" dirty="0">
                          <a:latin typeface="Arial"/>
                          <a:cs typeface="Arial"/>
                        </a:rPr>
                        <a:t> </a:t>
                      </a:r>
                      <a:r>
                        <a:rPr sz="800" spc="40" dirty="0">
                          <a:latin typeface="Arial"/>
                          <a:cs typeface="Arial"/>
                        </a:rPr>
                        <a:t>f</a:t>
                      </a:r>
                      <a:r>
                        <a:rPr sz="800" spc="-35" dirty="0">
                          <a:latin typeface="Arial"/>
                          <a:cs typeface="Arial"/>
                        </a:rPr>
                        <a:t>o</a:t>
                      </a:r>
                      <a:r>
                        <a:rPr sz="800" spc="10" dirty="0">
                          <a:latin typeface="Arial"/>
                          <a:cs typeface="Arial"/>
                        </a:rPr>
                        <a:t>c</a:t>
                      </a:r>
                      <a:r>
                        <a:rPr sz="800" spc="-10" dirty="0">
                          <a:latin typeface="Arial"/>
                          <a:cs typeface="Arial"/>
                        </a:rPr>
                        <a:t>u</a:t>
                      </a:r>
                      <a:r>
                        <a:rPr sz="800" spc="10" dirty="0">
                          <a:latin typeface="Arial"/>
                          <a:cs typeface="Arial"/>
                        </a:rPr>
                        <a:t>s</a:t>
                      </a:r>
                      <a:r>
                        <a:rPr sz="800" dirty="0">
                          <a:latin typeface="Arial"/>
                          <a:cs typeface="Arial"/>
                        </a:rPr>
                        <a:t>.</a:t>
                      </a:r>
                      <a:endParaRPr sz="800">
                        <a:latin typeface="Arial"/>
                        <a:cs typeface="Arial"/>
                      </a:endParaRPr>
                    </a:p>
                    <a:p>
                      <a:pPr marL="294640" marR="58419" indent="-228600">
                        <a:lnSpc>
                          <a:spcPts val="940"/>
                        </a:lnSpc>
                        <a:spcBef>
                          <a:spcPts val="20"/>
                        </a:spcBef>
                        <a:buFont typeface="Symbol"/>
                        <a:buChar char=""/>
                        <a:tabLst>
                          <a:tab pos="295275" algn="l"/>
                        </a:tabLst>
                      </a:pPr>
                      <a:r>
                        <a:rPr sz="800" spc="20" dirty="0">
                          <a:latin typeface="Arial"/>
                          <a:cs typeface="Arial"/>
                        </a:rPr>
                        <a:t>K</a:t>
                      </a:r>
                      <a:r>
                        <a:rPr sz="800" spc="-10" dirty="0">
                          <a:latin typeface="Arial"/>
                          <a:cs typeface="Arial"/>
                        </a:rPr>
                        <a:t>e</a:t>
                      </a:r>
                      <a:r>
                        <a:rPr sz="800" dirty="0">
                          <a:latin typeface="Arial"/>
                          <a:cs typeface="Arial"/>
                        </a:rPr>
                        <a:t>y </a:t>
                      </a:r>
                      <a:r>
                        <a:rPr sz="800" spc="95" dirty="0">
                          <a:latin typeface="Arial"/>
                          <a:cs typeface="Arial"/>
                        </a:rPr>
                        <a:t> </a:t>
                      </a:r>
                      <a:r>
                        <a:rPr sz="800" spc="15" dirty="0">
                          <a:latin typeface="Arial"/>
                          <a:cs typeface="Arial"/>
                        </a:rPr>
                        <a:t>p</a:t>
                      </a:r>
                      <a:r>
                        <a:rPr sz="800" spc="-10" dirty="0">
                          <a:latin typeface="Arial"/>
                          <a:cs typeface="Arial"/>
                        </a:rPr>
                        <a:t>o</a:t>
                      </a:r>
                      <a:r>
                        <a:rPr sz="800" spc="15" dirty="0">
                          <a:latin typeface="Arial"/>
                          <a:cs typeface="Arial"/>
                        </a:rPr>
                        <a:t>i</a:t>
                      </a:r>
                      <a:r>
                        <a:rPr sz="800" spc="-10" dirty="0">
                          <a:latin typeface="Arial"/>
                          <a:cs typeface="Arial"/>
                        </a:rPr>
                        <a:t>n</a:t>
                      </a:r>
                      <a:r>
                        <a:rPr sz="800" spc="-5" dirty="0">
                          <a:latin typeface="Arial"/>
                          <a:cs typeface="Arial"/>
                        </a:rPr>
                        <a:t>t</a:t>
                      </a:r>
                      <a:r>
                        <a:rPr sz="800" dirty="0">
                          <a:latin typeface="Arial"/>
                          <a:cs typeface="Arial"/>
                        </a:rPr>
                        <a:t>s  </a:t>
                      </a:r>
                      <a:r>
                        <a:rPr sz="800" spc="-80" dirty="0">
                          <a:latin typeface="Arial"/>
                          <a:cs typeface="Arial"/>
                        </a:rPr>
                        <a:t> </a:t>
                      </a:r>
                      <a:r>
                        <a:rPr sz="800" spc="-35" dirty="0">
                          <a:latin typeface="Arial"/>
                          <a:cs typeface="Arial"/>
                        </a:rPr>
                        <a:t>o</a:t>
                      </a:r>
                      <a:r>
                        <a:rPr sz="800" dirty="0">
                          <a:latin typeface="Arial"/>
                          <a:cs typeface="Arial"/>
                        </a:rPr>
                        <a:t>r  </a:t>
                      </a:r>
                      <a:r>
                        <a:rPr sz="800" spc="-95" dirty="0">
                          <a:latin typeface="Arial"/>
                          <a:cs typeface="Arial"/>
                        </a:rPr>
                        <a:t> </a:t>
                      </a:r>
                      <a:r>
                        <a:rPr sz="800" spc="35" dirty="0">
                          <a:latin typeface="Arial"/>
                          <a:cs typeface="Arial"/>
                        </a:rPr>
                        <a:t>c</a:t>
                      </a:r>
                      <a:r>
                        <a:rPr sz="800" spc="-35" dirty="0">
                          <a:latin typeface="Arial"/>
                          <a:cs typeface="Arial"/>
                        </a:rPr>
                        <a:t>o</a:t>
                      </a:r>
                      <a:r>
                        <a:rPr sz="800" spc="-10" dirty="0">
                          <a:latin typeface="Arial"/>
                          <a:cs typeface="Arial"/>
                        </a:rPr>
                        <a:t>n</a:t>
                      </a:r>
                      <a:r>
                        <a:rPr sz="800" spc="35" dirty="0">
                          <a:latin typeface="Arial"/>
                          <a:cs typeface="Arial"/>
                        </a:rPr>
                        <a:t>c</a:t>
                      </a:r>
                      <a:r>
                        <a:rPr sz="800" spc="-10" dirty="0">
                          <a:latin typeface="Arial"/>
                          <a:cs typeface="Arial"/>
                        </a:rPr>
                        <a:t>ep</a:t>
                      </a:r>
                      <a:r>
                        <a:rPr sz="800" spc="-5" dirty="0">
                          <a:latin typeface="Arial"/>
                          <a:cs typeface="Arial"/>
                        </a:rPr>
                        <a:t>t</a:t>
                      </a:r>
                      <a:r>
                        <a:rPr sz="800" dirty="0">
                          <a:latin typeface="Arial"/>
                          <a:cs typeface="Arial"/>
                        </a:rPr>
                        <a:t>s  </a:t>
                      </a:r>
                      <a:r>
                        <a:rPr sz="800" spc="-80" dirty="0">
                          <a:latin typeface="Arial"/>
                          <a:cs typeface="Arial"/>
                        </a:rPr>
                        <a:t> </a:t>
                      </a:r>
                      <a:r>
                        <a:rPr sz="800" spc="-10" dirty="0">
                          <a:latin typeface="Arial"/>
                          <a:cs typeface="Arial"/>
                        </a:rPr>
                        <a:t>p</a:t>
                      </a:r>
                      <a:r>
                        <a:rPr sz="800" spc="20" dirty="0">
                          <a:latin typeface="Arial"/>
                          <a:cs typeface="Arial"/>
                        </a:rPr>
                        <a:t>r</a:t>
                      </a:r>
                      <a:r>
                        <a:rPr sz="800" spc="-30" dirty="0">
                          <a:latin typeface="Arial"/>
                          <a:cs typeface="Arial"/>
                        </a:rPr>
                        <a:t>e</a:t>
                      </a:r>
                      <a:r>
                        <a:rPr sz="800" dirty="0">
                          <a:latin typeface="Arial"/>
                          <a:cs typeface="Arial"/>
                        </a:rPr>
                        <a:t>- </a:t>
                      </a:r>
                      <a:r>
                        <a:rPr sz="800" spc="10" dirty="0">
                          <a:latin typeface="Arial"/>
                          <a:cs typeface="Arial"/>
                        </a:rPr>
                        <a:t>s</a:t>
                      </a:r>
                      <a:r>
                        <a:rPr sz="800" spc="-10" dirty="0">
                          <a:latin typeface="Arial"/>
                          <a:cs typeface="Arial"/>
                        </a:rPr>
                        <a:t>en</a:t>
                      </a:r>
                      <a:r>
                        <a:rPr sz="800" spc="15" dirty="0">
                          <a:latin typeface="Arial"/>
                          <a:cs typeface="Arial"/>
                        </a:rPr>
                        <a:t>t</a:t>
                      </a:r>
                      <a:r>
                        <a:rPr sz="800" spc="-10" dirty="0">
                          <a:latin typeface="Arial"/>
                          <a:cs typeface="Arial"/>
                        </a:rPr>
                        <a:t>e</a:t>
                      </a:r>
                      <a:r>
                        <a:rPr sz="800" dirty="0">
                          <a:latin typeface="Arial"/>
                          <a:cs typeface="Arial"/>
                        </a:rPr>
                        <a:t>d</a:t>
                      </a:r>
                      <a:r>
                        <a:rPr sz="800" spc="5" dirty="0">
                          <a:latin typeface="Arial"/>
                          <a:cs typeface="Arial"/>
                        </a:rPr>
                        <a:t> </a:t>
                      </a:r>
                      <a:r>
                        <a:rPr sz="800" dirty="0">
                          <a:latin typeface="Arial"/>
                          <a:cs typeface="Arial"/>
                        </a:rPr>
                        <a:t>w</a:t>
                      </a:r>
                      <a:r>
                        <a:rPr sz="800" spc="-10" dirty="0">
                          <a:latin typeface="Arial"/>
                          <a:cs typeface="Arial"/>
                        </a:rPr>
                        <a:t>e</a:t>
                      </a:r>
                      <a:r>
                        <a:rPr sz="800" spc="15" dirty="0">
                          <a:latin typeface="Arial"/>
                          <a:cs typeface="Arial"/>
                        </a:rPr>
                        <a:t>l</a:t>
                      </a:r>
                      <a:r>
                        <a:rPr sz="800" spc="-10" dirty="0">
                          <a:latin typeface="Arial"/>
                          <a:cs typeface="Arial"/>
                        </a:rPr>
                        <a:t>l</a:t>
                      </a:r>
                      <a:r>
                        <a:rPr sz="800" dirty="0">
                          <a:latin typeface="Arial"/>
                          <a:cs typeface="Arial"/>
                        </a:rPr>
                        <a:t>.</a:t>
                      </a:r>
                      <a:endParaRPr sz="800">
                        <a:latin typeface="Arial"/>
                        <a:cs typeface="Arial"/>
                      </a:endParaRPr>
                    </a:p>
                    <a:p>
                      <a:pPr marL="294640" indent="-228600">
                        <a:lnSpc>
                          <a:spcPts val="930"/>
                        </a:lnSpc>
                        <a:buFont typeface="Symbol"/>
                        <a:buChar char=""/>
                        <a:tabLst>
                          <a:tab pos="295275" algn="l"/>
                        </a:tabLst>
                      </a:pPr>
                      <a:r>
                        <a:rPr sz="800" spc="15" dirty="0">
                          <a:latin typeface="Arial"/>
                          <a:cs typeface="Arial"/>
                        </a:rPr>
                        <a:t>T</a:t>
                      </a:r>
                      <a:r>
                        <a:rPr sz="800" dirty="0">
                          <a:latin typeface="Arial"/>
                          <a:cs typeface="Arial"/>
                        </a:rPr>
                        <a:t>wo</a:t>
                      </a:r>
                      <a:r>
                        <a:rPr sz="800" spc="-15" dirty="0">
                          <a:latin typeface="Arial"/>
                          <a:cs typeface="Arial"/>
                        </a:rPr>
                        <a:t> </a:t>
                      </a:r>
                      <a:r>
                        <a:rPr sz="800" spc="-10" dirty="0">
                          <a:latin typeface="Arial"/>
                          <a:cs typeface="Arial"/>
                        </a:rPr>
                        <a:t>e</a:t>
                      </a:r>
                      <a:r>
                        <a:rPr sz="800" spc="10" dirty="0">
                          <a:latin typeface="Arial"/>
                          <a:cs typeface="Arial"/>
                        </a:rPr>
                        <a:t>x</a:t>
                      </a:r>
                      <a:r>
                        <a:rPr sz="800" spc="-10" dirty="0">
                          <a:latin typeface="Arial"/>
                          <a:cs typeface="Arial"/>
                        </a:rPr>
                        <a:t>a</a:t>
                      </a:r>
                      <a:r>
                        <a:rPr sz="800" spc="10" dirty="0">
                          <a:latin typeface="Arial"/>
                          <a:cs typeface="Arial"/>
                        </a:rPr>
                        <a:t>m</a:t>
                      </a:r>
                      <a:r>
                        <a:rPr sz="800" spc="15" dirty="0">
                          <a:latin typeface="Arial"/>
                          <a:cs typeface="Arial"/>
                        </a:rPr>
                        <a:t>pl</a:t>
                      </a:r>
                      <a:r>
                        <a:rPr sz="800" spc="-35" dirty="0">
                          <a:latin typeface="Arial"/>
                          <a:cs typeface="Arial"/>
                        </a:rPr>
                        <a:t>e</a:t>
                      </a:r>
                      <a:r>
                        <a:rPr sz="800" dirty="0">
                          <a:latin typeface="Arial"/>
                          <a:cs typeface="Arial"/>
                        </a:rPr>
                        <a:t>s</a:t>
                      </a:r>
                      <a:r>
                        <a:rPr sz="800" spc="25" dirty="0">
                          <a:latin typeface="Arial"/>
                          <a:cs typeface="Arial"/>
                        </a:rPr>
                        <a:t> </a:t>
                      </a:r>
                      <a:r>
                        <a:rPr sz="800" spc="-10" dirty="0">
                          <a:latin typeface="Arial"/>
                          <a:cs typeface="Arial"/>
                        </a:rPr>
                        <a:t>a</a:t>
                      </a:r>
                      <a:r>
                        <a:rPr sz="800" spc="20" dirty="0">
                          <a:latin typeface="Arial"/>
                          <a:cs typeface="Arial"/>
                        </a:rPr>
                        <a:t>r</a:t>
                      </a:r>
                      <a:r>
                        <a:rPr sz="800" dirty="0">
                          <a:latin typeface="Arial"/>
                          <a:cs typeface="Arial"/>
                        </a:rPr>
                        <a:t>e</a:t>
                      </a:r>
                      <a:r>
                        <a:rPr sz="800" spc="-15" dirty="0">
                          <a:latin typeface="Arial"/>
                          <a:cs typeface="Arial"/>
                        </a:rPr>
                        <a:t> </a:t>
                      </a:r>
                      <a:r>
                        <a:rPr sz="800" spc="10" dirty="0">
                          <a:latin typeface="Arial"/>
                          <a:cs typeface="Arial"/>
                        </a:rPr>
                        <a:t>m</a:t>
                      </a:r>
                      <a:r>
                        <a:rPr sz="800" spc="-10" dirty="0">
                          <a:latin typeface="Arial"/>
                          <a:cs typeface="Arial"/>
                        </a:rPr>
                        <a:t>o</a:t>
                      </a:r>
                      <a:r>
                        <a:rPr sz="800" spc="15" dirty="0">
                          <a:latin typeface="Arial"/>
                          <a:cs typeface="Arial"/>
                        </a:rPr>
                        <a:t>d</a:t>
                      </a:r>
                      <a:r>
                        <a:rPr sz="800" spc="-10" dirty="0">
                          <a:latin typeface="Arial"/>
                          <a:cs typeface="Arial"/>
                        </a:rPr>
                        <a:t>e</a:t>
                      </a:r>
                      <a:r>
                        <a:rPr sz="800" spc="15" dirty="0">
                          <a:latin typeface="Arial"/>
                          <a:cs typeface="Arial"/>
                        </a:rPr>
                        <a:t>l</a:t>
                      </a:r>
                      <a:r>
                        <a:rPr sz="800" spc="-10" dirty="0">
                          <a:latin typeface="Arial"/>
                          <a:cs typeface="Arial"/>
                        </a:rPr>
                        <a:t>e</a:t>
                      </a:r>
                      <a:r>
                        <a:rPr sz="800" spc="15" dirty="0">
                          <a:latin typeface="Arial"/>
                          <a:cs typeface="Arial"/>
                        </a:rPr>
                        <a:t>d</a:t>
                      </a:r>
                      <a:r>
                        <a:rPr sz="800" dirty="0">
                          <a:latin typeface="Arial"/>
                          <a:cs typeface="Arial"/>
                        </a:rPr>
                        <a:t>.</a:t>
                      </a:r>
                      <a:endParaRPr sz="800">
                        <a:latin typeface="Arial"/>
                        <a:cs typeface="Arial"/>
                      </a:endParaRPr>
                    </a:p>
                    <a:p>
                      <a:pPr marL="294640" marR="58419" indent="-228600">
                        <a:lnSpc>
                          <a:spcPts val="940"/>
                        </a:lnSpc>
                        <a:spcBef>
                          <a:spcPts val="45"/>
                        </a:spcBef>
                        <a:buFont typeface="Symbol"/>
                        <a:buChar char=""/>
                        <a:tabLst>
                          <a:tab pos="295275" algn="l"/>
                        </a:tabLst>
                      </a:pPr>
                      <a:r>
                        <a:rPr sz="800" dirty="0">
                          <a:latin typeface="Arial"/>
                          <a:cs typeface="Arial"/>
                        </a:rPr>
                        <a:t>A</a:t>
                      </a:r>
                      <a:r>
                        <a:rPr sz="800" spc="-10" dirty="0">
                          <a:latin typeface="Arial"/>
                          <a:cs typeface="Arial"/>
                        </a:rPr>
                        <a:t>pp</a:t>
                      </a:r>
                      <a:r>
                        <a:rPr sz="800" spc="20" dirty="0">
                          <a:latin typeface="Arial"/>
                          <a:cs typeface="Arial"/>
                        </a:rPr>
                        <a:t>r</a:t>
                      </a:r>
                      <a:r>
                        <a:rPr sz="800" spc="-10" dirty="0">
                          <a:latin typeface="Arial"/>
                          <a:cs typeface="Arial"/>
                        </a:rPr>
                        <a:t>o</a:t>
                      </a:r>
                      <a:r>
                        <a:rPr sz="800" spc="15" dirty="0">
                          <a:latin typeface="Arial"/>
                          <a:cs typeface="Arial"/>
                        </a:rPr>
                        <a:t>p</a:t>
                      </a:r>
                      <a:r>
                        <a:rPr sz="800" dirty="0">
                          <a:latin typeface="Arial"/>
                          <a:cs typeface="Arial"/>
                        </a:rPr>
                        <a:t>r</a:t>
                      </a:r>
                      <a:r>
                        <a:rPr sz="800" spc="15" dirty="0">
                          <a:latin typeface="Arial"/>
                          <a:cs typeface="Arial"/>
                        </a:rPr>
                        <a:t>i</a:t>
                      </a:r>
                      <a:r>
                        <a:rPr sz="800" spc="-10" dirty="0">
                          <a:latin typeface="Arial"/>
                          <a:cs typeface="Arial"/>
                        </a:rPr>
                        <a:t>a</a:t>
                      </a:r>
                      <a:r>
                        <a:rPr sz="800" spc="15" dirty="0">
                          <a:latin typeface="Arial"/>
                          <a:cs typeface="Arial"/>
                        </a:rPr>
                        <a:t>t</a:t>
                      </a:r>
                      <a:r>
                        <a:rPr sz="800" dirty="0">
                          <a:latin typeface="Arial"/>
                          <a:cs typeface="Arial"/>
                        </a:rPr>
                        <a:t>e </a:t>
                      </a:r>
                      <a:r>
                        <a:rPr sz="800" spc="70" dirty="0">
                          <a:latin typeface="Arial"/>
                          <a:cs typeface="Arial"/>
                        </a:rPr>
                        <a:t> </a:t>
                      </a:r>
                      <a:r>
                        <a:rPr sz="800" spc="15" dirty="0">
                          <a:latin typeface="Arial"/>
                          <a:cs typeface="Arial"/>
                        </a:rPr>
                        <a:t>i</a:t>
                      </a:r>
                      <a:r>
                        <a:rPr sz="800" spc="-10" dirty="0">
                          <a:latin typeface="Arial"/>
                          <a:cs typeface="Arial"/>
                        </a:rPr>
                        <a:t>n</a:t>
                      </a:r>
                      <a:r>
                        <a:rPr sz="800" spc="10" dirty="0">
                          <a:latin typeface="Arial"/>
                          <a:cs typeface="Arial"/>
                        </a:rPr>
                        <a:t>s</a:t>
                      </a:r>
                      <a:r>
                        <a:rPr sz="800" spc="-5" dirty="0">
                          <a:latin typeface="Arial"/>
                          <a:cs typeface="Arial"/>
                        </a:rPr>
                        <a:t>t</a:t>
                      </a:r>
                      <a:r>
                        <a:rPr sz="800" dirty="0">
                          <a:latin typeface="Arial"/>
                          <a:cs typeface="Arial"/>
                        </a:rPr>
                        <a:t>r</a:t>
                      </a:r>
                      <a:r>
                        <a:rPr sz="800" spc="-10" dirty="0">
                          <a:latin typeface="Arial"/>
                          <a:cs typeface="Arial"/>
                        </a:rPr>
                        <a:t>u</a:t>
                      </a:r>
                      <a:r>
                        <a:rPr sz="800" spc="10" dirty="0">
                          <a:latin typeface="Arial"/>
                          <a:cs typeface="Arial"/>
                        </a:rPr>
                        <a:t>c</a:t>
                      </a:r>
                      <a:r>
                        <a:rPr sz="800" spc="-5" dirty="0">
                          <a:latin typeface="Arial"/>
                          <a:cs typeface="Arial"/>
                        </a:rPr>
                        <a:t>t</a:t>
                      </a:r>
                      <a:r>
                        <a:rPr sz="800" spc="15" dirty="0">
                          <a:latin typeface="Arial"/>
                          <a:cs typeface="Arial"/>
                        </a:rPr>
                        <a:t>i</a:t>
                      </a:r>
                      <a:r>
                        <a:rPr sz="800" spc="-10" dirty="0">
                          <a:latin typeface="Arial"/>
                          <a:cs typeface="Arial"/>
                        </a:rPr>
                        <a:t>o</a:t>
                      </a:r>
                      <a:r>
                        <a:rPr sz="800" spc="15" dirty="0">
                          <a:latin typeface="Arial"/>
                          <a:cs typeface="Arial"/>
                        </a:rPr>
                        <a:t>n</a:t>
                      </a:r>
                      <a:r>
                        <a:rPr sz="800" spc="-10" dirty="0">
                          <a:latin typeface="Arial"/>
                          <a:cs typeface="Arial"/>
                        </a:rPr>
                        <a:t>a</a:t>
                      </a:r>
                      <a:r>
                        <a:rPr sz="800" dirty="0">
                          <a:latin typeface="Arial"/>
                          <a:cs typeface="Arial"/>
                        </a:rPr>
                        <a:t>l </a:t>
                      </a:r>
                      <a:r>
                        <a:rPr sz="800" spc="95" dirty="0">
                          <a:latin typeface="Arial"/>
                          <a:cs typeface="Arial"/>
                        </a:rPr>
                        <a:t> </a:t>
                      </a:r>
                      <a:r>
                        <a:rPr sz="800" spc="10" dirty="0">
                          <a:latin typeface="Arial"/>
                          <a:cs typeface="Arial"/>
                        </a:rPr>
                        <a:t>s</a:t>
                      </a:r>
                      <a:r>
                        <a:rPr sz="800" spc="-5" dirty="0">
                          <a:latin typeface="Arial"/>
                          <a:cs typeface="Arial"/>
                        </a:rPr>
                        <a:t>t</a:t>
                      </a:r>
                      <a:r>
                        <a:rPr sz="800" spc="20" dirty="0">
                          <a:latin typeface="Arial"/>
                          <a:cs typeface="Arial"/>
                        </a:rPr>
                        <a:t>r</a:t>
                      </a:r>
                      <a:r>
                        <a:rPr sz="800" spc="-30" dirty="0">
                          <a:latin typeface="Arial"/>
                          <a:cs typeface="Arial"/>
                        </a:rPr>
                        <a:t>a</a:t>
                      </a:r>
                      <a:r>
                        <a:rPr sz="800" dirty="0">
                          <a:latin typeface="Arial"/>
                          <a:cs typeface="Arial"/>
                        </a:rPr>
                        <a:t>- </a:t>
                      </a:r>
                      <a:r>
                        <a:rPr sz="800" spc="15" dirty="0">
                          <a:latin typeface="Arial"/>
                          <a:cs typeface="Arial"/>
                        </a:rPr>
                        <a:t>t</a:t>
                      </a:r>
                      <a:r>
                        <a:rPr sz="800" spc="-35" dirty="0">
                          <a:latin typeface="Arial"/>
                          <a:cs typeface="Arial"/>
                        </a:rPr>
                        <a:t>e</a:t>
                      </a:r>
                      <a:r>
                        <a:rPr sz="800" spc="15" dirty="0">
                          <a:latin typeface="Arial"/>
                          <a:cs typeface="Arial"/>
                        </a:rPr>
                        <a:t>gi</a:t>
                      </a:r>
                      <a:r>
                        <a:rPr sz="800" spc="-35" dirty="0">
                          <a:latin typeface="Arial"/>
                          <a:cs typeface="Arial"/>
                        </a:rPr>
                        <a:t>e</a:t>
                      </a:r>
                      <a:r>
                        <a:rPr sz="800" dirty="0">
                          <a:latin typeface="Arial"/>
                          <a:cs typeface="Arial"/>
                        </a:rPr>
                        <a:t>s</a:t>
                      </a:r>
                      <a:r>
                        <a:rPr sz="800" spc="25" dirty="0">
                          <a:latin typeface="Arial"/>
                          <a:cs typeface="Arial"/>
                        </a:rPr>
                        <a:t> </a:t>
                      </a:r>
                      <a:r>
                        <a:rPr sz="800" dirty="0">
                          <a:latin typeface="Arial"/>
                          <a:cs typeface="Arial"/>
                        </a:rPr>
                        <a:t>w</a:t>
                      </a:r>
                      <a:r>
                        <a:rPr sz="800" spc="-10" dirty="0">
                          <a:latin typeface="Arial"/>
                          <a:cs typeface="Arial"/>
                        </a:rPr>
                        <a:t>e</a:t>
                      </a:r>
                      <a:r>
                        <a:rPr sz="800" spc="20" dirty="0">
                          <a:latin typeface="Arial"/>
                          <a:cs typeface="Arial"/>
                        </a:rPr>
                        <a:t>r</a:t>
                      </a:r>
                      <a:r>
                        <a:rPr sz="800" dirty="0">
                          <a:latin typeface="Arial"/>
                          <a:cs typeface="Arial"/>
                        </a:rPr>
                        <a:t>e</a:t>
                      </a:r>
                      <a:r>
                        <a:rPr sz="800" spc="-15" dirty="0">
                          <a:latin typeface="Arial"/>
                          <a:cs typeface="Arial"/>
                        </a:rPr>
                        <a:t> </a:t>
                      </a:r>
                      <a:r>
                        <a:rPr sz="800" spc="-10" dirty="0">
                          <a:latin typeface="Arial"/>
                          <a:cs typeface="Arial"/>
                        </a:rPr>
                        <a:t>u</a:t>
                      </a:r>
                      <a:r>
                        <a:rPr sz="800" spc="35" dirty="0">
                          <a:latin typeface="Arial"/>
                          <a:cs typeface="Arial"/>
                        </a:rPr>
                        <a:t>s</a:t>
                      </a:r>
                      <a:r>
                        <a:rPr sz="800" spc="-10" dirty="0">
                          <a:latin typeface="Arial"/>
                          <a:cs typeface="Arial"/>
                        </a:rPr>
                        <a:t>e</a:t>
                      </a:r>
                      <a:r>
                        <a:rPr sz="800" dirty="0">
                          <a:latin typeface="Arial"/>
                          <a:cs typeface="Arial"/>
                        </a:rPr>
                        <a:t>d</a:t>
                      </a:r>
                      <a:r>
                        <a:rPr sz="800" spc="5" dirty="0">
                          <a:latin typeface="Arial"/>
                          <a:cs typeface="Arial"/>
                        </a:rPr>
                        <a:t> </a:t>
                      </a:r>
                      <a:r>
                        <a:rPr sz="800" spc="-10" dirty="0">
                          <a:latin typeface="Arial"/>
                          <a:cs typeface="Arial"/>
                        </a:rPr>
                        <a:t>i</a:t>
                      </a:r>
                      <a:r>
                        <a:rPr sz="800" dirty="0">
                          <a:latin typeface="Arial"/>
                          <a:cs typeface="Arial"/>
                        </a:rPr>
                        <a:t>n</a:t>
                      </a:r>
                      <a:r>
                        <a:rPr sz="800" spc="5"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a:t>
                      </a:r>
                      <a:r>
                        <a:rPr sz="800" spc="-15" dirty="0">
                          <a:latin typeface="Arial"/>
                          <a:cs typeface="Arial"/>
                        </a:rPr>
                        <a:t> </a:t>
                      </a:r>
                      <a:r>
                        <a:rPr sz="800" spc="15" dirty="0">
                          <a:latin typeface="Arial"/>
                          <a:cs typeface="Arial"/>
                        </a:rPr>
                        <a:t>l</a:t>
                      </a:r>
                      <a:r>
                        <a:rPr sz="800" spc="-10" dirty="0">
                          <a:latin typeface="Arial"/>
                          <a:cs typeface="Arial"/>
                        </a:rPr>
                        <a:t>e</a:t>
                      </a:r>
                      <a:r>
                        <a:rPr sz="800" spc="10" dirty="0">
                          <a:latin typeface="Arial"/>
                          <a:cs typeface="Arial"/>
                        </a:rPr>
                        <a:t>s</a:t>
                      </a:r>
                      <a:r>
                        <a:rPr sz="800" spc="35" dirty="0">
                          <a:latin typeface="Arial"/>
                          <a:cs typeface="Arial"/>
                        </a:rPr>
                        <a:t>s</a:t>
                      </a:r>
                      <a:r>
                        <a:rPr sz="800" spc="-35" dirty="0">
                          <a:latin typeface="Arial"/>
                          <a:cs typeface="Arial"/>
                        </a:rPr>
                        <a:t>o</a:t>
                      </a:r>
                      <a:r>
                        <a:rPr sz="800" spc="15" dirty="0">
                          <a:latin typeface="Arial"/>
                          <a:cs typeface="Arial"/>
                        </a:rPr>
                        <a:t>n</a:t>
                      </a:r>
                      <a:r>
                        <a:rPr sz="800" dirty="0">
                          <a:latin typeface="Arial"/>
                          <a:cs typeface="Arial"/>
                        </a:rPr>
                        <a:t>.</a:t>
                      </a:r>
                      <a:endParaRPr sz="800">
                        <a:latin typeface="Arial"/>
                        <a:cs typeface="Arial"/>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5">
                      <a:solidFill>
                        <a:srgbClr val="000000"/>
                      </a:solidFill>
                      <a:prstDash val="solid"/>
                    </a:lnB>
                  </a:tcPr>
                </a:tc>
                <a:tc>
                  <a:txBody>
                    <a:bodyPr/>
                    <a:lstStyle/>
                    <a:p>
                      <a:pPr marL="294640" marR="57785" indent="-228600" algn="just">
                        <a:lnSpc>
                          <a:spcPts val="940"/>
                        </a:lnSpc>
                        <a:buFont typeface="Symbol"/>
                        <a:buChar char=""/>
                        <a:tabLst>
                          <a:tab pos="295275" algn="l"/>
                        </a:tabLst>
                      </a:pPr>
                      <a:r>
                        <a:rPr sz="800" spc="5" dirty="0">
                          <a:latin typeface="Arial"/>
                          <a:cs typeface="Arial"/>
                        </a:rPr>
                        <a:t>G</a:t>
                      </a:r>
                      <a:r>
                        <a:rPr sz="800" spc="-10" dirty="0">
                          <a:latin typeface="Arial"/>
                          <a:cs typeface="Arial"/>
                        </a:rPr>
                        <a:t>e</a:t>
                      </a:r>
                      <a:r>
                        <a:rPr sz="800" spc="15" dirty="0">
                          <a:latin typeface="Arial"/>
                          <a:cs typeface="Arial"/>
                        </a:rPr>
                        <a:t>n</a:t>
                      </a:r>
                      <a:r>
                        <a:rPr sz="800" spc="-10" dirty="0">
                          <a:latin typeface="Arial"/>
                          <a:cs typeface="Arial"/>
                        </a:rPr>
                        <a:t>e</a:t>
                      </a:r>
                      <a:r>
                        <a:rPr sz="800" spc="20" dirty="0">
                          <a:latin typeface="Arial"/>
                          <a:cs typeface="Arial"/>
                        </a:rPr>
                        <a:t>r</a:t>
                      </a:r>
                      <a:r>
                        <a:rPr sz="800" spc="-10" dirty="0">
                          <a:latin typeface="Arial"/>
                          <a:cs typeface="Arial"/>
                        </a:rPr>
                        <a:t>al</a:t>
                      </a:r>
                      <a:r>
                        <a:rPr sz="800" spc="15" dirty="0">
                          <a:latin typeface="Arial"/>
                          <a:cs typeface="Arial"/>
                        </a:rPr>
                        <a:t>l</a:t>
                      </a:r>
                      <a:r>
                        <a:rPr sz="800" dirty="0">
                          <a:latin typeface="Arial"/>
                          <a:cs typeface="Arial"/>
                        </a:rPr>
                        <a:t>y </a:t>
                      </a:r>
                      <a:r>
                        <a:rPr sz="800" spc="-50" dirty="0">
                          <a:latin typeface="Arial"/>
                          <a:cs typeface="Arial"/>
                        </a:rPr>
                        <a:t> </a:t>
                      </a:r>
                      <a:r>
                        <a:rPr sz="800" spc="15" dirty="0">
                          <a:latin typeface="Arial"/>
                          <a:cs typeface="Arial"/>
                        </a:rPr>
                        <a:t>d</a:t>
                      </a:r>
                      <a:r>
                        <a:rPr sz="800" spc="-35" dirty="0">
                          <a:latin typeface="Arial"/>
                          <a:cs typeface="Arial"/>
                        </a:rPr>
                        <a:t>e</a:t>
                      </a:r>
                      <a:r>
                        <a:rPr sz="800" spc="10" dirty="0">
                          <a:latin typeface="Arial"/>
                          <a:cs typeface="Arial"/>
                        </a:rPr>
                        <a:t>sc</a:t>
                      </a:r>
                      <a:r>
                        <a:rPr sz="800" dirty="0">
                          <a:latin typeface="Arial"/>
                          <a:cs typeface="Arial"/>
                        </a:rPr>
                        <a:t>r</a:t>
                      </a:r>
                      <a:r>
                        <a:rPr sz="800" spc="15" dirty="0">
                          <a:latin typeface="Arial"/>
                          <a:cs typeface="Arial"/>
                        </a:rPr>
                        <a:t>ib</a:t>
                      </a:r>
                      <a:r>
                        <a:rPr sz="800" spc="-10" dirty="0">
                          <a:latin typeface="Arial"/>
                          <a:cs typeface="Arial"/>
                        </a:rPr>
                        <a:t>e</a:t>
                      </a:r>
                      <a:r>
                        <a:rPr sz="800" dirty="0">
                          <a:latin typeface="Arial"/>
                          <a:cs typeface="Arial"/>
                        </a:rPr>
                        <a:t>d </a:t>
                      </a:r>
                      <a:r>
                        <a:rPr sz="800" spc="-50"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 </a:t>
                      </a:r>
                      <a:r>
                        <a:rPr sz="800" spc="-50" dirty="0">
                          <a:latin typeface="Arial"/>
                          <a:cs typeface="Arial"/>
                        </a:rPr>
                        <a:t> </a:t>
                      </a:r>
                      <a:r>
                        <a:rPr sz="800" spc="15" dirty="0">
                          <a:latin typeface="Arial"/>
                          <a:cs typeface="Arial"/>
                        </a:rPr>
                        <a:t>l</a:t>
                      </a:r>
                      <a:r>
                        <a:rPr sz="800" spc="-35" dirty="0">
                          <a:latin typeface="Arial"/>
                          <a:cs typeface="Arial"/>
                        </a:rPr>
                        <a:t>e</a:t>
                      </a:r>
                      <a:r>
                        <a:rPr sz="800" spc="10" dirty="0">
                          <a:latin typeface="Arial"/>
                          <a:cs typeface="Arial"/>
                        </a:rPr>
                        <a:t>s</a:t>
                      </a:r>
                      <a:r>
                        <a:rPr sz="800" spc="35" dirty="0">
                          <a:latin typeface="Arial"/>
                          <a:cs typeface="Arial"/>
                        </a:rPr>
                        <a:t>s</a:t>
                      </a:r>
                      <a:r>
                        <a:rPr sz="800" spc="-10" dirty="0">
                          <a:latin typeface="Arial"/>
                          <a:cs typeface="Arial"/>
                        </a:rPr>
                        <a:t>o</a:t>
                      </a:r>
                      <a:r>
                        <a:rPr sz="800" dirty="0">
                          <a:latin typeface="Arial"/>
                          <a:cs typeface="Arial"/>
                        </a:rPr>
                        <a:t>n </a:t>
                      </a:r>
                      <a:r>
                        <a:rPr sz="800" spc="10" dirty="0">
                          <a:latin typeface="Arial"/>
                          <a:cs typeface="Arial"/>
                        </a:rPr>
                        <a:t>c</a:t>
                      </a:r>
                      <a:r>
                        <a:rPr sz="800" spc="-10" dirty="0">
                          <a:latin typeface="Arial"/>
                          <a:cs typeface="Arial"/>
                        </a:rPr>
                        <a:t>on</a:t>
                      </a:r>
                      <a:r>
                        <a:rPr sz="800" spc="15" dirty="0">
                          <a:latin typeface="Arial"/>
                          <a:cs typeface="Arial"/>
                        </a:rPr>
                        <a:t>t</a:t>
                      </a:r>
                      <a:r>
                        <a:rPr sz="800" spc="-10" dirty="0">
                          <a:latin typeface="Arial"/>
                          <a:cs typeface="Arial"/>
                        </a:rPr>
                        <a:t>en</a:t>
                      </a:r>
                      <a:r>
                        <a:rPr sz="800" spc="15" dirty="0">
                          <a:latin typeface="Arial"/>
                          <a:cs typeface="Arial"/>
                        </a:rPr>
                        <a:t>t</a:t>
                      </a:r>
                      <a:r>
                        <a:rPr sz="800" dirty="0">
                          <a:latin typeface="Arial"/>
                          <a:cs typeface="Arial"/>
                        </a:rPr>
                        <a:t>.</a:t>
                      </a:r>
                      <a:endParaRPr sz="800">
                        <a:latin typeface="Arial"/>
                        <a:cs typeface="Arial"/>
                      </a:endParaRPr>
                    </a:p>
                    <a:p>
                      <a:pPr marL="294640" marR="54610" indent="-228600" algn="just">
                        <a:lnSpc>
                          <a:spcPct val="96000"/>
                        </a:lnSpc>
                        <a:spcBef>
                          <a:spcPts val="10"/>
                        </a:spcBef>
                        <a:buFont typeface="Symbol"/>
                        <a:buChar char=""/>
                        <a:tabLst>
                          <a:tab pos="295275" algn="l"/>
                        </a:tabLst>
                      </a:pPr>
                      <a:r>
                        <a:rPr sz="800" spc="25" dirty="0">
                          <a:latin typeface="Arial"/>
                          <a:cs typeface="Arial"/>
                        </a:rPr>
                        <a:t>C</a:t>
                      </a:r>
                      <a:r>
                        <a:rPr sz="800" spc="-35" dirty="0">
                          <a:latin typeface="Arial"/>
                          <a:cs typeface="Arial"/>
                        </a:rPr>
                        <a:t>o</a:t>
                      </a:r>
                      <a:r>
                        <a:rPr sz="800" spc="15" dirty="0">
                          <a:latin typeface="Arial"/>
                          <a:cs typeface="Arial"/>
                        </a:rPr>
                        <a:t>u</a:t>
                      </a:r>
                      <a:r>
                        <a:rPr sz="800" spc="-10" dirty="0">
                          <a:latin typeface="Arial"/>
                          <a:cs typeface="Arial"/>
                        </a:rPr>
                        <a:t>l</a:t>
                      </a:r>
                      <a:r>
                        <a:rPr sz="800" dirty="0">
                          <a:latin typeface="Arial"/>
                          <a:cs typeface="Arial"/>
                        </a:rPr>
                        <a:t>d  </a:t>
                      </a:r>
                      <a:r>
                        <a:rPr sz="800" spc="-105" dirty="0">
                          <a:latin typeface="Arial"/>
                          <a:cs typeface="Arial"/>
                        </a:rPr>
                        <a:t> </a:t>
                      </a:r>
                      <a:r>
                        <a:rPr sz="800" spc="15" dirty="0">
                          <a:latin typeface="Arial"/>
                          <a:cs typeface="Arial"/>
                        </a:rPr>
                        <a:t>t</a:t>
                      </a:r>
                      <a:r>
                        <a:rPr sz="800" spc="-10" dirty="0">
                          <a:latin typeface="Arial"/>
                          <a:cs typeface="Arial"/>
                        </a:rPr>
                        <a:t>e</a:t>
                      </a:r>
                      <a:r>
                        <a:rPr sz="800" spc="15" dirty="0">
                          <a:latin typeface="Arial"/>
                          <a:cs typeface="Arial"/>
                        </a:rPr>
                        <a:t>l</a:t>
                      </a:r>
                      <a:r>
                        <a:rPr sz="800" dirty="0">
                          <a:latin typeface="Arial"/>
                          <a:cs typeface="Arial"/>
                        </a:rPr>
                        <a:t>l  </a:t>
                      </a:r>
                      <a:r>
                        <a:rPr sz="800" spc="-100" dirty="0">
                          <a:latin typeface="Arial"/>
                          <a:cs typeface="Arial"/>
                        </a:rPr>
                        <a:t> </a:t>
                      </a:r>
                      <a:r>
                        <a:rPr sz="800" spc="15" dirty="0">
                          <a:latin typeface="Arial"/>
                          <a:cs typeface="Arial"/>
                        </a:rPr>
                        <a:t>th</a:t>
                      </a:r>
                      <a:r>
                        <a:rPr sz="800" spc="-10" dirty="0">
                          <a:latin typeface="Arial"/>
                          <a:cs typeface="Arial"/>
                        </a:rPr>
                        <a:t>e</a:t>
                      </a:r>
                      <a:r>
                        <a:rPr sz="800" dirty="0">
                          <a:latin typeface="Arial"/>
                          <a:cs typeface="Arial"/>
                        </a:rPr>
                        <a:t>y  </a:t>
                      </a:r>
                      <a:r>
                        <a:rPr sz="800" spc="-80" dirty="0">
                          <a:latin typeface="Arial"/>
                          <a:cs typeface="Arial"/>
                        </a:rPr>
                        <a:t> </a:t>
                      </a:r>
                      <a:r>
                        <a:rPr sz="800" spc="-15" dirty="0">
                          <a:latin typeface="Arial"/>
                          <a:cs typeface="Arial"/>
                        </a:rPr>
                        <a:t>k</a:t>
                      </a:r>
                      <a:r>
                        <a:rPr sz="800" spc="15" dirty="0">
                          <a:latin typeface="Arial"/>
                          <a:cs typeface="Arial"/>
                        </a:rPr>
                        <a:t>n</a:t>
                      </a:r>
                      <a:r>
                        <a:rPr sz="800" spc="-10" dirty="0">
                          <a:latin typeface="Arial"/>
                          <a:cs typeface="Arial"/>
                        </a:rPr>
                        <a:t>e</a:t>
                      </a:r>
                      <a:r>
                        <a:rPr sz="800" dirty="0">
                          <a:latin typeface="Arial"/>
                          <a:cs typeface="Arial"/>
                        </a:rPr>
                        <a:t>w  </a:t>
                      </a:r>
                      <a:r>
                        <a:rPr sz="800" spc="-65" dirty="0">
                          <a:latin typeface="Arial"/>
                          <a:cs typeface="Arial"/>
                        </a:rPr>
                        <a:t> </a:t>
                      </a:r>
                      <a:r>
                        <a:rPr sz="800" spc="15" dirty="0">
                          <a:latin typeface="Arial"/>
                          <a:cs typeface="Arial"/>
                        </a:rPr>
                        <a:t>h</a:t>
                      </a:r>
                      <a:r>
                        <a:rPr sz="800" spc="-10" dirty="0">
                          <a:latin typeface="Arial"/>
                          <a:cs typeface="Arial"/>
                        </a:rPr>
                        <a:t>o</a:t>
                      </a:r>
                      <a:r>
                        <a:rPr sz="800" dirty="0">
                          <a:latin typeface="Arial"/>
                          <a:cs typeface="Arial"/>
                        </a:rPr>
                        <a:t>w  </a:t>
                      </a:r>
                      <a:r>
                        <a:rPr sz="800" spc="-90" dirty="0">
                          <a:latin typeface="Arial"/>
                          <a:cs typeface="Arial"/>
                        </a:rPr>
                        <a:t> </a:t>
                      </a:r>
                      <a:r>
                        <a:rPr sz="800" spc="15" dirty="0">
                          <a:latin typeface="Arial"/>
                          <a:cs typeface="Arial"/>
                        </a:rPr>
                        <a:t>t</a:t>
                      </a:r>
                      <a:r>
                        <a:rPr sz="800" dirty="0">
                          <a:latin typeface="Arial"/>
                          <a:cs typeface="Arial"/>
                        </a:rPr>
                        <a:t>o </a:t>
                      </a:r>
                      <a:r>
                        <a:rPr sz="800" spc="15" dirty="0">
                          <a:latin typeface="Arial"/>
                          <a:cs typeface="Arial"/>
                        </a:rPr>
                        <a:t>t</a:t>
                      </a:r>
                      <a:r>
                        <a:rPr sz="800" spc="-10" dirty="0">
                          <a:latin typeface="Arial"/>
                          <a:cs typeface="Arial"/>
                        </a:rPr>
                        <a:t>e</a:t>
                      </a:r>
                      <a:r>
                        <a:rPr sz="800" spc="-35" dirty="0">
                          <a:latin typeface="Arial"/>
                          <a:cs typeface="Arial"/>
                        </a:rPr>
                        <a:t>a</a:t>
                      </a:r>
                      <a:r>
                        <a:rPr sz="800" spc="35" dirty="0">
                          <a:latin typeface="Arial"/>
                          <a:cs typeface="Arial"/>
                        </a:rPr>
                        <a:t>c</a:t>
                      </a:r>
                      <a:r>
                        <a:rPr sz="800" dirty="0">
                          <a:latin typeface="Arial"/>
                          <a:cs typeface="Arial"/>
                        </a:rPr>
                        <a:t>h </a:t>
                      </a:r>
                      <a:r>
                        <a:rPr sz="800" spc="-70"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 </a:t>
                      </a:r>
                      <a:r>
                        <a:rPr sz="800" spc="-70" dirty="0">
                          <a:latin typeface="Arial"/>
                          <a:cs typeface="Arial"/>
                        </a:rPr>
                        <a:t> </a:t>
                      </a:r>
                      <a:r>
                        <a:rPr sz="800" spc="35" dirty="0">
                          <a:latin typeface="Arial"/>
                          <a:cs typeface="Arial"/>
                        </a:rPr>
                        <a:t>c</a:t>
                      </a:r>
                      <a:r>
                        <a:rPr sz="800" spc="-10" dirty="0">
                          <a:latin typeface="Arial"/>
                          <a:cs typeface="Arial"/>
                        </a:rPr>
                        <a:t>on</a:t>
                      </a:r>
                      <a:r>
                        <a:rPr sz="800" spc="15" dirty="0">
                          <a:latin typeface="Arial"/>
                          <a:cs typeface="Arial"/>
                        </a:rPr>
                        <a:t>t</a:t>
                      </a:r>
                      <a:r>
                        <a:rPr sz="800" spc="-10" dirty="0">
                          <a:latin typeface="Arial"/>
                          <a:cs typeface="Arial"/>
                        </a:rPr>
                        <a:t>en</a:t>
                      </a:r>
                      <a:r>
                        <a:rPr sz="800" spc="-5" dirty="0">
                          <a:latin typeface="Arial"/>
                          <a:cs typeface="Arial"/>
                        </a:rPr>
                        <a:t>t</a:t>
                      </a:r>
                      <a:r>
                        <a:rPr sz="800" dirty="0">
                          <a:latin typeface="Arial"/>
                          <a:cs typeface="Arial"/>
                        </a:rPr>
                        <a:t>, </a:t>
                      </a:r>
                      <a:r>
                        <a:rPr sz="800" spc="-45" dirty="0">
                          <a:latin typeface="Arial"/>
                          <a:cs typeface="Arial"/>
                        </a:rPr>
                        <a:t> </a:t>
                      </a:r>
                      <a:r>
                        <a:rPr sz="800" spc="-10" dirty="0">
                          <a:latin typeface="Arial"/>
                          <a:cs typeface="Arial"/>
                        </a:rPr>
                        <a:t>b</a:t>
                      </a:r>
                      <a:r>
                        <a:rPr sz="800" spc="15" dirty="0">
                          <a:latin typeface="Arial"/>
                          <a:cs typeface="Arial"/>
                        </a:rPr>
                        <a:t>u</a:t>
                      </a:r>
                      <a:r>
                        <a:rPr sz="800" dirty="0">
                          <a:latin typeface="Arial"/>
                          <a:cs typeface="Arial"/>
                        </a:rPr>
                        <a:t>t </a:t>
                      </a:r>
                      <a:r>
                        <a:rPr sz="800" spc="-65" dirty="0">
                          <a:latin typeface="Arial"/>
                          <a:cs typeface="Arial"/>
                        </a:rPr>
                        <a:t> </a:t>
                      </a:r>
                      <a:r>
                        <a:rPr sz="800" spc="15" dirty="0">
                          <a:latin typeface="Arial"/>
                          <a:cs typeface="Arial"/>
                        </a:rPr>
                        <a:t>f</a:t>
                      </a:r>
                      <a:r>
                        <a:rPr sz="800" spc="-10" dirty="0">
                          <a:latin typeface="Arial"/>
                          <a:cs typeface="Arial"/>
                        </a:rPr>
                        <a:t>ai</a:t>
                      </a:r>
                      <a:r>
                        <a:rPr sz="800" spc="15" dirty="0">
                          <a:latin typeface="Arial"/>
                          <a:cs typeface="Arial"/>
                        </a:rPr>
                        <a:t>l</a:t>
                      </a:r>
                      <a:r>
                        <a:rPr sz="800" spc="-10" dirty="0">
                          <a:latin typeface="Arial"/>
                          <a:cs typeface="Arial"/>
                        </a:rPr>
                        <a:t>e</a:t>
                      </a:r>
                      <a:r>
                        <a:rPr sz="800" dirty="0">
                          <a:latin typeface="Arial"/>
                          <a:cs typeface="Arial"/>
                        </a:rPr>
                        <a:t>d </a:t>
                      </a:r>
                      <a:r>
                        <a:rPr sz="800" spc="-50" dirty="0">
                          <a:latin typeface="Arial"/>
                          <a:cs typeface="Arial"/>
                        </a:rPr>
                        <a:t> </a:t>
                      </a:r>
                      <a:r>
                        <a:rPr sz="800" spc="15" dirty="0">
                          <a:latin typeface="Arial"/>
                          <a:cs typeface="Arial"/>
                        </a:rPr>
                        <a:t>t</a:t>
                      </a:r>
                      <a:r>
                        <a:rPr sz="800" dirty="0">
                          <a:latin typeface="Arial"/>
                          <a:cs typeface="Arial"/>
                        </a:rPr>
                        <a:t>o </a:t>
                      </a:r>
                      <a:r>
                        <a:rPr sz="800" spc="10" dirty="0">
                          <a:latin typeface="Arial"/>
                          <a:cs typeface="Arial"/>
                        </a:rPr>
                        <a:t>m</a:t>
                      </a:r>
                      <a:r>
                        <a:rPr sz="800" spc="-10" dirty="0">
                          <a:latin typeface="Arial"/>
                          <a:cs typeface="Arial"/>
                        </a:rPr>
                        <a:t>a</a:t>
                      </a:r>
                      <a:r>
                        <a:rPr sz="800" spc="10" dirty="0">
                          <a:latin typeface="Arial"/>
                          <a:cs typeface="Arial"/>
                        </a:rPr>
                        <a:t>k</a:t>
                      </a:r>
                      <a:r>
                        <a:rPr sz="800" dirty="0">
                          <a:latin typeface="Arial"/>
                          <a:cs typeface="Arial"/>
                        </a:rPr>
                        <a:t>e   </a:t>
                      </a:r>
                      <a:r>
                        <a:rPr sz="800" spc="-60" dirty="0">
                          <a:latin typeface="Arial"/>
                          <a:cs typeface="Arial"/>
                        </a:rPr>
                        <a:t> </a:t>
                      </a:r>
                      <a:r>
                        <a:rPr sz="800" dirty="0">
                          <a:latin typeface="Arial"/>
                          <a:cs typeface="Arial"/>
                        </a:rPr>
                        <a:t>a   </a:t>
                      </a:r>
                      <a:r>
                        <a:rPr sz="800" spc="-60" dirty="0">
                          <a:latin typeface="Arial"/>
                          <a:cs typeface="Arial"/>
                        </a:rPr>
                        <a:t> </a:t>
                      </a:r>
                      <a:r>
                        <a:rPr sz="800" spc="10" dirty="0">
                          <a:latin typeface="Arial"/>
                          <a:cs typeface="Arial"/>
                        </a:rPr>
                        <a:t>c</a:t>
                      </a:r>
                      <a:r>
                        <a:rPr sz="800" spc="15" dirty="0">
                          <a:latin typeface="Arial"/>
                          <a:cs typeface="Arial"/>
                        </a:rPr>
                        <a:t>l</a:t>
                      </a:r>
                      <a:r>
                        <a:rPr sz="800" spc="-10" dirty="0">
                          <a:latin typeface="Arial"/>
                          <a:cs typeface="Arial"/>
                        </a:rPr>
                        <a:t>ea</a:t>
                      </a:r>
                      <a:r>
                        <a:rPr sz="800" dirty="0">
                          <a:latin typeface="Arial"/>
                          <a:cs typeface="Arial"/>
                        </a:rPr>
                        <a:t>r   </a:t>
                      </a:r>
                      <a:r>
                        <a:rPr sz="800" spc="-30" dirty="0">
                          <a:latin typeface="Arial"/>
                          <a:cs typeface="Arial"/>
                        </a:rPr>
                        <a:t> </a:t>
                      </a:r>
                      <a:r>
                        <a:rPr sz="800" spc="-10" dirty="0">
                          <a:latin typeface="Arial"/>
                          <a:cs typeface="Arial"/>
                        </a:rPr>
                        <a:t>an</a:t>
                      </a:r>
                      <a:r>
                        <a:rPr sz="800" dirty="0">
                          <a:latin typeface="Arial"/>
                          <a:cs typeface="Arial"/>
                        </a:rPr>
                        <a:t>d   </a:t>
                      </a:r>
                      <a:r>
                        <a:rPr sz="800" spc="-60" dirty="0">
                          <a:latin typeface="Arial"/>
                          <a:cs typeface="Arial"/>
                        </a:rPr>
                        <a:t> </a:t>
                      </a:r>
                      <a:r>
                        <a:rPr sz="800" spc="35" dirty="0">
                          <a:latin typeface="Arial"/>
                          <a:cs typeface="Arial"/>
                        </a:rPr>
                        <a:t>c</a:t>
                      </a:r>
                      <a:r>
                        <a:rPr sz="800" spc="-10" dirty="0">
                          <a:latin typeface="Arial"/>
                          <a:cs typeface="Arial"/>
                        </a:rPr>
                        <a:t>on</a:t>
                      </a:r>
                      <a:r>
                        <a:rPr sz="800" spc="10" dirty="0">
                          <a:latin typeface="Arial"/>
                          <a:cs typeface="Arial"/>
                        </a:rPr>
                        <a:t>c</a:t>
                      </a:r>
                      <a:r>
                        <a:rPr sz="800" spc="-10" dirty="0">
                          <a:latin typeface="Arial"/>
                          <a:cs typeface="Arial"/>
                        </a:rPr>
                        <a:t>i</a:t>
                      </a:r>
                      <a:r>
                        <a:rPr sz="800" spc="35" dirty="0">
                          <a:latin typeface="Arial"/>
                          <a:cs typeface="Arial"/>
                        </a:rPr>
                        <a:t>s</a:t>
                      </a:r>
                      <a:r>
                        <a:rPr sz="800" dirty="0">
                          <a:latin typeface="Arial"/>
                          <a:cs typeface="Arial"/>
                        </a:rPr>
                        <a:t>e </a:t>
                      </a:r>
                      <a:r>
                        <a:rPr sz="800" spc="10" dirty="0">
                          <a:latin typeface="Arial"/>
                          <a:cs typeface="Arial"/>
                        </a:rPr>
                        <a:t>c</a:t>
                      </a:r>
                      <a:r>
                        <a:rPr sz="800" spc="-10" dirty="0">
                          <a:latin typeface="Arial"/>
                          <a:cs typeface="Arial"/>
                        </a:rPr>
                        <a:t>on</a:t>
                      </a:r>
                      <a:r>
                        <a:rPr sz="800" spc="15" dirty="0">
                          <a:latin typeface="Arial"/>
                          <a:cs typeface="Arial"/>
                        </a:rPr>
                        <a:t>n</a:t>
                      </a:r>
                      <a:r>
                        <a:rPr sz="800" spc="-35" dirty="0">
                          <a:latin typeface="Arial"/>
                          <a:cs typeface="Arial"/>
                        </a:rPr>
                        <a:t>e</a:t>
                      </a:r>
                      <a:r>
                        <a:rPr sz="800" spc="35" dirty="0">
                          <a:latin typeface="Arial"/>
                          <a:cs typeface="Arial"/>
                        </a:rPr>
                        <a:t>c</a:t>
                      </a:r>
                      <a:r>
                        <a:rPr sz="800" spc="-5" dirty="0">
                          <a:latin typeface="Arial"/>
                          <a:cs typeface="Arial"/>
                        </a:rPr>
                        <a:t>t</a:t>
                      </a:r>
                      <a:r>
                        <a:rPr sz="800" spc="15" dirty="0">
                          <a:latin typeface="Arial"/>
                          <a:cs typeface="Arial"/>
                        </a:rPr>
                        <a:t>i</a:t>
                      </a:r>
                      <a:r>
                        <a:rPr sz="800" spc="-10" dirty="0">
                          <a:latin typeface="Arial"/>
                          <a:cs typeface="Arial"/>
                        </a:rPr>
                        <a:t>o</a:t>
                      </a:r>
                      <a:r>
                        <a:rPr sz="800" dirty="0">
                          <a:latin typeface="Arial"/>
                          <a:cs typeface="Arial"/>
                        </a:rPr>
                        <a:t>n</a:t>
                      </a:r>
                      <a:r>
                        <a:rPr sz="800" spc="5" dirty="0">
                          <a:latin typeface="Arial"/>
                          <a:cs typeface="Arial"/>
                        </a:rPr>
                        <a:t> </a:t>
                      </a:r>
                      <a:r>
                        <a:rPr sz="800" spc="15" dirty="0">
                          <a:latin typeface="Arial"/>
                          <a:cs typeface="Arial"/>
                        </a:rPr>
                        <a:t>b</a:t>
                      </a:r>
                      <a:r>
                        <a:rPr sz="800" spc="-10" dirty="0">
                          <a:latin typeface="Arial"/>
                          <a:cs typeface="Arial"/>
                        </a:rPr>
                        <a:t>e</a:t>
                      </a:r>
                      <a:r>
                        <a:rPr sz="800" spc="15" dirty="0">
                          <a:latin typeface="Arial"/>
                          <a:cs typeface="Arial"/>
                        </a:rPr>
                        <a:t>t</a:t>
                      </a:r>
                      <a:r>
                        <a:rPr sz="800" dirty="0">
                          <a:latin typeface="Arial"/>
                          <a:cs typeface="Arial"/>
                        </a:rPr>
                        <a:t>w</a:t>
                      </a:r>
                      <a:r>
                        <a:rPr sz="800" spc="-10" dirty="0">
                          <a:latin typeface="Arial"/>
                          <a:cs typeface="Arial"/>
                        </a:rPr>
                        <a:t>ee</a:t>
                      </a:r>
                      <a:r>
                        <a:rPr sz="800" dirty="0">
                          <a:latin typeface="Arial"/>
                          <a:cs typeface="Arial"/>
                        </a:rPr>
                        <a:t>n</a:t>
                      </a:r>
                      <a:r>
                        <a:rPr sz="800" spc="5" dirty="0">
                          <a:latin typeface="Arial"/>
                          <a:cs typeface="Arial"/>
                        </a:rPr>
                        <a:t> </a:t>
                      </a:r>
                      <a:r>
                        <a:rPr sz="800" spc="15" dirty="0">
                          <a:latin typeface="Arial"/>
                          <a:cs typeface="Arial"/>
                        </a:rPr>
                        <a:t>th</a:t>
                      </a:r>
                      <a:r>
                        <a:rPr sz="800" dirty="0">
                          <a:latin typeface="Arial"/>
                          <a:cs typeface="Arial"/>
                        </a:rPr>
                        <a:t>e</a:t>
                      </a:r>
                      <a:r>
                        <a:rPr sz="800" spc="-15" dirty="0">
                          <a:latin typeface="Arial"/>
                          <a:cs typeface="Arial"/>
                        </a:rPr>
                        <a:t> </a:t>
                      </a:r>
                      <a:r>
                        <a:rPr sz="800" spc="15" dirty="0">
                          <a:latin typeface="Arial"/>
                          <a:cs typeface="Arial"/>
                        </a:rPr>
                        <a:t>i</a:t>
                      </a:r>
                      <a:r>
                        <a:rPr sz="800" spc="-10" dirty="0">
                          <a:latin typeface="Arial"/>
                          <a:cs typeface="Arial"/>
                        </a:rPr>
                        <a:t>n</a:t>
                      </a:r>
                      <a:r>
                        <a:rPr sz="800" spc="10" dirty="0">
                          <a:latin typeface="Arial"/>
                          <a:cs typeface="Arial"/>
                        </a:rPr>
                        <a:t>s</a:t>
                      </a:r>
                      <a:r>
                        <a:rPr sz="800" spc="-5" dirty="0">
                          <a:latin typeface="Arial"/>
                          <a:cs typeface="Arial"/>
                        </a:rPr>
                        <a:t>t</a:t>
                      </a:r>
                      <a:r>
                        <a:rPr sz="800" dirty="0">
                          <a:latin typeface="Arial"/>
                          <a:cs typeface="Arial"/>
                        </a:rPr>
                        <a:t>r</a:t>
                      </a:r>
                      <a:r>
                        <a:rPr sz="800" spc="-10" dirty="0">
                          <a:latin typeface="Arial"/>
                          <a:cs typeface="Arial"/>
                        </a:rPr>
                        <a:t>u</a:t>
                      </a:r>
                      <a:r>
                        <a:rPr sz="800" spc="10" dirty="0">
                          <a:latin typeface="Arial"/>
                          <a:cs typeface="Arial"/>
                        </a:rPr>
                        <a:t>c</a:t>
                      </a:r>
                      <a:r>
                        <a:rPr sz="800" spc="-5" dirty="0">
                          <a:latin typeface="Arial"/>
                          <a:cs typeface="Arial"/>
                        </a:rPr>
                        <a:t>t</a:t>
                      </a:r>
                      <a:r>
                        <a:rPr sz="800" dirty="0">
                          <a:latin typeface="Arial"/>
                          <a:cs typeface="Arial"/>
                        </a:rPr>
                        <a:t>- </a:t>
                      </a:r>
                      <a:r>
                        <a:rPr sz="800" spc="-5" dirty="0">
                          <a:latin typeface="Arial"/>
                          <a:cs typeface="Arial"/>
                        </a:rPr>
                        <a:t>t</a:t>
                      </a:r>
                      <a:r>
                        <a:rPr sz="800" spc="15" dirty="0">
                          <a:latin typeface="Arial"/>
                          <a:cs typeface="Arial"/>
                        </a:rPr>
                        <a:t>i</a:t>
                      </a:r>
                      <a:r>
                        <a:rPr sz="800" spc="-10" dirty="0">
                          <a:latin typeface="Arial"/>
                          <a:cs typeface="Arial"/>
                        </a:rPr>
                        <a:t>o</a:t>
                      </a:r>
                      <a:r>
                        <a:rPr sz="800" spc="15" dirty="0">
                          <a:latin typeface="Arial"/>
                          <a:cs typeface="Arial"/>
                        </a:rPr>
                        <a:t>n</a:t>
                      </a:r>
                      <a:r>
                        <a:rPr sz="800" spc="-10" dirty="0">
                          <a:latin typeface="Arial"/>
                          <a:cs typeface="Arial"/>
                        </a:rPr>
                        <a:t>a</a:t>
                      </a:r>
                      <a:r>
                        <a:rPr sz="800" dirty="0">
                          <a:latin typeface="Arial"/>
                          <a:cs typeface="Arial"/>
                        </a:rPr>
                        <a:t>l </a:t>
                      </a:r>
                      <a:r>
                        <a:rPr sz="800" spc="-70" dirty="0">
                          <a:latin typeface="Arial"/>
                          <a:cs typeface="Arial"/>
                        </a:rPr>
                        <a:t> </a:t>
                      </a:r>
                      <a:r>
                        <a:rPr sz="800" spc="15" dirty="0">
                          <a:latin typeface="Arial"/>
                          <a:cs typeface="Arial"/>
                        </a:rPr>
                        <a:t>g</a:t>
                      </a:r>
                      <a:r>
                        <a:rPr sz="800" spc="-10" dirty="0">
                          <a:latin typeface="Arial"/>
                          <a:cs typeface="Arial"/>
                        </a:rPr>
                        <a:t>oal</a:t>
                      </a:r>
                      <a:r>
                        <a:rPr sz="800" dirty="0">
                          <a:latin typeface="Arial"/>
                          <a:cs typeface="Arial"/>
                        </a:rPr>
                        <a:t>s </a:t>
                      </a:r>
                      <a:r>
                        <a:rPr sz="800" spc="-50" dirty="0">
                          <a:latin typeface="Arial"/>
                          <a:cs typeface="Arial"/>
                        </a:rPr>
                        <a:t> </a:t>
                      </a:r>
                      <a:r>
                        <a:rPr sz="800" spc="-10" dirty="0">
                          <a:latin typeface="Arial"/>
                          <a:cs typeface="Arial"/>
                        </a:rPr>
                        <a:t>a</a:t>
                      </a:r>
                      <a:r>
                        <a:rPr sz="800" spc="15" dirty="0">
                          <a:latin typeface="Arial"/>
                          <a:cs typeface="Arial"/>
                        </a:rPr>
                        <a:t>n</a:t>
                      </a:r>
                      <a:r>
                        <a:rPr sz="800" dirty="0">
                          <a:latin typeface="Arial"/>
                          <a:cs typeface="Arial"/>
                        </a:rPr>
                        <a:t>d </a:t>
                      </a:r>
                      <a:r>
                        <a:rPr sz="800" spc="-70" dirty="0">
                          <a:latin typeface="Arial"/>
                          <a:cs typeface="Arial"/>
                        </a:rPr>
                        <a:t> </a:t>
                      </a:r>
                      <a:r>
                        <a:rPr sz="800" spc="-10" dirty="0">
                          <a:latin typeface="Arial"/>
                          <a:cs typeface="Arial"/>
                        </a:rPr>
                        <a:t>ob</a:t>
                      </a:r>
                      <a:r>
                        <a:rPr sz="800" spc="15" dirty="0">
                          <a:latin typeface="Arial"/>
                          <a:cs typeface="Arial"/>
                        </a:rPr>
                        <a:t>j</a:t>
                      </a:r>
                      <a:r>
                        <a:rPr sz="800" spc="-10" dirty="0">
                          <a:latin typeface="Arial"/>
                          <a:cs typeface="Arial"/>
                        </a:rPr>
                        <a:t>e</a:t>
                      </a:r>
                      <a:r>
                        <a:rPr sz="800" spc="10" dirty="0">
                          <a:latin typeface="Arial"/>
                          <a:cs typeface="Arial"/>
                        </a:rPr>
                        <a:t>c</a:t>
                      </a:r>
                      <a:r>
                        <a:rPr sz="800" spc="-5" dirty="0">
                          <a:latin typeface="Arial"/>
                          <a:cs typeface="Arial"/>
                        </a:rPr>
                        <a:t>t</a:t>
                      </a:r>
                      <a:r>
                        <a:rPr sz="800" spc="15" dirty="0">
                          <a:latin typeface="Arial"/>
                          <a:cs typeface="Arial"/>
                        </a:rPr>
                        <a:t>i</a:t>
                      </a:r>
                      <a:r>
                        <a:rPr sz="800" spc="10" dirty="0">
                          <a:latin typeface="Arial"/>
                          <a:cs typeface="Arial"/>
                        </a:rPr>
                        <a:t>v</a:t>
                      </a:r>
                      <a:r>
                        <a:rPr sz="800" spc="-35" dirty="0">
                          <a:latin typeface="Arial"/>
                          <a:cs typeface="Arial"/>
                        </a:rPr>
                        <a:t>e</a:t>
                      </a:r>
                      <a:r>
                        <a:rPr sz="800" dirty="0">
                          <a:latin typeface="Arial"/>
                          <a:cs typeface="Arial"/>
                        </a:rPr>
                        <a:t>s </a:t>
                      </a:r>
                      <a:r>
                        <a:rPr sz="800" spc="-25" dirty="0">
                          <a:latin typeface="Arial"/>
                          <a:cs typeface="Arial"/>
                        </a:rPr>
                        <a:t> </a:t>
                      </a:r>
                      <a:r>
                        <a:rPr sz="800" spc="-10" dirty="0">
                          <a:latin typeface="Arial"/>
                          <a:cs typeface="Arial"/>
                        </a:rPr>
                        <a:t>and </a:t>
                      </a:r>
                      <a:r>
                        <a:rPr sz="800" spc="15" dirty="0">
                          <a:latin typeface="Arial"/>
                          <a:cs typeface="Arial"/>
                        </a:rPr>
                        <a:t>l</a:t>
                      </a:r>
                      <a:r>
                        <a:rPr sz="800" spc="-10" dirty="0">
                          <a:latin typeface="Arial"/>
                          <a:cs typeface="Arial"/>
                        </a:rPr>
                        <a:t>ea</a:t>
                      </a:r>
                      <a:r>
                        <a:rPr sz="800" dirty="0">
                          <a:latin typeface="Arial"/>
                          <a:cs typeface="Arial"/>
                        </a:rPr>
                        <a:t>r</a:t>
                      </a:r>
                      <a:r>
                        <a:rPr sz="800" spc="15" dirty="0">
                          <a:latin typeface="Arial"/>
                          <a:cs typeface="Arial"/>
                        </a:rPr>
                        <a:t>n</a:t>
                      </a:r>
                      <a:r>
                        <a:rPr sz="800" spc="-10" dirty="0">
                          <a:latin typeface="Arial"/>
                          <a:cs typeface="Arial"/>
                        </a:rPr>
                        <a:t>e</a:t>
                      </a:r>
                      <a:r>
                        <a:rPr sz="800" dirty="0">
                          <a:latin typeface="Arial"/>
                          <a:cs typeface="Arial"/>
                        </a:rPr>
                        <a:t>r</a:t>
                      </a:r>
                      <a:r>
                        <a:rPr sz="800" spc="15" dirty="0">
                          <a:latin typeface="Arial"/>
                          <a:cs typeface="Arial"/>
                        </a:rPr>
                        <a:t> </a:t>
                      </a:r>
                      <a:r>
                        <a:rPr sz="800" spc="-10" dirty="0">
                          <a:latin typeface="Arial"/>
                          <a:cs typeface="Arial"/>
                        </a:rPr>
                        <a:t>ou</a:t>
                      </a:r>
                      <a:r>
                        <a:rPr sz="800" spc="-5" dirty="0">
                          <a:latin typeface="Arial"/>
                          <a:cs typeface="Arial"/>
                        </a:rPr>
                        <a:t>t</a:t>
                      </a:r>
                      <a:r>
                        <a:rPr sz="800" spc="35" dirty="0">
                          <a:latin typeface="Arial"/>
                          <a:cs typeface="Arial"/>
                        </a:rPr>
                        <a:t>c</a:t>
                      </a:r>
                      <a:r>
                        <a:rPr sz="800" spc="-10" dirty="0">
                          <a:latin typeface="Arial"/>
                          <a:cs typeface="Arial"/>
                        </a:rPr>
                        <a:t>o</a:t>
                      </a:r>
                      <a:r>
                        <a:rPr sz="800" spc="10" dirty="0">
                          <a:latin typeface="Arial"/>
                          <a:cs typeface="Arial"/>
                        </a:rPr>
                        <a:t>m</a:t>
                      </a:r>
                      <a:r>
                        <a:rPr sz="800" spc="-35" dirty="0">
                          <a:latin typeface="Arial"/>
                          <a:cs typeface="Arial"/>
                        </a:rPr>
                        <a:t>e</a:t>
                      </a:r>
                      <a:r>
                        <a:rPr sz="800" spc="35" dirty="0">
                          <a:latin typeface="Arial"/>
                          <a:cs typeface="Arial"/>
                        </a:rPr>
                        <a:t>s</a:t>
                      </a:r>
                      <a:r>
                        <a:rPr sz="800" dirty="0">
                          <a:latin typeface="Arial"/>
                          <a:cs typeface="Arial"/>
                        </a:rPr>
                        <a:t>.</a:t>
                      </a:r>
                      <a:endParaRPr sz="800">
                        <a:latin typeface="Arial"/>
                        <a:cs typeface="Arial"/>
                      </a:endParaRPr>
                    </a:p>
                    <a:p>
                      <a:pPr marL="294640" indent="-228600">
                        <a:lnSpc>
                          <a:spcPct val="100000"/>
                        </a:lnSpc>
                        <a:buFont typeface="Symbol"/>
                        <a:buChar char=""/>
                        <a:tabLst>
                          <a:tab pos="295275" algn="l"/>
                        </a:tabLst>
                      </a:pPr>
                      <a:r>
                        <a:rPr sz="800" spc="10" dirty="0">
                          <a:latin typeface="Arial"/>
                          <a:cs typeface="Arial"/>
                        </a:rPr>
                        <a:t>M</a:t>
                      </a:r>
                      <a:r>
                        <a:rPr sz="800" spc="-10" dirty="0">
                          <a:latin typeface="Arial"/>
                          <a:cs typeface="Arial"/>
                        </a:rPr>
                        <a:t>o</a:t>
                      </a:r>
                      <a:r>
                        <a:rPr sz="800" spc="15" dirty="0">
                          <a:latin typeface="Arial"/>
                          <a:cs typeface="Arial"/>
                        </a:rPr>
                        <a:t>d</a:t>
                      </a:r>
                      <a:r>
                        <a:rPr sz="800" spc="-10" dirty="0">
                          <a:latin typeface="Arial"/>
                          <a:cs typeface="Arial"/>
                        </a:rPr>
                        <a:t>e</a:t>
                      </a:r>
                      <a:r>
                        <a:rPr sz="800" spc="15" dirty="0">
                          <a:latin typeface="Arial"/>
                          <a:cs typeface="Arial"/>
                        </a:rPr>
                        <a:t>l</a:t>
                      </a:r>
                      <a:r>
                        <a:rPr sz="800" spc="-10" dirty="0">
                          <a:latin typeface="Arial"/>
                          <a:cs typeface="Arial"/>
                        </a:rPr>
                        <a:t>e</a:t>
                      </a:r>
                      <a:r>
                        <a:rPr sz="800" dirty="0">
                          <a:latin typeface="Arial"/>
                          <a:cs typeface="Arial"/>
                        </a:rPr>
                        <a:t>d</a:t>
                      </a:r>
                      <a:r>
                        <a:rPr sz="800" spc="5" dirty="0">
                          <a:latin typeface="Arial"/>
                          <a:cs typeface="Arial"/>
                        </a:rPr>
                        <a:t> </a:t>
                      </a:r>
                      <a:r>
                        <a:rPr sz="800" spc="-10" dirty="0">
                          <a:latin typeface="Arial"/>
                          <a:cs typeface="Arial"/>
                        </a:rPr>
                        <a:t>o</a:t>
                      </a:r>
                      <a:r>
                        <a:rPr sz="800" spc="15" dirty="0">
                          <a:latin typeface="Arial"/>
                          <a:cs typeface="Arial"/>
                        </a:rPr>
                        <a:t>nl</a:t>
                      </a:r>
                      <a:r>
                        <a:rPr sz="800" dirty="0">
                          <a:latin typeface="Arial"/>
                          <a:cs typeface="Arial"/>
                        </a:rPr>
                        <a:t>y</a:t>
                      </a:r>
                      <a:r>
                        <a:rPr sz="800" spc="5" dirty="0">
                          <a:latin typeface="Arial"/>
                          <a:cs typeface="Arial"/>
                        </a:rPr>
                        <a:t> </a:t>
                      </a:r>
                      <a:r>
                        <a:rPr sz="800" spc="-10" dirty="0">
                          <a:latin typeface="Arial"/>
                          <a:cs typeface="Arial"/>
                        </a:rPr>
                        <a:t>o</a:t>
                      </a:r>
                      <a:r>
                        <a:rPr sz="800" spc="15" dirty="0">
                          <a:latin typeface="Arial"/>
                          <a:cs typeface="Arial"/>
                        </a:rPr>
                        <a:t>n</a:t>
                      </a:r>
                      <a:r>
                        <a:rPr sz="800" dirty="0">
                          <a:latin typeface="Arial"/>
                          <a:cs typeface="Arial"/>
                        </a:rPr>
                        <a:t>e</a:t>
                      </a:r>
                      <a:r>
                        <a:rPr sz="800" spc="-15" dirty="0">
                          <a:latin typeface="Arial"/>
                          <a:cs typeface="Arial"/>
                        </a:rPr>
                        <a:t> </a:t>
                      </a:r>
                      <a:r>
                        <a:rPr sz="800" spc="15" dirty="0">
                          <a:latin typeface="Arial"/>
                          <a:cs typeface="Arial"/>
                        </a:rPr>
                        <a:t>e</a:t>
                      </a:r>
                      <a:r>
                        <a:rPr sz="800" spc="-15" dirty="0">
                          <a:latin typeface="Arial"/>
                          <a:cs typeface="Arial"/>
                        </a:rPr>
                        <a:t>x</a:t>
                      </a:r>
                      <a:r>
                        <a:rPr sz="800" spc="-10" dirty="0">
                          <a:latin typeface="Arial"/>
                          <a:cs typeface="Arial"/>
                        </a:rPr>
                        <a:t>a</a:t>
                      </a:r>
                      <a:r>
                        <a:rPr sz="800" spc="10" dirty="0">
                          <a:latin typeface="Arial"/>
                          <a:cs typeface="Arial"/>
                        </a:rPr>
                        <a:t>m</a:t>
                      </a:r>
                      <a:r>
                        <a:rPr sz="800" spc="15" dirty="0">
                          <a:latin typeface="Arial"/>
                          <a:cs typeface="Arial"/>
                        </a:rPr>
                        <a:t>pl</a:t>
                      </a:r>
                      <a:r>
                        <a:rPr sz="800" spc="-10" dirty="0">
                          <a:latin typeface="Arial"/>
                          <a:cs typeface="Arial"/>
                        </a:rPr>
                        <a:t>e.</a:t>
                      </a:r>
                      <a:endParaRPr sz="800">
                        <a:latin typeface="Arial"/>
                        <a:cs typeface="Arial"/>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a:txBody>
                    <a:bodyPr/>
                    <a:lstStyle/>
                    <a:p>
                      <a:pPr marL="294640" marR="55880" indent="-228600" algn="just">
                        <a:lnSpc>
                          <a:spcPts val="940"/>
                        </a:lnSpc>
                        <a:buFont typeface="Symbol"/>
                        <a:buChar char=""/>
                        <a:tabLst>
                          <a:tab pos="295275" algn="l"/>
                        </a:tabLst>
                      </a:pPr>
                      <a:r>
                        <a:rPr sz="800" dirty="0">
                          <a:latin typeface="Arial"/>
                          <a:cs typeface="Arial"/>
                        </a:rPr>
                        <a:t>S</a:t>
                      </a:r>
                      <a:r>
                        <a:rPr sz="800" spc="-10" dirty="0">
                          <a:latin typeface="Arial"/>
                          <a:cs typeface="Arial"/>
                        </a:rPr>
                        <a:t>u</a:t>
                      </a:r>
                      <a:r>
                        <a:rPr sz="800" spc="15" dirty="0">
                          <a:latin typeface="Arial"/>
                          <a:cs typeface="Arial"/>
                        </a:rPr>
                        <a:t>p</a:t>
                      </a:r>
                      <a:r>
                        <a:rPr sz="800" spc="-10" dirty="0">
                          <a:latin typeface="Arial"/>
                          <a:cs typeface="Arial"/>
                        </a:rPr>
                        <a:t>e</a:t>
                      </a:r>
                      <a:r>
                        <a:rPr sz="800" dirty="0">
                          <a:latin typeface="Arial"/>
                          <a:cs typeface="Arial"/>
                        </a:rPr>
                        <a:t>r</a:t>
                      </a:r>
                      <a:r>
                        <a:rPr sz="800" spc="15" dirty="0">
                          <a:latin typeface="Arial"/>
                          <a:cs typeface="Arial"/>
                        </a:rPr>
                        <a:t>f</a:t>
                      </a:r>
                      <a:r>
                        <a:rPr sz="800" spc="-10" dirty="0">
                          <a:latin typeface="Arial"/>
                          <a:cs typeface="Arial"/>
                        </a:rPr>
                        <a:t>i</a:t>
                      </a:r>
                      <a:r>
                        <a:rPr sz="800" spc="10" dirty="0">
                          <a:latin typeface="Arial"/>
                          <a:cs typeface="Arial"/>
                        </a:rPr>
                        <a:t>c</a:t>
                      </a:r>
                      <a:r>
                        <a:rPr sz="800" spc="15" dirty="0">
                          <a:latin typeface="Arial"/>
                          <a:cs typeface="Arial"/>
                        </a:rPr>
                        <a:t>i</a:t>
                      </a:r>
                      <a:r>
                        <a:rPr sz="800" spc="-10" dirty="0">
                          <a:latin typeface="Arial"/>
                          <a:cs typeface="Arial"/>
                        </a:rPr>
                        <a:t>a</a:t>
                      </a:r>
                      <a:r>
                        <a:rPr sz="800" dirty="0">
                          <a:latin typeface="Arial"/>
                          <a:cs typeface="Arial"/>
                        </a:rPr>
                        <a:t>l </a:t>
                      </a:r>
                      <a:r>
                        <a:rPr sz="800" spc="95" dirty="0">
                          <a:latin typeface="Arial"/>
                          <a:cs typeface="Arial"/>
                        </a:rPr>
                        <a:t> </a:t>
                      </a:r>
                      <a:r>
                        <a:rPr sz="800" spc="15" dirty="0">
                          <a:latin typeface="Arial"/>
                          <a:cs typeface="Arial"/>
                        </a:rPr>
                        <a:t>d</a:t>
                      </a:r>
                      <a:r>
                        <a:rPr sz="800" spc="-10" dirty="0">
                          <a:latin typeface="Arial"/>
                          <a:cs typeface="Arial"/>
                        </a:rPr>
                        <a:t>e</a:t>
                      </a:r>
                      <a:r>
                        <a:rPr sz="800" spc="10" dirty="0">
                          <a:latin typeface="Arial"/>
                          <a:cs typeface="Arial"/>
                        </a:rPr>
                        <a:t>sc</a:t>
                      </a:r>
                      <a:r>
                        <a:rPr sz="800" dirty="0">
                          <a:latin typeface="Arial"/>
                          <a:cs typeface="Arial"/>
                        </a:rPr>
                        <a:t>r</a:t>
                      </a:r>
                      <a:r>
                        <a:rPr sz="800" spc="-10" dirty="0">
                          <a:latin typeface="Arial"/>
                          <a:cs typeface="Arial"/>
                        </a:rPr>
                        <a:t>i</a:t>
                      </a:r>
                      <a:r>
                        <a:rPr sz="800" spc="15" dirty="0">
                          <a:latin typeface="Arial"/>
                          <a:cs typeface="Arial"/>
                        </a:rPr>
                        <a:t>p</a:t>
                      </a:r>
                      <a:r>
                        <a:rPr sz="800" spc="-5" dirty="0">
                          <a:latin typeface="Arial"/>
                          <a:cs typeface="Arial"/>
                        </a:rPr>
                        <a:t>t</a:t>
                      </a:r>
                      <a:r>
                        <a:rPr sz="800" spc="15" dirty="0">
                          <a:latin typeface="Arial"/>
                          <a:cs typeface="Arial"/>
                        </a:rPr>
                        <a:t>i</a:t>
                      </a:r>
                      <a:r>
                        <a:rPr sz="800" spc="-10" dirty="0">
                          <a:latin typeface="Arial"/>
                          <a:cs typeface="Arial"/>
                        </a:rPr>
                        <a:t>o</a:t>
                      </a:r>
                      <a:r>
                        <a:rPr sz="800" dirty="0">
                          <a:latin typeface="Arial"/>
                          <a:cs typeface="Arial"/>
                        </a:rPr>
                        <a:t>n  </a:t>
                      </a:r>
                      <a:r>
                        <a:rPr sz="800" spc="-105" dirty="0">
                          <a:latin typeface="Arial"/>
                          <a:cs typeface="Arial"/>
                        </a:rPr>
                        <a:t> </a:t>
                      </a:r>
                      <a:r>
                        <a:rPr sz="800" spc="-35" dirty="0">
                          <a:latin typeface="Arial"/>
                          <a:cs typeface="Arial"/>
                        </a:rPr>
                        <a:t>o</a:t>
                      </a:r>
                      <a:r>
                        <a:rPr sz="800" dirty="0">
                          <a:latin typeface="Arial"/>
                          <a:cs typeface="Arial"/>
                        </a:rPr>
                        <a:t>f  </a:t>
                      </a:r>
                      <a:r>
                        <a:rPr sz="800" spc="-75" dirty="0">
                          <a:latin typeface="Arial"/>
                          <a:cs typeface="Arial"/>
                        </a:rPr>
                        <a:t> </a:t>
                      </a:r>
                      <a:r>
                        <a:rPr sz="800" spc="-5" dirty="0">
                          <a:latin typeface="Arial"/>
                          <a:cs typeface="Arial"/>
                        </a:rPr>
                        <a:t>t</a:t>
                      </a:r>
                      <a:r>
                        <a:rPr sz="800" spc="15" dirty="0">
                          <a:latin typeface="Arial"/>
                          <a:cs typeface="Arial"/>
                        </a:rPr>
                        <a:t>he l</a:t>
                      </a:r>
                      <a:r>
                        <a:rPr sz="800" spc="-35" dirty="0">
                          <a:latin typeface="Arial"/>
                          <a:cs typeface="Arial"/>
                        </a:rPr>
                        <a:t>e</a:t>
                      </a:r>
                      <a:r>
                        <a:rPr sz="800" spc="10" dirty="0">
                          <a:latin typeface="Arial"/>
                          <a:cs typeface="Arial"/>
                        </a:rPr>
                        <a:t>s</a:t>
                      </a:r>
                      <a:r>
                        <a:rPr sz="800" spc="35" dirty="0">
                          <a:latin typeface="Arial"/>
                          <a:cs typeface="Arial"/>
                        </a:rPr>
                        <a:t>s</a:t>
                      </a:r>
                      <a:r>
                        <a:rPr sz="800" spc="-35" dirty="0">
                          <a:latin typeface="Arial"/>
                          <a:cs typeface="Arial"/>
                        </a:rPr>
                        <a:t>o</a:t>
                      </a:r>
                      <a:r>
                        <a:rPr sz="800" dirty="0">
                          <a:latin typeface="Arial"/>
                          <a:cs typeface="Arial"/>
                        </a:rPr>
                        <a:t>n</a:t>
                      </a:r>
                      <a:r>
                        <a:rPr sz="800" spc="5" dirty="0">
                          <a:latin typeface="Arial"/>
                          <a:cs typeface="Arial"/>
                        </a:rPr>
                        <a:t> </a:t>
                      </a:r>
                      <a:r>
                        <a:rPr sz="800" spc="35" dirty="0">
                          <a:latin typeface="Arial"/>
                          <a:cs typeface="Arial"/>
                        </a:rPr>
                        <a:t>c</a:t>
                      </a:r>
                      <a:r>
                        <a:rPr sz="800" spc="-35" dirty="0">
                          <a:latin typeface="Arial"/>
                          <a:cs typeface="Arial"/>
                        </a:rPr>
                        <a:t>o</a:t>
                      </a:r>
                      <a:r>
                        <a:rPr sz="800" spc="15" dirty="0">
                          <a:latin typeface="Arial"/>
                          <a:cs typeface="Arial"/>
                        </a:rPr>
                        <a:t>nt</a:t>
                      </a:r>
                      <a:r>
                        <a:rPr sz="800" spc="-10" dirty="0">
                          <a:latin typeface="Arial"/>
                          <a:cs typeface="Arial"/>
                        </a:rPr>
                        <a:t>en</a:t>
                      </a:r>
                      <a:r>
                        <a:rPr sz="800" spc="-5" dirty="0">
                          <a:latin typeface="Arial"/>
                          <a:cs typeface="Arial"/>
                        </a:rPr>
                        <a:t>t</a:t>
                      </a:r>
                      <a:r>
                        <a:rPr sz="800" dirty="0">
                          <a:latin typeface="Arial"/>
                          <a:cs typeface="Arial"/>
                        </a:rPr>
                        <a:t>.</a:t>
                      </a:r>
                      <a:endParaRPr sz="800">
                        <a:latin typeface="Arial"/>
                        <a:cs typeface="Arial"/>
                      </a:endParaRPr>
                    </a:p>
                    <a:p>
                      <a:pPr marL="294640" marR="59690" indent="-228600" algn="just">
                        <a:lnSpc>
                          <a:spcPct val="96300"/>
                        </a:lnSpc>
                        <a:spcBef>
                          <a:spcPts val="5"/>
                        </a:spcBef>
                        <a:buFont typeface="Symbol"/>
                        <a:buChar char=""/>
                        <a:tabLst>
                          <a:tab pos="295275" algn="l"/>
                        </a:tabLst>
                      </a:pPr>
                      <a:r>
                        <a:rPr sz="800" dirty="0">
                          <a:latin typeface="Arial"/>
                          <a:cs typeface="Arial"/>
                        </a:rPr>
                        <a:t>C</a:t>
                      </a:r>
                      <a:r>
                        <a:rPr sz="800" spc="15" dirty="0">
                          <a:latin typeface="Arial"/>
                          <a:cs typeface="Arial"/>
                        </a:rPr>
                        <a:t>l</a:t>
                      </a:r>
                      <a:r>
                        <a:rPr sz="800" spc="-10" dirty="0">
                          <a:latin typeface="Arial"/>
                          <a:cs typeface="Arial"/>
                        </a:rPr>
                        <a:t>ea</a:t>
                      </a:r>
                      <a:r>
                        <a:rPr sz="800" dirty="0">
                          <a:latin typeface="Arial"/>
                          <a:cs typeface="Arial"/>
                        </a:rPr>
                        <a:t>r</a:t>
                      </a:r>
                      <a:r>
                        <a:rPr sz="800" spc="15" dirty="0">
                          <a:latin typeface="Arial"/>
                          <a:cs typeface="Arial"/>
                        </a:rPr>
                        <a:t>l</a:t>
                      </a:r>
                      <a:r>
                        <a:rPr sz="800" dirty="0">
                          <a:latin typeface="Arial"/>
                          <a:cs typeface="Arial"/>
                        </a:rPr>
                        <a:t>y</a:t>
                      </a:r>
                      <a:r>
                        <a:rPr sz="800" spc="5" dirty="0">
                          <a:latin typeface="Arial"/>
                          <a:cs typeface="Arial"/>
                        </a:rPr>
                        <a:t> </a:t>
                      </a:r>
                      <a:r>
                        <a:rPr sz="800" spc="-10" dirty="0">
                          <a:latin typeface="Arial"/>
                          <a:cs typeface="Arial"/>
                        </a:rPr>
                        <a:t>d</a:t>
                      </a:r>
                      <a:r>
                        <a:rPr sz="800" spc="15" dirty="0">
                          <a:latin typeface="Arial"/>
                          <a:cs typeface="Arial"/>
                        </a:rPr>
                        <a:t>i</a:t>
                      </a:r>
                      <a:r>
                        <a:rPr sz="800" dirty="0">
                          <a:latin typeface="Arial"/>
                          <a:cs typeface="Arial"/>
                        </a:rPr>
                        <a:t>d</a:t>
                      </a:r>
                      <a:r>
                        <a:rPr sz="800" spc="5" dirty="0">
                          <a:latin typeface="Arial"/>
                          <a:cs typeface="Arial"/>
                        </a:rPr>
                        <a:t> </a:t>
                      </a:r>
                      <a:r>
                        <a:rPr sz="800" spc="15" dirty="0">
                          <a:latin typeface="Arial"/>
                          <a:cs typeface="Arial"/>
                        </a:rPr>
                        <a:t>n</a:t>
                      </a:r>
                      <a:r>
                        <a:rPr sz="800" spc="-10" dirty="0">
                          <a:latin typeface="Arial"/>
                          <a:cs typeface="Arial"/>
                        </a:rPr>
                        <a:t>o</a:t>
                      </a:r>
                      <a:r>
                        <a:rPr sz="800" dirty="0">
                          <a:latin typeface="Arial"/>
                          <a:cs typeface="Arial"/>
                        </a:rPr>
                        <a:t>t</a:t>
                      </a:r>
                      <a:r>
                        <a:rPr sz="800" spc="10" dirty="0">
                          <a:latin typeface="Arial"/>
                          <a:cs typeface="Arial"/>
                        </a:rPr>
                        <a:t> </a:t>
                      </a:r>
                      <a:r>
                        <a:rPr sz="800" spc="-10" dirty="0">
                          <a:latin typeface="Arial"/>
                          <a:cs typeface="Arial"/>
                        </a:rPr>
                        <a:t>u</a:t>
                      </a:r>
                      <a:r>
                        <a:rPr sz="800" spc="15" dirty="0">
                          <a:latin typeface="Arial"/>
                          <a:cs typeface="Arial"/>
                        </a:rPr>
                        <a:t>nd</a:t>
                      </a:r>
                      <a:r>
                        <a:rPr sz="800" spc="-10" dirty="0">
                          <a:latin typeface="Arial"/>
                          <a:cs typeface="Arial"/>
                        </a:rPr>
                        <a:t>e</a:t>
                      </a:r>
                      <a:r>
                        <a:rPr sz="800" dirty="0">
                          <a:latin typeface="Arial"/>
                          <a:cs typeface="Arial"/>
                        </a:rPr>
                        <a:t>r</a:t>
                      </a:r>
                      <a:r>
                        <a:rPr sz="800" spc="10" dirty="0">
                          <a:latin typeface="Arial"/>
                          <a:cs typeface="Arial"/>
                        </a:rPr>
                        <a:t>s</a:t>
                      </a:r>
                      <a:r>
                        <a:rPr sz="800" spc="15" dirty="0">
                          <a:latin typeface="Arial"/>
                          <a:cs typeface="Arial"/>
                        </a:rPr>
                        <a:t>t</a:t>
                      </a:r>
                      <a:r>
                        <a:rPr sz="800" spc="-10" dirty="0">
                          <a:latin typeface="Arial"/>
                          <a:cs typeface="Arial"/>
                        </a:rPr>
                        <a:t>an</a:t>
                      </a:r>
                      <a:r>
                        <a:rPr sz="800" dirty="0">
                          <a:latin typeface="Arial"/>
                          <a:cs typeface="Arial"/>
                        </a:rPr>
                        <a:t>d</a:t>
                      </a:r>
                      <a:r>
                        <a:rPr sz="800" spc="5" dirty="0">
                          <a:latin typeface="Arial"/>
                          <a:cs typeface="Arial"/>
                        </a:rPr>
                        <a:t> </a:t>
                      </a:r>
                      <a:r>
                        <a:rPr sz="800" spc="15" dirty="0">
                          <a:latin typeface="Arial"/>
                          <a:cs typeface="Arial"/>
                        </a:rPr>
                        <a:t>h</a:t>
                      </a:r>
                      <a:r>
                        <a:rPr sz="800" spc="-10" dirty="0">
                          <a:latin typeface="Arial"/>
                          <a:cs typeface="Arial"/>
                        </a:rPr>
                        <a:t>ow </a:t>
                      </a:r>
                      <a:r>
                        <a:rPr sz="800" spc="15" dirty="0">
                          <a:latin typeface="Arial"/>
                          <a:cs typeface="Arial"/>
                        </a:rPr>
                        <a:t>t</a:t>
                      </a:r>
                      <a:r>
                        <a:rPr sz="800" dirty="0">
                          <a:latin typeface="Arial"/>
                          <a:cs typeface="Arial"/>
                        </a:rPr>
                        <a:t>o   </a:t>
                      </a:r>
                      <a:r>
                        <a:rPr sz="800" spc="-85" dirty="0">
                          <a:latin typeface="Arial"/>
                          <a:cs typeface="Arial"/>
                        </a:rPr>
                        <a:t> </a:t>
                      </a:r>
                      <a:r>
                        <a:rPr sz="800" spc="15" dirty="0">
                          <a:latin typeface="Arial"/>
                          <a:cs typeface="Arial"/>
                        </a:rPr>
                        <a:t>t</a:t>
                      </a:r>
                      <a:r>
                        <a:rPr sz="800" spc="-10" dirty="0">
                          <a:latin typeface="Arial"/>
                          <a:cs typeface="Arial"/>
                        </a:rPr>
                        <a:t>ea</a:t>
                      </a:r>
                      <a:r>
                        <a:rPr sz="800" spc="10" dirty="0">
                          <a:latin typeface="Arial"/>
                          <a:cs typeface="Arial"/>
                        </a:rPr>
                        <a:t>c</a:t>
                      </a:r>
                      <a:r>
                        <a:rPr sz="800" dirty="0">
                          <a:latin typeface="Arial"/>
                          <a:cs typeface="Arial"/>
                        </a:rPr>
                        <a:t>h   </a:t>
                      </a:r>
                      <a:r>
                        <a:rPr sz="800" spc="-35"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   </a:t>
                      </a:r>
                      <a:r>
                        <a:rPr sz="800" spc="-60" dirty="0">
                          <a:latin typeface="Arial"/>
                          <a:cs typeface="Arial"/>
                        </a:rPr>
                        <a:t> </a:t>
                      </a:r>
                      <a:r>
                        <a:rPr sz="800" spc="35" dirty="0">
                          <a:latin typeface="Arial"/>
                          <a:cs typeface="Arial"/>
                        </a:rPr>
                        <a:t>c</a:t>
                      </a:r>
                      <a:r>
                        <a:rPr sz="800" spc="-10" dirty="0">
                          <a:latin typeface="Arial"/>
                          <a:cs typeface="Arial"/>
                        </a:rPr>
                        <a:t>on</a:t>
                      </a:r>
                      <a:r>
                        <a:rPr sz="800" spc="35" dirty="0">
                          <a:latin typeface="Arial"/>
                          <a:cs typeface="Arial"/>
                        </a:rPr>
                        <a:t>c</a:t>
                      </a:r>
                      <a:r>
                        <a:rPr sz="800" spc="-35" dirty="0">
                          <a:latin typeface="Arial"/>
                          <a:cs typeface="Arial"/>
                        </a:rPr>
                        <a:t>e</a:t>
                      </a:r>
                      <a:r>
                        <a:rPr sz="800" spc="15" dirty="0">
                          <a:latin typeface="Arial"/>
                          <a:cs typeface="Arial"/>
                        </a:rPr>
                        <a:t>p</a:t>
                      </a:r>
                      <a:r>
                        <a:rPr sz="800" dirty="0">
                          <a:latin typeface="Arial"/>
                          <a:cs typeface="Arial"/>
                        </a:rPr>
                        <a:t>t   </a:t>
                      </a:r>
                      <a:r>
                        <a:rPr sz="800" spc="-55" dirty="0">
                          <a:latin typeface="Arial"/>
                          <a:cs typeface="Arial"/>
                        </a:rPr>
                        <a:t> </a:t>
                      </a:r>
                      <a:r>
                        <a:rPr sz="800" spc="15" dirty="0">
                          <a:latin typeface="Arial"/>
                          <a:cs typeface="Arial"/>
                        </a:rPr>
                        <a:t>n</a:t>
                      </a:r>
                      <a:r>
                        <a:rPr sz="800" spc="-10" dirty="0">
                          <a:latin typeface="Arial"/>
                          <a:cs typeface="Arial"/>
                        </a:rPr>
                        <a:t>or </a:t>
                      </a:r>
                      <a:r>
                        <a:rPr sz="800" spc="15" dirty="0">
                          <a:latin typeface="Arial"/>
                          <a:cs typeface="Arial"/>
                        </a:rPr>
                        <a:t>d</a:t>
                      </a:r>
                      <a:r>
                        <a:rPr sz="800" spc="-35" dirty="0">
                          <a:latin typeface="Arial"/>
                          <a:cs typeface="Arial"/>
                        </a:rPr>
                        <a:t>e</a:t>
                      </a:r>
                      <a:r>
                        <a:rPr sz="800" spc="10" dirty="0">
                          <a:latin typeface="Arial"/>
                          <a:cs typeface="Arial"/>
                        </a:rPr>
                        <a:t>sc</a:t>
                      </a:r>
                      <a:r>
                        <a:rPr sz="800" dirty="0">
                          <a:latin typeface="Arial"/>
                          <a:cs typeface="Arial"/>
                        </a:rPr>
                        <a:t>r</a:t>
                      </a:r>
                      <a:r>
                        <a:rPr sz="800" spc="-10" dirty="0">
                          <a:latin typeface="Arial"/>
                          <a:cs typeface="Arial"/>
                        </a:rPr>
                        <a:t>i</a:t>
                      </a:r>
                      <a:r>
                        <a:rPr sz="800" spc="15" dirty="0">
                          <a:latin typeface="Arial"/>
                          <a:cs typeface="Arial"/>
                        </a:rPr>
                        <a:t>b</a:t>
                      </a:r>
                      <a:r>
                        <a:rPr sz="800" dirty="0">
                          <a:latin typeface="Arial"/>
                          <a:cs typeface="Arial"/>
                        </a:rPr>
                        <a:t>e</a:t>
                      </a:r>
                      <a:r>
                        <a:rPr sz="800" spc="-15" dirty="0">
                          <a:latin typeface="Arial"/>
                          <a:cs typeface="Arial"/>
                        </a:rPr>
                        <a:t> </a:t>
                      </a:r>
                      <a:r>
                        <a:rPr sz="800" spc="15" dirty="0">
                          <a:latin typeface="Arial"/>
                          <a:cs typeface="Arial"/>
                        </a:rPr>
                        <a:t>th</a:t>
                      </a:r>
                      <a:r>
                        <a:rPr sz="800" dirty="0">
                          <a:latin typeface="Arial"/>
                          <a:cs typeface="Arial"/>
                        </a:rPr>
                        <a:t>e</a:t>
                      </a:r>
                      <a:r>
                        <a:rPr sz="800" spc="-15" dirty="0">
                          <a:latin typeface="Arial"/>
                          <a:cs typeface="Arial"/>
                        </a:rPr>
                        <a:t> </a:t>
                      </a:r>
                      <a:r>
                        <a:rPr sz="800" spc="15" dirty="0">
                          <a:latin typeface="Arial"/>
                          <a:cs typeface="Arial"/>
                        </a:rPr>
                        <a:t>t</a:t>
                      </a:r>
                      <a:r>
                        <a:rPr sz="800" spc="-10" dirty="0">
                          <a:latin typeface="Arial"/>
                          <a:cs typeface="Arial"/>
                        </a:rPr>
                        <a:t>ea</a:t>
                      </a:r>
                      <a:r>
                        <a:rPr sz="800" spc="10" dirty="0">
                          <a:latin typeface="Arial"/>
                          <a:cs typeface="Arial"/>
                        </a:rPr>
                        <a:t>c</a:t>
                      </a:r>
                      <a:r>
                        <a:rPr sz="800" spc="15" dirty="0">
                          <a:latin typeface="Arial"/>
                          <a:cs typeface="Arial"/>
                        </a:rPr>
                        <a:t>h</a:t>
                      </a:r>
                      <a:r>
                        <a:rPr sz="800" spc="-10" dirty="0">
                          <a:latin typeface="Arial"/>
                          <a:cs typeface="Arial"/>
                        </a:rPr>
                        <a:t>i</a:t>
                      </a:r>
                      <a:r>
                        <a:rPr sz="800" spc="15" dirty="0">
                          <a:latin typeface="Arial"/>
                          <a:cs typeface="Arial"/>
                        </a:rPr>
                        <a:t>n</a:t>
                      </a:r>
                      <a:r>
                        <a:rPr sz="800" dirty="0">
                          <a:latin typeface="Arial"/>
                          <a:cs typeface="Arial"/>
                        </a:rPr>
                        <a:t>g</a:t>
                      </a:r>
                      <a:r>
                        <a:rPr sz="800" spc="5" dirty="0">
                          <a:latin typeface="Arial"/>
                          <a:cs typeface="Arial"/>
                        </a:rPr>
                        <a:t> </a:t>
                      </a:r>
                      <a:r>
                        <a:rPr sz="800" spc="-10" dirty="0">
                          <a:latin typeface="Arial"/>
                          <a:cs typeface="Arial"/>
                        </a:rPr>
                        <a:t>p</a:t>
                      </a:r>
                      <a:r>
                        <a:rPr sz="800" spc="20" dirty="0">
                          <a:latin typeface="Arial"/>
                          <a:cs typeface="Arial"/>
                        </a:rPr>
                        <a:t>r</a:t>
                      </a:r>
                      <a:r>
                        <a:rPr sz="800" spc="-35" dirty="0">
                          <a:latin typeface="Arial"/>
                          <a:cs typeface="Arial"/>
                        </a:rPr>
                        <a:t>o</a:t>
                      </a:r>
                      <a:r>
                        <a:rPr sz="800" spc="35" dirty="0">
                          <a:latin typeface="Arial"/>
                          <a:cs typeface="Arial"/>
                        </a:rPr>
                        <a:t>c</a:t>
                      </a:r>
                      <a:r>
                        <a:rPr sz="800" spc="-35" dirty="0">
                          <a:latin typeface="Arial"/>
                          <a:cs typeface="Arial"/>
                        </a:rPr>
                        <a:t>e</a:t>
                      </a:r>
                      <a:r>
                        <a:rPr sz="800" spc="10" dirty="0">
                          <a:latin typeface="Arial"/>
                          <a:cs typeface="Arial"/>
                        </a:rPr>
                        <a:t>ss</a:t>
                      </a:r>
                      <a:r>
                        <a:rPr sz="800" dirty="0">
                          <a:latin typeface="Arial"/>
                          <a:cs typeface="Arial"/>
                        </a:rPr>
                        <a:t>.</a:t>
                      </a:r>
                      <a:endParaRPr sz="800">
                        <a:latin typeface="Arial"/>
                        <a:cs typeface="Arial"/>
                      </a:endParaRPr>
                    </a:p>
                    <a:p>
                      <a:pPr marL="294640" marR="59690" indent="-228600" algn="just">
                        <a:lnSpc>
                          <a:spcPts val="940"/>
                        </a:lnSpc>
                        <a:spcBef>
                          <a:spcPts val="45"/>
                        </a:spcBef>
                        <a:buFont typeface="Symbol"/>
                        <a:buChar char=""/>
                        <a:tabLst>
                          <a:tab pos="295275" algn="l"/>
                        </a:tabLst>
                      </a:pPr>
                      <a:r>
                        <a:rPr sz="800" spc="20" dirty="0">
                          <a:latin typeface="Arial"/>
                          <a:cs typeface="Arial"/>
                        </a:rPr>
                        <a:t>E</a:t>
                      </a:r>
                      <a:r>
                        <a:rPr sz="800" spc="-15" dirty="0">
                          <a:latin typeface="Arial"/>
                          <a:cs typeface="Arial"/>
                        </a:rPr>
                        <a:t>x</a:t>
                      </a:r>
                      <a:r>
                        <a:rPr sz="800" spc="-10" dirty="0">
                          <a:latin typeface="Arial"/>
                          <a:cs typeface="Arial"/>
                        </a:rPr>
                        <a:t>a</a:t>
                      </a:r>
                      <a:r>
                        <a:rPr sz="800" spc="10" dirty="0">
                          <a:latin typeface="Arial"/>
                          <a:cs typeface="Arial"/>
                        </a:rPr>
                        <a:t>m</a:t>
                      </a:r>
                      <a:r>
                        <a:rPr sz="800" spc="-10" dirty="0">
                          <a:latin typeface="Arial"/>
                          <a:cs typeface="Arial"/>
                        </a:rPr>
                        <a:t>p</a:t>
                      </a:r>
                      <a:r>
                        <a:rPr sz="800" spc="15" dirty="0">
                          <a:latin typeface="Arial"/>
                          <a:cs typeface="Arial"/>
                        </a:rPr>
                        <a:t>l</a:t>
                      </a:r>
                      <a:r>
                        <a:rPr sz="800" spc="-35" dirty="0">
                          <a:latin typeface="Arial"/>
                          <a:cs typeface="Arial"/>
                        </a:rPr>
                        <a:t>e</a:t>
                      </a:r>
                      <a:r>
                        <a:rPr sz="800" dirty="0">
                          <a:latin typeface="Arial"/>
                          <a:cs typeface="Arial"/>
                        </a:rPr>
                        <a:t>s   </a:t>
                      </a:r>
                      <a:r>
                        <a:rPr sz="800" spc="-90" dirty="0">
                          <a:latin typeface="Arial"/>
                          <a:cs typeface="Arial"/>
                        </a:rPr>
                        <a:t> </a:t>
                      </a:r>
                      <a:r>
                        <a:rPr sz="800" spc="-10" dirty="0">
                          <a:latin typeface="Arial"/>
                          <a:cs typeface="Arial"/>
                        </a:rPr>
                        <a:t>p</a:t>
                      </a:r>
                      <a:r>
                        <a:rPr sz="800" spc="20" dirty="0">
                          <a:latin typeface="Arial"/>
                          <a:cs typeface="Arial"/>
                        </a:rPr>
                        <a:t>r</a:t>
                      </a:r>
                      <a:r>
                        <a:rPr sz="800" spc="-10" dirty="0">
                          <a:latin typeface="Arial"/>
                          <a:cs typeface="Arial"/>
                        </a:rPr>
                        <a:t>o</a:t>
                      </a:r>
                      <a:r>
                        <a:rPr sz="800" spc="-15" dirty="0">
                          <a:latin typeface="Arial"/>
                          <a:cs typeface="Arial"/>
                        </a:rPr>
                        <a:t>v</a:t>
                      </a:r>
                      <a:r>
                        <a:rPr sz="800" spc="15" dirty="0">
                          <a:latin typeface="Arial"/>
                          <a:cs typeface="Arial"/>
                        </a:rPr>
                        <a:t>id</a:t>
                      </a:r>
                      <a:r>
                        <a:rPr sz="800" spc="-10" dirty="0">
                          <a:latin typeface="Arial"/>
                          <a:cs typeface="Arial"/>
                        </a:rPr>
                        <a:t>e</a:t>
                      </a:r>
                      <a:r>
                        <a:rPr sz="800" dirty="0">
                          <a:latin typeface="Arial"/>
                          <a:cs typeface="Arial"/>
                        </a:rPr>
                        <a:t>d   </a:t>
                      </a:r>
                      <a:r>
                        <a:rPr sz="800" spc="-110" dirty="0">
                          <a:latin typeface="Arial"/>
                          <a:cs typeface="Arial"/>
                        </a:rPr>
                        <a:t> </a:t>
                      </a:r>
                      <a:r>
                        <a:rPr sz="800" spc="-10" dirty="0">
                          <a:latin typeface="Arial"/>
                          <a:cs typeface="Arial"/>
                        </a:rPr>
                        <a:t>d</a:t>
                      </a:r>
                      <a:r>
                        <a:rPr sz="800" spc="15" dirty="0">
                          <a:latin typeface="Arial"/>
                          <a:cs typeface="Arial"/>
                        </a:rPr>
                        <a:t>i</a:t>
                      </a:r>
                      <a:r>
                        <a:rPr sz="800" dirty="0">
                          <a:latin typeface="Arial"/>
                          <a:cs typeface="Arial"/>
                        </a:rPr>
                        <a:t>d  </a:t>
                      </a:r>
                      <a:r>
                        <a:rPr sz="800" spc="90" dirty="0">
                          <a:latin typeface="Arial"/>
                          <a:cs typeface="Arial"/>
                        </a:rPr>
                        <a:t> </a:t>
                      </a:r>
                      <a:r>
                        <a:rPr sz="800" spc="15" dirty="0">
                          <a:latin typeface="Arial"/>
                          <a:cs typeface="Arial"/>
                        </a:rPr>
                        <a:t>n</a:t>
                      </a:r>
                      <a:r>
                        <a:rPr sz="800" spc="-10" dirty="0">
                          <a:latin typeface="Arial"/>
                          <a:cs typeface="Arial"/>
                        </a:rPr>
                        <a:t>ot </a:t>
                      </a:r>
                      <a:r>
                        <a:rPr sz="800" spc="15" dirty="0">
                          <a:latin typeface="Arial"/>
                          <a:cs typeface="Arial"/>
                        </a:rPr>
                        <a:t>t</a:t>
                      </a:r>
                      <a:r>
                        <a:rPr sz="800" spc="-10" dirty="0">
                          <a:latin typeface="Arial"/>
                          <a:cs typeface="Arial"/>
                        </a:rPr>
                        <a:t>e</a:t>
                      </a:r>
                      <a:r>
                        <a:rPr sz="800" spc="-35" dirty="0">
                          <a:latin typeface="Arial"/>
                          <a:cs typeface="Arial"/>
                        </a:rPr>
                        <a:t>a</a:t>
                      </a:r>
                      <a:r>
                        <a:rPr sz="800" spc="35" dirty="0">
                          <a:latin typeface="Arial"/>
                          <a:cs typeface="Arial"/>
                        </a:rPr>
                        <a:t>c</a:t>
                      </a:r>
                      <a:r>
                        <a:rPr sz="800" dirty="0">
                          <a:latin typeface="Arial"/>
                          <a:cs typeface="Arial"/>
                        </a:rPr>
                        <a:t>h</a:t>
                      </a:r>
                      <a:r>
                        <a:rPr sz="800" spc="-15" dirty="0">
                          <a:latin typeface="Arial"/>
                          <a:cs typeface="Arial"/>
                        </a:rPr>
                        <a:t> </a:t>
                      </a:r>
                      <a:r>
                        <a:rPr sz="800" spc="15" dirty="0">
                          <a:latin typeface="Arial"/>
                          <a:cs typeface="Arial"/>
                        </a:rPr>
                        <a:t>th</a:t>
                      </a:r>
                      <a:r>
                        <a:rPr sz="800" dirty="0">
                          <a:latin typeface="Arial"/>
                          <a:cs typeface="Arial"/>
                        </a:rPr>
                        <a:t>e</a:t>
                      </a:r>
                      <a:r>
                        <a:rPr sz="800" spc="-15" dirty="0">
                          <a:latin typeface="Arial"/>
                          <a:cs typeface="Arial"/>
                        </a:rPr>
                        <a:t> </a:t>
                      </a:r>
                      <a:r>
                        <a:rPr sz="800" spc="15" dirty="0">
                          <a:latin typeface="Arial"/>
                          <a:cs typeface="Arial"/>
                        </a:rPr>
                        <a:t>n</a:t>
                      </a:r>
                      <a:r>
                        <a:rPr sz="800" spc="-10" dirty="0">
                          <a:latin typeface="Arial"/>
                          <a:cs typeface="Arial"/>
                        </a:rPr>
                        <a:t>e</a:t>
                      </a:r>
                      <a:r>
                        <a:rPr sz="800" dirty="0">
                          <a:latin typeface="Arial"/>
                          <a:cs typeface="Arial"/>
                        </a:rPr>
                        <a:t>w</a:t>
                      </a:r>
                      <a:r>
                        <a:rPr sz="800" spc="-5" dirty="0">
                          <a:latin typeface="Arial"/>
                          <a:cs typeface="Arial"/>
                        </a:rPr>
                        <a:t> </a:t>
                      </a:r>
                      <a:r>
                        <a:rPr sz="800" spc="10" dirty="0">
                          <a:latin typeface="Arial"/>
                          <a:cs typeface="Arial"/>
                        </a:rPr>
                        <a:t>sk</a:t>
                      </a:r>
                      <a:r>
                        <a:rPr sz="800" spc="-10" dirty="0">
                          <a:latin typeface="Arial"/>
                          <a:cs typeface="Arial"/>
                        </a:rPr>
                        <a:t>il</a:t>
                      </a:r>
                      <a:r>
                        <a:rPr sz="800" dirty="0">
                          <a:latin typeface="Arial"/>
                          <a:cs typeface="Arial"/>
                        </a:rPr>
                        <a:t>l</a:t>
                      </a:r>
                      <a:r>
                        <a:rPr sz="800" spc="30" dirty="0">
                          <a:latin typeface="Arial"/>
                          <a:cs typeface="Arial"/>
                        </a:rPr>
                        <a:t> </a:t>
                      </a:r>
                      <a:r>
                        <a:rPr sz="800" spc="-35" dirty="0">
                          <a:latin typeface="Arial"/>
                          <a:cs typeface="Arial"/>
                        </a:rPr>
                        <a:t>o</a:t>
                      </a:r>
                      <a:r>
                        <a:rPr sz="800" dirty="0">
                          <a:latin typeface="Arial"/>
                          <a:cs typeface="Arial"/>
                        </a:rPr>
                        <a:t>r</a:t>
                      </a:r>
                      <a:r>
                        <a:rPr sz="800" spc="-10" dirty="0">
                          <a:latin typeface="Arial"/>
                          <a:cs typeface="Arial"/>
                        </a:rPr>
                        <a:t> </a:t>
                      </a:r>
                      <a:r>
                        <a:rPr sz="800" spc="35" dirty="0">
                          <a:latin typeface="Arial"/>
                          <a:cs typeface="Arial"/>
                        </a:rPr>
                        <a:t>c</a:t>
                      </a:r>
                      <a:r>
                        <a:rPr sz="800" spc="-10" dirty="0">
                          <a:latin typeface="Arial"/>
                          <a:cs typeface="Arial"/>
                        </a:rPr>
                        <a:t>on</a:t>
                      </a:r>
                      <a:r>
                        <a:rPr sz="800" spc="35" dirty="0">
                          <a:latin typeface="Arial"/>
                          <a:cs typeface="Arial"/>
                        </a:rPr>
                        <a:t>c</a:t>
                      </a:r>
                      <a:r>
                        <a:rPr sz="800" spc="-10" dirty="0">
                          <a:latin typeface="Arial"/>
                          <a:cs typeface="Arial"/>
                        </a:rPr>
                        <a:t>ep</a:t>
                      </a:r>
                      <a:r>
                        <a:rPr sz="800" spc="-5" dirty="0">
                          <a:latin typeface="Arial"/>
                          <a:cs typeface="Arial"/>
                        </a:rPr>
                        <a:t>t</a:t>
                      </a:r>
                      <a:r>
                        <a:rPr sz="800" dirty="0">
                          <a:latin typeface="Arial"/>
                          <a:cs typeface="Arial"/>
                        </a:rPr>
                        <a:t>.</a:t>
                      </a:r>
                      <a:endParaRPr sz="8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a:txBody>
                    <a:bodyPr/>
                    <a:lstStyle/>
                    <a:p>
                      <a:pPr marL="255270" marR="180975" indent="-70485">
                        <a:lnSpc>
                          <a:spcPts val="910"/>
                        </a:lnSpc>
                      </a:pPr>
                      <a:r>
                        <a:rPr sz="800" b="1" spc="15" dirty="0">
                          <a:latin typeface="Arial"/>
                          <a:cs typeface="Arial"/>
                        </a:rPr>
                        <a:t>T</a:t>
                      </a:r>
                      <a:r>
                        <a:rPr sz="800" b="1" spc="-10" dirty="0">
                          <a:latin typeface="Arial"/>
                          <a:cs typeface="Arial"/>
                        </a:rPr>
                        <a:t>eac</a:t>
                      </a:r>
                      <a:r>
                        <a:rPr sz="800" b="1" spc="15" dirty="0">
                          <a:latin typeface="Arial"/>
                          <a:cs typeface="Arial"/>
                        </a:rPr>
                        <a:t>h</a:t>
                      </a:r>
                      <a:r>
                        <a:rPr sz="800" b="1" spc="-10" dirty="0">
                          <a:latin typeface="Arial"/>
                          <a:cs typeface="Arial"/>
                        </a:rPr>
                        <a:t>e</a:t>
                      </a:r>
                      <a:r>
                        <a:rPr sz="800" b="1" dirty="0">
                          <a:latin typeface="Arial"/>
                          <a:cs typeface="Arial"/>
                        </a:rPr>
                        <a:t>r </a:t>
                      </a:r>
                      <a:r>
                        <a:rPr sz="800" b="1" spc="-5" dirty="0">
                          <a:latin typeface="Arial"/>
                          <a:cs typeface="Arial"/>
                        </a:rPr>
                        <a:t>Input</a:t>
                      </a:r>
                      <a:endParaRPr sz="8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r>
              <a:tr h="1158239">
                <a:tc>
                  <a:txBody>
                    <a:bodyPr/>
                    <a:lstStyle/>
                    <a:p>
                      <a:pPr marL="294640" marR="57150" indent="-228600" algn="just">
                        <a:lnSpc>
                          <a:spcPct val="96300"/>
                        </a:lnSpc>
                        <a:buFont typeface="Symbol"/>
                        <a:buChar char=""/>
                        <a:tabLst>
                          <a:tab pos="295275" algn="l"/>
                        </a:tabLst>
                      </a:pPr>
                      <a:r>
                        <a:rPr sz="800" spc="25" dirty="0">
                          <a:latin typeface="Arial"/>
                          <a:cs typeface="Arial"/>
                        </a:rPr>
                        <a:t>H</a:t>
                      </a:r>
                      <a:r>
                        <a:rPr sz="800" spc="-35" dirty="0">
                          <a:latin typeface="Arial"/>
                          <a:cs typeface="Arial"/>
                        </a:rPr>
                        <a:t>a</a:t>
                      </a:r>
                      <a:r>
                        <a:rPr sz="800" spc="15" dirty="0">
                          <a:latin typeface="Arial"/>
                          <a:cs typeface="Arial"/>
                        </a:rPr>
                        <a:t>n</a:t>
                      </a:r>
                      <a:r>
                        <a:rPr sz="800" spc="-10" dirty="0">
                          <a:latin typeface="Arial"/>
                          <a:cs typeface="Arial"/>
                        </a:rPr>
                        <a:t>d</a:t>
                      </a:r>
                      <a:r>
                        <a:rPr sz="800" spc="10" dirty="0">
                          <a:latin typeface="Arial"/>
                          <a:cs typeface="Arial"/>
                        </a:rPr>
                        <a:t>s</a:t>
                      </a:r>
                      <a:r>
                        <a:rPr sz="800" spc="20" dirty="0">
                          <a:latin typeface="Arial"/>
                          <a:cs typeface="Arial"/>
                        </a:rPr>
                        <a:t>-</a:t>
                      </a:r>
                      <a:r>
                        <a:rPr sz="800" spc="-10" dirty="0">
                          <a:latin typeface="Arial"/>
                          <a:cs typeface="Arial"/>
                        </a:rPr>
                        <a:t>on</a:t>
                      </a:r>
                      <a:r>
                        <a:rPr sz="800" dirty="0">
                          <a:latin typeface="Arial"/>
                          <a:cs typeface="Arial"/>
                        </a:rPr>
                        <a:t>, </a:t>
                      </a:r>
                      <a:r>
                        <a:rPr sz="800" spc="5" dirty="0">
                          <a:latin typeface="Arial"/>
                          <a:cs typeface="Arial"/>
                        </a:rPr>
                        <a:t> </a:t>
                      </a:r>
                      <a:r>
                        <a:rPr sz="800" spc="35" dirty="0">
                          <a:latin typeface="Arial"/>
                          <a:cs typeface="Arial"/>
                        </a:rPr>
                        <a:t>c</a:t>
                      </a:r>
                      <a:r>
                        <a:rPr sz="800" spc="-10" dirty="0">
                          <a:latin typeface="Arial"/>
                          <a:cs typeface="Arial"/>
                        </a:rPr>
                        <a:t>oo</a:t>
                      </a:r>
                      <a:r>
                        <a:rPr sz="800" spc="15" dirty="0">
                          <a:latin typeface="Arial"/>
                          <a:cs typeface="Arial"/>
                        </a:rPr>
                        <a:t>p</a:t>
                      </a:r>
                      <a:r>
                        <a:rPr sz="800" spc="-10" dirty="0">
                          <a:latin typeface="Arial"/>
                          <a:cs typeface="Arial"/>
                        </a:rPr>
                        <a:t>e</a:t>
                      </a:r>
                      <a:r>
                        <a:rPr sz="800" spc="20" dirty="0">
                          <a:latin typeface="Arial"/>
                          <a:cs typeface="Arial"/>
                        </a:rPr>
                        <a:t>r</a:t>
                      </a:r>
                      <a:r>
                        <a:rPr sz="800" spc="-10" dirty="0">
                          <a:latin typeface="Arial"/>
                          <a:cs typeface="Arial"/>
                        </a:rPr>
                        <a:t>a</a:t>
                      </a:r>
                      <a:r>
                        <a:rPr sz="800" spc="-5" dirty="0">
                          <a:latin typeface="Arial"/>
                          <a:cs typeface="Arial"/>
                        </a:rPr>
                        <a:t>t</a:t>
                      </a:r>
                      <a:r>
                        <a:rPr sz="800" spc="15" dirty="0">
                          <a:latin typeface="Arial"/>
                          <a:cs typeface="Arial"/>
                        </a:rPr>
                        <a:t>i</a:t>
                      </a:r>
                      <a:r>
                        <a:rPr sz="800" spc="10" dirty="0">
                          <a:latin typeface="Arial"/>
                          <a:cs typeface="Arial"/>
                        </a:rPr>
                        <a:t>v</a:t>
                      </a:r>
                      <a:r>
                        <a:rPr sz="800" dirty="0">
                          <a:latin typeface="Arial"/>
                          <a:cs typeface="Arial"/>
                        </a:rPr>
                        <a:t>e </a:t>
                      </a:r>
                      <a:r>
                        <a:rPr sz="800" spc="25" dirty="0">
                          <a:latin typeface="Arial"/>
                          <a:cs typeface="Arial"/>
                        </a:rPr>
                        <a:t> </a:t>
                      </a:r>
                      <a:r>
                        <a:rPr sz="800" spc="-10" dirty="0">
                          <a:latin typeface="Arial"/>
                          <a:cs typeface="Arial"/>
                        </a:rPr>
                        <a:t>g</a:t>
                      </a:r>
                      <a:r>
                        <a:rPr sz="800" spc="20" dirty="0">
                          <a:latin typeface="Arial"/>
                          <a:cs typeface="Arial"/>
                        </a:rPr>
                        <a:t>r</a:t>
                      </a:r>
                      <a:r>
                        <a:rPr sz="800" spc="-10" dirty="0">
                          <a:latin typeface="Arial"/>
                          <a:cs typeface="Arial"/>
                        </a:rPr>
                        <a:t>oup</a:t>
                      </a:r>
                      <a:r>
                        <a:rPr sz="800" spc="10" dirty="0">
                          <a:latin typeface="Arial"/>
                          <a:cs typeface="Arial"/>
                        </a:rPr>
                        <a:t>s</a:t>
                      </a:r>
                      <a:r>
                        <a:rPr sz="800" dirty="0">
                          <a:latin typeface="Arial"/>
                          <a:cs typeface="Arial"/>
                        </a:rPr>
                        <a:t>, </a:t>
                      </a:r>
                      <a:r>
                        <a:rPr sz="800" spc="-35" dirty="0">
                          <a:latin typeface="Arial"/>
                          <a:cs typeface="Arial"/>
                        </a:rPr>
                        <a:t>a</a:t>
                      </a:r>
                      <a:r>
                        <a:rPr sz="800" spc="10" dirty="0">
                          <a:latin typeface="Arial"/>
                          <a:cs typeface="Arial"/>
                        </a:rPr>
                        <a:t>c</a:t>
                      </a:r>
                      <a:r>
                        <a:rPr sz="800" spc="15" dirty="0">
                          <a:latin typeface="Arial"/>
                          <a:cs typeface="Arial"/>
                        </a:rPr>
                        <a:t>ti</a:t>
                      </a:r>
                      <a:r>
                        <a:rPr sz="800" spc="-15" dirty="0">
                          <a:latin typeface="Arial"/>
                          <a:cs typeface="Arial"/>
                        </a:rPr>
                        <a:t>v</a:t>
                      </a:r>
                      <a:r>
                        <a:rPr sz="800" dirty="0">
                          <a:latin typeface="Arial"/>
                          <a:cs typeface="Arial"/>
                        </a:rPr>
                        <a:t>e </a:t>
                      </a:r>
                      <a:r>
                        <a:rPr sz="800" spc="-70" dirty="0">
                          <a:latin typeface="Arial"/>
                          <a:cs typeface="Arial"/>
                        </a:rPr>
                        <a:t> </a:t>
                      </a:r>
                      <a:r>
                        <a:rPr sz="800" spc="-10" dirty="0">
                          <a:latin typeface="Arial"/>
                          <a:cs typeface="Arial"/>
                        </a:rPr>
                        <a:t>i</a:t>
                      </a:r>
                      <a:r>
                        <a:rPr sz="800" spc="15" dirty="0">
                          <a:latin typeface="Arial"/>
                          <a:cs typeface="Arial"/>
                        </a:rPr>
                        <a:t>n</a:t>
                      </a:r>
                      <a:r>
                        <a:rPr sz="800" spc="10" dirty="0">
                          <a:latin typeface="Arial"/>
                          <a:cs typeface="Arial"/>
                        </a:rPr>
                        <a:t>v</a:t>
                      </a:r>
                      <a:r>
                        <a:rPr sz="800" spc="-10" dirty="0">
                          <a:latin typeface="Arial"/>
                          <a:cs typeface="Arial"/>
                        </a:rPr>
                        <a:t>o</a:t>
                      </a:r>
                      <a:r>
                        <a:rPr sz="800" spc="15" dirty="0">
                          <a:latin typeface="Arial"/>
                          <a:cs typeface="Arial"/>
                        </a:rPr>
                        <a:t>l</a:t>
                      </a:r>
                      <a:r>
                        <a:rPr sz="800" spc="-15" dirty="0">
                          <a:latin typeface="Arial"/>
                          <a:cs typeface="Arial"/>
                        </a:rPr>
                        <a:t>v</a:t>
                      </a:r>
                      <a:r>
                        <a:rPr sz="800" spc="-10" dirty="0">
                          <a:latin typeface="Arial"/>
                          <a:cs typeface="Arial"/>
                        </a:rPr>
                        <a:t>e</a:t>
                      </a:r>
                      <a:r>
                        <a:rPr sz="800" spc="35" dirty="0">
                          <a:latin typeface="Arial"/>
                          <a:cs typeface="Arial"/>
                        </a:rPr>
                        <a:t>m</a:t>
                      </a:r>
                      <a:r>
                        <a:rPr sz="800" spc="-10" dirty="0">
                          <a:latin typeface="Arial"/>
                          <a:cs typeface="Arial"/>
                        </a:rPr>
                        <a:t>en</a:t>
                      </a:r>
                      <a:r>
                        <a:rPr sz="800" dirty="0">
                          <a:latin typeface="Arial"/>
                          <a:cs typeface="Arial"/>
                        </a:rPr>
                        <a:t>t </a:t>
                      </a:r>
                      <a:r>
                        <a:rPr sz="800" spc="-70" dirty="0">
                          <a:latin typeface="Arial"/>
                          <a:cs typeface="Arial"/>
                        </a:rPr>
                        <a:t> </a:t>
                      </a:r>
                      <a:r>
                        <a:rPr sz="800" spc="15" dirty="0">
                          <a:latin typeface="Arial"/>
                          <a:cs typeface="Arial"/>
                        </a:rPr>
                        <a:t>t</a:t>
                      </a:r>
                      <a:r>
                        <a:rPr sz="800" spc="-15" dirty="0">
                          <a:latin typeface="Arial"/>
                          <a:cs typeface="Arial"/>
                        </a:rPr>
                        <a:t>y</a:t>
                      </a:r>
                      <a:r>
                        <a:rPr sz="800" spc="15" dirty="0">
                          <a:latin typeface="Arial"/>
                          <a:cs typeface="Arial"/>
                        </a:rPr>
                        <a:t>p</a:t>
                      </a:r>
                      <a:r>
                        <a:rPr sz="800" dirty="0">
                          <a:latin typeface="Arial"/>
                          <a:cs typeface="Arial"/>
                        </a:rPr>
                        <a:t>e </a:t>
                      </a:r>
                      <a:r>
                        <a:rPr sz="800" spc="-70" dirty="0">
                          <a:latin typeface="Arial"/>
                          <a:cs typeface="Arial"/>
                        </a:rPr>
                        <a:t> </a:t>
                      </a:r>
                      <a:r>
                        <a:rPr sz="800" spc="-10" dirty="0">
                          <a:latin typeface="Arial"/>
                          <a:cs typeface="Arial"/>
                        </a:rPr>
                        <a:t>a</a:t>
                      </a:r>
                      <a:r>
                        <a:rPr sz="800" spc="10" dirty="0">
                          <a:latin typeface="Arial"/>
                          <a:cs typeface="Arial"/>
                        </a:rPr>
                        <a:t>c</a:t>
                      </a:r>
                      <a:r>
                        <a:rPr sz="800" spc="-5" dirty="0">
                          <a:latin typeface="Arial"/>
                          <a:cs typeface="Arial"/>
                        </a:rPr>
                        <a:t>t</a:t>
                      </a:r>
                      <a:r>
                        <a:rPr sz="800" spc="15" dirty="0">
                          <a:latin typeface="Arial"/>
                          <a:cs typeface="Arial"/>
                        </a:rPr>
                        <a:t>i</a:t>
                      </a:r>
                      <a:r>
                        <a:rPr sz="800" spc="-15" dirty="0">
                          <a:latin typeface="Arial"/>
                          <a:cs typeface="Arial"/>
                        </a:rPr>
                        <a:t>v</a:t>
                      </a:r>
                      <a:r>
                        <a:rPr sz="800" spc="15" dirty="0">
                          <a:latin typeface="Arial"/>
                          <a:cs typeface="Arial"/>
                        </a:rPr>
                        <a:t>it</a:t>
                      </a:r>
                      <a:r>
                        <a:rPr sz="800" dirty="0">
                          <a:latin typeface="Arial"/>
                          <a:cs typeface="Arial"/>
                        </a:rPr>
                        <a:t>y w</a:t>
                      </a:r>
                      <a:r>
                        <a:rPr sz="800" spc="-10" dirty="0">
                          <a:latin typeface="Arial"/>
                          <a:cs typeface="Arial"/>
                        </a:rPr>
                        <a:t>e</a:t>
                      </a:r>
                      <a:r>
                        <a:rPr sz="800" spc="20" dirty="0">
                          <a:latin typeface="Arial"/>
                          <a:cs typeface="Arial"/>
                        </a:rPr>
                        <a:t>r</a:t>
                      </a:r>
                      <a:r>
                        <a:rPr sz="800" dirty="0">
                          <a:latin typeface="Arial"/>
                          <a:cs typeface="Arial"/>
                        </a:rPr>
                        <a:t>e</a:t>
                      </a:r>
                      <a:r>
                        <a:rPr sz="800" spc="-15" dirty="0">
                          <a:latin typeface="Arial"/>
                          <a:cs typeface="Arial"/>
                        </a:rPr>
                        <a:t> </a:t>
                      </a:r>
                      <a:r>
                        <a:rPr sz="800" spc="10" dirty="0">
                          <a:latin typeface="Arial"/>
                          <a:cs typeface="Arial"/>
                        </a:rPr>
                        <a:t>v</a:t>
                      </a:r>
                      <a:r>
                        <a:rPr sz="800" spc="-10" dirty="0">
                          <a:latin typeface="Arial"/>
                          <a:cs typeface="Arial"/>
                        </a:rPr>
                        <a:t>e</a:t>
                      </a:r>
                      <a:r>
                        <a:rPr sz="800" spc="20" dirty="0">
                          <a:latin typeface="Arial"/>
                          <a:cs typeface="Arial"/>
                        </a:rPr>
                        <a:t>r</a:t>
                      </a:r>
                      <a:r>
                        <a:rPr sz="800" dirty="0">
                          <a:latin typeface="Arial"/>
                          <a:cs typeface="Arial"/>
                        </a:rPr>
                        <a:t>y</a:t>
                      </a:r>
                      <a:r>
                        <a:rPr sz="800" spc="5" dirty="0">
                          <a:latin typeface="Arial"/>
                          <a:cs typeface="Arial"/>
                        </a:rPr>
                        <a:t> </a:t>
                      </a:r>
                      <a:r>
                        <a:rPr sz="800" dirty="0">
                          <a:latin typeface="Arial"/>
                          <a:cs typeface="Arial"/>
                        </a:rPr>
                        <a:t>w</a:t>
                      </a:r>
                      <a:r>
                        <a:rPr sz="800" spc="-10" dirty="0">
                          <a:latin typeface="Arial"/>
                          <a:cs typeface="Arial"/>
                        </a:rPr>
                        <a:t>el</a:t>
                      </a:r>
                      <a:r>
                        <a:rPr sz="800" dirty="0">
                          <a:latin typeface="Arial"/>
                          <a:cs typeface="Arial"/>
                        </a:rPr>
                        <a:t>l</a:t>
                      </a:r>
                      <a:r>
                        <a:rPr sz="800" spc="5" dirty="0">
                          <a:latin typeface="Arial"/>
                          <a:cs typeface="Arial"/>
                        </a:rPr>
                        <a:t> </a:t>
                      </a:r>
                      <a:r>
                        <a:rPr sz="800" spc="15" dirty="0">
                          <a:latin typeface="Arial"/>
                          <a:cs typeface="Arial"/>
                        </a:rPr>
                        <a:t>d</a:t>
                      </a:r>
                      <a:r>
                        <a:rPr sz="800" spc="-35" dirty="0">
                          <a:latin typeface="Arial"/>
                          <a:cs typeface="Arial"/>
                        </a:rPr>
                        <a:t>e</a:t>
                      </a:r>
                      <a:r>
                        <a:rPr sz="800" spc="35" dirty="0">
                          <a:latin typeface="Arial"/>
                          <a:cs typeface="Arial"/>
                        </a:rPr>
                        <a:t>s</a:t>
                      </a:r>
                      <a:r>
                        <a:rPr sz="800" spc="-10" dirty="0">
                          <a:latin typeface="Arial"/>
                          <a:cs typeface="Arial"/>
                        </a:rPr>
                        <a:t>i</a:t>
                      </a:r>
                      <a:r>
                        <a:rPr sz="800" spc="15" dirty="0">
                          <a:latin typeface="Arial"/>
                          <a:cs typeface="Arial"/>
                        </a:rPr>
                        <a:t>gn</a:t>
                      </a:r>
                      <a:r>
                        <a:rPr sz="800" spc="-10" dirty="0">
                          <a:latin typeface="Arial"/>
                          <a:cs typeface="Arial"/>
                        </a:rPr>
                        <a:t>ed.</a:t>
                      </a:r>
                      <a:endParaRPr sz="800">
                        <a:latin typeface="Arial"/>
                        <a:cs typeface="Arial"/>
                      </a:endParaRPr>
                    </a:p>
                    <a:p>
                      <a:pPr marL="294640" marR="60960" indent="-228600" algn="just">
                        <a:lnSpc>
                          <a:spcPct val="96300"/>
                        </a:lnSpc>
                        <a:spcBef>
                          <a:spcPts val="35"/>
                        </a:spcBef>
                        <a:buFont typeface="Symbol"/>
                        <a:buChar char=""/>
                        <a:tabLst>
                          <a:tab pos="295275" algn="l"/>
                        </a:tabLst>
                      </a:pPr>
                      <a:r>
                        <a:rPr sz="800" spc="-5" dirty="0">
                          <a:latin typeface="Arial"/>
                          <a:cs typeface="Arial"/>
                        </a:rPr>
                        <a:t>F</a:t>
                      </a:r>
                      <a:r>
                        <a:rPr sz="800" spc="15" dirty="0">
                          <a:latin typeface="Arial"/>
                          <a:cs typeface="Arial"/>
                        </a:rPr>
                        <a:t>i</a:t>
                      </a:r>
                      <a:r>
                        <a:rPr sz="800" spc="-15" dirty="0">
                          <a:latin typeface="Arial"/>
                          <a:cs typeface="Arial"/>
                        </a:rPr>
                        <a:t>v</a:t>
                      </a:r>
                      <a:r>
                        <a:rPr sz="800" dirty="0">
                          <a:latin typeface="Arial"/>
                          <a:cs typeface="Arial"/>
                        </a:rPr>
                        <a:t>e </a:t>
                      </a:r>
                      <a:r>
                        <a:rPr sz="800" spc="-25" dirty="0">
                          <a:latin typeface="Arial"/>
                          <a:cs typeface="Arial"/>
                        </a:rPr>
                        <a:t> </a:t>
                      </a:r>
                      <a:r>
                        <a:rPr sz="800" spc="-10" dirty="0">
                          <a:latin typeface="Arial"/>
                          <a:cs typeface="Arial"/>
                        </a:rPr>
                        <a:t>e</a:t>
                      </a:r>
                      <a:r>
                        <a:rPr sz="800" spc="10" dirty="0">
                          <a:latin typeface="Arial"/>
                          <a:cs typeface="Arial"/>
                        </a:rPr>
                        <a:t>x</a:t>
                      </a:r>
                      <a:r>
                        <a:rPr sz="800" spc="-10" dirty="0">
                          <a:latin typeface="Arial"/>
                          <a:cs typeface="Arial"/>
                        </a:rPr>
                        <a:t>a</a:t>
                      </a:r>
                      <a:r>
                        <a:rPr sz="800" spc="10" dirty="0">
                          <a:latin typeface="Arial"/>
                          <a:cs typeface="Arial"/>
                        </a:rPr>
                        <a:t>m</a:t>
                      </a:r>
                      <a:r>
                        <a:rPr sz="800" spc="15" dirty="0">
                          <a:latin typeface="Arial"/>
                          <a:cs typeface="Arial"/>
                        </a:rPr>
                        <a:t>pl</a:t>
                      </a:r>
                      <a:r>
                        <a:rPr sz="800" spc="-35" dirty="0">
                          <a:latin typeface="Arial"/>
                          <a:cs typeface="Arial"/>
                        </a:rPr>
                        <a:t>e</a:t>
                      </a:r>
                      <a:r>
                        <a:rPr sz="800" dirty="0">
                          <a:latin typeface="Arial"/>
                          <a:cs typeface="Arial"/>
                        </a:rPr>
                        <a:t>s </a:t>
                      </a:r>
                      <a:r>
                        <a:rPr sz="800" spc="-5" dirty="0">
                          <a:latin typeface="Arial"/>
                          <a:cs typeface="Arial"/>
                        </a:rPr>
                        <a:t> </a:t>
                      </a:r>
                      <a:r>
                        <a:rPr sz="800" spc="-10" dirty="0">
                          <a:latin typeface="Arial"/>
                          <a:cs typeface="Arial"/>
                        </a:rPr>
                        <a:t>a</a:t>
                      </a:r>
                      <a:r>
                        <a:rPr sz="800" spc="20" dirty="0">
                          <a:latin typeface="Arial"/>
                          <a:cs typeface="Arial"/>
                        </a:rPr>
                        <a:t>r</a:t>
                      </a:r>
                      <a:r>
                        <a:rPr sz="800" dirty="0">
                          <a:latin typeface="Arial"/>
                          <a:cs typeface="Arial"/>
                        </a:rPr>
                        <a:t>e </a:t>
                      </a:r>
                      <a:r>
                        <a:rPr sz="800" spc="-50" dirty="0">
                          <a:latin typeface="Arial"/>
                          <a:cs typeface="Arial"/>
                        </a:rPr>
                        <a:t> </a:t>
                      </a:r>
                      <a:r>
                        <a:rPr sz="800" spc="-10" dirty="0">
                          <a:latin typeface="Arial"/>
                          <a:cs typeface="Arial"/>
                        </a:rPr>
                        <a:t>p</a:t>
                      </a:r>
                      <a:r>
                        <a:rPr sz="800" spc="20" dirty="0">
                          <a:latin typeface="Arial"/>
                          <a:cs typeface="Arial"/>
                        </a:rPr>
                        <a:t>r</a:t>
                      </a:r>
                      <a:r>
                        <a:rPr sz="800" spc="-10" dirty="0">
                          <a:latin typeface="Arial"/>
                          <a:cs typeface="Arial"/>
                        </a:rPr>
                        <a:t>o</a:t>
                      </a:r>
                      <a:r>
                        <a:rPr sz="800" spc="-15" dirty="0">
                          <a:latin typeface="Arial"/>
                          <a:cs typeface="Arial"/>
                        </a:rPr>
                        <a:t>v</a:t>
                      </a:r>
                      <a:r>
                        <a:rPr sz="800" spc="15" dirty="0">
                          <a:latin typeface="Arial"/>
                          <a:cs typeface="Arial"/>
                        </a:rPr>
                        <a:t>id</a:t>
                      </a:r>
                      <a:r>
                        <a:rPr sz="800" spc="-10" dirty="0">
                          <a:latin typeface="Arial"/>
                          <a:cs typeface="Arial"/>
                        </a:rPr>
                        <a:t>e</a:t>
                      </a:r>
                      <a:r>
                        <a:rPr sz="800" dirty="0">
                          <a:latin typeface="Arial"/>
                          <a:cs typeface="Arial"/>
                        </a:rPr>
                        <a:t>d </a:t>
                      </a:r>
                      <a:r>
                        <a:rPr sz="800" spc="-25" dirty="0">
                          <a:latin typeface="Arial"/>
                          <a:cs typeface="Arial"/>
                        </a:rPr>
                        <a:t> </a:t>
                      </a:r>
                      <a:r>
                        <a:rPr sz="800" spc="-10" dirty="0">
                          <a:latin typeface="Arial"/>
                          <a:cs typeface="Arial"/>
                        </a:rPr>
                        <a:t>i</a:t>
                      </a:r>
                      <a:r>
                        <a:rPr sz="800" dirty="0">
                          <a:latin typeface="Arial"/>
                          <a:cs typeface="Arial"/>
                        </a:rPr>
                        <a:t>n </a:t>
                      </a:r>
                      <a:r>
                        <a:rPr sz="800" spc="15" dirty="0">
                          <a:latin typeface="Arial"/>
                          <a:cs typeface="Arial"/>
                        </a:rPr>
                        <a:t>t</a:t>
                      </a:r>
                      <a:r>
                        <a:rPr sz="800" spc="-10" dirty="0">
                          <a:latin typeface="Arial"/>
                          <a:cs typeface="Arial"/>
                        </a:rPr>
                        <a:t>e</a:t>
                      </a:r>
                      <a:r>
                        <a:rPr sz="800" spc="-15" dirty="0">
                          <a:latin typeface="Arial"/>
                          <a:cs typeface="Arial"/>
                        </a:rPr>
                        <a:t>x</a:t>
                      </a:r>
                      <a:r>
                        <a:rPr sz="800" dirty="0">
                          <a:latin typeface="Arial"/>
                          <a:cs typeface="Arial"/>
                        </a:rPr>
                        <a:t>t  </a:t>
                      </a:r>
                      <a:r>
                        <a:rPr sz="800" spc="-25" dirty="0">
                          <a:latin typeface="Arial"/>
                          <a:cs typeface="Arial"/>
                        </a:rPr>
                        <a:t> </a:t>
                      </a:r>
                      <a:r>
                        <a:rPr sz="800" spc="-10" dirty="0">
                          <a:latin typeface="Arial"/>
                          <a:cs typeface="Arial"/>
                        </a:rPr>
                        <a:t>o</a:t>
                      </a:r>
                      <a:r>
                        <a:rPr sz="800" dirty="0">
                          <a:latin typeface="Arial"/>
                          <a:cs typeface="Arial"/>
                        </a:rPr>
                        <a:t>r  </a:t>
                      </a:r>
                      <a:r>
                        <a:rPr sz="800" spc="-20" dirty="0">
                          <a:latin typeface="Arial"/>
                          <a:cs typeface="Arial"/>
                        </a:rPr>
                        <a:t> </a:t>
                      </a:r>
                      <a:r>
                        <a:rPr sz="800" spc="-10" dirty="0">
                          <a:latin typeface="Arial"/>
                          <a:cs typeface="Arial"/>
                        </a:rPr>
                        <a:t>a</a:t>
                      </a:r>
                      <a:r>
                        <a:rPr sz="800" spc="-5" dirty="0">
                          <a:latin typeface="Arial"/>
                          <a:cs typeface="Arial"/>
                        </a:rPr>
                        <a:t>t</a:t>
                      </a:r>
                      <a:r>
                        <a:rPr sz="800" spc="15" dirty="0">
                          <a:latin typeface="Arial"/>
                          <a:cs typeface="Arial"/>
                        </a:rPr>
                        <a:t>t</a:t>
                      </a:r>
                      <a:r>
                        <a:rPr sz="800" spc="-35" dirty="0">
                          <a:latin typeface="Arial"/>
                          <a:cs typeface="Arial"/>
                        </a:rPr>
                        <a:t>a</a:t>
                      </a:r>
                      <a:r>
                        <a:rPr sz="800" spc="35" dirty="0">
                          <a:latin typeface="Arial"/>
                          <a:cs typeface="Arial"/>
                        </a:rPr>
                        <a:t>c</a:t>
                      </a:r>
                      <a:r>
                        <a:rPr sz="800" spc="15" dirty="0">
                          <a:latin typeface="Arial"/>
                          <a:cs typeface="Arial"/>
                        </a:rPr>
                        <a:t>h</a:t>
                      </a:r>
                      <a:r>
                        <a:rPr sz="800" spc="-10" dirty="0">
                          <a:latin typeface="Arial"/>
                          <a:cs typeface="Arial"/>
                        </a:rPr>
                        <a:t>ed</a:t>
                      </a:r>
                      <a:r>
                        <a:rPr sz="800" dirty="0">
                          <a:latin typeface="Arial"/>
                          <a:cs typeface="Arial"/>
                        </a:rPr>
                        <a:t>.     </a:t>
                      </a:r>
                      <a:r>
                        <a:rPr sz="800" spc="-70" dirty="0">
                          <a:latin typeface="Arial"/>
                          <a:cs typeface="Arial"/>
                        </a:rPr>
                        <a:t> </a:t>
                      </a:r>
                      <a:r>
                        <a:rPr sz="800" spc="25" dirty="0">
                          <a:latin typeface="Arial"/>
                          <a:cs typeface="Arial"/>
                        </a:rPr>
                        <a:t>N</a:t>
                      </a:r>
                      <a:r>
                        <a:rPr sz="800" dirty="0">
                          <a:latin typeface="Arial"/>
                          <a:cs typeface="Arial"/>
                        </a:rPr>
                        <a:t>o  </a:t>
                      </a:r>
                      <a:r>
                        <a:rPr sz="800" spc="-30" dirty="0">
                          <a:latin typeface="Arial"/>
                          <a:cs typeface="Arial"/>
                        </a:rPr>
                        <a:t> </a:t>
                      </a:r>
                      <a:r>
                        <a:rPr sz="800" dirty="0">
                          <a:latin typeface="Arial"/>
                          <a:cs typeface="Arial"/>
                        </a:rPr>
                        <a:t>w</a:t>
                      </a:r>
                      <a:r>
                        <a:rPr sz="800" spc="-35" dirty="0">
                          <a:latin typeface="Arial"/>
                          <a:cs typeface="Arial"/>
                        </a:rPr>
                        <a:t>o</a:t>
                      </a:r>
                      <a:r>
                        <a:rPr sz="800" spc="20" dirty="0">
                          <a:latin typeface="Arial"/>
                          <a:cs typeface="Arial"/>
                        </a:rPr>
                        <a:t>r</a:t>
                      </a:r>
                      <a:r>
                        <a:rPr sz="800" spc="-10" dirty="0">
                          <a:latin typeface="Arial"/>
                          <a:cs typeface="Arial"/>
                        </a:rPr>
                        <a:t>k</a:t>
                      </a:r>
                      <a:r>
                        <a:rPr sz="800" dirty="0">
                          <a:latin typeface="Arial"/>
                          <a:cs typeface="Arial"/>
                        </a:rPr>
                        <a:t>- </a:t>
                      </a:r>
                      <a:r>
                        <a:rPr sz="800" spc="10" dirty="0">
                          <a:latin typeface="Arial"/>
                          <a:cs typeface="Arial"/>
                        </a:rPr>
                        <a:t>s</a:t>
                      </a:r>
                      <a:r>
                        <a:rPr sz="800" spc="15" dirty="0">
                          <a:latin typeface="Arial"/>
                          <a:cs typeface="Arial"/>
                        </a:rPr>
                        <a:t>h</a:t>
                      </a:r>
                      <a:r>
                        <a:rPr sz="800" spc="-10" dirty="0">
                          <a:latin typeface="Arial"/>
                          <a:cs typeface="Arial"/>
                        </a:rPr>
                        <a:t>ee</a:t>
                      </a:r>
                      <a:r>
                        <a:rPr sz="800" spc="-5" dirty="0">
                          <a:latin typeface="Arial"/>
                          <a:cs typeface="Arial"/>
                        </a:rPr>
                        <a:t>t</a:t>
                      </a:r>
                      <a:r>
                        <a:rPr sz="800" spc="10" dirty="0">
                          <a:latin typeface="Arial"/>
                          <a:cs typeface="Arial"/>
                        </a:rPr>
                        <a:t>s</a:t>
                      </a:r>
                      <a:r>
                        <a:rPr sz="800" dirty="0">
                          <a:latin typeface="Arial"/>
                          <a:cs typeface="Arial"/>
                        </a:rPr>
                        <a:t>.</a:t>
                      </a:r>
                      <a:endParaRPr sz="800">
                        <a:latin typeface="Arial"/>
                        <a:cs typeface="Arial"/>
                      </a:endParaRPr>
                    </a:p>
                    <a:p>
                      <a:pPr marL="294640" marR="62230" indent="-228600" algn="just">
                        <a:lnSpc>
                          <a:spcPts val="940"/>
                        </a:lnSpc>
                        <a:spcBef>
                          <a:spcPts val="45"/>
                        </a:spcBef>
                        <a:buFont typeface="Symbol"/>
                        <a:buChar char=""/>
                        <a:tabLst>
                          <a:tab pos="322580" algn="l"/>
                        </a:tabLst>
                      </a:pPr>
                      <a:r>
                        <a:rPr sz="800" dirty="0">
                          <a:latin typeface="Arial"/>
                          <a:cs typeface="Arial"/>
                        </a:rPr>
                        <a:t>S</a:t>
                      </a:r>
                      <a:r>
                        <a:rPr sz="800" spc="-5" dirty="0">
                          <a:latin typeface="Arial"/>
                          <a:cs typeface="Arial"/>
                        </a:rPr>
                        <a:t>t</a:t>
                      </a:r>
                      <a:r>
                        <a:rPr sz="800" spc="15" dirty="0">
                          <a:latin typeface="Arial"/>
                          <a:cs typeface="Arial"/>
                        </a:rPr>
                        <a:t>ud</a:t>
                      </a:r>
                      <a:r>
                        <a:rPr sz="800" spc="-10" dirty="0">
                          <a:latin typeface="Arial"/>
                          <a:cs typeface="Arial"/>
                        </a:rPr>
                        <a:t>en</a:t>
                      </a:r>
                      <a:r>
                        <a:rPr sz="800" spc="-5" dirty="0">
                          <a:latin typeface="Arial"/>
                          <a:cs typeface="Arial"/>
                        </a:rPr>
                        <a:t>t</a:t>
                      </a:r>
                      <a:r>
                        <a:rPr sz="800" dirty="0">
                          <a:latin typeface="Arial"/>
                          <a:cs typeface="Arial"/>
                        </a:rPr>
                        <a:t>s  </a:t>
                      </a:r>
                      <a:r>
                        <a:rPr sz="800" spc="-35" dirty="0">
                          <a:latin typeface="Arial"/>
                          <a:cs typeface="Arial"/>
                        </a:rPr>
                        <a:t> a</a:t>
                      </a:r>
                      <a:r>
                        <a:rPr sz="800" spc="20" dirty="0">
                          <a:latin typeface="Arial"/>
                          <a:cs typeface="Arial"/>
                        </a:rPr>
                        <a:t>r</a:t>
                      </a:r>
                      <a:r>
                        <a:rPr sz="800" dirty="0">
                          <a:latin typeface="Arial"/>
                          <a:cs typeface="Arial"/>
                        </a:rPr>
                        <a:t>e  </a:t>
                      </a:r>
                      <a:r>
                        <a:rPr sz="800" spc="-80" dirty="0">
                          <a:latin typeface="Arial"/>
                          <a:cs typeface="Arial"/>
                        </a:rPr>
                        <a:t> </a:t>
                      </a:r>
                      <a:r>
                        <a:rPr sz="800" spc="-10" dirty="0">
                          <a:latin typeface="Arial"/>
                          <a:cs typeface="Arial"/>
                        </a:rPr>
                        <a:t>p</a:t>
                      </a:r>
                      <a:r>
                        <a:rPr sz="800" spc="20" dirty="0">
                          <a:latin typeface="Arial"/>
                          <a:cs typeface="Arial"/>
                        </a:rPr>
                        <a:t>r</a:t>
                      </a:r>
                      <a:r>
                        <a:rPr sz="800" spc="-35" dirty="0">
                          <a:latin typeface="Arial"/>
                          <a:cs typeface="Arial"/>
                        </a:rPr>
                        <a:t>a</a:t>
                      </a:r>
                      <a:r>
                        <a:rPr sz="800" spc="35" dirty="0">
                          <a:latin typeface="Arial"/>
                          <a:cs typeface="Arial"/>
                        </a:rPr>
                        <a:t>c</a:t>
                      </a:r>
                      <a:r>
                        <a:rPr sz="800" spc="-5" dirty="0">
                          <a:latin typeface="Arial"/>
                          <a:cs typeface="Arial"/>
                        </a:rPr>
                        <a:t>t</a:t>
                      </a:r>
                      <a:r>
                        <a:rPr sz="800" spc="-10" dirty="0">
                          <a:latin typeface="Arial"/>
                          <a:cs typeface="Arial"/>
                        </a:rPr>
                        <a:t>i</a:t>
                      </a:r>
                      <a:r>
                        <a:rPr sz="800" spc="10" dirty="0">
                          <a:latin typeface="Arial"/>
                          <a:cs typeface="Arial"/>
                        </a:rPr>
                        <a:t>c</a:t>
                      </a:r>
                      <a:r>
                        <a:rPr sz="800" spc="15" dirty="0">
                          <a:latin typeface="Arial"/>
                          <a:cs typeface="Arial"/>
                        </a:rPr>
                        <a:t>i</a:t>
                      </a:r>
                      <a:r>
                        <a:rPr sz="800" spc="-10" dirty="0">
                          <a:latin typeface="Arial"/>
                          <a:cs typeface="Arial"/>
                        </a:rPr>
                        <a:t>n</a:t>
                      </a:r>
                      <a:r>
                        <a:rPr sz="800" dirty="0">
                          <a:latin typeface="Arial"/>
                          <a:cs typeface="Arial"/>
                        </a:rPr>
                        <a:t>g  </a:t>
                      </a:r>
                      <a:r>
                        <a:rPr sz="800" spc="-55" dirty="0">
                          <a:latin typeface="Arial"/>
                          <a:cs typeface="Arial"/>
                        </a:rPr>
                        <a:t> </a:t>
                      </a:r>
                      <a:r>
                        <a:rPr sz="800" spc="-20" dirty="0">
                          <a:latin typeface="Arial"/>
                          <a:cs typeface="Arial"/>
                        </a:rPr>
                        <a:t>w</a:t>
                      </a:r>
                      <a:r>
                        <a:rPr sz="800" spc="15" dirty="0">
                          <a:latin typeface="Arial"/>
                          <a:cs typeface="Arial"/>
                        </a:rPr>
                        <a:t>h</a:t>
                      </a:r>
                      <a:r>
                        <a:rPr sz="800" spc="-10" dirty="0">
                          <a:latin typeface="Arial"/>
                          <a:cs typeface="Arial"/>
                        </a:rPr>
                        <a:t>at </a:t>
                      </a:r>
                      <a:r>
                        <a:rPr sz="800" dirty="0">
                          <a:latin typeface="Arial"/>
                          <a:cs typeface="Arial"/>
                        </a:rPr>
                        <a:t>w</a:t>
                      </a:r>
                      <a:r>
                        <a:rPr sz="800" spc="-35" dirty="0">
                          <a:latin typeface="Arial"/>
                          <a:cs typeface="Arial"/>
                        </a:rPr>
                        <a:t>a</a:t>
                      </a:r>
                      <a:r>
                        <a:rPr sz="800" dirty="0">
                          <a:latin typeface="Arial"/>
                          <a:cs typeface="Arial"/>
                        </a:rPr>
                        <a:t>s</a:t>
                      </a:r>
                      <a:r>
                        <a:rPr sz="800" spc="25" dirty="0">
                          <a:latin typeface="Arial"/>
                          <a:cs typeface="Arial"/>
                        </a:rPr>
                        <a:t> </a:t>
                      </a:r>
                      <a:r>
                        <a:rPr sz="800" spc="15" dirty="0">
                          <a:latin typeface="Arial"/>
                          <a:cs typeface="Arial"/>
                        </a:rPr>
                        <a:t>t</a:t>
                      </a:r>
                      <a:r>
                        <a:rPr sz="800" spc="-10" dirty="0">
                          <a:latin typeface="Arial"/>
                          <a:cs typeface="Arial"/>
                        </a:rPr>
                        <a:t>au</a:t>
                      </a:r>
                      <a:r>
                        <a:rPr sz="800" spc="15" dirty="0">
                          <a:latin typeface="Arial"/>
                          <a:cs typeface="Arial"/>
                        </a:rPr>
                        <a:t>g</a:t>
                      </a:r>
                      <a:r>
                        <a:rPr sz="800" spc="-10" dirty="0">
                          <a:latin typeface="Arial"/>
                          <a:cs typeface="Arial"/>
                        </a:rPr>
                        <a:t>h</a:t>
                      </a:r>
                      <a:r>
                        <a:rPr sz="800" dirty="0">
                          <a:latin typeface="Arial"/>
                          <a:cs typeface="Arial"/>
                        </a:rPr>
                        <a:t>t</a:t>
                      </a:r>
                      <a:r>
                        <a:rPr sz="800" spc="10" dirty="0">
                          <a:latin typeface="Arial"/>
                          <a:cs typeface="Arial"/>
                        </a:rPr>
                        <a:t> </a:t>
                      </a:r>
                      <a:r>
                        <a:rPr sz="800" spc="-10" dirty="0">
                          <a:latin typeface="Arial"/>
                          <a:cs typeface="Arial"/>
                        </a:rPr>
                        <a:t>i</a:t>
                      </a:r>
                      <a:r>
                        <a:rPr sz="800" dirty="0">
                          <a:latin typeface="Arial"/>
                          <a:cs typeface="Arial"/>
                        </a:rPr>
                        <a:t>n</a:t>
                      </a:r>
                      <a:r>
                        <a:rPr sz="800" spc="5" dirty="0">
                          <a:latin typeface="Arial"/>
                          <a:cs typeface="Arial"/>
                        </a:rPr>
                        <a:t> </a:t>
                      </a:r>
                      <a:r>
                        <a:rPr sz="800" spc="15" dirty="0">
                          <a:latin typeface="Arial"/>
                          <a:cs typeface="Arial"/>
                        </a:rPr>
                        <a:t>t</a:t>
                      </a:r>
                      <a:r>
                        <a:rPr sz="800" spc="-10" dirty="0">
                          <a:latin typeface="Arial"/>
                          <a:cs typeface="Arial"/>
                        </a:rPr>
                        <a:t>ea</a:t>
                      </a:r>
                      <a:r>
                        <a:rPr sz="800" spc="10" dirty="0">
                          <a:latin typeface="Arial"/>
                          <a:cs typeface="Arial"/>
                        </a:rPr>
                        <a:t>c</a:t>
                      </a:r>
                      <a:r>
                        <a:rPr sz="800" spc="15" dirty="0">
                          <a:latin typeface="Arial"/>
                          <a:cs typeface="Arial"/>
                        </a:rPr>
                        <a:t>h</a:t>
                      </a:r>
                      <a:r>
                        <a:rPr sz="800" spc="-10" dirty="0">
                          <a:latin typeface="Arial"/>
                          <a:cs typeface="Arial"/>
                        </a:rPr>
                        <a:t>e</a:t>
                      </a:r>
                      <a:r>
                        <a:rPr sz="800" dirty="0">
                          <a:latin typeface="Arial"/>
                          <a:cs typeface="Arial"/>
                        </a:rPr>
                        <a:t>r</a:t>
                      </a:r>
                      <a:r>
                        <a:rPr sz="800" spc="-10" dirty="0">
                          <a:latin typeface="Arial"/>
                          <a:cs typeface="Arial"/>
                        </a:rPr>
                        <a:t> </a:t>
                      </a:r>
                      <a:r>
                        <a:rPr sz="800" spc="15" dirty="0">
                          <a:latin typeface="Arial"/>
                          <a:cs typeface="Arial"/>
                        </a:rPr>
                        <a:t>in</a:t>
                      </a:r>
                      <a:r>
                        <a:rPr sz="800" spc="-10" dirty="0">
                          <a:latin typeface="Arial"/>
                          <a:cs typeface="Arial"/>
                        </a:rPr>
                        <a:t>pu</a:t>
                      </a:r>
                      <a:r>
                        <a:rPr sz="800" spc="15" dirty="0">
                          <a:latin typeface="Arial"/>
                          <a:cs typeface="Arial"/>
                        </a:rPr>
                        <a:t>t</a:t>
                      </a:r>
                      <a:r>
                        <a:rPr sz="800" dirty="0">
                          <a:latin typeface="Arial"/>
                          <a:cs typeface="Arial"/>
                        </a:rPr>
                        <a:t>.</a:t>
                      </a:r>
                      <a:endParaRPr sz="800">
                        <a:latin typeface="Arial"/>
                        <a:cs typeface="Arial"/>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c>
                  <a:txBody>
                    <a:bodyPr/>
                    <a:lstStyle/>
                    <a:p>
                      <a:pPr marL="294640" marR="58419" indent="-228600">
                        <a:lnSpc>
                          <a:spcPts val="910"/>
                        </a:lnSpc>
                        <a:buFont typeface="Symbol"/>
                        <a:buChar char=""/>
                        <a:tabLst>
                          <a:tab pos="295275" algn="l"/>
                        </a:tabLst>
                      </a:pPr>
                      <a:r>
                        <a:rPr sz="800" spc="25" dirty="0">
                          <a:latin typeface="Arial"/>
                          <a:cs typeface="Arial"/>
                        </a:rPr>
                        <a:t>H</a:t>
                      </a:r>
                      <a:r>
                        <a:rPr sz="800" spc="-35" dirty="0">
                          <a:latin typeface="Arial"/>
                          <a:cs typeface="Arial"/>
                        </a:rPr>
                        <a:t>a</a:t>
                      </a:r>
                      <a:r>
                        <a:rPr sz="800" spc="15" dirty="0">
                          <a:latin typeface="Arial"/>
                          <a:cs typeface="Arial"/>
                        </a:rPr>
                        <a:t>n</a:t>
                      </a:r>
                      <a:r>
                        <a:rPr sz="800" spc="-10" dirty="0">
                          <a:latin typeface="Arial"/>
                          <a:cs typeface="Arial"/>
                        </a:rPr>
                        <a:t>d</a:t>
                      </a:r>
                      <a:r>
                        <a:rPr sz="800" spc="10" dirty="0">
                          <a:latin typeface="Arial"/>
                          <a:cs typeface="Arial"/>
                        </a:rPr>
                        <a:t>s</a:t>
                      </a:r>
                      <a:r>
                        <a:rPr sz="800" spc="20" dirty="0">
                          <a:latin typeface="Arial"/>
                          <a:cs typeface="Arial"/>
                        </a:rPr>
                        <a:t>-</a:t>
                      </a:r>
                      <a:r>
                        <a:rPr sz="800" spc="-10" dirty="0">
                          <a:latin typeface="Arial"/>
                          <a:cs typeface="Arial"/>
                        </a:rPr>
                        <a:t>on</a:t>
                      </a:r>
                      <a:r>
                        <a:rPr sz="800" dirty="0">
                          <a:latin typeface="Arial"/>
                          <a:cs typeface="Arial"/>
                        </a:rPr>
                        <a:t>,  </a:t>
                      </a:r>
                      <a:r>
                        <a:rPr sz="800" spc="-75" dirty="0">
                          <a:latin typeface="Arial"/>
                          <a:cs typeface="Arial"/>
                        </a:rPr>
                        <a:t> </a:t>
                      </a:r>
                      <a:r>
                        <a:rPr sz="800" spc="35" dirty="0">
                          <a:latin typeface="Arial"/>
                          <a:cs typeface="Arial"/>
                        </a:rPr>
                        <a:t>c</a:t>
                      </a:r>
                      <a:r>
                        <a:rPr sz="800" spc="-10" dirty="0">
                          <a:latin typeface="Arial"/>
                          <a:cs typeface="Arial"/>
                        </a:rPr>
                        <a:t>oo</a:t>
                      </a:r>
                      <a:r>
                        <a:rPr sz="800" spc="15" dirty="0">
                          <a:latin typeface="Arial"/>
                          <a:cs typeface="Arial"/>
                        </a:rPr>
                        <a:t>p</a:t>
                      </a:r>
                      <a:r>
                        <a:rPr sz="800" spc="-10" dirty="0">
                          <a:latin typeface="Arial"/>
                          <a:cs typeface="Arial"/>
                        </a:rPr>
                        <a:t>e</a:t>
                      </a:r>
                      <a:r>
                        <a:rPr sz="800" spc="20" dirty="0">
                          <a:latin typeface="Arial"/>
                          <a:cs typeface="Arial"/>
                        </a:rPr>
                        <a:t>r</a:t>
                      </a:r>
                      <a:r>
                        <a:rPr sz="800" spc="-10" dirty="0">
                          <a:latin typeface="Arial"/>
                          <a:cs typeface="Arial"/>
                        </a:rPr>
                        <a:t>a</a:t>
                      </a:r>
                      <a:r>
                        <a:rPr sz="800" spc="-5" dirty="0">
                          <a:latin typeface="Arial"/>
                          <a:cs typeface="Arial"/>
                        </a:rPr>
                        <a:t>t</a:t>
                      </a:r>
                      <a:r>
                        <a:rPr sz="800" spc="15" dirty="0">
                          <a:latin typeface="Arial"/>
                          <a:cs typeface="Arial"/>
                        </a:rPr>
                        <a:t>i</a:t>
                      </a:r>
                      <a:r>
                        <a:rPr sz="800" spc="-15" dirty="0">
                          <a:latin typeface="Arial"/>
                          <a:cs typeface="Arial"/>
                        </a:rPr>
                        <a:t>v</a:t>
                      </a:r>
                      <a:r>
                        <a:rPr sz="800" dirty="0">
                          <a:latin typeface="Arial"/>
                          <a:cs typeface="Arial"/>
                        </a:rPr>
                        <a:t>e  </a:t>
                      </a:r>
                      <a:r>
                        <a:rPr sz="800" spc="-55" dirty="0">
                          <a:latin typeface="Arial"/>
                          <a:cs typeface="Arial"/>
                        </a:rPr>
                        <a:t> </a:t>
                      </a:r>
                      <a:r>
                        <a:rPr sz="800" spc="-10" dirty="0">
                          <a:latin typeface="Arial"/>
                          <a:cs typeface="Arial"/>
                        </a:rPr>
                        <a:t>g</a:t>
                      </a:r>
                      <a:r>
                        <a:rPr sz="800" spc="20" dirty="0">
                          <a:latin typeface="Arial"/>
                          <a:cs typeface="Arial"/>
                        </a:rPr>
                        <a:t>r</a:t>
                      </a:r>
                      <a:r>
                        <a:rPr sz="800" spc="-10" dirty="0">
                          <a:latin typeface="Arial"/>
                          <a:cs typeface="Arial"/>
                        </a:rPr>
                        <a:t>oup </a:t>
                      </a:r>
                      <a:r>
                        <a:rPr sz="800" spc="-35" dirty="0">
                          <a:latin typeface="Arial"/>
                          <a:cs typeface="Arial"/>
                        </a:rPr>
                        <a:t>a</a:t>
                      </a:r>
                      <a:r>
                        <a:rPr sz="800" spc="10" dirty="0">
                          <a:latin typeface="Arial"/>
                          <a:cs typeface="Arial"/>
                        </a:rPr>
                        <a:t>c</a:t>
                      </a:r>
                      <a:r>
                        <a:rPr sz="800" spc="15" dirty="0">
                          <a:latin typeface="Arial"/>
                          <a:cs typeface="Arial"/>
                        </a:rPr>
                        <a:t>ti</a:t>
                      </a:r>
                      <a:r>
                        <a:rPr sz="800" spc="-15" dirty="0">
                          <a:latin typeface="Arial"/>
                          <a:cs typeface="Arial"/>
                        </a:rPr>
                        <a:t>v</a:t>
                      </a:r>
                      <a:r>
                        <a:rPr sz="800" spc="-10" dirty="0">
                          <a:latin typeface="Arial"/>
                          <a:cs typeface="Arial"/>
                        </a:rPr>
                        <a:t>i</a:t>
                      </a:r>
                      <a:r>
                        <a:rPr sz="800" spc="15" dirty="0">
                          <a:latin typeface="Arial"/>
                          <a:cs typeface="Arial"/>
                        </a:rPr>
                        <a:t>t</a:t>
                      </a:r>
                      <a:r>
                        <a:rPr sz="800" dirty="0">
                          <a:latin typeface="Arial"/>
                          <a:cs typeface="Arial"/>
                        </a:rPr>
                        <a:t>y</a:t>
                      </a:r>
                      <a:r>
                        <a:rPr sz="800" spc="5" dirty="0">
                          <a:latin typeface="Arial"/>
                          <a:cs typeface="Arial"/>
                        </a:rPr>
                        <a:t> </a:t>
                      </a:r>
                      <a:r>
                        <a:rPr sz="800" dirty="0">
                          <a:latin typeface="Arial"/>
                          <a:cs typeface="Arial"/>
                        </a:rPr>
                        <a:t>w</a:t>
                      </a:r>
                      <a:r>
                        <a:rPr sz="800" spc="-35" dirty="0">
                          <a:latin typeface="Arial"/>
                          <a:cs typeface="Arial"/>
                        </a:rPr>
                        <a:t>a</a:t>
                      </a:r>
                      <a:r>
                        <a:rPr sz="800" dirty="0">
                          <a:latin typeface="Arial"/>
                          <a:cs typeface="Arial"/>
                        </a:rPr>
                        <a:t>s</a:t>
                      </a:r>
                      <a:r>
                        <a:rPr sz="800" spc="50" dirty="0">
                          <a:latin typeface="Arial"/>
                          <a:cs typeface="Arial"/>
                        </a:rPr>
                        <a:t> </a:t>
                      </a:r>
                      <a:r>
                        <a:rPr sz="800" dirty="0">
                          <a:latin typeface="Arial"/>
                          <a:cs typeface="Arial"/>
                        </a:rPr>
                        <a:t>w</a:t>
                      </a:r>
                      <a:r>
                        <a:rPr sz="800" spc="-10" dirty="0">
                          <a:latin typeface="Arial"/>
                          <a:cs typeface="Arial"/>
                        </a:rPr>
                        <a:t>el</a:t>
                      </a:r>
                      <a:r>
                        <a:rPr sz="800" dirty="0">
                          <a:latin typeface="Arial"/>
                          <a:cs typeface="Arial"/>
                        </a:rPr>
                        <a:t>l</a:t>
                      </a:r>
                      <a:r>
                        <a:rPr sz="800" spc="5" dirty="0">
                          <a:latin typeface="Arial"/>
                          <a:cs typeface="Arial"/>
                        </a:rPr>
                        <a:t> </a:t>
                      </a:r>
                      <a:r>
                        <a:rPr sz="800" spc="15" dirty="0">
                          <a:latin typeface="Arial"/>
                          <a:cs typeface="Arial"/>
                        </a:rPr>
                        <a:t>d</a:t>
                      </a:r>
                      <a:r>
                        <a:rPr sz="800" spc="-35" dirty="0">
                          <a:latin typeface="Arial"/>
                          <a:cs typeface="Arial"/>
                        </a:rPr>
                        <a:t>e</a:t>
                      </a:r>
                      <a:r>
                        <a:rPr sz="800" spc="10" dirty="0">
                          <a:latin typeface="Arial"/>
                          <a:cs typeface="Arial"/>
                        </a:rPr>
                        <a:t>s</a:t>
                      </a:r>
                      <a:r>
                        <a:rPr sz="800" spc="15" dirty="0">
                          <a:latin typeface="Arial"/>
                          <a:cs typeface="Arial"/>
                        </a:rPr>
                        <a:t>ign</a:t>
                      </a:r>
                      <a:r>
                        <a:rPr sz="800" spc="-10" dirty="0">
                          <a:latin typeface="Arial"/>
                          <a:cs typeface="Arial"/>
                        </a:rPr>
                        <a:t>ed</a:t>
                      </a:r>
                      <a:r>
                        <a:rPr sz="800" dirty="0">
                          <a:latin typeface="Arial"/>
                          <a:cs typeface="Arial"/>
                        </a:rPr>
                        <a:t>.</a:t>
                      </a:r>
                      <a:endParaRPr sz="800">
                        <a:latin typeface="Arial"/>
                        <a:cs typeface="Arial"/>
                      </a:endParaRPr>
                    </a:p>
                    <a:p>
                      <a:pPr marL="294640" marR="58419" indent="-228600">
                        <a:lnSpc>
                          <a:spcPts val="910"/>
                        </a:lnSpc>
                        <a:spcBef>
                          <a:spcPts val="70"/>
                        </a:spcBef>
                        <a:buFont typeface="Symbol"/>
                        <a:buChar char=""/>
                        <a:tabLst>
                          <a:tab pos="295275" algn="l"/>
                        </a:tabLst>
                      </a:pPr>
                      <a:r>
                        <a:rPr sz="800" spc="15" dirty="0">
                          <a:latin typeface="Arial"/>
                          <a:cs typeface="Arial"/>
                        </a:rPr>
                        <a:t>F</a:t>
                      </a:r>
                      <a:r>
                        <a:rPr sz="800" spc="-35" dirty="0">
                          <a:latin typeface="Arial"/>
                          <a:cs typeface="Arial"/>
                        </a:rPr>
                        <a:t>o</a:t>
                      </a:r>
                      <a:r>
                        <a:rPr sz="800" spc="15" dirty="0">
                          <a:latin typeface="Arial"/>
                          <a:cs typeface="Arial"/>
                        </a:rPr>
                        <a:t>u</a:t>
                      </a:r>
                      <a:r>
                        <a:rPr sz="800" dirty="0">
                          <a:latin typeface="Arial"/>
                          <a:cs typeface="Arial"/>
                        </a:rPr>
                        <a:t>r</a:t>
                      </a:r>
                      <a:r>
                        <a:rPr sz="800" spc="40" dirty="0">
                          <a:latin typeface="Arial"/>
                          <a:cs typeface="Arial"/>
                        </a:rPr>
                        <a:t> </a:t>
                      </a:r>
                      <a:r>
                        <a:rPr sz="800" spc="-10" dirty="0">
                          <a:latin typeface="Arial"/>
                          <a:cs typeface="Arial"/>
                        </a:rPr>
                        <a:t>e</a:t>
                      </a:r>
                      <a:r>
                        <a:rPr sz="800" spc="10" dirty="0">
                          <a:latin typeface="Arial"/>
                          <a:cs typeface="Arial"/>
                        </a:rPr>
                        <a:t>x</a:t>
                      </a:r>
                      <a:r>
                        <a:rPr sz="800" spc="-10" dirty="0">
                          <a:latin typeface="Arial"/>
                          <a:cs typeface="Arial"/>
                        </a:rPr>
                        <a:t>a</a:t>
                      </a:r>
                      <a:r>
                        <a:rPr sz="800" spc="10" dirty="0">
                          <a:latin typeface="Arial"/>
                          <a:cs typeface="Arial"/>
                        </a:rPr>
                        <a:t>m</a:t>
                      </a:r>
                      <a:r>
                        <a:rPr sz="800" spc="15" dirty="0">
                          <a:latin typeface="Arial"/>
                          <a:cs typeface="Arial"/>
                        </a:rPr>
                        <a:t>pl</a:t>
                      </a:r>
                      <a:r>
                        <a:rPr sz="800" spc="-35" dirty="0">
                          <a:latin typeface="Arial"/>
                          <a:cs typeface="Arial"/>
                        </a:rPr>
                        <a:t>e</a:t>
                      </a:r>
                      <a:r>
                        <a:rPr sz="800" dirty="0">
                          <a:latin typeface="Arial"/>
                          <a:cs typeface="Arial"/>
                        </a:rPr>
                        <a:t>s</a:t>
                      </a:r>
                      <a:r>
                        <a:rPr sz="800" spc="50" dirty="0">
                          <a:latin typeface="Arial"/>
                          <a:cs typeface="Arial"/>
                        </a:rPr>
                        <a:t> </a:t>
                      </a:r>
                      <a:r>
                        <a:rPr sz="800" spc="-10" dirty="0">
                          <a:latin typeface="Arial"/>
                          <a:cs typeface="Arial"/>
                        </a:rPr>
                        <a:t>p</a:t>
                      </a:r>
                      <a:r>
                        <a:rPr sz="800" spc="20" dirty="0">
                          <a:latin typeface="Arial"/>
                          <a:cs typeface="Arial"/>
                        </a:rPr>
                        <a:t>r</a:t>
                      </a:r>
                      <a:r>
                        <a:rPr sz="800" spc="-10" dirty="0">
                          <a:latin typeface="Arial"/>
                          <a:cs typeface="Arial"/>
                        </a:rPr>
                        <a:t>o</a:t>
                      </a:r>
                      <a:r>
                        <a:rPr sz="800" spc="-15" dirty="0">
                          <a:latin typeface="Arial"/>
                          <a:cs typeface="Arial"/>
                        </a:rPr>
                        <a:t>v</a:t>
                      </a:r>
                      <a:r>
                        <a:rPr sz="800" spc="15" dirty="0">
                          <a:latin typeface="Arial"/>
                          <a:cs typeface="Arial"/>
                        </a:rPr>
                        <a:t>id</a:t>
                      </a:r>
                      <a:r>
                        <a:rPr sz="800" spc="-10" dirty="0">
                          <a:latin typeface="Arial"/>
                          <a:cs typeface="Arial"/>
                        </a:rPr>
                        <a:t>e</a:t>
                      </a:r>
                      <a:r>
                        <a:rPr sz="800" dirty="0">
                          <a:latin typeface="Arial"/>
                          <a:cs typeface="Arial"/>
                        </a:rPr>
                        <a:t>d</a:t>
                      </a:r>
                      <a:r>
                        <a:rPr sz="800" spc="30" dirty="0">
                          <a:latin typeface="Arial"/>
                          <a:cs typeface="Arial"/>
                        </a:rPr>
                        <a:t> </a:t>
                      </a:r>
                      <a:r>
                        <a:rPr sz="800" spc="15" dirty="0">
                          <a:latin typeface="Arial"/>
                          <a:cs typeface="Arial"/>
                        </a:rPr>
                        <a:t>i</a:t>
                      </a:r>
                      <a:r>
                        <a:rPr sz="800" dirty="0">
                          <a:latin typeface="Arial"/>
                          <a:cs typeface="Arial"/>
                        </a:rPr>
                        <a:t>n</a:t>
                      </a:r>
                      <a:r>
                        <a:rPr sz="800" spc="30" dirty="0">
                          <a:latin typeface="Arial"/>
                          <a:cs typeface="Arial"/>
                        </a:rPr>
                        <a:t> </a:t>
                      </a:r>
                      <a:r>
                        <a:rPr sz="800" spc="15" dirty="0">
                          <a:latin typeface="Arial"/>
                          <a:cs typeface="Arial"/>
                        </a:rPr>
                        <a:t>t</a:t>
                      </a:r>
                      <a:r>
                        <a:rPr sz="800" spc="-10" dirty="0">
                          <a:latin typeface="Arial"/>
                          <a:cs typeface="Arial"/>
                        </a:rPr>
                        <a:t>e</a:t>
                      </a:r>
                      <a:r>
                        <a:rPr sz="800" spc="-15" dirty="0">
                          <a:latin typeface="Arial"/>
                          <a:cs typeface="Arial"/>
                        </a:rPr>
                        <a:t>x</a:t>
                      </a:r>
                      <a:r>
                        <a:rPr sz="800" dirty="0">
                          <a:latin typeface="Arial"/>
                          <a:cs typeface="Arial"/>
                        </a:rPr>
                        <a:t>t </a:t>
                      </a:r>
                      <a:r>
                        <a:rPr sz="800" spc="-10" dirty="0">
                          <a:latin typeface="Arial"/>
                          <a:cs typeface="Arial"/>
                        </a:rPr>
                        <a:t>o</a:t>
                      </a:r>
                      <a:r>
                        <a:rPr sz="800" dirty="0">
                          <a:latin typeface="Arial"/>
                          <a:cs typeface="Arial"/>
                        </a:rPr>
                        <a:t>r</a:t>
                      </a:r>
                      <a:r>
                        <a:rPr sz="800" spc="15" dirty="0">
                          <a:latin typeface="Arial"/>
                          <a:cs typeface="Arial"/>
                        </a:rPr>
                        <a:t> </a:t>
                      </a:r>
                      <a:r>
                        <a:rPr sz="800" spc="-10" dirty="0">
                          <a:latin typeface="Arial"/>
                          <a:cs typeface="Arial"/>
                        </a:rPr>
                        <a:t>a</a:t>
                      </a:r>
                      <a:r>
                        <a:rPr sz="800" spc="-5" dirty="0">
                          <a:latin typeface="Arial"/>
                          <a:cs typeface="Arial"/>
                        </a:rPr>
                        <a:t>t</a:t>
                      </a:r>
                      <a:r>
                        <a:rPr sz="800" spc="15" dirty="0">
                          <a:latin typeface="Arial"/>
                          <a:cs typeface="Arial"/>
                        </a:rPr>
                        <a:t>t</a:t>
                      </a:r>
                      <a:r>
                        <a:rPr sz="800" spc="-35" dirty="0">
                          <a:latin typeface="Arial"/>
                          <a:cs typeface="Arial"/>
                        </a:rPr>
                        <a:t>a</a:t>
                      </a:r>
                      <a:r>
                        <a:rPr sz="800" spc="35" dirty="0">
                          <a:latin typeface="Arial"/>
                          <a:cs typeface="Arial"/>
                        </a:rPr>
                        <a:t>c</a:t>
                      </a:r>
                      <a:r>
                        <a:rPr sz="800" spc="15" dirty="0">
                          <a:latin typeface="Arial"/>
                          <a:cs typeface="Arial"/>
                        </a:rPr>
                        <a:t>h</a:t>
                      </a:r>
                      <a:r>
                        <a:rPr sz="800" spc="-10" dirty="0">
                          <a:latin typeface="Arial"/>
                          <a:cs typeface="Arial"/>
                        </a:rPr>
                        <a:t>ed</a:t>
                      </a:r>
                      <a:r>
                        <a:rPr sz="800" dirty="0">
                          <a:latin typeface="Arial"/>
                          <a:cs typeface="Arial"/>
                        </a:rPr>
                        <a:t>.</a:t>
                      </a:r>
                      <a:r>
                        <a:rPr sz="800" spc="-15" dirty="0">
                          <a:latin typeface="Arial"/>
                          <a:cs typeface="Arial"/>
                        </a:rPr>
                        <a:t> </a:t>
                      </a:r>
                      <a:r>
                        <a:rPr sz="800" spc="25" dirty="0">
                          <a:latin typeface="Arial"/>
                          <a:cs typeface="Arial"/>
                        </a:rPr>
                        <a:t>N</a:t>
                      </a:r>
                      <a:r>
                        <a:rPr sz="800" dirty="0">
                          <a:latin typeface="Arial"/>
                          <a:cs typeface="Arial"/>
                        </a:rPr>
                        <a:t>o</a:t>
                      </a:r>
                      <a:r>
                        <a:rPr sz="800" spc="5" dirty="0">
                          <a:latin typeface="Arial"/>
                          <a:cs typeface="Arial"/>
                        </a:rPr>
                        <a:t> </a:t>
                      </a:r>
                      <a:r>
                        <a:rPr sz="800" dirty="0">
                          <a:latin typeface="Arial"/>
                          <a:cs typeface="Arial"/>
                        </a:rPr>
                        <a:t>w</a:t>
                      </a:r>
                      <a:r>
                        <a:rPr sz="800" spc="-10" dirty="0">
                          <a:latin typeface="Arial"/>
                          <a:cs typeface="Arial"/>
                        </a:rPr>
                        <a:t>o</a:t>
                      </a:r>
                      <a:r>
                        <a:rPr sz="800" spc="20" dirty="0">
                          <a:latin typeface="Arial"/>
                          <a:cs typeface="Arial"/>
                        </a:rPr>
                        <a:t>r</a:t>
                      </a:r>
                      <a:r>
                        <a:rPr sz="800" spc="-15" dirty="0">
                          <a:latin typeface="Arial"/>
                          <a:cs typeface="Arial"/>
                        </a:rPr>
                        <a:t>k</a:t>
                      </a:r>
                      <a:r>
                        <a:rPr sz="800" spc="10" dirty="0">
                          <a:latin typeface="Arial"/>
                          <a:cs typeface="Arial"/>
                        </a:rPr>
                        <a:t>s</a:t>
                      </a:r>
                      <a:r>
                        <a:rPr sz="800" spc="15" dirty="0">
                          <a:latin typeface="Arial"/>
                          <a:cs typeface="Arial"/>
                        </a:rPr>
                        <a:t>h</a:t>
                      </a:r>
                      <a:r>
                        <a:rPr sz="800" spc="-10" dirty="0">
                          <a:latin typeface="Arial"/>
                          <a:cs typeface="Arial"/>
                        </a:rPr>
                        <a:t>ee</a:t>
                      </a:r>
                      <a:r>
                        <a:rPr sz="800" spc="-5" dirty="0">
                          <a:latin typeface="Arial"/>
                          <a:cs typeface="Arial"/>
                        </a:rPr>
                        <a:t>t</a:t>
                      </a:r>
                      <a:r>
                        <a:rPr sz="800" spc="10" dirty="0">
                          <a:latin typeface="Arial"/>
                          <a:cs typeface="Arial"/>
                        </a:rPr>
                        <a:t>s</a:t>
                      </a:r>
                      <a:r>
                        <a:rPr sz="800" dirty="0">
                          <a:latin typeface="Arial"/>
                          <a:cs typeface="Arial"/>
                        </a:rPr>
                        <a:t>.</a:t>
                      </a:r>
                      <a:endParaRPr sz="800">
                        <a:latin typeface="Arial"/>
                        <a:cs typeface="Arial"/>
                      </a:endParaRPr>
                    </a:p>
                    <a:p>
                      <a:pPr marL="294640" marR="57785" indent="-228600">
                        <a:lnSpc>
                          <a:spcPts val="910"/>
                        </a:lnSpc>
                        <a:spcBef>
                          <a:spcPts val="70"/>
                        </a:spcBef>
                        <a:buFont typeface="Symbol"/>
                        <a:buChar char=""/>
                        <a:tabLst>
                          <a:tab pos="323215" algn="l"/>
                        </a:tabLst>
                      </a:pPr>
                      <a:r>
                        <a:rPr sz="800" dirty="0">
                          <a:latin typeface="Arial"/>
                          <a:cs typeface="Arial"/>
                        </a:rPr>
                        <a:t>S</a:t>
                      </a:r>
                      <a:r>
                        <a:rPr sz="800" spc="-5" dirty="0">
                          <a:latin typeface="Arial"/>
                          <a:cs typeface="Arial"/>
                        </a:rPr>
                        <a:t>t</a:t>
                      </a:r>
                      <a:r>
                        <a:rPr sz="800" spc="15" dirty="0">
                          <a:latin typeface="Arial"/>
                          <a:cs typeface="Arial"/>
                        </a:rPr>
                        <a:t>ud</a:t>
                      </a:r>
                      <a:r>
                        <a:rPr sz="800" spc="-10" dirty="0">
                          <a:latin typeface="Arial"/>
                          <a:cs typeface="Arial"/>
                        </a:rPr>
                        <a:t>en</a:t>
                      </a:r>
                      <a:r>
                        <a:rPr sz="800" spc="-5" dirty="0">
                          <a:latin typeface="Arial"/>
                          <a:cs typeface="Arial"/>
                        </a:rPr>
                        <a:t>t</a:t>
                      </a:r>
                      <a:r>
                        <a:rPr sz="800" dirty="0">
                          <a:latin typeface="Arial"/>
                          <a:cs typeface="Arial"/>
                        </a:rPr>
                        <a:t>s </a:t>
                      </a:r>
                      <a:r>
                        <a:rPr sz="800" spc="70" dirty="0">
                          <a:latin typeface="Arial"/>
                          <a:cs typeface="Arial"/>
                        </a:rPr>
                        <a:t> </a:t>
                      </a:r>
                      <a:r>
                        <a:rPr sz="800" spc="-35" dirty="0">
                          <a:latin typeface="Arial"/>
                          <a:cs typeface="Arial"/>
                        </a:rPr>
                        <a:t>a</a:t>
                      </a:r>
                      <a:r>
                        <a:rPr sz="800" spc="20" dirty="0">
                          <a:latin typeface="Arial"/>
                          <a:cs typeface="Arial"/>
                        </a:rPr>
                        <a:t>r</a:t>
                      </a:r>
                      <a:r>
                        <a:rPr sz="800" dirty="0">
                          <a:latin typeface="Arial"/>
                          <a:cs typeface="Arial"/>
                        </a:rPr>
                        <a:t>e </a:t>
                      </a:r>
                      <a:r>
                        <a:rPr sz="800" spc="25" dirty="0">
                          <a:latin typeface="Arial"/>
                          <a:cs typeface="Arial"/>
                        </a:rPr>
                        <a:t> </a:t>
                      </a:r>
                      <a:r>
                        <a:rPr sz="800" spc="-10" dirty="0">
                          <a:latin typeface="Arial"/>
                          <a:cs typeface="Arial"/>
                        </a:rPr>
                        <a:t>p</a:t>
                      </a:r>
                      <a:r>
                        <a:rPr sz="800" spc="20" dirty="0">
                          <a:latin typeface="Arial"/>
                          <a:cs typeface="Arial"/>
                        </a:rPr>
                        <a:t>r</a:t>
                      </a:r>
                      <a:r>
                        <a:rPr sz="800" spc="-35" dirty="0">
                          <a:latin typeface="Arial"/>
                          <a:cs typeface="Arial"/>
                        </a:rPr>
                        <a:t>a</a:t>
                      </a:r>
                      <a:r>
                        <a:rPr sz="800" spc="35" dirty="0">
                          <a:latin typeface="Arial"/>
                          <a:cs typeface="Arial"/>
                        </a:rPr>
                        <a:t>c</a:t>
                      </a:r>
                      <a:r>
                        <a:rPr sz="800" spc="-5" dirty="0">
                          <a:latin typeface="Arial"/>
                          <a:cs typeface="Arial"/>
                        </a:rPr>
                        <a:t>t</a:t>
                      </a:r>
                      <a:r>
                        <a:rPr sz="800" spc="-10" dirty="0">
                          <a:latin typeface="Arial"/>
                          <a:cs typeface="Arial"/>
                        </a:rPr>
                        <a:t>i</a:t>
                      </a:r>
                      <a:r>
                        <a:rPr sz="800" spc="10" dirty="0">
                          <a:latin typeface="Arial"/>
                          <a:cs typeface="Arial"/>
                        </a:rPr>
                        <a:t>c</a:t>
                      </a:r>
                      <a:r>
                        <a:rPr sz="800" spc="15" dirty="0">
                          <a:latin typeface="Arial"/>
                          <a:cs typeface="Arial"/>
                        </a:rPr>
                        <a:t>i</a:t>
                      </a:r>
                      <a:r>
                        <a:rPr sz="800" spc="-10" dirty="0">
                          <a:latin typeface="Arial"/>
                          <a:cs typeface="Arial"/>
                        </a:rPr>
                        <a:t>n</a:t>
                      </a:r>
                      <a:r>
                        <a:rPr sz="800" dirty="0">
                          <a:latin typeface="Arial"/>
                          <a:cs typeface="Arial"/>
                        </a:rPr>
                        <a:t>g </a:t>
                      </a:r>
                      <a:r>
                        <a:rPr sz="800" spc="50" dirty="0">
                          <a:latin typeface="Arial"/>
                          <a:cs typeface="Arial"/>
                        </a:rPr>
                        <a:t> </a:t>
                      </a:r>
                      <a:r>
                        <a:rPr sz="800" dirty="0">
                          <a:latin typeface="Arial"/>
                          <a:cs typeface="Arial"/>
                        </a:rPr>
                        <a:t>w</a:t>
                      </a:r>
                      <a:r>
                        <a:rPr sz="800" spc="15" dirty="0">
                          <a:latin typeface="Arial"/>
                          <a:cs typeface="Arial"/>
                        </a:rPr>
                        <a:t>h</a:t>
                      </a:r>
                      <a:r>
                        <a:rPr sz="800" spc="-35" dirty="0">
                          <a:latin typeface="Arial"/>
                          <a:cs typeface="Arial"/>
                        </a:rPr>
                        <a:t>a</a:t>
                      </a:r>
                      <a:r>
                        <a:rPr sz="800" dirty="0">
                          <a:latin typeface="Arial"/>
                          <a:cs typeface="Arial"/>
                        </a:rPr>
                        <a:t>t w</a:t>
                      </a:r>
                      <a:r>
                        <a:rPr sz="800" spc="-35" dirty="0">
                          <a:latin typeface="Arial"/>
                          <a:cs typeface="Arial"/>
                        </a:rPr>
                        <a:t>a</a:t>
                      </a:r>
                      <a:r>
                        <a:rPr sz="800" dirty="0">
                          <a:latin typeface="Arial"/>
                          <a:cs typeface="Arial"/>
                        </a:rPr>
                        <a:t>s</a:t>
                      </a:r>
                      <a:r>
                        <a:rPr sz="800" spc="25" dirty="0">
                          <a:latin typeface="Arial"/>
                          <a:cs typeface="Arial"/>
                        </a:rPr>
                        <a:t> </a:t>
                      </a:r>
                      <a:r>
                        <a:rPr sz="800" spc="15" dirty="0">
                          <a:latin typeface="Arial"/>
                          <a:cs typeface="Arial"/>
                        </a:rPr>
                        <a:t>t</a:t>
                      </a:r>
                      <a:r>
                        <a:rPr sz="800" spc="-10" dirty="0">
                          <a:latin typeface="Arial"/>
                          <a:cs typeface="Arial"/>
                        </a:rPr>
                        <a:t>au</a:t>
                      </a:r>
                      <a:r>
                        <a:rPr sz="800" spc="15" dirty="0">
                          <a:latin typeface="Arial"/>
                          <a:cs typeface="Arial"/>
                        </a:rPr>
                        <a:t>g</a:t>
                      </a:r>
                      <a:r>
                        <a:rPr sz="800" spc="-10" dirty="0">
                          <a:latin typeface="Arial"/>
                          <a:cs typeface="Arial"/>
                        </a:rPr>
                        <a:t>h</a:t>
                      </a:r>
                      <a:r>
                        <a:rPr sz="800" dirty="0">
                          <a:latin typeface="Arial"/>
                          <a:cs typeface="Arial"/>
                        </a:rPr>
                        <a:t>t</a:t>
                      </a:r>
                      <a:r>
                        <a:rPr sz="800" spc="10" dirty="0">
                          <a:latin typeface="Arial"/>
                          <a:cs typeface="Arial"/>
                        </a:rPr>
                        <a:t> </a:t>
                      </a:r>
                      <a:r>
                        <a:rPr sz="800" spc="-10" dirty="0">
                          <a:latin typeface="Arial"/>
                          <a:cs typeface="Arial"/>
                        </a:rPr>
                        <a:t>i</a:t>
                      </a:r>
                      <a:r>
                        <a:rPr sz="800" dirty="0">
                          <a:latin typeface="Arial"/>
                          <a:cs typeface="Arial"/>
                        </a:rPr>
                        <a:t>n</a:t>
                      </a:r>
                      <a:r>
                        <a:rPr sz="800" spc="5" dirty="0">
                          <a:latin typeface="Arial"/>
                          <a:cs typeface="Arial"/>
                        </a:rPr>
                        <a:t> </a:t>
                      </a:r>
                      <a:r>
                        <a:rPr sz="800" spc="15" dirty="0">
                          <a:latin typeface="Arial"/>
                          <a:cs typeface="Arial"/>
                        </a:rPr>
                        <a:t>t</a:t>
                      </a:r>
                      <a:r>
                        <a:rPr sz="800" spc="-10" dirty="0">
                          <a:latin typeface="Arial"/>
                          <a:cs typeface="Arial"/>
                        </a:rPr>
                        <a:t>ea</a:t>
                      </a:r>
                      <a:r>
                        <a:rPr sz="800" spc="10" dirty="0">
                          <a:latin typeface="Arial"/>
                          <a:cs typeface="Arial"/>
                        </a:rPr>
                        <a:t>c</a:t>
                      </a:r>
                      <a:r>
                        <a:rPr sz="800" spc="15" dirty="0">
                          <a:latin typeface="Arial"/>
                          <a:cs typeface="Arial"/>
                        </a:rPr>
                        <a:t>h</a:t>
                      </a:r>
                      <a:r>
                        <a:rPr sz="800" spc="-10" dirty="0">
                          <a:latin typeface="Arial"/>
                          <a:cs typeface="Arial"/>
                        </a:rPr>
                        <a:t>e</a:t>
                      </a:r>
                      <a:r>
                        <a:rPr sz="800" dirty="0">
                          <a:latin typeface="Arial"/>
                          <a:cs typeface="Arial"/>
                        </a:rPr>
                        <a:t>r</a:t>
                      </a:r>
                      <a:r>
                        <a:rPr sz="800" spc="-10" dirty="0">
                          <a:latin typeface="Arial"/>
                          <a:cs typeface="Arial"/>
                        </a:rPr>
                        <a:t> </a:t>
                      </a:r>
                      <a:r>
                        <a:rPr sz="800" spc="15" dirty="0">
                          <a:latin typeface="Arial"/>
                          <a:cs typeface="Arial"/>
                        </a:rPr>
                        <a:t>in</a:t>
                      </a:r>
                      <a:r>
                        <a:rPr sz="800" spc="-10" dirty="0">
                          <a:latin typeface="Arial"/>
                          <a:cs typeface="Arial"/>
                        </a:rPr>
                        <a:t>pu</a:t>
                      </a:r>
                      <a:r>
                        <a:rPr sz="800" spc="15" dirty="0">
                          <a:latin typeface="Arial"/>
                          <a:cs typeface="Arial"/>
                        </a:rPr>
                        <a:t>t</a:t>
                      </a:r>
                      <a:r>
                        <a:rPr sz="800" dirty="0">
                          <a:latin typeface="Arial"/>
                          <a:cs typeface="Arial"/>
                        </a:rPr>
                        <a:t>.</a:t>
                      </a:r>
                      <a:endParaRPr sz="800">
                        <a:latin typeface="Arial"/>
                        <a:cs typeface="Arial"/>
                      </a:endParaRP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6">
                      <a:solidFill>
                        <a:srgbClr val="000000"/>
                      </a:solidFill>
                      <a:prstDash val="solid"/>
                    </a:lnB>
                  </a:tcPr>
                </a:tc>
                <a:tc>
                  <a:txBody>
                    <a:bodyPr/>
                    <a:lstStyle/>
                    <a:p>
                      <a:pPr marL="294640" marR="59055" indent="-228600" algn="just">
                        <a:lnSpc>
                          <a:spcPts val="910"/>
                        </a:lnSpc>
                        <a:buFont typeface="Symbol"/>
                        <a:buChar char=""/>
                        <a:tabLst>
                          <a:tab pos="295275" algn="l"/>
                        </a:tabLst>
                      </a:pPr>
                      <a:r>
                        <a:rPr sz="800" spc="25" dirty="0">
                          <a:latin typeface="Arial"/>
                          <a:cs typeface="Arial"/>
                        </a:rPr>
                        <a:t>H</a:t>
                      </a:r>
                      <a:r>
                        <a:rPr sz="800" spc="-35" dirty="0">
                          <a:latin typeface="Arial"/>
                          <a:cs typeface="Arial"/>
                        </a:rPr>
                        <a:t>a</a:t>
                      </a:r>
                      <a:r>
                        <a:rPr sz="800" spc="15" dirty="0">
                          <a:latin typeface="Arial"/>
                          <a:cs typeface="Arial"/>
                        </a:rPr>
                        <a:t>n</a:t>
                      </a:r>
                      <a:r>
                        <a:rPr sz="800" spc="-10" dirty="0">
                          <a:latin typeface="Arial"/>
                          <a:cs typeface="Arial"/>
                        </a:rPr>
                        <a:t>d</a:t>
                      </a:r>
                      <a:r>
                        <a:rPr sz="800" spc="10" dirty="0">
                          <a:latin typeface="Arial"/>
                          <a:cs typeface="Arial"/>
                        </a:rPr>
                        <a:t>s</a:t>
                      </a:r>
                      <a:r>
                        <a:rPr sz="800" spc="20" dirty="0">
                          <a:latin typeface="Arial"/>
                          <a:cs typeface="Arial"/>
                        </a:rPr>
                        <a:t>-</a:t>
                      </a:r>
                      <a:r>
                        <a:rPr sz="800" spc="-10" dirty="0">
                          <a:latin typeface="Arial"/>
                          <a:cs typeface="Arial"/>
                        </a:rPr>
                        <a:t>on</a:t>
                      </a:r>
                      <a:r>
                        <a:rPr sz="800" dirty="0">
                          <a:latin typeface="Arial"/>
                          <a:cs typeface="Arial"/>
                        </a:rPr>
                        <a:t>,   </a:t>
                      </a:r>
                      <a:r>
                        <a:rPr sz="800" spc="-80" dirty="0">
                          <a:latin typeface="Arial"/>
                          <a:cs typeface="Arial"/>
                        </a:rPr>
                        <a:t> </a:t>
                      </a:r>
                      <a:r>
                        <a:rPr sz="800" spc="35" dirty="0">
                          <a:latin typeface="Arial"/>
                          <a:cs typeface="Arial"/>
                        </a:rPr>
                        <a:t>c</a:t>
                      </a:r>
                      <a:r>
                        <a:rPr sz="800" spc="-10" dirty="0">
                          <a:latin typeface="Arial"/>
                          <a:cs typeface="Arial"/>
                        </a:rPr>
                        <a:t>oo</a:t>
                      </a:r>
                      <a:r>
                        <a:rPr sz="800" spc="15" dirty="0">
                          <a:latin typeface="Arial"/>
                          <a:cs typeface="Arial"/>
                        </a:rPr>
                        <a:t>p</a:t>
                      </a:r>
                      <a:r>
                        <a:rPr sz="800" spc="-10" dirty="0">
                          <a:latin typeface="Arial"/>
                          <a:cs typeface="Arial"/>
                        </a:rPr>
                        <a:t>e</a:t>
                      </a:r>
                      <a:r>
                        <a:rPr sz="800" spc="20" dirty="0">
                          <a:latin typeface="Arial"/>
                          <a:cs typeface="Arial"/>
                        </a:rPr>
                        <a:t>r</a:t>
                      </a:r>
                      <a:r>
                        <a:rPr sz="800" spc="-10" dirty="0">
                          <a:latin typeface="Arial"/>
                          <a:cs typeface="Arial"/>
                        </a:rPr>
                        <a:t>a</a:t>
                      </a:r>
                      <a:r>
                        <a:rPr sz="800" spc="-5" dirty="0">
                          <a:latin typeface="Arial"/>
                          <a:cs typeface="Arial"/>
                        </a:rPr>
                        <a:t>t</a:t>
                      </a:r>
                      <a:r>
                        <a:rPr sz="800" spc="15" dirty="0">
                          <a:latin typeface="Arial"/>
                          <a:cs typeface="Arial"/>
                        </a:rPr>
                        <a:t>i</a:t>
                      </a:r>
                      <a:r>
                        <a:rPr sz="800" spc="-15" dirty="0">
                          <a:latin typeface="Arial"/>
                          <a:cs typeface="Arial"/>
                        </a:rPr>
                        <a:t>v</a:t>
                      </a:r>
                      <a:r>
                        <a:rPr sz="800" dirty="0">
                          <a:latin typeface="Arial"/>
                          <a:cs typeface="Arial"/>
                        </a:rPr>
                        <a:t>e   </a:t>
                      </a:r>
                      <a:r>
                        <a:rPr sz="800" spc="-60" dirty="0">
                          <a:latin typeface="Arial"/>
                          <a:cs typeface="Arial"/>
                        </a:rPr>
                        <a:t> </a:t>
                      </a:r>
                      <a:r>
                        <a:rPr sz="800" spc="15" dirty="0">
                          <a:latin typeface="Arial"/>
                          <a:cs typeface="Arial"/>
                        </a:rPr>
                        <a:t>g</a:t>
                      </a:r>
                      <a:r>
                        <a:rPr sz="800" spc="20" dirty="0">
                          <a:latin typeface="Arial"/>
                          <a:cs typeface="Arial"/>
                        </a:rPr>
                        <a:t>r</a:t>
                      </a:r>
                      <a:r>
                        <a:rPr sz="800" spc="-10" dirty="0">
                          <a:latin typeface="Arial"/>
                          <a:cs typeface="Arial"/>
                        </a:rPr>
                        <a:t>oup </a:t>
                      </a:r>
                      <a:r>
                        <a:rPr sz="800" spc="-35" dirty="0">
                          <a:latin typeface="Arial"/>
                          <a:cs typeface="Arial"/>
                        </a:rPr>
                        <a:t>a</a:t>
                      </a:r>
                      <a:r>
                        <a:rPr sz="800" spc="10" dirty="0">
                          <a:latin typeface="Arial"/>
                          <a:cs typeface="Arial"/>
                        </a:rPr>
                        <a:t>c</a:t>
                      </a:r>
                      <a:r>
                        <a:rPr sz="800" spc="15" dirty="0">
                          <a:latin typeface="Arial"/>
                          <a:cs typeface="Arial"/>
                        </a:rPr>
                        <a:t>ti</a:t>
                      </a:r>
                      <a:r>
                        <a:rPr sz="800" spc="-15" dirty="0">
                          <a:latin typeface="Arial"/>
                          <a:cs typeface="Arial"/>
                        </a:rPr>
                        <a:t>v</a:t>
                      </a:r>
                      <a:r>
                        <a:rPr sz="800" spc="-10" dirty="0">
                          <a:latin typeface="Arial"/>
                          <a:cs typeface="Arial"/>
                        </a:rPr>
                        <a:t>i</a:t>
                      </a:r>
                      <a:r>
                        <a:rPr sz="800" spc="15" dirty="0">
                          <a:latin typeface="Arial"/>
                          <a:cs typeface="Arial"/>
                        </a:rPr>
                        <a:t>t</a:t>
                      </a:r>
                      <a:r>
                        <a:rPr sz="800" dirty="0">
                          <a:latin typeface="Arial"/>
                          <a:cs typeface="Arial"/>
                        </a:rPr>
                        <a:t>y</a:t>
                      </a:r>
                      <a:r>
                        <a:rPr sz="800" spc="5" dirty="0">
                          <a:latin typeface="Arial"/>
                          <a:cs typeface="Arial"/>
                        </a:rPr>
                        <a:t> </a:t>
                      </a:r>
                      <a:r>
                        <a:rPr sz="800" spc="15" dirty="0">
                          <a:latin typeface="Arial"/>
                          <a:cs typeface="Arial"/>
                        </a:rPr>
                        <a:t>d</a:t>
                      </a:r>
                      <a:r>
                        <a:rPr sz="800" spc="-35" dirty="0">
                          <a:latin typeface="Arial"/>
                          <a:cs typeface="Arial"/>
                        </a:rPr>
                        <a:t>e</a:t>
                      </a:r>
                      <a:r>
                        <a:rPr sz="800" spc="10" dirty="0">
                          <a:latin typeface="Arial"/>
                          <a:cs typeface="Arial"/>
                        </a:rPr>
                        <a:t>s</a:t>
                      </a:r>
                      <a:r>
                        <a:rPr sz="800" spc="15" dirty="0">
                          <a:latin typeface="Arial"/>
                          <a:cs typeface="Arial"/>
                        </a:rPr>
                        <a:t>i</a:t>
                      </a:r>
                      <a:r>
                        <a:rPr sz="800" spc="-10" dirty="0">
                          <a:latin typeface="Arial"/>
                          <a:cs typeface="Arial"/>
                        </a:rPr>
                        <a:t>g</a:t>
                      </a:r>
                      <a:r>
                        <a:rPr sz="800" dirty="0">
                          <a:latin typeface="Arial"/>
                          <a:cs typeface="Arial"/>
                        </a:rPr>
                        <a:t>n</a:t>
                      </a:r>
                      <a:r>
                        <a:rPr sz="800" spc="30" dirty="0">
                          <a:latin typeface="Arial"/>
                          <a:cs typeface="Arial"/>
                        </a:rPr>
                        <a:t> </a:t>
                      </a:r>
                      <a:r>
                        <a:rPr sz="800" dirty="0">
                          <a:latin typeface="Arial"/>
                          <a:cs typeface="Arial"/>
                        </a:rPr>
                        <a:t>w</a:t>
                      </a:r>
                      <a:r>
                        <a:rPr sz="800" spc="-35" dirty="0">
                          <a:latin typeface="Arial"/>
                          <a:cs typeface="Arial"/>
                        </a:rPr>
                        <a:t>a</a:t>
                      </a:r>
                      <a:r>
                        <a:rPr sz="800" dirty="0">
                          <a:latin typeface="Arial"/>
                          <a:cs typeface="Arial"/>
                        </a:rPr>
                        <a:t>s</a:t>
                      </a:r>
                      <a:r>
                        <a:rPr sz="800" spc="25" dirty="0">
                          <a:latin typeface="Arial"/>
                          <a:cs typeface="Arial"/>
                        </a:rPr>
                        <a:t> </a:t>
                      </a:r>
                      <a:r>
                        <a:rPr sz="800" spc="15" dirty="0">
                          <a:latin typeface="Arial"/>
                          <a:cs typeface="Arial"/>
                        </a:rPr>
                        <a:t>g</a:t>
                      </a:r>
                      <a:r>
                        <a:rPr sz="800" spc="-10" dirty="0">
                          <a:latin typeface="Arial"/>
                          <a:cs typeface="Arial"/>
                        </a:rPr>
                        <a:t>oo</a:t>
                      </a:r>
                      <a:r>
                        <a:rPr sz="800" spc="15" dirty="0">
                          <a:latin typeface="Arial"/>
                          <a:cs typeface="Arial"/>
                        </a:rPr>
                        <a:t>d.</a:t>
                      </a:r>
                      <a:endParaRPr sz="800">
                        <a:latin typeface="Arial"/>
                        <a:cs typeface="Arial"/>
                      </a:endParaRPr>
                    </a:p>
                    <a:p>
                      <a:pPr marL="294640" marR="58419" indent="-228600" algn="just">
                        <a:lnSpc>
                          <a:spcPts val="910"/>
                        </a:lnSpc>
                        <a:spcBef>
                          <a:spcPts val="70"/>
                        </a:spcBef>
                        <a:buFont typeface="Symbol"/>
                        <a:buChar char=""/>
                        <a:tabLst>
                          <a:tab pos="295275" algn="l"/>
                        </a:tabLst>
                      </a:pPr>
                      <a:r>
                        <a:rPr sz="800" spc="15" dirty="0">
                          <a:latin typeface="Arial"/>
                          <a:cs typeface="Arial"/>
                        </a:rPr>
                        <a:t>T</a:t>
                      </a:r>
                      <a:r>
                        <a:rPr sz="800" spc="-10" dirty="0">
                          <a:latin typeface="Arial"/>
                          <a:cs typeface="Arial"/>
                        </a:rPr>
                        <a:t>h</a:t>
                      </a:r>
                      <a:r>
                        <a:rPr sz="800" spc="20" dirty="0">
                          <a:latin typeface="Arial"/>
                          <a:cs typeface="Arial"/>
                        </a:rPr>
                        <a:t>r</a:t>
                      </a:r>
                      <a:r>
                        <a:rPr sz="800" spc="-10" dirty="0">
                          <a:latin typeface="Arial"/>
                          <a:cs typeface="Arial"/>
                        </a:rPr>
                        <a:t>e</a:t>
                      </a:r>
                      <a:r>
                        <a:rPr sz="800" dirty="0">
                          <a:latin typeface="Arial"/>
                          <a:cs typeface="Arial"/>
                        </a:rPr>
                        <a:t>e</a:t>
                      </a:r>
                      <a:r>
                        <a:rPr sz="800" spc="30" dirty="0">
                          <a:latin typeface="Arial"/>
                          <a:cs typeface="Arial"/>
                        </a:rPr>
                        <a:t> </a:t>
                      </a:r>
                      <a:r>
                        <a:rPr sz="800" spc="-10" dirty="0">
                          <a:latin typeface="Arial"/>
                          <a:cs typeface="Arial"/>
                        </a:rPr>
                        <a:t>e</a:t>
                      </a:r>
                      <a:r>
                        <a:rPr sz="800" spc="10" dirty="0">
                          <a:latin typeface="Arial"/>
                          <a:cs typeface="Arial"/>
                        </a:rPr>
                        <a:t>x</a:t>
                      </a:r>
                      <a:r>
                        <a:rPr sz="800" spc="-10" dirty="0">
                          <a:latin typeface="Arial"/>
                          <a:cs typeface="Arial"/>
                        </a:rPr>
                        <a:t>a</a:t>
                      </a:r>
                      <a:r>
                        <a:rPr sz="800" spc="10" dirty="0">
                          <a:latin typeface="Arial"/>
                          <a:cs typeface="Arial"/>
                        </a:rPr>
                        <a:t>m</a:t>
                      </a:r>
                      <a:r>
                        <a:rPr sz="800" spc="-10" dirty="0">
                          <a:latin typeface="Arial"/>
                          <a:cs typeface="Arial"/>
                        </a:rPr>
                        <a:t>p</a:t>
                      </a:r>
                      <a:r>
                        <a:rPr sz="800" spc="15" dirty="0">
                          <a:latin typeface="Arial"/>
                          <a:cs typeface="Arial"/>
                        </a:rPr>
                        <a:t>l</a:t>
                      </a:r>
                      <a:r>
                        <a:rPr sz="800" spc="-35" dirty="0">
                          <a:latin typeface="Arial"/>
                          <a:cs typeface="Arial"/>
                        </a:rPr>
                        <a:t>e</a:t>
                      </a:r>
                      <a:r>
                        <a:rPr sz="800" dirty="0">
                          <a:latin typeface="Arial"/>
                          <a:cs typeface="Arial"/>
                        </a:rPr>
                        <a:t>s</a:t>
                      </a:r>
                      <a:r>
                        <a:rPr sz="800" spc="75" dirty="0">
                          <a:latin typeface="Arial"/>
                          <a:cs typeface="Arial"/>
                        </a:rPr>
                        <a:t> </a:t>
                      </a:r>
                      <a:r>
                        <a:rPr sz="800" spc="-10" dirty="0">
                          <a:latin typeface="Arial"/>
                          <a:cs typeface="Arial"/>
                        </a:rPr>
                        <a:t>p</a:t>
                      </a:r>
                      <a:r>
                        <a:rPr sz="800" spc="20" dirty="0">
                          <a:latin typeface="Arial"/>
                          <a:cs typeface="Arial"/>
                        </a:rPr>
                        <a:t>r</a:t>
                      </a:r>
                      <a:r>
                        <a:rPr sz="800" spc="-10" dirty="0">
                          <a:latin typeface="Arial"/>
                          <a:cs typeface="Arial"/>
                        </a:rPr>
                        <a:t>o</a:t>
                      </a:r>
                      <a:r>
                        <a:rPr sz="800" spc="-15" dirty="0">
                          <a:latin typeface="Arial"/>
                          <a:cs typeface="Arial"/>
                        </a:rPr>
                        <a:t>v</a:t>
                      </a:r>
                      <a:r>
                        <a:rPr sz="800" spc="15" dirty="0">
                          <a:latin typeface="Arial"/>
                          <a:cs typeface="Arial"/>
                        </a:rPr>
                        <a:t>id</a:t>
                      </a:r>
                      <a:r>
                        <a:rPr sz="800" spc="-10" dirty="0">
                          <a:latin typeface="Arial"/>
                          <a:cs typeface="Arial"/>
                        </a:rPr>
                        <a:t>e</a:t>
                      </a:r>
                      <a:r>
                        <a:rPr sz="800" dirty="0">
                          <a:latin typeface="Arial"/>
                          <a:cs typeface="Arial"/>
                        </a:rPr>
                        <a:t>d</a:t>
                      </a:r>
                      <a:r>
                        <a:rPr sz="800" spc="30" dirty="0">
                          <a:latin typeface="Arial"/>
                          <a:cs typeface="Arial"/>
                        </a:rPr>
                        <a:t> </a:t>
                      </a:r>
                      <a:r>
                        <a:rPr sz="800" spc="15" dirty="0">
                          <a:latin typeface="Arial"/>
                          <a:cs typeface="Arial"/>
                        </a:rPr>
                        <a:t>i</a:t>
                      </a:r>
                      <a:r>
                        <a:rPr sz="800" dirty="0">
                          <a:latin typeface="Arial"/>
                          <a:cs typeface="Arial"/>
                        </a:rPr>
                        <a:t>n</a:t>
                      </a:r>
                      <a:r>
                        <a:rPr sz="800" spc="30" dirty="0">
                          <a:latin typeface="Arial"/>
                          <a:cs typeface="Arial"/>
                        </a:rPr>
                        <a:t> </a:t>
                      </a:r>
                      <a:r>
                        <a:rPr sz="800" spc="15" dirty="0">
                          <a:latin typeface="Arial"/>
                          <a:cs typeface="Arial"/>
                        </a:rPr>
                        <a:t>t</a:t>
                      </a:r>
                      <a:r>
                        <a:rPr sz="800" spc="-10" dirty="0">
                          <a:latin typeface="Arial"/>
                          <a:cs typeface="Arial"/>
                        </a:rPr>
                        <a:t>e</a:t>
                      </a:r>
                      <a:r>
                        <a:rPr sz="800" spc="-15" dirty="0">
                          <a:latin typeface="Arial"/>
                          <a:cs typeface="Arial"/>
                        </a:rPr>
                        <a:t>x</a:t>
                      </a:r>
                      <a:r>
                        <a:rPr sz="800" dirty="0">
                          <a:latin typeface="Arial"/>
                          <a:cs typeface="Arial"/>
                        </a:rPr>
                        <a:t>t </a:t>
                      </a:r>
                      <a:r>
                        <a:rPr sz="800" spc="-10" dirty="0">
                          <a:latin typeface="Arial"/>
                          <a:cs typeface="Arial"/>
                        </a:rPr>
                        <a:t>o</a:t>
                      </a:r>
                      <a:r>
                        <a:rPr sz="800" dirty="0">
                          <a:latin typeface="Arial"/>
                          <a:cs typeface="Arial"/>
                        </a:rPr>
                        <a:t>r</a:t>
                      </a:r>
                      <a:r>
                        <a:rPr sz="800" spc="15" dirty="0">
                          <a:latin typeface="Arial"/>
                          <a:cs typeface="Arial"/>
                        </a:rPr>
                        <a:t> </a:t>
                      </a:r>
                      <a:r>
                        <a:rPr sz="800" spc="-10" dirty="0">
                          <a:latin typeface="Arial"/>
                          <a:cs typeface="Arial"/>
                        </a:rPr>
                        <a:t>a</a:t>
                      </a:r>
                      <a:r>
                        <a:rPr sz="800" spc="-5" dirty="0">
                          <a:latin typeface="Arial"/>
                          <a:cs typeface="Arial"/>
                        </a:rPr>
                        <a:t>t</a:t>
                      </a:r>
                      <a:r>
                        <a:rPr sz="800" spc="15" dirty="0">
                          <a:latin typeface="Arial"/>
                          <a:cs typeface="Arial"/>
                        </a:rPr>
                        <a:t>t</a:t>
                      </a:r>
                      <a:r>
                        <a:rPr sz="800" spc="-35" dirty="0">
                          <a:latin typeface="Arial"/>
                          <a:cs typeface="Arial"/>
                        </a:rPr>
                        <a:t>a</a:t>
                      </a:r>
                      <a:r>
                        <a:rPr sz="800" spc="35" dirty="0">
                          <a:latin typeface="Arial"/>
                          <a:cs typeface="Arial"/>
                        </a:rPr>
                        <a:t>c</a:t>
                      </a:r>
                      <a:r>
                        <a:rPr sz="800" spc="15" dirty="0">
                          <a:latin typeface="Arial"/>
                          <a:cs typeface="Arial"/>
                        </a:rPr>
                        <a:t>h</a:t>
                      </a:r>
                      <a:r>
                        <a:rPr sz="800" spc="-10" dirty="0">
                          <a:latin typeface="Arial"/>
                          <a:cs typeface="Arial"/>
                        </a:rPr>
                        <a:t>ed</a:t>
                      </a:r>
                      <a:r>
                        <a:rPr sz="800" dirty="0">
                          <a:latin typeface="Arial"/>
                          <a:cs typeface="Arial"/>
                        </a:rPr>
                        <a:t>.</a:t>
                      </a:r>
                      <a:r>
                        <a:rPr sz="800" spc="-15" dirty="0">
                          <a:latin typeface="Arial"/>
                          <a:cs typeface="Arial"/>
                        </a:rPr>
                        <a:t> </a:t>
                      </a:r>
                      <a:r>
                        <a:rPr sz="800" spc="25" dirty="0">
                          <a:latin typeface="Arial"/>
                          <a:cs typeface="Arial"/>
                        </a:rPr>
                        <a:t>N</a:t>
                      </a:r>
                      <a:r>
                        <a:rPr sz="800" dirty="0">
                          <a:latin typeface="Arial"/>
                          <a:cs typeface="Arial"/>
                        </a:rPr>
                        <a:t>o</a:t>
                      </a:r>
                      <a:r>
                        <a:rPr sz="800" spc="5" dirty="0">
                          <a:latin typeface="Arial"/>
                          <a:cs typeface="Arial"/>
                        </a:rPr>
                        <a:t> </a:t>
                      </a:r>
                      <a:r>
                        <a:rPr sz="800" dirty="0">
                          <a:latin typeface="Arial"/>
                          <a:cs typeface="Arial"/>
                        </a:rPr>
                        <a:t>w</a:t>
                      </a:r>
                      <a:r>
                        <a:rPr sz="800" spc="-10" dirty="0">
                          <a:latin typeface="Arial"/>
                          <a:cs typeface="Arial"/>
                        </a:rPr>
                        <a:t>o</a:t>
                      </a:r>
                      <a:r>
                        <a:rPr sz="800" spc="20" dirty="0">
                          <a:latin typeface="Arial"/>
                          <a:cs typeface="Arial"/>
                        </a:rPr>
                        <a:t>r</a:t>
                      </a:r>
                      <a:r>
                        <a:rPr sz="800" spc="-15" dirty="0">
                          <a:latin typeface="Arial"/>
                          <a:cs typeface="Arial"/>
                        </a:rPr>
                        <a:t>k</a:t>
                      </a:r>
                      <a:r>
                        <a:rPr sz="800" spc="10" dirty="0">
                          <a:latin typeface="Arial"/>
                          <a:cs typeface="Arial"/>
                        </a:rPr>
                        <a:t>s</a:t>
                      </a:r>
                      <a:r>
                        <a:rPr sz="800" spc="15" dirty="0">
                          <a:latin typeface="Arial"/>
                          <a:cs typeface="Arial"/>
                        </a:rPr>
                        <a:t>h</a:t>
                      </a:r>
                      <a:r>
                        <a:rPr sz="800" spc="-10" dirty="0">
                          <a:latin typeface="Arial"/>
                          <a:cs typeface="Arial"/>
                        </a:rPr>
                        <a:t>ee</a:t>
                      </a:r>
                      <a:r>
                        <a:rPr sz="800" spc="-5" dirty="0">
                          <a:latin typeface="Arial"/>
                          <a:cs typeface="Arial"/>
                        </a:rPr>
                        <a:t>t</a:t>
                      </a:r>
                      <a:r>
                        <a:rPr sz="800" spc="10" dirty="0">
                          <a:latin typeface="Arial"/>
                          <a:cs typeface="Arial"/>
                        </a:rPr>
                        <a:t>s</a:t>
                      </a:r>
                      <a:r>
                        <a:rPr sz="800" dirty="0">
                          <a:latin typeface="Arial"/>
                          <a:cs typeface="Arial"/>
                        </a:rPr>
                        <a:t>.</a:t>
                      </a:r>
                      <a:endParaRPr sz="800">
                        <a:latin typeface="Arial"/>
                        <a:cs typeface="Arial"/>
                      </a:endParaRPr>
                    </a:p>
                    <a:p>
                      <a:pPr marL="294640" marR="59055" indent="-228600" algn="just">
                        <a:lnSpc>
                          <a:spcPts val="910"/>
                        </a:lnSpc>
                        <a:spcBef>
                          <a:spcPts val="70"/>
                        </a:spcBef>
                        <a:buFont typeface="Symbol"/>
                        <a:buChar char=""/>
                        <a:tabLst>
                          <a:tab pos="295275" algn="l"/>
                        </a:tabLst>
                      </a:pPr>
                      <a:r>
                        <a:rPr sz="800" dirty="0">
                          <a:latin typeface="Arial"/>
                          <a:cs typeface="Arial"/>
                        </a:rPr>
                        <a:t>S</a:t>
                      </a:r>
                      <a:r>
                        <a:rPr sz="800" spc="-5" dirty="0">
                          <a:latin typeface="Arial"/>
                          <a:cs typeface="Arial"/>
                        </a:rPr>
                        <a:t>t</a:t>
                      </a:r>
                      <a:r>
                        <a:rPr sz="800" spc="15" dirty="0">
                          <a:latin typeface="Arial"/>
                          <a:cs typeface="Arial"/>
                        </a:rPr>
                        <a:t>ud</a:t>
                      </a:r>
                      <a:r>
                        <a:rPr sz="800" spc="-10" dirty="0">
                          <a:latin typeface="Arial"/>
                          <a:cs typeface="Arial"/>
                        </a:rPr>
                        <a:t>en</a:t>
                      </a:r>
                      <a:r>
                        <a:rPr sz="800" spc="-5" dirty="0">
                          <a:latin typeface="Arial"/>
                          <a:cs typeface="Arial"/>
                        </a:rPr>
                        <a:t>t</a:t>
                      </a:r>
                      <a:r>
                        <a:rPr sz="800" dirty="0">
                          <a:latin typeface="Arial"/>
                          <a:cs typeface="Arial"/>
                        </a:rPr>
                        <a:t>s  </a:t>
                      </a:r>
                      <a:r>
                        <a:rPr sz="800" spc="60" dirty="0">
                          <a:latin typeface="Arial"/>
                          <a:cs typeface="Arial"/>
                        </a:rPr>
                        <a:t> </a:t>
                      </a:r>
                      <a:r>
                        <a:rPr sz="800" spc="-35" dirty="0">
                          <a:latin typeface="Arial"/>
                          <a:cs typeface="Arial"/>
                        </a:rPr>
                        <a:t>a</a:t>
                      </a:r>
                      <a:r>
                        <a:rPr sz="800" spc="20" dirty="0">
                          <a:latin typeface="Arial"/>
                          <a:cs typeface="Arial"/>
                        </a:rPr>
                        <a:t>r</a:t>
                      </a:r>
                      <a:r>
                        <a:rPr sz="800" dirty="0">
                          <a:latin typeface="Arial"/>
                          <a:cs typeface="Arial"/>
                        </a:rPr>
                        <a:t>e  </a:t>
                      </a:r>
                      <a:r>
                        <a:rPr sz="800" spc="40" dirty="0">
                          <a:latin typeface="Arial"/>
                          <a:cs typeface="Arial"/>
                        </a:rPr>
                        <a:t> </a:t>
                      </a:r>
                      <a:r>
                        <a:rPr sz="800" spc="-10" dirty="0">
                          <a:latin typeface="Arial"/>
                          <a:cs typeface="Arial"/>
                        </a:rPr>
                        <a:t>p</a:t>
                      </a:r>
                      <a:r>
                        <a:rPr sz="800" spc="20" dirty="0">
                          <a:latin typeface="Arial"/>
                          <a:cs typeface="Arial"/>
                        </a:rPr>
                        <a:t>r</a:t>
                      </a:r>
                      <a:r>
                        <a:rPr sz="800" spc="-35" dirty="0">
                          <a:latin typeface="Arial"/>
                          <a:cs typeface="Arial"/>
                        </a:rPr>
                        <a:t>a</a:t>
                      </a:r>
                      <a:r>
                        <a:rPr sz="800" spc="10" dirty="0">
                          <a:latin typeface="Arial"/>
                          <a:cs typeface="Arial"/>
                        </a:rPr>
                        <a:t>c</a:t>
                      </a:r>
                      <a:r>
                        <a:rPr sz="800" spc="-5" dirty="0">
                          <a:latin typeface="Arial"/>
                          <a:cs typeface="Arial"/>
                        </a:rPr>
                        <a:t>t</a:t>
                      </a:r>
                      <a:r>
                        <a:rPr sz="800" spc="-10" dirty="0">
                          <a:latin typeface="Arial"/>
                          <a:cs typeface="Arial"/>
                        </a:rPr>
                        <a:t>i</a:t>
                      </a:r>
                      <a:r>
                        <a:rPr sz="800" spc="35" dirty="0">
                          <a:latin typeface="Arial"/>
                          <a:cs typeface="Arial"/>
                        </a:rPr>
                        <a:t>c</a:t>
                      </a:r>
                      <a:r>
                        <a:rPr sz="800" spc="-10" dirty="0">
                          <a:latin typeface="Arial"/>
                          <a:cs typeface="Arial"/>
                        </a:rPr>
                        <a:t>i</a:t>
                      </a:r>
                      <a:r>
                        <a:rPr sz="800" spc="15" dirty="0">
                          <a:latin typeface="Arial"/>
                          <a:cs typeface="Arial"/>
                        </a:rPr>
                        <a:t>n</a:t>
                      </a:r>
                      <a:r>
                        <a:rPr sz="800" dirty="0">
                          <a:latin typeface="Arial"/>
                          <a:cs typeface="Arial"/>
                        </a:rPr>
                        <a:t>g  </a:t>
                      </a:r>
                      <a:r>
                        <a:rPr sz="800" spc="40" dirty="0">
                          <a:latin typeface="Arial"/>
                          <a:cs typeface="Arial"/>
                        </a:rPr>
                        <a:t> </a:t>
                      </a:r>
                      <a:r>
                        <a:rPr sz="800" spc="-20" dirty="0">
                          <a:latin typeface="Arial"/>
                          <a:cs typeface="Arial"/>
                        </a:rPr>
                        <a:t>w</a:t>
                      </a:r>
                      <a:r>
                        <a:rPr sz="800" spc="15" dirty="0">
                          <a:latin typeface="Arial"/>
                          <a:cs typeface="Arial"/>
                        </a:rPr>
                        <a:t>h</a:t>
                      </a:r>
                      <a:r>
                        <a:rPr sz="800" spc="-10" dirty="0">
                          <a:latin typeface="Arial"/>
                          <a:cs typeface="Arial"/>
                        </a:rPr>
                        <a:t>at </a:t>
                      </a:r>
                      <a:r>
                        <a:rPr sz="800" dirty="0">
                          <a:latin typeface="Arial"/>
                          <a:cs typeface="Arial"/>
                        </a:rPr>
                        <a:t>w</a:t>
                      </a:r>
                      <a:r>
                        <a:rPr sz="800" spc="-35" dirty="0">
                          <a:latin typeface="Arial"/>
                          <a:cs typeface="Arial"/>
                        </a:rPr>
                        <a:t>a</a:t>
                      </a:r>
                      <a:r>
                        <a:rPr sz="800" dirty="0">
                          <a:latin typeface="Arial"/>
                          <a:cs typeface="Arial"/>
                        </a:rPr>
                        <a:t>s  </a:t>
                      </a:r>
                      <a:r>
                        <a:rPr sz="800" spc="60" dirty="0">
                          <a:latin typeface="Arial"/>
                          <a:cs typeface="Arial"/>
                        </a:rPr>
                        <a:t> </a:t>
                      </a:r>
                      <a:r>
                        <a:rPr sz="800" spc="15" dirty="0">
                          <a:latin typeface="Arial"/>
                          <a:cs typeface="Arial"/>
                        </a:rPr>
                        <a:t>t</a:t>
                      </a:r>
                      <a:r>
                        <a:rPr sz="800" spc="-10" dirty="0">
                          <a:latin typeface="Arial"/>
                          <a:cs typeface="Arial"/>
                        </a:rPr>
                        <a:t>a</a:t>
                      </a:r>
                      <a:r>
                        <a:rPr sz="800" spc="15" dirty="0">
                          <a:latin typeface="Arial"/>
                          <a:cs typeface="Arial"/>
                        </a:rPr>
                        <a:t>u</a:t>
                      </a:r>
                      <a:r>
                        <a:rPr sz="800" spc="-10" dirty="0">
                          <a:latin typeface="Arial"/>
                          <a:cs typeface="Arial"/>
                        </a:rPr>
                        <a:t>g</a:t>
                      </a:r>
                      <a:r>
                        <a:rPr sz="800" spc="15" dirty="0">
                          <a:latin typeface="Arial"/>
                          <a:cs typeface="Arial"/>
                        </a:rPr>
                        <a:t>h</a:t>
                      </a:r>
                      <a:r>
                        <a:rPr sz="800" dirty="0">
                          <a:latin typeface="Arial"/>
                          <a:cs typeface="Arial"/>
                        </a:rPr>
                        <a:t>t  </a:t>
                      </a:r>
                      <a:r>
                        <a:rPr sz="800" spc="45" dirty="0">
                          <a:latin typeface="Arial"/>
                          <a:cs typeface="Arial"/>
                        </a:rPr>
                        <a:t> </a:t>
                      </a:r>
                      <a:r>
                        <a:rPr sz="800" spc="-10" dirty="0">
                          <a:latin typeface="Arial"/>
                          <a:cs typeface="Arial"/>
                        </a:rPr>
                        <a:t>i</a:t>
                      </a:r>
                      <a:r>
                        <a:rPr sz="800" dirty="0">
                          <a:latin typeface="Arial"/>
                          <a:cs typeface="Arial"/>
                        </a:rPr>
                        <a:t>n  </a:t>
                      </a:r>
                      <a:r>
                        <a:rPr sz="800" spc="40" dirty="0">
                          <a:latin typeface="Arial"/>
                          <a:cs typeface="Arial"/>
                        </a:rPr>
                        <a:t> </a:t>
                      </a:r>
                      <a:r>
                        <a:rPr sz="800" spc="15" dirty="0">
                          <a:latin typeface="Arial"/>
                          <a:cs typeface="Arial"/>
                        </a:rPr>
                        <a:t>t</a:t>
                      </a:r>
                      <a:r>
                        <a:rPr sz="800" spc="-10" dirty="0">
                          <a:latin typeface="Arial"/>
                          <a:cs typeface="Arial"/>
                        </a:rPr>
                        <a:t>ea</a:t>
                      </a:r>
                      <a:r>
                        <a:rPr sz="800" spc="35" dirty="0">
                          <a:latin typeface="Arial"/>
                          <a:cs typeface="Arial"/>
                        </a:rPr>
                        <a:t>c</a:t>
                      </a:r>
                      <a:r>
                        <a:rPr sz="800" spc="15" dirty="0">
                          <a:latin typeface="Arial"/>
                          <a:cs typeface="Arial"/>
                        </a:rPr>
                        <a:t>h</a:t>
                      </a:r>
                      <a:r>
                        <a:rPr sz="800" spc="-35" dirty="0">
                          <a:latin typeface="Arial"/>
                          <a:cs typeface="Arial"/>
                        </a:rPr>
                        <a:t>e</a:t>
                      </a:r>
                      <a:r>
                        <a:rPr sz="800" dirty="0">
                          <a:latin typeface="Arial"/>
                          <a:cs typeface="Arial"/>
                        </a:rPr>
                        <a:t>r  </a:t>
                      </a:r>
                      <a:r>
                        <a:rPr sz="800" spc="50" dirty="0">
                          <a:latin typeface="Arial"/>
                          <a:cs typeface="Arial"/>
                        </a:rPr>
                        <a:t> </a:t>
                      </a:r>
                      <a:r>
                        <a:rPr sz="800" spc="15" dirty="0">
                          <a:latin typeface="Arial"/>
                          <a:cs typeface="Arial"/>
                        </a:rPr>
                        <a:t>i</a:t>
                      </a:r>
                      <a:r>
                        <a:rPr sz="800" spc="-10" dirty="0">
                          <a:latin typeface="Arial"/>
                          <a:cs typeface="Arial"/>
                        </a:rPr>
                        <a:t>n</a:t>
                      </a:r>
                      <a:r>
                        <a:rPr sz="800" spc="15" dirty="0">
                          <a:latin typeface="Arial"/>
                          <a:cs typeface="Arial"/>
                        </a:rPr>
                        <a:t>p</a:t>
                      </a:r>
                      <a:r>
                        <a:rPr sz="800" spc="-10" dirty="0">
                          <a:latin typeface="Arial"/>
                          <a:cs typeface="Arial"/>
                        </a:rPr>
                        <a:t>ut </a:t>
                      </a:r>
                      <a:r>
                        <a:rPr sz="800" spc="10" dirty="0">
                          <a:latin typeface="Arial"/>
                          <a:cs typeface="Arial"/>
                        </a:rPr>
                        <a:t>s</a:t>
                      </a:r>
                      <a:r>
                        <a:rPr sz="800" spc="-10" dirty="0">
                          <a:latin typeface="Arial"/>
                          <a:cs typeface="Arial"/>
                        </a:rPr>
                        <a:t>o</a:t>
                      </a:r>
                      <a:r>
                        <a:rPr sz="800" spc="10" dirty="0">
                          <a:latin typeface="Arial"/>
                          <a:cs typeface="Arial"/>
                        </a:rPr>
                        <a:t>m</a:t>
                      </a:r>
                      <a:r>
                        <a:rPr sz="800" spc="-10" dirty="0">
                          <a:latin typeface="Arial"/>
                          <a:cs typeface="Arial"/>
                        </a:rPr>
                        <a:t>e</a:t>
                      </a:r>
                      <a:r>
                        <a:rPr sz="800" dirty="0">
                          <a:latin typeface="Arial"/>
                          <a:cs typeface="Arial"/>
                        </a:rPr>
                        <a:t>w</a:t>
                      </a:r>
                      <a:r>
                        <a:rPr sz="800" spc="15" dirty="0">
                          <a:latin typeface="Arial"/>
                          <a:cs typeface="Arial"/>
                        </a:rPr>
                        <a:t>h</a:t>
                      </a:r>
                      <a:r>
                        <a:rPr sz="800" spc="-10" dirty="0">
                          <a:latin typeface="Arial"/>
                          <a:cs typeface="Arial"/>
                        </a:rPr>
                        <a:t>a</a:t>
                      </a:r>
                      <a:r>
                        <a:rPr sz="800" spc="-5" dirty="0">
                          <a:latin typeface="Arial"/>
                          <a:cs typeface="Arial"/>
                        </a:rPr>
                        <a:t>t</a:t>
                      </a:r>
                      <a:r>
                        <a:rPr sz="800" dirty="0">
                          <a:latin typeface="Arial"/>
                          <a:cs typeface="Arial"/>
                        </a:rPr>
                        <a:t>.</a:t>
                      </a:r>
                      <a:endParaRPr sz="800">
                        <a:latin typeface="Arial"/>
                        <a:cs typeface="Arial"/>
                      </a:endParaRPr>
                    </a:p>
                  </a:txBody>
                  <a:tcPr marL="0" marR="0" marT="0" marB="0">
                    <a:lnL w="7366">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c>
                  <a:txBody>
                    <a:bodyPr/>
                    <a:lstStyle/>
                    <a:p>
                      <a:pPr marL="294640" marR="57785" indent="-228600" algn="just">
                        <a:lnSpc>
                          <a:spcPts val="910"/>
                        </a:lnSpc>
                        <a:buFont typeface="Symbol"/>
                        <a:buChar char=""/>
                        <a:tabLst>
                          <a:tab pos="295275" algn="l"/>
                        </a:tabLst>
                      </a:pPr>
                      <a:r>
                        <a:rPr sz="800" spc="25" dirty="0">
                          <a:latin typeface="Arial"/>
                          <a:cs typeface="Arial"/>
                        </a:rPr>
                        <a:t>H</a:t>
                      </a:r>
                      <a:r>
                        <a:rPr sz="800" spc="-35" dirty="0">
                          <a:latin typeface="Arial"/>
                          <a:cs typeface="Arial"/>
                        </a:rPr>
                        <a:t>a</a:t>
                      </a:r>
                      <a:r>
                        <a:rPr sz="800" spc="15" dirty="0">
                          <a:latin typeface="Arial"/>
                          <a:cs typeface="Arial"/>
                        </a:rPr>
                        <a:t>n</a:t>
                      </a:r>
                      <a:r>
                        <a:rPr sz="800" spc="-10" dirty="0">
                          <a:latin typeface="Arial"/>
                          <a:cs typeface="Arial"/>
                        </a:rPr>
                        <a:t>d</a:t>
                      </a:r>
                      <a:r>
                        <a:rPr sz="800" spc="10" dirty="0">
                          <a:latin typeface="Arial"/>
                          <a:cs typeface="Arial"/>
                        </a:rPr>
                        <a:t>s</a:t>
                      </a:r>
                      <a:r>
                        <a:rPr sz="800" spc="20" dirty="0">
                          <a:latin typeface="Arial"/>
                          <a:cs typeface="Arial"/>
                        </a:rPr>
                        <a:t>-</a:t>
                      </a:r>
                      <a:r>
                        <a:rPr sz="800" spc="-10" dirty="0">
                          <a:latin typeface="Arial"/>
                          <a:cs typeface="Arial"/>
                        </a:rPr>
                        <a:t>on</a:t>
                      </a:r>
                      <a:r>
                        <a:rPr sz="800" dirty="0">
                          <a:latin typeface="Arial"/>
                          <a:cs typeface="Arial"/>
                        </a:rPr>
                        <a:t>,  </a:t>
                      </a:r>
                      <a:r>
                        <a:rPr sz="800" spc="-75" dirty="0">
                          <a:latin typeface="Arial"/>
                          <a:cs typeface="Arial"/>
                        </a:rPr>
                        <a:t> </a:t>
                      </a:r>
                      <a:r>
                        <a:rPr sz="800" spc="35" dirty="0">
                          <a:latin typeface="Arial"/>
                          <a:cs typeface="Arial"/>
                        </a:rPr>
                        <a:t>c</a:t>
                      </a:r>
                      <a:r>
                        <a:rPr sz="800" spc="-10" dirty="0">
                          <a:latin typeface="Arial"/>
                          <a:cs typeface="Arial"/>
                        </a:rPr>
                        <a:t>oo</a:t>
                      </a:r>
                      <a:r>
                        <a:rPr sz="800" spc="15" dirty="0">
                          <a:latin typeface="Arial"/>
                          <a:cs typeface="Arial"/>
                        </a:rPr>
                        <a:t>p</a:t>
                      </a:r>
                      <a:r>
                        <a:rPr sz="800" spc="-10" dirty="0">
                          <a:latin typeface="Arial"/>
                          <a:cs typeface="Arial"/>
                        </a:rPr>
                        <a:t>e</a:t>
                      </a:r>
                      <a:r>
                        <a:rPr sz="800" spc="20" dirty="0">
                          <a:latin typeface="Arial"/>
                          <a:cs typeface="Arial"/>
                        </a:rPr>
                        <a:t>r</a:t>
                      </a:r>
                      <a:r>
                        <a:rPr sz="800" spc="-35" dirty="0">
                          <a:latin typeface="Arial"/>
                          <a:cs typeface="Arial"/>
                        </a:rPr>
                        <a:t>a</a:t>
                      </a:r>
                      <a:r>
                        <a:rPr sz="800" spc="15" dirty="0">
                          <a:latin typeface="Arial"/>
                          <a:cs typeface="Arial"/>
                        </a:rPr>
                        <a:t>ti</a:t>
                      </a:r>
                      <a:r>
                        <a:rPr sz="800" spc="-15" dirty="0">
                          <a:latin typeface="Arial"/>
                          <a:cs typeface="Arial"/>
                        </a:rPr>
                        <a:t>v</a:t>
                      </a:r>
                      <a:r>
                        <a:rPr sz="800" dirty="0">
                          <a:latin typeface="Arial"/>
                          <a:cs typeface="Arial"/>
                        </a:rPr>
                        <a:t>e  </a:t>
                      </a:r>
                      <a:r>
                        <a:rPr sz="800" spc="-80" dirty="0">
                          <a:latin typeface="Arial"/>
                          <a:cs typeface="Arial"/>
                        </a:rPr>
                        <a:t> </a:t>
                      </a:r>
                      <a:r>
                        <a:rPr sz="800" spc="-10" dirty="0">
                          <a:latin typeface="Arial"/>
                          <a:cs typeface="Arial"/>
                        </a:rPr>
                        <a:t>g</a:t>
                      </a:r>
                      <a:r>
                        <a:rPr sz="800" spc="20" dirty="0">
                          <a:latin typeface="Arial"/>
                          <a:cs typeface="Arial"/>
                        </a:rPr>
                        <a:t>r</a:t>
                      </a:r>
                      <a:r>
                        <a:rPr sz="800" spc="-10" dirty="0">
                          <a:latin typeface="Arial"/>
                          <a:cs typeface="Arial"/>
                        </a:rPr>
                        <a:t>o</a:t>
                      </a:r>
                      <a:r>
                        <a:rPr sz="800" spc="15" dirty="0">
                          <a:latin typeface="Arial"/>
                          <a:cs typeface="Arial"/>
                        </a:rPr>
                        <a:t>u</a:t>
                      </a:r>
                      <a:r>
                        <a:rPr sz="800" dirty="0">
                          <a:latin typeface="Arial"/>
                          <a:cs typeface="Arial"/>
                        </a:rPr>
                        <a:t>p </a:t>
                      </a:r>
                      <a:r>
                        <a:rPr sz="800" spc="-35" dirty="0">
                          <a:latin typeface="Arial"/>
                          <a:cs typeface="Arial"/>
                        </a:rPr>
                        <a:t>a</a:t>
                      </a:r>
                      <a:r>
                        <a:rPr sz="800" spc="10" dirty="0">
                          <a:latin typeface="Arial"/>
                          <a:cs typeface="Arial"/>
                        </a:rPr>
                        <a:t>c</a:t>
                      </a:r>
                      <a:r>
                        <a:rPr sz="800" spc="15" dirty="0">
                          <a:latin typeface="Arial"/>
                          <a:cs typeface="Arial"/>
                        </a:rPr>
                        <a:t>ti</a:t>
                      </a:r>
                      <a:r>
                        <a:rPr sz="800" spc="-15" dirty="0">
                          <a:latin typeface="Arial"/>
                          <a:cs typeface="Arial"/>
                        </a:rPr>
                        <a:t>v</a:t>
                      </a:r>
                      <a:r>
                        <a:rPr sz="800" spc="-10" dirty="0">
                          <a:latin typeface="Arial"/>
                          <a:cs typeface="Arial"/>
                        </a:rPr>
                        <a:t>i</a:t>
                      </a:r>
                      <a:r>
                        <a:rPr sz="800" spc="15" dirty="0">
                          <a:latin typeface="Arial"/>
                          <a:cs typeface="Arial"/>
                        </a:rPr>
                        <a:t>t</a:t>
                      </a:r>
                      <a:r>
                        <a:rPr sz="800" dirty="0">
                          <a:latin typeface="Arial"/>
                          <a:cs typeface="Arial"/>
                        </a:rPr>
                        <a:t>y</a:t>
                      </a:r>
                      <a:r>
                        <a:rPr sz="800" spc="5" dirty="0">
                          <a:latin typeface="Arial"/>
                          <a:cs typeface="Arial"/>
                        </a:rPr>
                        <a:t> </a:t>
                      </a:r>
                      <a:r>
                        <a:rPr sz="800" dirty="0">
                          <a:latin typeface="Arial"/>
                          <a:cs typeface="Arial"/>
                        </a:rPr>
                        <a:t>w</a:t>
                      </a:r>
                      <a:r>
                        <a:rPr sz="800" spc="-35" dirty="0">
                          <a:latin typeface="Arial"/>
                          <a:cs typeface="Arial"/>
                        </a:rPr>
                        <a:t>a</a:t>
                      </a:r>
                      <a:r>
                        <a:rPr sz="800" dirty="0">
                          <a:latin typeface="Arial"/>
                          <a:cs typeface="Arial"/>
                        </a:rPr>
                        <a:t>s</a:t>
                      </a:r>
                      <a:r>
                        <a:rPr sz="800" spc="25" dirty="0">
                          <a:latin typeface="Arial"/>
                          <a:cs typeface="Arial"/>
                        </a:rPr>
                        <a:t> </a:t>
                      </a:r>
                      <a:r>
                        <a:rPr sz="800" spc="15" dirty="0">
                          <a:latin typeface="Arial"/>
                          <a:cs typeface="Arial"/>
                        </a:rPr>
                        <a:t>p</a:t>
                      </a:r>
                      <a:r>
                        <a:rPr sz="800" spc="-10" dirty="0">
                          <a:latin typeface="Arial"/>
                          <a:cs typeface="Arial"/>
                        </a:rPr>
                        <a:t>oo</a:t>
                      </a:r>
                      <a:r>
                        <a:rPr sz="800" spc="20" dirty="0">
                          <a:latin typeface="Arial"/>
                          <a:cs typeface="Arial"/>
                        </a:rPr>
                        <a:t>r</a:t>
                      </a:r>
                      <a:r>
                        <a:rPr sz="800" spc="15" dirty="0">
                          <a:latin typeface="Arial"/>
                          <a:cs typeface="Arial"/>
                        </a:rPr>
                        <a:t>l</a:t>
                      </a:r>
                      <a:r>
                        <a:rPr sz="800" dirty="0">
                          <a:latin typeface="Arial"/>
                          <a:cs typeface="Arial"/>
                        </a:rPr>
                        <a:t>y</a:t>
                      </a:r>
                      <a:r>
                        <a:rPr sz="800" spc="-20" dirty="0">
                          <a:latin typeface="Arial"/>
                          <a:cs typeface="Arial"/>
                        </a:rPr>
                        <a:t> </a:t>
                      </a:r>
                      <a:r>
                        <a:rPr sz="800" spc="15" dirty="0">
                          <a:latin typeface="Arial"/>
                          <a:cs typeface="Arial"/>
                        </a:rPr>
                        <a:t>d</a:t>
                      </a:r>
                      <a:r>
                        <a:rPr sz="800" spc="-35" dirty="0">
                          <a:latin typeface="Arial"/>
                          <a:cs typeface="Arial"/>
                        </a:rPr>
                        <a:t>e</a:t>
                      </a:r>
                      <a:r>
                        <a:rPr sz="800" spc="35" dirty="0">
                          <a:latin typeface="Arial"/>
                          <a:cs typeface="Arial"/>
                        </a:rPr>
                        <a:t>s</a:t>
                      </a:r>
                      <a:r>
                        <a:rPr sz="800" spc="-10" dirty="0">
                          <a:latin typeface="Arial"/>
                          <a:cs typeface="Arial"/>
                        </a:rPr>
                        <a:t>i</a:t>
                      </a:r>
                      <a:r>
                        <a:rPr sz="800" spc="15" dirty="0">
                          <a:latin typeface="Arial"/>
                          <a:cs typeface="Arial"/>
                        </a:rPr>
                        <a:t>gn</a:t>
                      </a:r>
                      <a:r>
                        <a:rPr sz="800" spc="-10" dirty="0">
                          <a:latin typeface="Arial"/>
                          <a:cs typeface="Arial"/>
                        </a:rPr>
                        <a:t>ed</a:t>
                      </a:r>
                      <a:r>
                        <a:rPr sz="800" dirty="0">
                          <a:latin typeface="Arial"/>
                          <a:cs typeface="Arial"/>
                        </a:rPr>
                        <a:t>.</a:t>
                      </a:r>
                      <a:endParaRPr sz="800">
                        <a:latin typeface="Arial"/>
                        <a:cs typeface="Arial"/>
                      </a:endParaRPr>
                    </a:p>
                    <a:p>
                      <a:pPr marL="294640" marR="58419" indent="-228600" algn="just">
                        <a:lnSpc>
                          <a:spcPts val="910"/>
                        </a:lnSpc>
                        <a:spcBef>
                          <a:spcPts val="70"/>
                        </a:spcBef>
                        <a:buFont typeface="Symbol"/>
                        <a:buChar char=""/>
                        <a:tabLst>
                          <a:tab pos="295275" algn="l"/>
                        </a:tabLst>
                      </a:pPr>
                      <a:r>
                        <a:rPr sz="800" spc="15" dirty="0">
                          <a:latin typeface="Arial"/>
                          <a:cs typeface="Arial"/>
                        </a:rPr>
                        <a:t>T</a:t>
                      </a:r>
                      <a:r>
                        <a:rPr sz="800" dirty="0">
                          <a:latin typeface="Arial"/>
                          <a:cs typeface="Arial"/>
                        </a:rPr>
                        <a:t>wo</a:t>
                      </a:r>
                      <a:r>
                        <a:rPr sz="800" spc="55" dirty="0">
                          <a:latin typeface="Arial"/>
                          <a:cs typeface="Arial"/>
                        </a:rPr>
                        <a:t> </a:t>
                      </a:r>
                      <a:r>
                        <a:rPr sz="800" spc="-10" dirty="0">
                          <a:latin typeface="Arial"/>
                          <a:cs typeface="Arial"/>
                        </a:rPr>
                        <a:t>e</a:t>
                      </a:r>
                      <a:r>
                        <a:rPr sz="800" spc="10" dirty="0">
                          <a:latin typeface="Arial"/>
                          <a:cs typeface="Arial"/>
                        </a:rPr>
                        <a:t>x</a:t>
                      </a:r>
                      <a:r>
                        <a:rPr sz="800" spc="-10" dirty="0">
                          <a:latin typeface="Arial"/>
                          <a:cs typeface="Arial"/>
                        </a:rPr>
                        <a:t>a</a:t>
                      </a:r>
                      <a:r>
                        <a:rPr sz="800" spc="10" dirty="0">
                          <a:latin typeface="Arial"/>
                          <a:cs typeface="Arial"/>
                        </a:rPr>
                        <a:t>m</a:t>
                      </a:r>
                      <a:r>
                        <a:rPr sz="800" spc="-10" dirty="0">
                          <a:latin typeface="Arial"/>
                          <a:cs typeface="Arial"/>
                        </a:rPr>
                        <a:t>p</a:t>
                      </a:r>
                      <a:r>
                        <a:rPr sz="800" spc="15" dirty="0">
                          <a:latin typeface="Arial"/>
                          <a:cs typeface="Arial"/>
                        </a:rPr>
                        <a:t>l</a:t>
                      </a:r>
                      <a:r>
                        <a:rPr sz="800" spc="-10" dirty="0">
                          <a:latin typeface="Arial"/>
                          <a:cs typeface="Arial"/>
                        </a:rPr>
                        <a:t>e</a:t>
                      </a:r>
                      <a:r>
                        <a:rPr sz="800" dirty="0">
                          <a:latin typeface="Arial"/>
                          <a:cs typeface="Arial"/>
                        </a:rPr>
                        <a:t>s</a:t>
                      </a:r>
                      <a:r>
                        <a:rPr sz="800" spc="75" dirty="0">
                          <a:latin typeface="Arial"/>
                          <a:cs typeface="Arial"/>
                        </a:rPr>
                        <a:t> </a:t>
                      </a:r>
                      <a:r>
                        <a:rPr sz="800" spc="-10" dirty="0">
                          <a:latin typeface="Arial"/>
                          <a:cs typeface="Arial"/>
                        </a:rPr>
                        <a:t>p</a:t>
                      </a:r>
                      <a:r>
                        <a:rPr sz="800" spc="20" dirty="0">
                          <a:latin typeface="Arial"/>
                          <a:cs typeface="Arial"/>
                        </a:rPr>
                        <a:t>r</a:t>
                      </a:r>
                      <a:r>
                        <a:rPr sz="800" spc="-10" dirty="0">
                          <a:latin typeface="Arial"/>
                          <a:cs typeface="Arial"/>
                        </a:rPr>
                        <a:t>o</a:t>
                      </a:r>
                      <a:r>
                        <a:rPr sz="800" spc="-15" dirty="0">
                          <a:latin typeface="Arial"/>
                          <a:cs typeface="Arial"/>
                        </a:rPr>
                        <a:t>v</a:t>
                      </a:r>
                      <a:r>
                        <a:rPr sz="800" spc="15" dirty="0">
                          <a:latin typeface="Arial"/>
                          <a:cs typeface="Arial"/>
                        </a:rPr>
                        <a:t>id</a:t>
                      </a:r>
                      <a:r>
                        <a:rPr sz="800" spc="-10" dirty="0">
                          <a:latin typeface="Arial"/>
                          <a:cs typeface="Arial"/>
                        </a:rPr>
                        <a:t>e</a:t>
                      </a:r>
                      <a:r>
                        <a:rPr sz="800" dirty="0">
                          <a:latin typeface="Arial"/>
                          <a:cs typeface="Arial"/>
                        </a:rPr>
                        <a:t>d</a:t>
                      </a:r>
                      <a:r>
                        <a:rPr sz="800" spc="80" dirty="0">
                          <a:latin typeface="Arial"/>
                          <a:cs typeface="Arial"/>
                        </a:rPr>
                        <a:t> </a:t>
                      </a:r>
                      <a:r>
                        <a:rPr sz="800" spc="-10" dirty="0">
                          <a:latin typeface="Arial"/>
                          <a:cs typeface="Arial"/>
                        </a:rPr>
                        <a:t>i</a:t>
                      </a:r>
                      <a:r>
                        <a:rPr sz="800" dirty="0">
                          <a:latin typeface="Arial"/>
                          <a:cs typeface="Arial"/>
                        </a:rPr>
                        <a:t>n</a:t>
                      </a:r>
                      <a:r>
                        <a:rPr sz="800" spc="80" dirty="0">
                          <a:latin typeface="Arial"/>
                          <a:cs typeface="Arial"/>
                        </a:rPr>
                        <a:t> </a:t>
                      </a:r>
                      <a:r>
                        <a:rPr sz="800" spc="15" dirty="0">
                          <a:latin typeface="Arial"/>
                          <a:cs typeface="Arial"/>
                        </a:rPr>
                        <a:t>t</a:t>
                      </a:r>
                      <a:r>
                        <a:rPr sz="800" spc="-10" dirty="0">
                          <a:latin typeface="Arial"/>
                          <a:cs typeface="Arial"/>
                        </a:rPr>
                        <a:t>e</a:t>
                      </a:r>
                      <a:r>
                        <a:rPr sz="800" spc="-15" dirty="0">
                          <a:latin typeface="Arial"/>
                          <a:cs typeface="Arial"/>
                        </a:rPr>
                        <a:t>x</a:t>
                      </a:r>
                      <a:r>
                        <a:rPr sz="800" dirty="0">
                          <a:latin typeface="Arial"/>
                          <a:cs typeface="Arial"/>
                        </a:rPr>
                        <a:t>t </a:t>
                      </a:r>
                      <a:r>
                        <a:rPr sz="800" spc="-10" dirty="0">
                          <a:latin typeface="Arial"/>
                          <a:cs typeface="Arial"/>
                        </a:rPr>
                        <a:t>o</a:t>
                      </a:r>
                      <a:r>
                        <a:rPr sz="800" dirty="0">
                          <a:latin typeface="Arial"/>
                          <a:cs typeface="Arial"/>
                        </a:rPr>
                        <a:t>r</a:t>
                      </a:r>
                      <a:r>
                        <a:rPr sz="800" spc="15" dirty="0">
                          <a:latin typeface="Arial"/>
                          <a:cs typeface="Arial"/>
                        </a:rPr>
                        <a:t> </a:t>
                      </a:r>
                      <a:r>
                        <a:rPr sz="800" spc="-10" dirty="0">
                          <a:latin typeface="Arial"/>
                          <a:cs typeface="Arial"/>
                        </a:rPr>
                        <a:t>a</a:t>
                      </a:r>
                      <a:r>
                        <a:rPr sz="800" spc="-5" dirty="0">
                          <a:latin typeface="Arial"/>
                          <a:cs typeface="Arial"/>
                        </a:rPr>
                        <a:t>t</a:t>
                      </a:r>
                      <a:r>
                        <a:rPr sz="800" spc="15" dirty="0">
                          <a:latin typeface="Arial"/>
                          <a:cs typeface="Arial"/>
                        </a:rPr>
                        <a:t>t</a:t>
                      </a:r>
                      <a:r>
                        <a:rPr sz="800" spc="-35" dirty="0">
                          <a:latin typeface="Arial"/>
                          <a:cs typeface="Arial"/>
                        </a:rPr>
                        <a:t>a</a:t>
                      </a:r>
                      <a:r>
                        <a:rPr sz="800" spc="35" dirty="0">
                          <a:latin typeface="Arial"/>
                          <a:cs typeface="Arial"/>
                        </a:rPr>
                        <a:t>c</a:t>
                      </a:r>
                      <a:r>
                        <a:rPr sz="800" spc="15" dirty="0">
                          <a:latin typeface="Arial"/>
                          <a:cs typeface="Arial"/>
                        </a:rPr>
                        <a:t>h</a:t>
                      </a:r>
                      <a:r>
                        <a:rPr sz="800" spc="-10" dirty="0">
                          <a:latin typeface="Arial"/>
                          <a:cs typeface="Arial"/>
                        </a:rPr>
                        <a:t>ed</a:t>
                      </a:r>
                      <a:r>
                        <a:rPr sz="800" dirty="0">
                          <a:latin typeface="Arial"/>
                          <a:cs typeface="Arial"/>
                        </a:rPr>
                        <a:t>.</a:t>
                      </a:r>
                      <a:r>
                        <a:rPr sz="800" spc="-15" dirty="0">
                          <a:latin typeface="Arial"/>
                          <a:cs typeface="Arial"/>
                        </a:rPr>
                        <a:t> </a:t>
                      </a:r>
                      <a:r>
                        <a:rPr sz="800" spc="25" dirty="0">
                          <a:latin typeface="Arial"/>
                          <a:cs typeface="Arial"/>
                        </a:rPr>
                        <a:t>N</a:t>
                      </a:r>
                      <a:r>
                        <a:rPr sz="800" dirty="0">
                          <a:latin typeface="Arial"/>
                          <a:cs typeface="Arial"/>
                        </a:rPr>
                        <a:t>o</a:t>
                      </a:r>
                      <a:r>
                        <a:rPr sz="800" spc="5" dirty="0">
                          <a:latin typeface="Arial"/>
                          <a:cs typeface="Arial"/>
                        </a:rPr>
                        <a:t> </a:t>
                      </a:r>
                      <a:r>
                        <a:rPr sz="800" dirty="0">
                          <a:latin typeface="Arial"/>
                          <a:cs typeface="Arial"/>
                        </a:rPr>
                        <a:t>w</a:t>
                      </a:r>
                      <a:r>
                        <a:rPr sz="800" spc="-10" dirty="0">
                          <a:latin typeface="Arial"/>
                          <a:cs typeface="Arial"/>
                        </a:rPr>
                        <a:t>o</a:t>
                      </a:r>
                      <a:r>
                        <a:rPr sz="800" spc="20" dirty="0">
                          <a:latin typeface="Arial"/>
                          <a:cs typeface="Arial"/>
                        </a:rPr>
                        <a:t>r</a:t>
                      </a:r>
                      <a:r>
                        <a:rPr sz="800" spc="-15" dirty="0">
                          <a:latin typeface="Arial"/>
                          <a:cs typeface="Arial"/>
                        </a:rPr>
                        <a:t>k</a:t>
                      </a:r>
                      <a:r>
                        <a:rPr sz="800" spc="10" dirty="0">
                          <a:latin typeface="Arial"/>
                          <a:cs typeface="Arial"/>
                        </a:rPr>
                        <a:t>s</a:t>
                      </a:r>
                      <a:r>
                        <a:rPr sz="800" spc="15" dirty="0">
                          <a:latin typeface="Arial"/>
                          <a:cs typeface="Arial"/>
                        </a:rPr>
                        <a:t>h</a:t>
                      </a:r>
                      <a:r>
                        <a:rPr sz="800" spc="-10" dirty="0">
                          <a:latin typeface="Arial"/>
                          <a:cs typeface="Arial"/>
                        </a:rPr>
                        <a:t>ee</a:t>
                      </a:r>
                      <a:r>
                        <a:rPr sz="800" spc="-5" dirty="0">
                          <a:latin typeface="Arial"/>
                          <a:cs typeface="Arial"/>
                        </a:rPr>
                        <a:t>t</a:t>
                      </a:r>
                      <a:r>
                        <a:rPr sz="800" spc="10" dirty="0">
                          <a:latin typeface="Arial"/>
                          <a:cs typeface="Arial"/>
                        </a:rPr>
                        <a:t>s</a:t>
                      </a:r>
                      <a:r>
                        <a:rPr sz="800" dirty="0">
                          <a:latin typeface="Arial"/>
                          <a:cs typeface="Arial"/>
                        </a:rPr>
                        <a:t>.</a:t>
                      </a:r>
                      <a:endParaRPr sz="800">
                        <a:latin typeface="Arial"/>
                        <a:cs typeface="Arial"/>
                      </a:endParaRPr>
                    </a:p>
                    <a:p>
                      <a:pPr marL="294640" marR="57785" indent="-228600" algn="just">
                        <a:lnSpc>
                          <a:spcPts val="910"/>
                        </a:lnSpc>
                        <a:spcBef>
                          <a:spcPts val="70"/>
                        </a:spcBef>
                        <a:buFont typeface="Symbol"/>
                        <a:buChar char=""/>
                        <a:tabLst>
                          <a:tab pos="295275" algn="l"/>
                        </a:tabLst>
                      </a:pPr>
                      <a:r>
                        <a:rPr sz="800" dirty="0">
                          <a:latin typeface="Arial"/>
                          <a:cs typeface="Arial"/>
                        </a:rPr>
                        <a:t>S</a:t>
                      </a:r>
                      <a:r>
                        <a:rPr sz="800" spc="-5" dirty="0">
                          <a:latin typeface="Arial"/>
                          <a:cs typeface="Arial"/>
                        </a:rPr>
                        <a:t>t</a:t>
                      </a:r>
                      <a:r>
                        <a:rPr sz="800" spc="15" dirty="0">
                          <a:latin typeface="Arial"/>
                          <a:cs typeface="Arial"/>
                        </a:rPr>
                        <a:t>ud</a:t>
                      </a:r>
                      <a:r>
                        <a:rPr sz="800" spc="-10" dirty="0">
                          <a:latin typeface="Arial"/>
                          <a:cs typeface="Arial"/>
                        </a:rPr>
                        <a:t>en</a:t>
                      </a:r>
                      <a:r>
                        <a:rPr sz="800" spc="-5" dirty="0">
                          <a:latin typeface="Arial"/>
                          <a:cs typeface="Arial"/>
                        </a:rPr>
                        <a:t>t</a:t>
                      </a:r>
                      <a:r>
                        <a:rPr sz="800" dirty="0">
                          <a:latin typeface="Arial"/>
                          <a:cs typeface="Arial"/>
                        </a:rPr>
                        <a:t>s  </a:t>
                      </a:r>
                      <a:r>
                        <a:rPr sz="800" spc="85" dirty="0">
                          <a:latin typeface="Arial"/>
                          <a:cs typeface="Arial"/>
                        </a:rPr>
                        <a:t> </a:t>
                      </a:r>
                      <a:r>
                        <a:rPr sz="800" spc="-10" dirty="0">
                          <a:latin typeface="Arial"/>
                          <a:cs typeface="Arial"/>
                        </a:rPr>
                        <a:t>a</a:t>
                      </a:r>
                      <a:r>
                        <a:rPr sz="800" spc="20" dirty="0">
                          <a:latin typeface="Arial"/>
                          <a:cs typeface="Arial"/>
                        </a:rPr>
                        <a:t>r</a:t>
                      </a:r>
                      <a:r>
                        <a:rPr sz="800" dirty="0">
                          <a:latin typeface="Arial"/>
                          <a:cs typeface="Arial"/>
                        </a:rPr>
                        <a:t>e  </a:t>
                      </a:r>
                      <a:r>
                        <a:rPr sz="800" spc="65" dirty="0">
                          <a:latin typeface="Arial"/>
                          <a:cs typeface="Arial"/>
                        </a:rPr>
                        <a:t> </a:t>
                      </a:r>
                      <a:r>
                        <a:rPr sz="800" spc="15" dirty="0">
                          <a:latin typeface="Arial"/>
                          <a:cs typeface="Arial"/>
                        </a:rPr>
                        <a:t>n</a:t>
                      </a:r>
                      <a:r>
                        <a:rPr sz="800" spc="-10" dirty="0">
                          <a:latin typeface="Arial"/>
                          <a:cs typeface="Arial"/>
                        </a:rPr>
                        <a:t>o</a:t>
                      </a:r>
                      <a:r>
                        <a:rPr sz="800" dirty="0">
                          <a:latin typeface="Arial"/>
                          <a:cs typeface="Arial"/>
                        </a:rPr>
                        <a:t>t  </a:t>
                      </a:r>
                      <a:r>
                        <a:rPr sz="800" spc="70" dirty="0">
                          <a:latin typeface="Arial"/>
                          <a:cs typeface="Arial"/>
                        </a:rPr>
                        <a:t> </a:t>
                      </a:r>
                      <a:r>
                        <a:rPr sz="800" spc="-10" dirty="0">
                          <a:latin typeface="Arial"/>
                          <a:cs typeface="Arial"/>
                        </a:rPr>
                        <a:t>p</a:t>
                      </a:r>
                      <a:r>
                        <a:rPr sz="800" spc="20" dirty="0">
                          <a:latin typeface="Arial"/>
                          <a:cs typeface="Arial"/>
                        </a:rPr>
                        <a:t>r</a:t>
                      </a:r>
                      <a:r>
                        <a:rPr sz="800" spc="-35" dirty="0">
                          <a:latin typeface="Arial"/>
                          <a:cs typeface="Arial"/>
                        </a:rPr>
                        <a:t>a</a:t>
                      </a:r>
                      <a:r>
                        <a:rPr sz="800" spc="10" dirty="0">
                          <a:latin typeface="Arial"/>
                          <a:cs typeface="Arial"/>
                        </a:rPr>
                        <a:t>c</a:t>
                      </a:r>
                      <a:r>
                        <a:rPr sz="800" spc="15" dirty="0">
                          <a:latin typeface="Arial"/>
                          <a:cs typeface="Arial"/>
                        </a:rPr>
                        <a:t>t</a:t>
                      </a:r>
                      <a:r>
                        <a:rPr sz="800" spc="-10" dirty="0">
                          <a:latin typeface="Arial"/>
                          <a:cs typeface="Arial"/>
                        </a:rPr>
                        <a:t>i</a:t>
                      </a:r>
                      <a:r>
                        <a:rPr sz="800" spc="10" dirty="0">
                          <a:latin typeface="Arial"/>
                          <a:cs typeface="Arial"/>
                        </a:rPr>
                        <a:t>c</a:t>
                      </a:r>
                      <a:r>
                        <a:rPr sz="800" spc="-10" dirty="0">
                          <a:latin typeface="Arial"/>
                          <a:cs typeface="Arial"/>
                        </a:rPr>
                        <a:t>i</a:t>
                      </a:r>
                      <a:r>
                        <a:rPr sz="800" spc="15" dirty="0">
                          <a:latin typeface="Arial"/>
                          <a:cs typeface="Arial"/>
                        </a:rPr>
                        <a:t>n</a:t>
                      </a:r>
                      <a:r>
                        <a:rPr sz="800" dirty="0">
                          <a:latin typeface="Arial"/>
                          <a:cs typeface="Arial"/>
                        </a:rPr>
                        <a:t>g w</a:t>
                      </a:r>
                      <a:r>
                        <a:rPr sz="800" spc="15" dirty="0">
                          <a:latin typeface="Arial"/>
                          <a:cs typeface="Arial"/>
                        </a:rPr>
                        <a:t>h</a:t>
                      </a:r>
                      <a:r>
                        <a:rPr sz="800" spc="-35" dirty="0">
                          <a:latin typeface="Arial"/>
                          <a:cs typeface="Arial"/>
                        </a:rPr>
                        <a:t>a</a:t>
                      </a:r>
                      <a:r>
                        <a:rPr sz="800" dirty="0">
                          <a:latin typeface="Arial"/>
                          <a:cs typeface="Arial"/>
                        </a:rPr>
                        <a:t>t  </a:t>
                      </a:r>
                      <a:r>
                        <a:rPr sz="800" spc="-25" dirty="0">
                          <a:latin typeface="Arial"/>
                          <a:cs typeface="Arial"/>
                        </a:rPr>
                        <a:t> </a:t>
                      </a:r>
                      <a:r>
                        <a:rPr sz="800" dirty="0">
                          <a:latin typeface="Arial"/>
                          <a:cs typeface="Arial"/>
                        </a:rPr>
                        <a:t>w</a:t>
                      </a:r>
                      <a:r>
                        <a:rPr sz="800" spc="-35" dirty="0">
                          <a:latin typeface="Arial"/>
                          <a:cs typeface="Arial"/>
                        </a:rPr>
                        <a:t>a</a:t>
                      </a:r>
                      <a:r>
                        <a:rPr sz="800" dirty="0">
                          <a:latin typeface="Arial"/>
                          <a:cs typeface="Arial"/>
                        </a:rPr>
                        <a:t>s  </a:t>
                      </a:r>
                      <a:r>
                        <a:rPr sz="800" spc="-35" dirty="0">
                          <a:latin typeface="Arial"/>
                          <a:cs typeface="Arial"/>
                        </a:rPr>
                        <a:t> </a:t>
                      </a:r>
                      <a:r>
                        <a:rPr sz="800" spc="15" dirty="0">
                          <a:latin typeface="Arial"/>
                          <a:cs typeface="Arial"/>
                        </a:rPr>
                        <a:t>t</a:t>
                      </a:r>
                      <a:r>
                        <a:rPr sz="800" spc="-10" dirty="0">
                          <a:latin typeface="Arial"/>
                          <a:cs typeface="Arial"/>
                        </a:rPr>
                        <a:t>au</a:t>
                      </a:r>
                      <a:r>
                        <a:rPr sz="800" spc="15" dirty="0">
                          <a:latin typeface="Arial"/>
                          <a:cs typeface="Arial"/>
                        </a:rPr>
                        <a:t>g</a:t>
                      </a:r>
                      <a:r>
                        <a:rPr sz="800" spc="-10" dirty="0">
                          <a:latin typeface="Arial"/>
                          <a:cs typeface="Arial"/>
                        </a:rPr>
                        <a:t>h</a:t>
                      </a:r>
                      <a:r>
                        <a:rPr sz="800" dirty="0">
                          <a:latin typeface="Arial"/>
                          <a:cs typeface="Arial"/>
                        </a:rPr>
                        <a:t>t  </a:t>
                      </a:r>
                      <a:r>
                        <a:rPr sz="800" spc="-50" dirty="0">
                          <a:latin typeface="Arial"/>
                          <a:cs typeface="Arial"/>
                        </a:rPr>
                        <a:t> </a:t>
                      </a:r>
                      <a:r>
                        <a:rPr sz="800" spc="-10" dirty="0">
                          <a:latin typeface="Arial"/>
                          <a:cs typeface="Arial"/>
                        </a:rPr>
                        <a:t>i</a:t>
                      </a:r>
                      <a:r>
                        <a:rPr sz="800" dirty="0">
                          <a:latin typeface="Arial"/>
                          <a:cs typeface="Arial"/>
                        </a:rPr>
                        <a:t>n  </a:t>
                      </a:r>
                      <a:r>
                        <a:rPr sz="800" spc="-55" dirty="0">
                          <a:latin typeface="Arial"/>
                          <a:cs typeface="Arial"/>
                        </a:rPr>
                        <a:t> </a:t>
                      </a:r>
                      <a:r>
                        <a:rPr sz="800" spc="15" dirty="0">
                          <a:latin typeface="Arial"/>
                          <a:cs typeface="Arial"/>
                        </a:rPr>
                        <a:t>t</a:t>
                      </a:r>
                      <a:r>
                        <a:rPr sz="800" spc="-10" dirty="0">
                          <a:latin typeface="Arial"/>
                          <a:cs typeface="Arial"/>
                        </a:rPr>
                        <a:t>ea</a:t>
                      </a:r>
                      <a:r>
                        <a:rPr sz="800" spc="10" dirty="0">
                          <a:latin typeface="Arial"/>
                          <a:cs typeface="Arial"/>
                        </a:rPr>
                        <a:t>c</a:t>
                      </a:r>
                      <a:r>
                        <a:rPr sz="800" spc="15" dirty="0">
                          <a:latin typeface="Arial"/>
                          <a:cs typeface="Arial"/>
                        </a:rPr>
                        <a:t>h</a:t>
                      </a:r>
                      <a:r>
                        <a:rPr sz="800" spc="-10" dirty="0">
                          <a:latin typeface="Arial"/>
                          <a:cs typeface="Arial"/>
                        </a:rPr>
                        <a:t>er in</a:t>
                      </a:r>
                      <a:r>
                        <a:rPr sz="800" spc="15" dirty="0">
                          <a:latin typeface="Arial"/>
                          <a:cs typeface="Arial"/>
                        </a:rPr>
                        <a:t>p</a:t>
                      </a:r>
                      <a:r>
                        <a:rPr sz="800" spc="-10" dirty="0">
                          <a:latin typeface="Arial"/>
                          <a:cs typeface="Arial"/>
                        </a:rPr>
                        <a:t>u</a:t>
                      </a:r>
                      <a:r>
                        <a:rPr sz="800" spc="15" dirty="0">
                          <a:latin typeface="Arial"/>
                          <a:cs typeface="Arial"/>
                        </a:rPr>
                        <a:t>t</a:t>
                      </a:r>
                      <a:r>
                        <a:rPr sz="800" dirty="0">
                          <a:latin typeface="Arial"/>
                          <a:cs typeface="Arial"/>
                        </a:rPr>
                        <a:t>.</a:t>
                      </a:r>
                      <a:endParaRPr sz="800">
                        <a:latin typeface="Arial"/>
                        <a:cs typeface="Arial"/>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c>
                  <a:txBody>
                    <a:bodyPr/>
                    <a:lstStyle/>
                    <a:p>
                      <a:pPr marL="182245" marR="176530" indent="24130">
                        <a:lnSpc>
                          <a:spcPts val="940"/>
                        </a:lnSpc>
                      </a:pPr>
                      <a:r>
                        <a:rPr sz="800" b="1" spc="5" dirty="0">
                          <a:latin typeface="Arial"/>
                          <a:cs typeface="Arial"/>
                        </a:rPr>
                        <a:t>G</a:t>
                      </a:r>
                      <a:r>
                        <a:rPr sz="800" b="1" spc="-5" dirty="0">
                          <a:latin typeface="Arial"/>
                          <a:cs typeface="Arial"/>
                        </a:rPr>
                        <a:t>uid</a:t>
                      </a:r>
                      <a:r>
                        <a:rPr sz="800" b="1" spc="15" dirty="0">
                          <a:latin typeface="Arial"/>
                          <a:cs typeface="Arial"/>
                        </a:rPr>
                        <a:t>e</a:t>
                      </a:r>
                      <a:r>
                        <a:rPr sz="800" b="1" dirty="0">
                          <a:latin typeface="Arial"/>
                          <a:cs typeface="Arial"/>
                        </a:rPr>
                        <a:t>d </a:t>
                      </a:r>
                      <a:r>
                        <a:rPr sz="800" b="1" spc="-25" dirty="0">
                          <a:latin typeface="Arial"/>
                          <a:cs typeface="Arial"/>
                        </a:rPr>
                        <a:t>P</a:t>
                      </a:r>
                      <a:r>
                        <a:rPr sz="800" b="1" spc="25" dirty="0">
                          <a:latin typeface="Arial"/>
                          <a:cs typeface="Arial"/>
                        </a:rPr>
                        <a:t>r</a:t>
                      </a:r>
                      <a:r>
                        <a:rPr sz="800" b="1" spc="-10" dirty="0">
                          <a:latin typeface="Arial"/>
                          <a:cs typeface="Arial"/>
                        </a:rPr>
                        <a:t>ac</a:t>
                      </a:r>
                      <a:r>
                        <a:rPr sz="800" b="1" spc="20" dirty="0">
                          <a:latin typeface="Arial"/>
                          <a:cs typeface="Arial"/>
                        </a:rPr>
                        <a:t>t</a:t>
                      </a:r>
                      <a:r>
                        <a:rPr sz="800" b="1" spc="-5" dirty="0">
                          <a:latin typeface="Arial"/>
                          <a:cs typeface="Arial"/>
                        </a:rPr>
                        <a:t>i</a:t>
                      </a:r>
                      <a:r>
                        <a:rPr sz="800" b="1" spc="15" dirty="0">
                          <a:latin typeface="Arial"/>
                          <a:cs typeface="Arial"/>
                        </a:rPr>
                        <a:t>c</a:t>
                      </a:r>
                      <a:r>
                        <a:rPr sz="800" b="1" dirty="0">
                          <a:latin typeface="Arial"/>
                          <a:cs typeface="Arial"/>
                        </a:rPr>
                        <a:t>e</a:t>
                      </a:r>
                      <a:endParaRPr sz="800" dirty="0">
                        <a:latin typeface="Arial"/>
                        <a:cs typeface="Arial"/>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r>
            </a:tbl>
          </a:graphicData>
        </a:graphic>
      </p:graphicFrame>
      <p:sp>
        <p:nvSpPr>
          <p:cNvPr id="10" name="object 10"/>
          <p:cNvSpPr txBox="1"/>
          <p:nvPr/>
        </p:nvSpPr>
        <p:spPr>
          <a:xfrm>
            <a:off x="1096747" y="6509457"/>
            <a:ext cx="2968625" cy="142875"/>
          </a:xfrm>
          <a:prstGeom prst="rect">
            <a:avLst/>
          </a:prstGeom>
        </p:spPr>
        <p:txBody>
          <a:bodyPr vert="horz" wrap="square" lIns="0" tIns="0" rIns="0" bIns="0" rtlCol="0">
            <a:spAutoFit/>
          </a:bodyPr>
          <a:lstStyle/>
          <a:p>
            <a:pPr marL="12700">
              <a:lnSpc>
                <a:spcPct val="100000"/>
              </a:lnSpc>
            </a:pPr>
            <a:r>
              <a:rPr sz="900" b="1" spc="-30" dirty="0">
                <a:latin typeface="Arial"/>
                <a:cs typeface="Arial"/>
              </a:rPr>
              <a:t>C</a:t>
            </a:r>
            <a:r>
              <a:rPr sz="900" b="1" spc="-5" dirty="0">
                <a:latin typeface="Arial"/>
                <a:cs typeface="Arial"/>
              </a:rPr>
              <a:t>op</a:t>
            </a:r>
            <a:r>
              <a:rPr sz="900" b="1" spc="-25" dirty="0">
                <a:latin typeface="Arial"/>
                <a:cs typeface="Arial"/>
              </a:rPr>
              <a:t>y</a:t>
            </a:r>
            <a:r>
              <a:rPr sz="900" b="1" spc="5" dirty="0">
                <a:latin typeface="Arial"/>
                <a:cs typeface="Arial"/>
              </a:rPr>
              <a:t>r</a:t>
            </a:r>
            <a:r>
              <a:rPr sz="900" b="1" spc="10" dirty="0">
                <a:latin typeface="Arial"/>
                <a:cs typeface="Arial"/>
              </a:rPr>
              <a:t>i</a:t>
            </a:r>
            <a:r>
              <a:rPr sz="900" b="1" spc="-5" dirty="0">
                <a:latin typeface="Arial"/>
                <a:cs typeface="Arial"/>
              </a:rPr>
              <a:t>gh</a:t>
            </a:r>
            <a:r>
              <a:rPr sz="900" b="1" dirty="0">
                <a:latin typeface="Arial"/>
                <a:cs typeface="Arial"/>
              </a:rPr>
              <a:t>t</a:t>
            </a:r>
            <a:r>
              <a:rPr sz="900" b="1" spc="-25" dirty="0">
                <a:latin typeface="Arial"/>
                <a:cs typeface="Arial"/>
              </a:rPr>
              <a:t> </a:t>
            </a:r>
            <a:r>
              <a:rPr sz="900" b="1" spc="5" dirty="0">
                <a:latin typeface="Symbol"/>
                <a:cs typeface="Symbol"/>
              </a:rPr>
              <a:t></a:t>
            </a:r>
            <a:r>
              <a:rPr sz="900" b="1" spc="35" dirty="0">
                <a:latin typeface="Times New Roman"/>
                <a:cs typeface="Times New Roman"/>
              </a:rPr>
              <a:t> </a:t>
            </a:r>
            <a:r>
              <a:rPr sz="900" b="1" dirty="0">
                <a:latin typeface="Arial"/>
                <a:cs typeface="Arial"/>
              </a:rPr>
              <a:t>20</a:t>
            </a:r>
            <a:r>
              <a:rPr sz="900" b="1" spc="-25" dirty="0">
                <a:latin typeface="Arial"/>
                <a:cs typeface="Arial"/>
              </a:rPr>
              <a:t>0</a:t>
            </a:r>
            <a:r>
              <a:rPr sz="900" b="1" dirty="0">
                <a:latin typeface="Arial"/>
                <a:cs typeface="Arial"/>
              </a:rPr>
              <a:t>8.</a:t>
            </a:r>
            <a:r>
              <a:rPr sz="900" b="1" spc="-5" dirty="0">
                <a:latin typeface="Arial"/>
                <a:cs typeface="Arial"/>
              </a:rPr>
              <a:t> </a:t>
            </a:r>
            <a:r>
              <a:rPr sz="900" b="1" spc="-15" dirty="0">
                <a:latin typeface="Arial"/>
                <a:cs typeface="Arial"/>
              </a:rPr>
              <a:t>Al</a:t>
            </a:r>
            <a:r>
              <a:rPr sz="900" b="1" dirty="0">
                <a:latin typeface="Arial"/>
                <a:cs typeface="Arial"/>
              </a:rPr>
              <a:t>l</a:t>
            </a:r>
            <a:r>
              <a:rPr sz="900" b="1" spc="-5" dirty="0">
                <a:latin typeface="Arial"/>
                <a:cs typeface="Arial"/>
              </a:rPr>
              <a:t> </a:t>
            </a:r>
            <a:r>
              <a:rPr sz="900" b="1" spc="5" dirty="0">
                <a:latin typeface="Arial"/>
                <a:cs typeface="Arial"/>
              </a:rPr>
              <a:t>r</a:t>
            </a:r>
            <a:r>
              <a:rPr sz="900" b="1" spc="-15" dirty="0">
                <a:latin typeface="Arial"/>
                <a:cs typeface="Arial"/>
              </a:rPr>
              <a:t>i</a:t>
            </a:r>
            <a:r>
              <a:rPr sz="900" b="1" spc="-5" dirty="0">
                <a:latin typeface="Arial"/>
                <a:cs typeface="Arial"/>
              </a:rPr>
              <a:t>gh</a:t>
            </a:r>
            <a:r>
              <a:rPr sz="900" b="1" spc="5" dirty="0">
                <a:latin typeface="Arial"/>
                <a:cs typeface="Arial"/>
              </a:rPr>
              <a:t>ts</a:t>
            </a:r>
            <a:r>
              <a:rPr sz="900" b="1" spc="-15" dirty="0">
                <a:latin typeface="Arial"/>
                <a:cs typeface="Arial"/>
              </a:rPr>
              <a:t> </a:t>
            </a:r>
            <a:r>
              <a:rPr sz="900" b="1" spc="5" dirty="0">
                <a:latin typeface="Arial"/>
                <a:cs typeface="Arial"/>
              </a:rPr>
              <a:t>r</a:t>
            </a:r>
            <a:r>
              <a:rPr sz="900" b="1" spc="-25" dirty="0">
                <a:latin typeface="Arial"/>
                <a:cs typeface="Arial"/>
              </a:rPr>
              <a:t>e</a:t>
            </a:r>
            <a:r>
              <a:rPr sz="900" b="1" dirty="0">
                <a:latin typeface="Arial"/>
                <a:cs typeface="Arial"/>
              </a:rPr>
              <a:t>se</a:t>
            </a:r>
            <a:r>
              <a:rPr sz="900" b="1" spc="5" dirty="0">
                <a:latin typeface="Arial"/>
                <a:cs typeface="Arial"/>
              </a:rPr>
              <a:t>r</a:t>
            </a:r>
            <a:r>
              <a:rPr sz="900" b="1" dirty="0">
                <a:latin typeface="Arial"/>
                <a:cs typeface="Arial"/>
              </a:rPr>
              <a:t>ve</a:t>
            </a:r>
            <a:r>
              <a:rPr sz="900" b="1" spc="5" dirty="0">
                <a:latin typeface="Arial"/>
                <a:cs typeface="Arial"/>
              </a:rPr>
              <a:t>d</a:t>
            </a:r>
            <a:r>
              <a:rPr sz="900" b="1" spc="-20" dirty="0">
                <a:latin typeface="Arial"/>
                <a:cs typeface="Arial"/>
              </a:rPr>
              <a:t> </a:t>
            </a:r>
            <a:r>
              <a:rPr sz="900" b="1" spc="-5" dirty="0">
                <a:latin typeface="Arial"/>
                <a:cs typeface="Arial"/>
              </a:rPr>
              <a:t>b</a:t>
            </a:r>
            <a:r>
              <a:rPr sz="900" b="1" spc="5" dirty="0">
                <a:latin typeface="Arial"/>
                <a:cs typeface="Arial"/>
              </a:rPr>
              <a:t>y</a:t>
            </a:r>
            <a:r>
              <a:rPr sz="900" b="1" spc="-15" dirty="0">
                <a:latin typeface="Arial"/>
                <a:cs typeface="Arial"/>
              </a:rPr>
              <a:t> </a:t>
            </a:r>
            <a:r>
              <a:rPr sz="900" b="1" spc="-10" dirty="0">
                <a:latin typeface="Arial"/>
                <a:cs typeface="Arial"/>
              </a:rPr>
              <a:t>C</a:t>
            </a:r>
            <a:r>
              <a:rPr sz="900" b="1" dirty="0">
                <a:latin typeface="Arial"/>
                <a:cs typeface="Arial"/>
              </a:rPr>
              <a:t>a</a:t>
            </a:r>
            <a:r>
              <a:rPr sz="900" b="1" spc="-20" dirty="0">
                <a:latin typeface="Arial"/>
                <a:cs typeface="Arial"/>
              </a:rPr>
              <a:t>t</a:t>
            </a:r>
            <a:r>
              <a:rPr sz="900" b="1" spc="-5" dirty="0">
                <a:latin typeface="Arial"/>
                <a:cs typeface="Arial"/>
              </a:rPr>
              <a:t>h</a:t>
            </a:r>
            <a:r>
              <a:rPr sz="900" b="1" spc="5" dirty="0">
                <a:latin typeface="Arial"/>
                <a:cs typeface="Arial"/>
              </a:rPr>
              <a:t>y</a:t>
            </a:r>
            <a:r>
              <a:rPr sz="900" b="1" spc="-15" dirty="0">
                <a:latin typeface="Arial"/>
                <a:cs typeface="Arial"/>
              </a:rPr>
              <a:t> </a:t>
            </a:r>
            <a:r>
              <a:rPr sz="900" b="1" spc="-10" dirty="0">
                <a:latin typeface="Arial"/>
                <a:cs typeface="Arial"/>
              </a:rPr>
              <a:t>D</a:t>
            </a:r>
            <a:r>
              <a:rPr sz="900" b="1" dirty="0">
                <a:latin typeface="Arial"/>
                <a:cs typeface="Arial"/>
              </a:rPr>
              <a:t>.</a:t>
            </a:r>
            <a:r>
              <a:rPr sz="900" b="1" spc="20" dirty="0">
                <a:latin typeface="Arial"/>
                <a:cs typeface="Arial"/>
              </a:rPr>
              <a:t> </a:t>
            </a:r>
            <a:r>
              <a:rPr sz="900" b="1" spc="-10" dirty="0">
                <a:latin typeface="Arial"/>
                <a:cs typeface="Arial"/>
              </a:rPr>
              <a:t>K</a:t>
            </a:r>
            <a:r>
              <a:rPr sz="900" b="1" spc="-25" dirty="0">
                <a:latin typeface="Arial"/>
                <a:cs typeface="Arial"/>
              </a:rPr>
              <a:t>e</a:t>
            </a:r>
            <a:r>
              <a:rPr sz="900" b="1" spc="-20" dirty="0">
                <a:latin typeface="Arial"/>
                <a:cs typeface="Arial"/>
              </a:rPr>
              <a:t>a</a:t>
            </a:r>
            <a:r>
              <a:rPr sz="900" b="1" dirty="0">
                <a:latin typeface="Arial"/>
                <a:cs typeface="Arial"/>
              </a:rPr>
              <a:t>.</a:t>
            </a:r>
            <a:endParaRPr sz="900">
              <a:latin typeface="Arial"/>
              <a:cs typeface="Arial"/>
            </a:endParaRPr>
          </a:p>
        </p:txBody>
      </p:sp>
      <p:sp>
        <p:nvSpPr>
          <p:cNvPr id="4" name="object 4" title="Line to the left of the table"/>
          <p:cNvSpPr/>
          <p:nvPr/>
        </p:nvSpPr>
        <p:spPr>
          <a:xfrm>
            <a:off x="765048" y="1057655"/>
            <a:ext cx="0" cy="5453380"/>
          </a:xfrm>
          <a:custGeom>
            <a:avLst/>
            <a:gdLst/>
            <a:ahLst/>
            <a:cxnLst/>
            <a:rect l="l" t="t" r="r" b="b"/>
            <a:pathLst>
              <a:path h="5453380">
                <a:moveTo>
                  <a:pt x="0" y="0"/>
                </a:moveTo>
                <a:lnTo>
                  <a:pt x="0" y="5452872"/>
                </a:lnTo>
              </a:path>
            </a:pathLst>
          </a:custGeom>
          <a:ln w="7365">
            <a:solidFill>
              <a:srgbClr val="000000"/>
            </a:solidFill>
          </a:ln>
        </p:spPr>
        <p:txBody>
          <a:bodyPr wrap="square" lIns="0" tIns="0" rIns="0" bIns="0" rtlCol="0"/>
          <a:lstStyle/>
          <a:p>
            <a:endParaRPr/>
          </a:p>
        </p:txBody>
      </p:sp>
      <p:sp>
        <p:nvSpPr>
          <p:cNvPr id="5" name="object 5"/>
          <p:cNvSpPr txBox="1"/>
          <p:nvPr/>
        </p:nvSpPr>
        <p:spPr>
          <a:xfrm>
            <a:off x="584087" y="1044968"/>
            <a:ext cx="153670" cy="2618740"/>
          </a:xfrm>
          <a:prstGeom prst="rect">
            <a:avLst/>
          </a:prstGeom>
        </p:spPr>
        <p:txBody>
          <a:bodyPr vert="vert" wrap="square" lIns="0" tIns="0" rIns="0" bIns="0" rtlCol="0">
            <a:spAutoFit/>
          </a:bodyPr>
          <a:lstStyle/>
          <a:p>
            <a:pPr marL="12700">
              <a:lnSpc>
                <a:spcPct val="100000"/>
              </a:lnSpc>
            </a:pPr>
            <a:r>
              <a:rPr sz="1000" dirty="0">
                <a:latin typeface="Times New Roman"/>
                <a:cs typeface="Times New Roman"/>
              </a:rPr>
              <a:t>In</a:t>
            </a:r>
            <a:r>
              <a:rPr sz="1000" spc="-20" dirty="0">
                <a:latin typeface="Times New Roman"/>
                <a:cs typeface="Times New Roman"/>
              </a:rPr>
              <a:t>t</a:t>
            </a:r>
            <a:r>
              <a:rPr sz="1000" spc="5" dirty="0">
                <a:latin typeface="Times New Roman"/>
                <a:cs typeface="Times New Roman"/>
              </a:rPr>
              <a:t>e</a:t>
            </a:r>
            <a:r>
              <a:rPr sz="1000" dirty="0">
                <a:latin typeface="Times New Roman"/>
                <a:cs typeface="Times New Roman"/>
              </a:rPr>
              <a:t>r</a:t>
            </a:r>
            <a:r>
              <a:rPr sz="1000" spc="-25" dirty="0">
                <a:latin typeface="Times New Roman"/>
                <a:cs typeface="Times New Roman"/>
              </a:rPr>
              <a:t>d</a:t>
            </a:r>
            <a:r>
              <a:rPr sz="1000" spc="5" dirty="0">
                <a:latin typeface="Times New Roman"/>
                <a:cs typeface="Times New Roman"/>
              </a:rPr>
              <a:t>i</a:t>
            </a:r>
            <a:r>
              <a:rPr sz="1000" spc="-10" dirty="0">
                <a:latin typeface="Times New Roman"/>
                <a:cs typeface="Times New Roman"/>
              </a:rPr>
              <a:t>s</a:t>
            </a:r>
            <a:r>
              <a:rPr sz="1000" spc="5" dirty="0">
                <a:latin typeface="Times New Roman"/>
                <a:cs typeface="Times New Roman"/>
              </a:rPr>
              <a:t>ci</a:t>
            </a:r>
            <a:r>
              <a:rPr sz="1000" spc="-25" dirty="0">
                <a:latin typeface="Times New Roman"/>
                <a:cs typeface="Times New Roman"/>
              </a:rPr>
              <a:t>p</a:t>
            </a:r>
            <a:r>
              <a:rPr sz="1000" spc="5" dirty="0">
                <a:latin typeface="Times New Roman"/>
                <a:cs typeface="Times New Roman"/>
              </a:rPr>
              <a:t>li</a:t>
            </a:r>
            <a:r>
              <a:rPr sz="1000" spc="-25" dirty="0">
                <a:latin typeface="Times New Roman"/>
                <a:cs typeface="Times New Roman"/>
              </a:rPr>
              <a:t>n</a:t>
            </a:r>
            <a:r>
              <a:rPr sz="1000" spc="5" dirty="0">
                <a:latin typeface="Times New Roman"/>
                <a:cs typeface="Times New Roman"/>
              </a:rPr>
              <a:t>a</a:t>
            </a:r>
            <a:r>
              <a:rPr sz="1000" dirty="0">
                <a:latin typeface="Times New Roman"/>
                <a:cs typeface="Times New Roman"/>
              </a:rPr>
              <a:t>ry</a:t>
            </a:r>
            <a:r>
              <a:rPr sz="1000" spc="-10" dirty="0">
                <a:latin typeface="Times New Roman"/>
                <a:cs typeface="Times New Roman"/>
              </a:rPr>
              <a:t> J</a:t>
            </a:r>
            <a:r>
              <a:rPr sz="1000" dirty="0">
                <a:latin typeface="Times New Roman"/>
                <a:cs typeface="Times New Roman"/>
              </a:rPr>
              <a:t>our</a:t>
            </a:r>
            <a:r>
              <a:rPr sz="1000" spc="-25" dirty="0">
                <a:latin typeface="Times New Roman"/>
                <a:cs typeface="Times New Roman"/>
              </a:rPr>
              <a:t>n</a:t>
            </a:r>
            <a:r>
              <a:rPr sz="1000" spc="5" dirty="0">
                <a:latin typeface="Times New Roman"/>
                <a:cs typeface="Times New Roman"/>
              </a:rPr>
              <a:t>a</a:t>
            </a:r>
            <a:r>
              <a:rPr sz="1000" dirty="0">
                <a:latin typeface="Times New Roman"/>
                <a:cs typeface="Times New Roman"/>
              </a:rPr>
              <a:t>l</a:t>
            </a:r>
            <a:r>
              <a:rPr sz="1000" spc="-5" dirty="0">
                <a:latin typeface="Times New Roman"/>
                <a:cs typeface="Times New Roman"/>
              </a:rPr>
              <a:t> </a:t>
            </a:r>
            <a:r>
              <a:rPr sz="1000" dirty="0">
                <a:latin typeface="Times New Roman"/>
                <a:cs typeface="Times New Roman"/>
              </a:rPr>
              <a:t>of</a:t>
            </a:r>
            <a:r>
              <a:rPr sz="1000" spc="-10" dirty="0">
                <a:latin typeface="Times New Roman"/>
                <a:cs typeface="Times New Roman"/>
              </a:rPr>
              <a:t> </a:t>
            </a:r>
            <a:r>
              <a:rPr sz="1000" spc="-20" dirty="0">
                <a:latin typeface="Times New Roman"/>
                <a:cs typeface="Times New Roman"/>
              </a:rPr>
              <a:t>T</a:t>
            </a:r>
            <a:r>
              <a:rPr sz="1000" spc="5" dirty="0">
                <a:latin typeface="Times New Roman"/>
                <a:cs typeface="Times New Roman"/>
              </a:rPr>
              <a:t>e</a:t>
            </a:r>
            <a:r>
              <a:rPr sz="1000" spc="-20" dirty="0">
                <a:latin typeface="Times New Roman"/>
                <a:cs typeface="Times New Roman"/>
              </a:rPr>
              <a:t>a</a:t>
            </a:r>
            <a:r>
              <a:rPr sz="1000" spc="5" dirty="0">
                <a:latin typeface="Times New Roman"/>
                <a:cs typeface="Times New Roman"/>
              </a:rPr>
              <a:t>c</a:t>
            </a:r>
            <a:r>
              <a:rPr sz="1000" dirty="0">
                <a:latin typeface="Times New Roman"/>
                <a:cs typeface="Times New Roman"/>
              </a:rPr>
              <a:t>h</a:t>
            </a:r>
            <a:r>
              <a:rPr sz="1000" spc="-20" dirty="0">
                <a:latin typeface="Times New Roman"/>
                <a:cs typeface="Times New Roman"/>
              </a:rPr>
              <a:t>i</a:t>
            </a:r>
            <a:r>
              <a:rPr sz="1000" dirty="0">
                <a:latin typeface="Times New Roman"/>
                <a:cs typeface="Times New Roman"/>
              </a:rPr>
              <a:t>ng</a:t>
            </a:r>
            <a:r>
              <a:rPr sz="1000" spc="-10" dirty="0">
                <a:latin typeface="Times New Roman"/>
                <a:cs typeface="Times New Roman"/>
              </a:rPr>
              <a:t> </a:t>
            </a:r>
            <a:r>
              <a:rPr sz="1000" spc="5" dirty="0">
                <a:latin typeface="Times New Roman"/>
                <a:cs typeface="Times New Roman"/>
              </a:rPr>
              <a:t>a</a:t>
            </a:r>
            <a:r>
              <a:rPr sz="1000" dirty="0">
                <a:latin typeface="Times New Roman"/>
                <a:cs typeface="Times New Roman"/>
              </a:rPr>
              <a:t>nd</a:t>
            </a:r>
            <a:r>
              <a:rPr sz="1000" spc="-10" dirty="0">
                <a:latin typeface="Times New Roman"/>
                <a:cs typeface="Times New Roman"/>
              </a:rPr>
              <a:t> </a:t>
            </a:r>
            <a:r>
              <a:rPr sz="1000" spc="-20" dirty="0">
                <a:latin typeface="Times New Roman"/>
                <a:cs typeface="Times New Roman"/>
              </a:rPr>
              <a:t>L</a:t>
            </a:r>
            <a:r>
              <a:rPr sz="1000" spc="5" dirty="0">
                <a:latin typeface="Times New Roman"/>
                <a:cs typeface="Times New Roman"/>
              </a:rPr>
              <a:t>ea</a:t>
            </a:r>
            <a:r>
              <a:rPr sz="1000" spc="-25" dirty="0">
                <a:latin typeface="Times New Roman"/>
                <a:cs typeface="Times New Roman"/>
              </a:rPr>
              <a:t>r</a:t>
            </a:r>
            <a:r>
              <a:rPr sz="1000" dirty="0">
                <a:latin typeface="Times New Roman"/>
                <a:cs typeface="Times New Roman"/>
              </a:rPr>
              <a:t>n</a:t>
            </a:r>
            <a:r>
              <a:rPr sz="1000" spc="5" dirty="0">
                <a:latin typeface="Times New Roman"/>
                <a:cs typeface="Times New Roman"/>
              </a:rPr>
              <a:t>i</a:t>
            </a:r>
            <a:r>
              <a:rPr sz="1000" dirty="0">
                <a:latin typeface="Times New Roman"/>
                <a:cs typeface="Times New Roman"/>
              </a:rPr>
              <a:t>ng</a:t>
            </a:r>
            <a:endParaRPr sz="1000">
              <a:latin typeface="Times New Roman"/>
              <a:cs typeface="Times New Roman"/>
            </a:endParaRPr>
          </a:p>
        </p:txBody>
      </p:sp>
      <p:sp>
        <p:nvSpPr>
          <p:cNvPr id="6" name="object 6"/>
          <p:cNvSpPr txBox="1"/>
          <p:nvPr/>
        </p:nvSpPr>
        <p:spPr>
          <a:xfrm>
            <a:off x="584087" y="3891788"/>
            <a:ext cx="153670" cy="528955"/>
          </a:xfrm>
          <a:prstGeom prst="rect">
            <a:avLst/>
          </a:prstGeom>
        </p:spPr>
        <p:txBody>
          <a:bodyPr vert="vert" wrap="square" lIns="0" tIns="0" rIns="0" bIns="0" rtlCol="0">
            <a:spAutoFit/>
          </a:bodyPr>
          <a:lstStyle/>
          <a:p>
            <a:pPr marL="12700">
              <a:lnSpc>
                <a:spcPct val="100000"/>
              </a:lnSpc>
            </a:pPr>
            <a:r>
              <a:rPr sz="1000" spc="-10" dirty="0">
                <a:latin typeface="Times New Roman"/>
                <a:cs typeface="Times New Roman"/>
              </a:rPr>
              <a:t>V</a:t>
            </a:r>
            <a:r>
              <a:rPr sz="1000" spc="-25" dirty="0">
                <a:latin typeface="Times New Roman"/>
                <a:cs typeface="Times New Roman"/>
              </a:rPr>
              <a:t>o</a:t>
            </a:r>
            <a:r>
              <a:rPr sz="1000" spc="-20" dirty="0">
                <a:latin typeface="Times New Roman"/>
                <a:cs typeface="Times New Roman"/>
              </a:rPr>
              <a:t>l</a:t>
            </a:r>
            <a:r>
              <a:rPr sz="1000" dirty="0">
                <a:latin typeface="Times New Roman"/>
                <a:cs typeface="Times New Roman"/>
              </a:rPr>
              <a:t>u</a:t>
            </a:r>
            <a:r>
              <a:rPr sz="1000" spc="5" dirty="0">
                <a:latin typeface="Times New Roman"/>
                <a:cs typeface="Times New Roman"/>
              </a:rPr>
              <a:t>m</a:t>
            </a:r>
            <a:r>
              <a:rPr sz="1000" dirty="0">
                <a:latin typeface="Times New Roman"/>
                <a:cs typeface="Times New Roman"/>
              </a:rPr>
              <a:t>e</a:t>
            </a:r>
            <a:r>
              <a:rPr sz="1000" spc="-5" dirty="0">
                <a:latin typeface="Times New Roman"/>
                <a:cs typeface="Times New Roman"/>
              </a:rPr>
              <a:t> </a:t>
            </a:r>
            <a:r>
              <a:rPr sz="1000" dirty="0">
                <a:latin typeface="Times New Roman"/>
                <a:cs typeface="Times New Roman"/>
              </a:rPr>
              <a:t>3</a:t>
            </a:r>
            <a:endParaRPr sz="1000">
              <a:latin typeface="Times New Roman"/>
              <a:cs typeface="Times New Roman"/>
            </a:endParaRPr>
          </a:p>
        </p:txBody>
      </p:sp>
      <p:sp>
        <p:nvSpPr>
          <p:cNvPr id="7" name="object 7"/>
          <p:cNvSpPr txBox="1"/>
          <p:nvPr/>
        </p:nvSpPr>
        <p:spPr>
          <a:xfrm>
            <a:off x="584087" y="4647722"/>
            <a:ext cx="153670" cy="537845"/>
          </a:xfrm>
          <a:prstGeom prst="rect">
            <a:avLst/>
          </a:prstGeom>
        </p:spPr>
        <p:txBody>
          <a:bodyPr vert="vert" wrap="square" lIns="0" tIns="0" rIns="0" bIns="0" rtlCol="0">
            <a:spAutoFit/>
          </a:bodyPr>
          <a:lstStyle/>
          <a:p>
            <a:pPr marL="12700">
              <a:lnSpc>
                <a:spcPct val="100000"/>
              </a:lnSpc>
            </a:pPr>
            <a:r>
              <a:rPr sz="1000" spc="-10" dirty="0">
                <a:latin typeface="Times New Roman"/>
                <a:cs typeface="Times New Roman"/>
              </a:rPr>
              <a:t>N</a:t>
            </a:r>
            <a:r>
              <a:rPr sz="1000" dirty="0">
                <a:latin typeface="Times New Roman"/>
                <a:cs typeface="Times New Roman"/>
              </a:rPr>
              <a:t>u</a:t>
            </a:r>
            <a:r>
              <a:rPr sz="1000" spc="-20" dirty="0">
                <a:latin typeface="Times New Roman"/>
                <a:cs typeface="Times New Roman"/>
              </a:rPr>
              <a:t>m</a:t>
            </a:r>
            <a:r>
              <a:rPr sz="1000" dirty="0">
                <a:latin typeface="Times New Roman"/>
                <a:cs typeface="Times New Roman"/>
              </a:rPr>
              <a:t>b</a:t>
            </a:r>
            <a:r>
              <a:rPr sz="1000" spc="5" dirty="0">
                <a:latin typeface="Times New Roman"/>
                <a:cs typeface="Times New Roman"/>
              </a:rPr>
              <a:t>e</a:t>
            </a:r>
            <a:r>
              <a:rPr sz="1000" dirty="0">
                <a:latin typeface="Times New Roman"/>
                <a:cs typeface="Times New Roman"/>
              </a:rPr>
              <a:t>r</a:t>
            </a:r>
            <a:r>
              <a:rPr sz="1000" spc="-10" dirty="0">
                <a:latin typeface="Times New Roman"/>
                <a:cs typeface="Times New Roman"/>
              </a:rPr>
              <a:t> </a:t>
            </a:r>
            <a:r>
              <a:rPr sz="1000" dirty="0">
                <a:latin typeface="Times New Roman"/>
                <a:cs typeface="Times New Roman"/>
              </a:rPr>
              <a:t>2</a:t>
            </a:r>
            <a:endParaRPr sz="1000">
              <a:latin typeface="Times New Roman"/>
              <a:cs typeface="Times New Roman"/>
            </a:endParaRPr>
          </a:p>
        </p:txBody>
      </p:sp>
      <p:sp>
        <p:nvSpPr>
          <p:cNvPr id="8" name="object 8"/>
          <p:cNvSpPr txBox="1"/>
          <p:nvPr/>
        </p:nvSpPr>
        <p:spPr>
          <a:xfrm>
            <a:off x="584087" y="5412745"/>
            <a:ext cx="153670" cy="741680"/>
          </a:xfrm>
          <a:prstGeom prst="rect">
            <a:avLst/>
          </a:prstGeom>
        </p:spPr>
        <p:txBody>
          <a:bodyPr vert="vert" wrap="square" lIns="0" tIns="0" rIns="0" bIns="0" rtlCol="0">
            <a:spAutoFit/>
          </a:bodyPr>
          <a:lstStyle/>
          <a:p>
            <a:pPr marL="12700">
              <a:lnSpc>
                <a:spcPct val="100000"/>
              </a:lnSpc>
            </a:pPr>
            <a:r>
              <a:rPr sz="1000" spc="-10" dirty="0">
                <a:latin typeface="Times New Roman"/>
                <a:cs typeface="Times New Roman"/>
              </a:rPr>
              <a:t>S</a:t>
            </a:r>
            <a:r>
              <a:rPr sz="1000" dirty="0">
                <a:latin typeface="Times New Roman"/>
                <a:cs typeface="Times New Roman"/>
              </a:rPr>
              <a:t>u</a:t>
            </a:r>
            <a:r>
              <a:rPr sz="1000" spc="-20" dirty="0">
                <a:latin typeface="Times New Roman"/>
                <a:cs typeface="Times New Roman"/>
              </a:rPr>
              <a:t>m</a:t>
            </a:r>
            <a:r>
              <a:rPr sz="1000" spc="5" dirty="0">
                <a:latin typeface="Times New Roman"/>
                <a:cs typeface="Times New Roman"/>
              </a:rPr>
              <a:t>me</a:t>
            </a:r>
            <a:r>
              <a:rPr sz="1000" dirty="0">
                <a:latin typeface="Times New Roman"/>
                <a:cs typeface="Times New Roman"/>
              </a:rPr>
              <a:t>r</a:t>
            </a:r>
            <a:r>
              <a:rPr sz="1000" spc="-10" dirty="0">
                <a:latin typeface="Times New Roman"/>
                <a:cs typeface="Times New Roman"/>
              </a:rPr>
              <a:t> </a:t>
            </a:r>
            <a:r>
              <a:rPr sz="1000" dirty="0">
                <a:latin typeface="Times New Roman"/>
                <a:cs typeface="Times New Roman"/>
              </a:rPr>
              <a:t>2</a:t>
            </a:r>
            <a:r>
              <a:rPr sz="1000" spc="-25" dirty="0">
                <a:latin typeface="Times New Roman"/>
                <a:cs typeface="Times New Roman"/>
              </a:rPr>
              <a:t>0</a:t>
            </a:r>
            <a:r>
              <a:rPr sz="1000" dirty="0">
                <a:latin typeface="Times New Roman"/>
                <a:cs typeface="Times New Roman"/>
              </a:rPr>
              <a:t>13</a:t>
            </a:r>
            <a:endParaRPr sz="1000">
              <a:latin typeface="Times New Roman"/>
              <a:cs typeface="Times New Roman"/>
            </a:endParaRPr>
          </a:p>
        </p:txBody>
      </p:sp>
      <p:sp>
        <p:nvSpPr>
          <p:cNvPr id="9" name="object 9"/>
          <p:cNvSpPr txBox="1"/>
          <p:nvPr/>
        </p:nvSpPr>
        <p:spPr>
          <a:xfrm>
            <a:off x="584087" y="6381955"/>
            <a:ext cx="153670" cy="153670"/>
          </a:xfrm>
          <a:prstGeom prst="rect">
            <a:avLst/>
          </a:prstGeom>
        </p:spPr>
        <p:txBody>
          <a:bodyPr vert="vert" wrap="square" lIns="0" tIns="0" rIns="0" bIns="0" rtlCol="0">
            <a:spAutoFit/>
          </a:bodyPr>
          <a:lstStyle/>
          <a:p>
            <a:pPr marL="12700">
              <a:lnSpc>
                <a:spcPct val="100000"/>
              </a:lnSpc>
            </a:pPr>
            <a:r>
              <a:rPr sz="1000" dirty="0">
                <a:latin typeface="Times New Roman"/>
                <a:cs typeface="Times New Roman"/>
              </a:rPr>
              <a:t>99</a:t>
            </a:r>
            <a:endParaRPr sz="1000">
              <a:latin typeface="Times New Roman"/>
              <a:cs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9" hidden="1"/>
          <p:cNvSpPr>
            <a:spLocks noGrp="1"/>
          </p:cNvSpPr>
          <p:nvPr>
            <p:ph type="title"/>
          </p:nvPr>
        </p:nvSpPr>
        <p:spPr>
          <a:xfrm>
            <a:off x="388620" y="402335"/>
            <a:ext cx="6995159" cy="276999"/>
          </a:xfrm>
        </p:spPr>
        <p:txBody>
          <a:bodyPr/>
          <a:lstStyle/>
          <a:p>
            <a:r>
              <a:rPr lang="en-US" dirty="0" smtClean="0"/>
              <a:t>Appendix B (Continued)</a:t>
            </a:r>
            <a:endParaRPr lang="en-US" dirty="0"/>
          </a:p>
        </p:txBody>
      </p:sp>
      <p:graphicFrame>
        <p:nvGraphicFramePr>
          <p:cNvPr id="8" name="object 8" title="Culturally Responsive Lesson Plan Rubric"/>
          <p:cNvGraphicFramePr>
            <a:graphicFrameLocks noGrp="1"/>
          </p:cNvGraphicFramePr>
          <p:nvPr>
            <p:extLst>
              <p:ext uri="{D42A27DB-BD31-4B8C-83A1-F6EECF244321}">
                <p14:modId xmlns:p14="http://schemas.microsoft.com/office/powerpoint/2010/main" val="3099066762"/>
              </p:ext>
            </p:extLst>
          </p:nvPr>
        </p:nvGraphicFramePr>
        <p:xfrm>
          <a:off x="1139316" y="992022"/>
          <a:ext cx="8013190" cy="5717258"/>
        </p:xfrm>
        <a:graphic>
          <a:graphicData uri="http://schemas.openxmlformats.org/drawingml/2006/table">
            <a:tbl>
              <a:tblPr firstRow="1" bandRow="1">
                <a:tableStyleId>{2D5ABB26-0587-4C30-8999-92F81FD0307C}</a:tableStyleId>
              </a:tblPr>
              <a:tblGrid>
                <a:gridCol w="1840991"/>
                <a:gridCol w="1828800"/>
                <a:gridCol w="1773936"/>
                <a:gridCol w="1770888"/>
                <a:gridCol w="798575"/>
              </a:tblGrid>
              <a:tr h="291820">
                <a:tc gridSpan="5">
                  <a:txBody>
                    <a:bodyPr/>
                    <a:lstStyle/>
                    <a:p>
                      <a:pPr marL="12065">
                        <a:lnSpc>
                          <a:spcPct val="100000"/>
                        </a:lnSpc>
                      </a:pPr>
                      <a:r>
                        <a:rPr sz="1000" spc="-10" dirty="0">
                          <a:latin typeface="Arial"/>
                          <a:cs typeface="Arial"/>
                        </a:rPr>
                        <a:t>Cu</a:t>
                      </a:r>
                      <a:r>
                        <a:rPr sz="1000" spc="15" dirty="0">
                          <a:latin typeface="Arial"/>
                          <a:cs typeface="Arial"/>
                        </a:rPr>
                        <a:t>l</a:t>
                      </a:r>
                      <a:r>
                        <a:rPr sz="1000" spc="5" dirty="0">
                          <a:latin typeface="Arial"/>
                          <a:cs typeface="Arial"/>
                        </a:rPr>
                        <a:t>t</a:t>
                      </a:r>
                      <a:r>
                        <a:rPr sz="1000" spc="-10" dirty="0">
                          <a:latin typeface="Arial"/>
                          <a:cs typeface="Arial"/>
                        </a:rPr>
                        <a:t>u</a:t>
                      </a:r>
                      <a:r>
                        <a:rPr sz="1000" dirty="0">
                          <a:latin typeface="Arial"/>
                          <a:cs typeface="Arial"/>
                        </a:rPr>
                        <a:t>r</a:t>
                      </a:r>
                      <a:r>
                        <a:rPr sz="1000" spc="-10" dirty="0">
                          <a:latin typeface="Arial"/>
                          <a:cs typeface="Arial"/>
                        </a:rPr>
                        <a:t>al</a:t>
                      </a:r>
                      <a:r>
                        <a:rPr sz="1000" spc="15" dirty="0">
                          <a:latin typeface="Arial"/>
                          <a:cs typeface="Arial"/>
                        </a:rPr>
                        <a:t>l</a:t>
                      </a:r>
                      <a:r>
                        <a:rPr sz="1000" dirty="0">
                          <a:latin typeface="Arial"/>
                          <a:cs typeface="Arial"/>
                        </a:rPr>
                        <a:t>y</a:t>
                      </a:r>
                      <a:r>
                        <a:rPr sz="1000" spc="-15" dirty="0">
                          <a:latin typeface="Arial"/>
                          <a:cs typeface="Arial"/>
                        </a:rPr>
                        <a:t> </a:t>
                      </a:r>
                      <a:r>
                        <a:rPr sz="1000" spc="-10" dirty="0">
                          <a:latin typeface="Arial"/>
                          <a:cs typeface="Arial"/>
                        </a:rPr>
                        <a:t>Re</a:t>
                      </a:r>
                      <a:r>
                        <a:rPr sz="1000" spc="-25" dirty="0">
                          <a:latin typeface="Arial"/>
                          <a:cs typeface="Arial"/>
                        </a:rPr>
                        <a:t>s</a:t>
                      </a:r>
                      <a:r>
                        <a:rPr sz="1000" spc="-10" dirty="0">
                          <a:latin typeface="Arial"/>
                          <a:cs typeface="Arial"/>
                        </a:rPr>
                        <a:t>po</a:t>
                      </a:r>
                      <a:r>
                        <a:rPr sz="1000" spc="15" dirty="0">
                          <a:latin typeface="Arial"/>
                          <a:cs typeface="Arial"/>
                        </a:rPr>
                        <a:t>n</a:t>
                      </a:r>
                      <a:r>
                        <a:rPr sz="1000" spc="-25" dirty="0">
                          <a:latin typeface="Arial"/>
                          <a:cs typeface="Arial"/>
                        </a:rPr>
                        <a:t>s</a:t>
                      </a:r>
                      <a:r>
                        <a:rPr sz="1000" spc="-10" dirty="0">
                          <a:latin typeface="Arial"/>
                          <a:cs typeface="Arial"/>
                        </a:rPr>
                        <a:t>i</a:t>
                      </a:r>
                      <a:r>
                        <a:rPr sz="1000" spc="45" dirty="0">
                          <a:latin typeface="Arial"/>
                          <a:cs typeface="Arial"/>
                        </a:rPr>
                        <a:t>v</a:t>
                      </a:r>
                      <a:r>
                        <a:rPr sz="1000" dirty="0">
                          <a:latin typeface="Arial"/>
                          <a:cs typeface="Arial"/>
                        </a:rPr>
                        <a:t>e</a:t>
                      </a:r>
                      <a:r>
                        <a:rPr sz="1000" spc="-25" dirty="0">
                          <a:latin typeface="Arial"/>
                          <a:cs typeface="Arial"/>
                        </a:rPr>
                        <a:t> </a:t>
                      </a:r>
                      <a:r>
                        <a:rPr sz="1000" spc="-10" dirty="0">
                          <a:latin typeface="Arial"/>
                          <a:cs typeface="Arial"/>
                        </a:rPr>
                        <a:t>Le</a:t>
                      </a:r>
                      <a:r>
                        <a:rPr sz="1000" spc="-25" dirty="0">
                          <a:latin typeface="Arial"/>
                          <a:cs typeface="Arial"/>
                        </a:rPr>
                        <a:t>s</a:t>
                      </a:r>
                      <a:r>
                        <a:rPr sz="1000" dirty="0">
                          <a:latin typeface="Arial"/>
                          <a:cs typeface="Arial"/>
                        </a:rPr>
                        <a:t>s</a:t>
                      </a:r>
                      <a:r>
                        <a:rPr sz="1000" spc="-10" dirty="0">
                          <a:latin typeface="Arial"/>
                          <a:cs typeface="Arial"/>
                        </a:rPr>
                        <a:t>o</a:t>
                      </a:r>
                      <a:r>
                        <a:rPr sz="1000" dirty="0">
                          <a:latin typeface="Arial"/>
                          <a:cs typeface="Arial"/>
                        </a:rPr>
                        <a:t>n P</a:t>
                      </a:r>
                      <a:r>
                        <a:rPr sz="1000" spc="15" dirty="0">
                          <a:latin typeface="Arial"/>
                          <a:cs typeface="Arial"/>
                        </a:rPr>
                        <a:t>l</a:t>
                      </a:r>
                      <a:r>
                        <a:rPr sz="1000" spc="-10" dirty="0">
                          <a:latin typeface="Arial"/>
                          <a:cs typeface="Arial"/>
                        </a:rPr>
                        <a:t>a</a:t>
                      </a:r>
                      <a:r>
                        <a:rPr sz="1000" dirty="0">
                          <a:latin typeface="Arial"/>
                          <a:cs typeface="Arial"/>
                        </a:rPr>
                        <a:t>n </a:t>
                      </a:r>
                      <a:r>
                        <a:rPr sz="1000" spc="-10" dirty="0">
                          <a:latin typeface="Arial"/>
                          <a:cs typeface="Arial"/>
                        </a:rPr>
                        <a:t>Rub</a:t>
                      </a:r>
                      <a:r>
                        <a:rPr sz="1000" dirty="0">
                          <a:latin typeface="Arial"/>
                          <a:cs typeface="Arial"/>
                        </a:rPr>
                        <a:t>r</a:t>
                      </a:r>
                      <a:r>
                        <a:rPr sz="1000" spc="15" dirty="0">
                          <a:latin typeface="Arial"/>
                          <a:cs typeface="Arial"/>
                        </a:rPr>
                        <a:t>i</a:t>
                      </a:r>
                      <a:r>
                        <a:rPr sz="1000" dirty="0">
                          <a:latin typeface="Arial"/>
                          <a:cs typeface="Arial"/>
                        </a:rPr>
                        <a:t>c</a:t>
                      </a:r>
                      <a:r>
                        <a:rPr sz="1000" spc="-15" dirty="0">
                          <a:latin typeface="Arial"/>
                          <a:cs typeface="Arial"/>
                        </a:rPr>
                        <a:t> </a:t>
                      </a:r>
                      <a:r>
                        <a:rPr sz="1000" dirty="0">
                          <a:latin typeface="Arial"/>
                          <a:cs typeface="Arial"/>
                        </a:rPr>
                        <a:t>(</a:t>
                      </a:r>
                      <a:r>
                        <a:rPr sz="1000" spc="-10" dirty="0">
                          <a:latin typeface="Arial"/>
                          <a:cs typeface="Arial"/>
                        </a:rPr>
                        <a:t>Con</a:t>
                      </a:r>
                      <a:r>
                        <a:rPr sz="1000" spc="-20" dirty="0">
                          <a:latin typeface="Arial"/>
                          <a:cs typeface="Arial"/>
                        </a:rPr>
                        <a:t>t</a:t>
                      </a:r>
                      <a:r>
                        <a:rPr sz="1000" spc="15" dirty="0">
                          <a:latin typeface="Arial"/>
                          <a:cs typeface="Arial"/>
                        </a:rPr>
                        <a:t>i</a:t>
                      </a:r>
                      <a:r>
                        <a:rPr sz="1000" spc="-10" dirty="0">
                          <a:latin typeface="Arial"/>
                          <a:cs typeface="Arial"/>
                        </a:rPr>
                        <a:t>nued)</a:t>
                      </a:r>
                      <a:endParaRPr sz="1000" dirty="0">
                        <a:latin typeface="Arial"/>
                        <a:cs typeface="Arial"/>
                      </a:endParaRPr>
                    </a:p>
                  </a:txBody>
                  <a:tcPr marL="0" marR="0" marT="0" marB="0">
                    <a:lnB w="7366">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274319">
                <a:tc>
                  <a:txBody>
                    <a:bodyPr/>
                    <a:lstStyle/>
                    <a:p>
                      <a:pPr marL="401320">
                        <a:lnSpc>
                          <a:spcPct val="100000"/>
                        </a:lnSpc>
                      </a:pPr>
                      <a:r>
                        <a:rPr sz="1000" b="1" dirty="0">
                          <a:latin typeface="Arial"/>
                          <a:cs typeface="Arial"/>
                        </a:rPr>
                        <a:t>(</a:t>
                      </a:r>
                      <a:r>
                        <a:rPr sz="1000" b="1" spc="-10" dirty="0">
                          <a:latin typeface="Arial"/>
                          <a:cs typeface="Arial"/>
                        </a:rPr>
                        <a:t>4</a:t>
                      </a:r>
                      <a:r>
                        <a:rPr sz="1000" b="1" dirty="0">
                          <a:latin typeface="Arial"/>
                          <a:cs typeface="Arial"/>
                        </a:rPr>
                        <a:t>)</a:t>
                      </a:r>
                      <a:r>
                        <a:rPr sz="1000" b="1" spc="10" dirty="0">
                          <a:latin typeface="Arial"/>
                          <a:cs typeface="Arial"/>
                        </a:rPr>
                        <a:t> </a:t>
                      </a:r>
                      <a:r>
                        <a:rPr sz="1000" b="1" spc="-10" dirty="0">
                          <a:latin typeface="Arial"/>
                          <a:cs typeface="Arial"/>
                        </a:rPr>
                        <a:t>D</a:t>
                      </a:r>
                      <a:r>
                        <a:rPr sz="1000" b="1" spc="5" dirty="0">
                          <a:latin typeface="Arial"/>
                          <a:cs typeface="Arial"/>
                        </a:rPr>
                        <a:t>i</a:t>
                      </a:r>
                      <a:r>
                        <a:rPr sz="1000" b="1" spc="-10" dirty="0">
                          <a:latin typeface="Arial"/>
                          <a:cs typeface="Arial"/>
                        </a:rPr>
                        <a:t>s</a:t>
                      </a:r>
                      <a:r>
                        <a:rPr sz="1000" b="1" dirty="0">
                          <a:latin typeface="Arial"/>
                          <a:cs typeface="Arial"/>
                        </a:rPr>
                        <a:t>t</a:t>
                      </a:r>
                      <a:r>
                        <a:rPr sz="1000" b="1" spc="-20" dirty="0">
                          <a:latin typeface="Arial"/>
                          <a:cs typeface="Arial"/>
                        </a:rPr>
                        <a:t>i</a:t>
                      </a:r>
                      <a:r>
                        <a:rPr sz="1000" b="1" spc="5" dirty="0">
                          <a:latin typeface="Arial"/>
                          <a:cs typeface="Arial"/>
                        </a:rPr>
                        <a:t>n</a:t>
                      </a:r>
                      <a:r>
                        <a:rPr sz="1000" b="1" spc="-20" dirty="0">
                          <a:latin typeface="Arial"/>
                          <a:cs typeface="Arial"/>
                        </a:rPr>
                        <a:t>g</a:t>
                      </a:r>
                      <a:r>
                        <a:rPr sz="1000" b="1" spc="5" dirty="0">
                          <a:latin typeface="Arial"/>
                          <a:cs typeface="Arial"/>
                        </a:rPr>
                        <a:t>ui</a:t>
                      </a:r>
                      <a:r>
                        <a:rPr sz="1000" b="1" spc="-35" dirty="0">
                          <a:latin typeface="Arial"/>
                          <a:cs typeface="Arial"/>
                        </a:rPr>
                        <a:t>s</a:t>
                      </a:r>
                      <a:r>
                        <a:rPr sz="1000" b="1" spc="5" dirty="0">
                          <a:latin typeface="Arial"/>
                          <a:cs typeface="Arial"/>
                        </a:rPr>
                        <a:t>h</a:t>
                      </a:r>
                      <a:r>
                        <a:rPr sz="1000" b="1" spc="-10" dirty="0">
                          <a:latin typeface="Arial"/>
                          <a:cs typeface="Arial"/>
                        </a:rPr>
                        <a:t>e</a:t>
                      </a:r>
                      <a:r>
                        <a:rPr sz="1000" b="1" dirty="0">
                          <a:latin typeface="Arial"/>
                          <a:cs typeface="Arial"/>
                        </a:rPr>
                        <a:t>d</a:t>
                      </a:r>
                      <a:endParaRPr sz="10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523240">
                        <a:lnSpc>
                          <a:spcPct val="100000"/>
                        </a:lnSpc>
                      </a:pPr>
                      <a:r>
                        <a:rPr sz="1000" b="1" dirty="0">
                          <a:latin typeface="Arial"/>
                          <a:cs typeface="Arial"/>
                        </a:rPr>
                        <a:t>(</a:t>
                      </a:r>
                      <a:r>
                        <a:rPr sz="1000" b="1" spc="-10" dirty="0">
                          <a:latin typeface="Arial"/>
                          <a:cs typeface="Arial"/>
                        </a:rPr>
                        <a:t>3</a:t>
                      </a:r>
                      <a:r>
                        <a:rPr sz="1000" b="1" dirty="0">
                          <a:latin typeface="Arial"/>
                          <a:cs typeface="Arial"/>
                        </a:rPr>
                        <a:t>)</a:t>
                      </a:r>
                      <a:r>
                        <a:rPr sz="1000" b="1" spc="10" dirty="0">
                          <a:latin typeface="Arial"/>
                          <a:cs typeface="Arial"/>
                        </a:rPr>
                        <a:t> </a:t>
                      </a:r>
                      <a:r>
                        <a:rPr sz="1000" b="1" dirty="0">
                          <a:latin typeface="Arial"/>
                          <a:cs typeface="Arial"/>
                        </a:rPr>
                        <a:t>P</a:t>
                      </a:r>
                      <a:r>
                        <a:rPr sz="1000" b="1" spc="-10" dirty="0">
                          <a:latin typeface="Arial"/>
                          <a:cs typeface="Arial"/>
                        </a:rPr>
                        <a:t>r</a:t>
                      </a:r>
                      <a:r>
                        <a:rPr sz="1000" b="1" spc="5" dirty="0">
                          <a:latin typeface="Arial"/>
                          <a:cs typeface="Arial"/>
                        </a:rPr>
                        <a:t>o</a:t>
                      </a:r>
                      <a:r>
                        <a:rPr sz="1000" b="1" spc="-25" dirty="0">
                          <a:latin typeface="Arial"/>
                          <a:cs typeface="Arial"/>
                        </a:rPr>
                        <a:t>f</a:t>
                      </a:r>
                      <a:r>
                        <a:rPr sz="1000" b="1" spc="5" dirty="0">
                          <a:latin typeface="Arial"/>
                          <a:cs typeface="Arial"/>
                        </a:rPr>
                        <a:t>i</a:t>
                      </a:r>
                      <a:r>
                        <a:rPr sz="1000" b="1" spc="-10" dirty="0">
                          <a:latin typeface="Arial"/>
                          <a:cs typeface="Arial"/>
                        </a:rPr>
                        <a:t>c</a:t>
                      </a:r>
                      <a:r>
                        <a:rPr sz="1000" b="1" spc="5" dirty="0">
                          <a:latin typeface="Arial"/>
                          <a:cs typeface="Arial"/>
                        </a:rPr>
                        <a:t>i</a:t>
                      </a:r>
                      <a:r>
                        <a:rPr sz="1000" b="1" spc="-10" dirty="0">
                          <a:latin typeface="Arial"/>
                          <a:cs typeface="Arial"/>
                        </a:rPr>
                        <a:t>e</a:t>
                      </a:r>
                      <a:r>
                        <a:rPr sz="1000" b="1" spc="5" dirty="0">
                          <a:latin typeface="Arial"/>
                          <a:cs typeface="Arial"/>
                        </a:rPr>
                        <a:t>n</a:t>
                      </a:r>
                      <a:r>
                        <a:rPr sz="1000" b="1" dirty="0">
                          <a:latin typeface="Arial"/>
                          <a:cs typeface="Arial"/>
                        </a:rPr>
                        <a:t>t</a:t>
                      </a:r>
                      <a:endParaRPr sz="1000">
                        <a:latin typeface="Arial"/>
                        <a:cs typeface="Arial"/>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455930">
                        <a:lnSpc>
                          <a:spcPct val="100000"/>
                        </a:lnSpc>
                      </a:pPr>
                      <a:r>
                        <a:rPr sz="1000" b="1" dirty="0">
                          <a:latin typeface="Arial"/>
                          <a:cs typeface="Arial"/>
                        </a:rPr>
                        <a:t>(</a:t>
                      </a:r>
                      <a:r>
                        <a:rPr sz="1000" b="1" spc="-10" dirty="0">
                          <a:latin typeface="Arial"/>
                          <a:cs typeface="Arial"/>
                        </a:rPr>
                        <a:t>2</a:t>
                      </a:r>
                      <a:r>
                        <a:rPr sz="1000" b="1" dirty="0">
                          <a:latin typeface="Arial"/>
                          <a:cs typeface="Arial"/>
                        </a:rPr>
                        <a:t>)</a:t>
                      </a:r>
                      <a:r>
                        <a:rPr sz="1000" b="1" spc="10" dirty="0">
                          <a:latin typeface="Arial"/>
                          <a:cs typeface="Arial"/>
                        </a:rPr>
                        <a:t> </a:t>
                      </a:r>
                      <a:r>
                        <a:rPr sz="1000" b="1" spc="-35" dirty="0">
                          <a:latin typeface="Arial"/>
                          <a:cs typeface="Arial"/>
                        </a:rPr>
                        <a:t>A</a:t>
                      </a:r>
                      <a:r>
                        <a:rPr sz="1000" b="1" spc="5" dirty="0">
                          <a:latin typeface="Arial"/>
                          <a:cs typeface="Arial"/>
                        </a:rPr>
                        <a:t>pp</a:t>
                      </a:r>
                      <a:r>
                        <a:rPr sz="1000" b="1" spc="-10" dirty="0">
                          <a:latin typeface="Arial"/>
                          <a:cs typeface="Arial"/>
                        </a:rPr>
                        <a:t>re</a:t>
                      </a:r>
                      <a:r>
                        <a:rPr sz="1000" b="1" spc="5" dirty="0">
                          <a:latin typeface="Arial"/>
                          <a:cs typeface="Arial"/>
                        </a:rPr>
                        <a:t>n</a:t>
                      </a:r>
                      <a:r>
                        <a:rPr sz="1000" b="1" dirty="0">
                          <a:latin typeface="Arial"/>
                          <a:cs typeface="Arial"/>
                        </a:rPr>
                        <a:t>t</a:t>
                      </a:r>
                      <a:r>
                        <a:rPr sz="1000" b="1" spc="5" dirty="0">
                          <a:latin typeface="Arial"/>
                          <a:cs typeface="Arial"/>
                        </a:rPr>
                        <a:t>i</a:t>
                      </a:r>
                      <a:r>
                        <a:rPr sz="1000" b="1" spc="-10" dirty="0">
                          <a:latin typeface="Arial"/>
                          <a:cs typeface="Arial"/>
                        </a:rPr>
                        <a:t>ce</a:t>
                      </a:r>
                      <a:endParaRPr sz="1000">
                        <a:latin typeface="Arial"/>
                        <a:cs typeface="Arial"/>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575310">
                        <a:lnSpc>
                          <a:spcPct val="100000"/>
                        </a:lnSpc>
                      </a:pPr>
                      <a:r>
                        <a:rPr sz="1000" b="1" dirty="0">
                          <a:latin typeface="Arial"/>
                          <a:cs typeface="Arial"/>
                        </a:rPr>
                        <a:t>(</a:t>
                      </a:r>
                      <a:r>
                        <a:rPr sz="1000" b="1" spc="-10" dirty="0">
                          <a:latin typeface="Arial"/>
                          <a:cs typeface="Arial"/>
                        </a:rPr>
                        <a:t>1</a:t>
                      </a:r>
                      <a:r>
                        <a:rPr sz="1000" b="1" dirty="0">
                          <a:latin typeface="Arial"/>
                          <a:cs typeface="Arial"/>
                        </a:rPr>
                        <a:t>)</a:t>
                      </a:r>
                      <a:r>
                        <a:rPr sz="1000" b="1" spc="10" dirty="0">
                          <a:latin typeface="Arial"/>
                          <a:cs typeface="Arial"/>
                        </a:rPr>
                        <a:t> </a:t>
                      </a:r>
                      <a:r>
                        <a:rPr sz="1000" b="1" spc="-10" dirty="0">
                          <a:latin typeface="Arial"/>
                          <a:cs typeface="Arial"/>
                        </a:rPr>
                        <a:t>N</a:t>
                      </a:r>
                      <a:r>
                        <a:rPr sz="1000" b="1" spc="5" dirty="0">
                          <a:latin typeface="Arial"/>
                          <a:cs typeface="Arial"/>
                        </a:rPr>
                        <a:t>o</a:t>
                      </a:r>
                      <a:r>
                        <a:rPr sz="1000" b="1" spc="-10" dirty="0">
                          <a:latin typeface="Arial"/>
                          <a:cs typeface="Arial"/>
                        </a:rPr>
                        <a:t>v</a:t>
                      </a:r>
                      <a:r>
                        <a:rPr sz="1000" b="1" spc="5" dirty="0">
                          <a:latin typeface="Arial"/>
                          <a:cs typeface="Arial"/>
                        </a:rPr>
                        <a:t>i</a:t>
                      </a:r>
                      <a:r>
                        <a:rPr sz="1000" b="1" spc="-10" dirty="0">
                          <a:latin typeface="Arial"/>
                          <a:cs typeface="Arial"/>
                        </a:rPr>
                        <a:t>ce</a:t>
                      </a:r>
                      <a:endParaRPr sz="10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endParaRPr sz="10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r>
              <a:tr h="2398776">
                <a:tc>
                  <a:txBody>
                    <a:bodyPr/>
                    <a:lstStyle/>
                    <a:p>
                      <a:pPr marL="294640" marR="57150" indent="-228600" algn="just">
                        <a:lnSpc>
                          <a:spcPct val="93000"/>
                        </a:lnSpc>
                        <a:buFont typeface="Symbol"/>
                        <a:buChar char=""/>
                        <a:tabLst>
                          <a:tab pos="295275" algn="l"/>
                        </a:tabLst>
                      </a:pPr>
                      <a:r>
                        <a:rPr sz="800" spc="65" dirty="0">
                          <a:latin typeface="Arial"/>
                          <a:cs typeface="Arial"/>
                        </a:rPr>
                        <a:t>W</a:t>
                      </a:r>
                      <a:r>
                        <a:rPr sz="800" spc="-35" dirty="0">
                          <a:latin typeface="Arial"/>
                          <a:cs typeface="Arial"/>
                        </a:rPr>
                        <a:t>o</a:t>
                      </a:r>
                      <a:r>
                        <a:rPr sz="800" dirty="0">
                          <a:latin typeface="Arial"/>
                          <a:cs typeface="Arial"/>
                        </a:rPr>
                        <a:t>r</a:t>
                      </a:r>
                      <a:r>
                        <a:rPr sz="800" spc="-15" dirty="0">
                          <a:latin typeface="Arial"/>
                          <a:cs typeface="Arial"/>
                        </a:rPr>
                        <a:t>k</a:t>
                      </a:r>
                      <a:r>
                        <a:rPr sz="800" spc="10" dirty="0">
                          <a:latin typeface="Arial"/>
                          <a:cs typeface="Arial"/>
                        </a:rPr>
                        <a:t>s</a:t>
                      </a:r>
                      <a:r>
                        <a:rPr sz="800" spc="-10" dirty="0">
                          <a:latin typeface="Arial"/>
                          <a:cs typeface="Arial"/>
                        </a:rPr>
                        <a:t>hee</a:t>
                      </a:r>
                      <a:r>
                        <a:rPr sz="800" spc="-5" dirty="0">
                          <a:latin typeface="Arial"/>
                          <a:cs typeface="Arial"/>
                        </a:rPr>
                        <a:t>t</a:t>
                      </a:r>
                      <a:r>
                        <a:rPr sz="800" dirty="0">
                          <a:latin typeface="Arial"/>
                          <a:cs typeface="Arial"/>
                        </a:rPr>
                        <a:t>s  </a:t>
                      </a:r>
                      <a:r>
                        <a:rPr sz="800" spc="-80" dirty="0">
                          <a:latin typeface="Arial"/>
                          <a:cs typeface="Arial"/>
                        </a:rPr>
                        <a:t> </a:t>
                      </a:r>
                      <a:r>
                        <a:rPr sz="800" spc="-10" dirty="0">
                          <a:latin typeface="Arial"/>
                          <a:cs typeface="Arial"/>
                        </a:rPr>
                        <a:t>a</a:t>
                      </a:r>
                      <a:r>
                        <a:rPr sz="800" spc="20" dirty="0">
                          <a:latin typeface="Arial"/>
                          <a:cs typeface="Arial"/>
                        </a:rPr>
                        <a:t>r</a:t>
                      </a:r>
                      <a:r>
                        <a:rPr sz="800" dirty="0">
                          <a:latin typeface="Arial"/>
                          <a:cs typeface="Arial"/>
                        </a:rPr>
                        <a:t>e  </a:t>
                      </a:r>
                      <a:r>
                        <a:rPr sz="800" spc="-105" dirty="0">
                          <a:latin typeface="Arial"/>
                          <a:cs typeface="Arial"/>
                        </a:rPr>
                        <a:t> </a:t>
                      </a:r>
                      <a:r>
                        <a:rPr sz="800" spc="-10" dirty="0">
                          <a:latin typeface="Arial"/>
                          <a:cs typeface="Arial"/>
                        </a:rPr>
                        <a:t>a</a:t>
                      </a:r>
                      <a:r>
                        <a:rPr sz="800" spc="15" dirty="0">
                          <a:latin typeface="Arial"/>
                          <a:cs typeface="Arial"/>
                        </a:rPr>
                        <a:t>ll</a:t>
                      </a:r>
                      <a:r>
                        <a:rPr sz="800" spc="-10" dirty="0">
                          <a:latin typeface="Arial"/>
                          <a:cs typeface="Arial"/>
                        </a:rPr>
                        <a:t>o</a:t>
                      </a:r>
                      <a:r>
                        <a:rPr sz="800" dirty="0">
                          <a:latin typeface="Arial"/>
                          <a:cs typeface="Arial"/>
                        </a:rPr>
                        <a:t>w</a:t>
                      </a:r>
                      <a:r>
                        <a:rPr sz="800" spc="-10" dirty="0">
                          <a:latin typeface="Arial"/>
                          <a:cs typeface="Arial"/>
                        </a:rPr>
                        <a:t>e</a:t>
                      </a:r>
                      <a:r>
                        <a:rPr sz="800" dirty="0">
                          <a:latin typeface="Arial"/>
                          <a:cs typeface="Arial"/>
                        </a:rPr>
                        <a:t>d  </a:t>
                      </a:r>
                      <a:r>
                        <a:rPr sz="800" spc="-100" dirty="0">
                          <a:latin typeface="Arial"/>
                          <a:cs typeface="Arial"/>
                        </a:rPr>
                        <a:t> </a:t>
                      </a:r>
                      <a:r>
                        <a:rPr sz="800" spc="15" dirty="0">
                          <a:latin typeface="Arial"/>
                          <a:cs typeface="Arial"/>
                        </a:rPr>
                        <a:t>h</a:t>
                      </a:r>
                      <a:r>
                        <a:rPr sz="800" spc="-10" dirty="0">
                          <a:latin typeface="Arial"/>
                          <a:cs typeface="Arial"/>
                        </a:rPr>
                        <a:t>e</a:t>
                      </a:r>
                      <a:r>
                        <a:rPr sz="800" spc="20" dirty="0">
                          <a:latin typeface="Arial"/>
                          <a:cs typeface="Arial"/>
                        </a:rPr>
                        <a:t>r</a:t>
                      </a:r>
                      <a:r>
                        <a:rPr sz="800" spc="-10" dirty="0">
                          <a:latin typeface="Arial"/>
                          <a:cs typeface="Arial"/>
                        </a:rPr>
                        <a:t>e. </a:t>
                      </a:r>
                      <a:r>
                        <a:rPr sz="800" dirty="0">
                          <a:latin typeface="Arial"/>
                          <a:cs typeface="Arial"/>
                        </a:rPr>
                        <a:t>S</a:t>
                      </a:r>
                      <a:r>
                        <a:rPr sz="800" spc="-5" dirty="0">
                          <a:latin typeface="Arial"/>
                          <a:cs typeface="Arial"/>
                        </a:rPr>
                        <a:t>t</a:t>
                      </a:r>
                      <a:r>
                        <a:rPr sz="800" spc="15" dirty="0">
                          <a:latin typeface="Arial"/>
                          <a:cs typeface="Arial"/>
                        </a:rPr>
                        <a:t>ud</a:t>
                      </a:r>
                      <a:r>
                        <a:rPr sz="800" spc="-10" dirty="0">
                          <a:latin typeface="Arial"/>
                          <a:cs typeface="Arial"/>
                        </a:rPr>
                        <a:t>en</a:t>
                      </a:r>
                      <a:r>
                        <a:rPr sz="800" spc="-5" dirty="0">
                          <a:latin typeface="Arial"/>
                          <a:cs typeface="Arial"/>
                        </a:rPr>
                        <a:t>t</a:t>
                      </a:r>
                      <a:r>
                        <a:rPr sz="800" dirty="0">
                          <a:latin typeface="Arial"/>
                          <a:cs typeface="Arial"/>
                        </a:rPr>
                        <a:t>s   </a:t>
                      </a:r>
                      <a:r>
                        <a:rPr sz="800" spc="55" dirty="0">
                          <a:latin typeface="Arial"/>
                          <a:cs typeface="Arial"/>
                        </a:rPr>
                        <a:t> </a:t>
                      </a:r>
                      <a:r>
                        <a:rPr sz="800" spc="-10" dirty="0">
                          <a:latin typeface="Arial"/>
                          <a:cs typeface="Arial"/>
                        </a:rPr>
                        <a:t>a</a:t>
                      </a:r>
                      <a:r>
                        <a:rPr sz="800" spc="20" dirty="0">
                          <a:latin typeface="Arial"/>
                          <a:cs typeface="Arial"/>
                        </a:rPr>
                        <a:t>r</a:t>
                      </a:r>
                      <a:r>
                        <a:rPr sz="800" dirty="0">
                          <a:latin typeface="Arial"/>
                          <a:cs typeface="Arial"/>
                        </a:rPr>
                        <a:t>e   </a:t>
                      </a:r>
                      <a:r>
                        <a:rPr sz="800" spc="10" dirty="0">
                          <a:latin typeface="Arial"/>
                          <a:cs typeface="Arial"/>
                        </a:rPr>
                        <a:t> </a:t>
                      </a:r>
                      <a:r>
                        <a:rPr sz="800" spc="-10" dirty="0">
                          <a:latin typeface="Arial"/>
                          <a:cs typeface="Arial"/>
                        </a:rPr>
                        <a:t>p</a:t>
                      </a:r>
                      <a:r>
                        <a:rPr sz="800" spc="20" dirty="0">
                          <a:latin typeface="Arial"/>
                          <a:cs typeface="Arial"/>
                        </a:rPr>
                        <a:t>r</a:t>
                      </a:r>
                      <a:r>
                        <a:rPr sz="800" spc="-35" dirty="0">
                          <a:latin typeface="Arial"/>
                          <a:cs typeface="Arial"/>
                        </a:rPr>
                        <a:t>a</a:t>
                      </a:r>
                      <a:r>
                        <a:rPr sz="800" spc="10" dirty="0">
                          <a:latin typeface="Arial"/>
                          <a:cs typeface="Arial"/>
                        </a:rPr>
                        <a:t>c</a:t>
                      </a:r>
                      <a:r>
                        <a:rPr sz="800" spc="15" dirty="0">
                          <a:latin typeface="Arial"/>
                          <a:cs typeface="Arial"/>
                        </a:rPr>
                        <a:t>t</a:t>
                      </a:r>
                      <a:r>
                        <a:rPr sz="800" spc="-10" dirty="0">
                          <a:latin typeface="Arial"/>
                          <a:cs typeface="Arial"/>
                        </a:rPr>
                        <a:t>i</a:t>
                      </a:r>
                      <a:r>
                        <a:rPr sz="800" spc="10" dirty="0">
                          <a:latin typeface="Arial"/>
                          <a:cs typeface="Arial"/>
                        </a:rPr>
                        <a:t>c</a:t>
                      </a:r>
                      <a:r>
                        <a:rPr sz="800" spc="-10" dirty="0">
                          <a:latin typeface="Arial"/>
                          <a:cs typeface="Arial"/>
                        </a:rPr>
                        <a:t>i</a:t>
                      </a:r>
                      <a:r>
                        <a:rPr sz="800" spc="15" dirty="0">
                          <a:latin typeface="Arial"/>
                          <a:cs typeface="Arial"/>
                        </a:rPr>
                        <a:t>n</a:t>
                      </a:r>
                      <a:r>
                        <a:rPr sz="800" dirty="0">
                          <a:latin typeface="Arial"/>
                          <a:cs typeface="Arial"/>
                        </a:rPr>
                        <a:t>g   </a:t>
                      </a:r>
                      <a:r>
                        <a:rPr sz="800" spc="35"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 </a:t>
                      </a:r>
                      <a:r>
                        <a:rPr sz="800" spc="10" dirty="0">
                          <a:latin typeface="Arial"/>
                          <a:cs typeface="Arial"/>
                        </a:rPr>
                        <a:t>s</a:t>
                      </a:r>
                      <a:r>
                        <a:rPr sz="800" spc="-10" dirty="0">
                          <a:latin typeface="Arial"/>
                          <a:cs typeface="Arial"/>
                        </a:rPr>
                        <a:t>a</a:t>
                      </a:r>
                      <a:r>
                        <a:rPr sz="800" spc="10" dirty="0">
                          <a:latin typeface="Arial"/>
                          <a:cs typeface="Arial"/>
                        </a:rPr>
                        <a:t>m</a:t>
                      </a:r>
                      <a:r>
                        <a:rPr sz="800" dirty="0">
                          <a:latin typeface="Arial"/>
                          <a:cs typeface="Arial"/>
                        </a:rPr>
                        <a:t>e </a:t>
                      </a:r>
                      <a:r>
                        <a:rPr sz="800" spc="-70" dirty="0">
                          <a:latin typeface="Arial"/>
                          <a:cs typeface="Arial"/>
                        </a:rPr>
                        <a:t> </a:t>
                      </a:r>
                      <a:r>
                        <a:rPr sz="800" spc="10" dirty="0">
                          <a:latin typeface="Arial"/>
                          <a:cs typeface="Arial"/>
                        </a:rPr>
                        <a:t>sk</a:t>
                      </a:r>
                      <a:r>
                        <a:rPr sz="800" spc="-10" dirty="0">
                          <a:latin typeface="Arial"/>
                          <a:cs typeface="Arial"/>
                        </a:rPr>
                        <a:t>il</a:t>
                      </a:r>
                      <a:r>
                        <a:rPr sz="800" dirty="0">
                          <a:latin typeface="Arial"/>
                          <a:cs typeface="Arial"/>
                        </a:rPr>
                        <a:t>l </a:t>
                      </a:r>
                      <a:r>
                        <a:rPr sz="800" spc="-25" dirty="0">
                          <a:latin typeface="Arial"/>
                          <a:cs typeface="Arial"/>
                        </a:rPr>
                        <a:t> </a:t>
                      </a:r>
                      <a:r>
                        <a:rPr sz="800" spc="-35" dirty="0">
                          <a:latin typeface="Arial"/>
                          <a:cs typeface="Arial"/>
                        </a:rPr>
                        <a:t>o</a:t>
                      </a:r>
                      <a:r>
                        <a:rPr sz="800" dirty="0">
                          <a:latin typeface="Arial"/>
                          <a:cs typeface="Arial"/>
                        </a:rPr>
                        <a:t>r </a:t>
                      </a:r>
                      <a:r>
                        <a:rPr sz="800" spc="-40" dirty="0">
                          <a:latin typeface="Arial"/>
                          <a:cs typeface="Arial"/>
                        </a:rPr>
                        <a:t> </a:t>
                      </a:r>
                      <a:r>
                        <a:rPr sz="800" spc="35" dirty="0">
                          <a:latin typeface="Arial"/>
                          <a:cs typeface="Arial"/>
                        </a:rPr>
                        <a:t>c</a:t>
                      </a:r>
                      <a:r>
                        <a:rPr sz="800" spc="-35" dirty="0">
                          <a:latin typeface="Arial"/>
                          <a:cs typeface="Arial"/>
                        </a:rPr>
                        <a:t>o</a:t>
                      </a:r>
                      <a:r>
                        <a:rPr sz="800" spc="-10" dirty="0">
                          <a:latin typeface="Arial"/>
                          <a:cs typeface="Arial"/>
                        </a:rPr>
                        <a:t>n</a:t>
                      </a:r>
                      <a:r>
                        <a:rPr sz="800" spc="35" dirty="0">
                          <a:latin typeface="Arial"/>
                          <a:cs typeface="Arial"/>
                        </a:rPr>
                        <a:t>c</a:t>
                      </a:r>
                      <a:r>
                        <a:rPr sz="800" spc="-10" dirty="0">
                          <a:latin typeface="Arial"/>
                          <a:cs typeface="Arial"/>
                        </a:rPr>
                        <a:t>ep</a:t>
                      </a:r>
                      <a:r>
                        <a:rPr sz="800" dirty="0">
                          <a:latin typeface="Arial"/>
                          <a:cs typeface="Arial"/>
                        </a:rPr>
                        <a:t>t </a:t>
                      </a:r>
                      <a:r>
                        <a:rPr sz="800" spc="-45" dirty="0">
                          <a:latin typeface="Arial"/>
                          <a:cs typeface="Arial"/>
                        </a:rPr>
                        <a:t> </a:t>
                      </a:r>
                      <a:r>
                        <a:rPr sz="800" spc="15" dirty="0">
                          <a:latin typeface="Arial"/>
                          <a:cs typeface="Arial"/>
                        </a:rPr>
                        <a:t>t</a:t>
                      </a:r>
                      <a:r>
                        <a:rPr sz="800" spc="-10" dirty="0">
                          <a:latin typeface="Arial"/>
                          <a:cs typeface="Arial"/>
                        </a:rPr>
                        <a:t>a</a:t>
                      </a:r>
                      <a:r>
                        <a:rPr sz="800" spc="15" dirty="0">
                          <a:latin typeface="Arial"/>
                          <a:cs typeface="Arial"/>
                        </a:rPr>
                        <a:t>u</a:t>
                      </a:r>
                      <a:r>
                        <a:rPr sz="800" spc="-10" dirty="0">
                          <a:latin typeface="Arial"/>
                          <a:cs typeface="Arial"/>
                        </a:rPr>
                        <a:t>gh</a:t>
                      </a:r>
                      <a:r>
                        <a:rPr sz="800" dirty="0">
                          <a:latin typeface="Arial"/>
                          <a:cs typeface="Arial"/>
                        </a:rPr>
                        <a:t>t </a:t>
                      </a:r>
                      <a:r>
                        <a:rPr sz="800" spc="-45" dirty="0">
                          <a:latin typeface="Arial"/>
                          <a:cs typeface="Arial"/>
                        </a:rPr>
                        <a:t> </a:t>
                      </a:r>
                      <a:r>
                        <a:rPr sz="800" spc="15" dirty="0">
                          <a:latin typeface="Arial"/>
                          <a:cs typeface="Arial"/>
                        </a:rPr>
                        <a:t>i</a:t>
                      </a:r>
                      <a:r>
                        <a:rPr sz="800" dirty="0">
                          <a:latin typeface="Arial"/>
                          <a:cs typeface="Arial"/>
                        </a:rPr>
                        <a:t>n </a:t>
                      </a:r>
                      <a:r>
                        <a:rPr sz="800" spc="15" dirty="0">
                          <a:latin typeface="Arial"/>
                          <a:cs typeface="Arial"/>
                        </a:rPr>
                        <a:t>t</a:t>
                      </a:r>
                      <a:r>
                        <a:rPr sz="800" spc="-10" dirty="0">
                          <a:latin typeface="Arial"/>
                          <a:cs typeface="Arial"/>
                        </a:rPr>
                        <a:t>e</a:t>
                      </a:r>
                      <a:r>
                        <a:rPr sz="800" spc="-35" dirty="0">
                          <a:latin typeface="Arial"/>
                          <a:cs typeface="Arial"/>
                        </a:rPr>
                        <a:t>a</a:t>
                      </a:r>
                      <a:r>
                        <a:rPr sz="800" spc="35" dirty="0">
                          <a:latin typeface="Arial"/>
                          <a:cs typeface="Arial"/>
                        </a:rPr>
                        <a:t>c</a:t>
                      </a:r>
                      <a:r>
                        <a:rPr sz="800" spc="15" dirty="0">
                          <a:latin typeface="Arial"/>
                          <a:cs typeface="Arial"/>
                        </a:rPr>
                        <a:t>h</a:t>
                      </a:r>
                      <a:r>
                        <a:rPr sz="800" spc="-35" dirty="0">
                          <a:latin typeface="Arial"/>
                          <a:cs typeface="Arial"/>
                        </a:rPr>
                        <a:t>e</a:t>
                      </a:r>
                      <a:r>
                        <a:rPr sz="800" dirty="0">
                          <a:latin typeface="Arial"/>
                          <a:cs typeface="Arial"/>
                        </a:rPr>
                        <a:t>r</a:t>
                      </a:r>
                      <a:r>
                        <a:rPr sz="800" spc="40" dirty="0">
                          <a:latin typeface="Arial"/>
                          <a:cs typeface="Arial"/>
                        </a:rPr>
                        <a:t> </a:t>
                      </a:r>
                      <a:r>
                        <a:rPr sz="800" spc="15" dirty="0">
                          <a:latin typeface="Arial"/>
                          <a:cs typeface="Arial"/>
                        </a:rPr>
                        <a:t>i</a:t>
                      </a:r>
                      <a:r>
                        <a:rPr sz="800" spc="-10" dirty="0">
                          <a:latin typeface="Arial"/>
                          <a:cs typeface="Arial"/>
                        </a:rPr>
                        <a:t>n</a:t>
                      </a:r>
                      <a:r>
                        <a:rPr sz="800" spc="15" dirty="0">
                          <a:latin typeface="Arial"/>
                          <a:cs typeface="Arial"/>
                        </a:rPr>
                        <a:t>p</a:t>
                      </a:r>
                      <a:r>
                        <a:rPr sz="800" spc="-10" dirty="0">
                          <a:latin typeface="Arial"/>
                          <a:cs typeface="Arial"/>
                        </a:rPr>
                        <a:t>u</a:t>
                      </a:r>
                      <a:r>
                        <a:rPr sz="800" dirty="0">
                          <a:latin typeface="Arial"/>
                          <a:cs typeface="Arial"/>
                        </a:rPr>
                        <a:t>t</a:t>
                      </a:r>
                      <a:r>
                        <a:rPr sz="800" spc="60" dirty="0">
                          <a:latin typeface="Arial"/>
                          <a:cs typeface="Arial"/>
                        </a:rPr>
                        <a:t> </a:t>
                      </a:r>
                      <a:r>
                        <a:rPr sz="800" spc="-10" dirty="0">
                          <a:latin typeface="Arial"/>
                          <a:cs typeface="Arial"/>
                        </a:rPr>
                        <a:t>a</a:t>
                      </a:r>
                      <a:r>
                        <a:rPr sz="800" spc="15" dirty="0">
                          <a:latin typeface="Arial"/>
                          <a:cs typeface="Arial"/>
                        </a:rPr>
                        <a:t>n</a:t>
                      </a:r>
                      <a:r>
                        <a:rPr sz="800" dirty="0">
                          <a:latin typeface="Arial"/>
                          <a:cs typeface="Arial"/>
                        </a:rPr>
                        <a:t>d</a:t>
                      </a:r>
                      <a:r>
                        <a:rPr sz="800" spc="30" dirty="0">
                          <a:latin typeface="Arial"/>
                          <a:cs typeface="Arial"/>
                        </a:rPr>
                        <a:t> </a:t>
                      </a:r>
                      <a:r>
                        <a:rPr sz="800" spc="-5" dirty="0">
                          <a:latin typeface="Arial"/>
                          <a:cs typeface="Arial"/>
                        </a:rPr>
                        <a:t>t</a:t>
                      </a:r>
                      <a:r>
                        <a:rPr sz="800" spc="15" dirty="0">
                          <a:latin typeface="Arial"/>
                          <a:cs typeface="Arial"/>
                        </a:rPr>
                        <a:t>h</a:t>
                      </a:r>
                      <a:r>
                        <a:rPr sz="800" spc="-10" dirty="0">
                          <a:latin typeface="Arial"/>
                          <a:cs typeface="Arial"/>
                        </a:rPr>
                        <a:t>a</a:t>
                      </a:r>
                      <a:r>
                        <a:rPr sz="800" dirty="0">
                          <a:latin typeface="Arial"/>
                          <a:cs typeface="Arial"/>
                        </a:rPr>
                        <a:t>t</a:t>
                      </a:r>
                      <a:r>
                        <a:rPr sz="800" spc="35" dirty="0">
                          <a:latin typeface="Arial"/>
                          <a:cs typeface="Arial"/>
                        </a:rPr>
                        <a:t> </a:t>
                      </a:r>
                      <a:r>
                        <a:rPr sz="800" spc="-5" dirty="0">
                          <a:latin typeface="Arial"/>
                          <a:cs typeface="Arial"/>
                        </a:rPr>
                        <a:t>t</a:t>
                      </a:r>
                      <a:r>
                        <a:rPr sz="800" spc="15" dirty="0">
                          <a:latin typeface="Arial"/>
                          <a:cs typeface="Arial"/>
                        </a:rPr>
                        <a:t>he</a:t>
                      </a:r>
                      <a:r>
                        <a:rPr sz="800" dirty="0">
                          <a:latin typeface="Arial"/>
                          <a:cs typeface="Arial"/>
                        </a:rPr>
                        <a:t>y</a:t>
                      </a:r>
                      <a:r>
                        <a:rPr sz="800" spc="25" dirty="0">
                          <a:latin typeface="Arial"/>
                          <a:cs typeface="Arial"/>
                        </a:rPr>
                        <a:t> </a:t>
                      </a:r>
                      <a:r>
                        <a:rPr sz="800" dirty="0">
                          <a:latin typeface="Arial"/>
                          <a:cs typeface="Arial"/>
                        </a:rPr>
                        <a:t>w</a:t>
                      </a:r>
                      <a:r>
                        <a:rPr sz="800" spc="-10" dirty="0">
                          <a:latin typeface="Arial"/>
                          <a:cs typeface="Arial"/>
                        </a:rPr>
                        <a:t>e</a:t>
                      </a:r>
                      <a:r>
                        <a:rPr sz="800" spc="20" dirty="0">
                          <a:latin typeface="Arial"/>
                          <a:cs typeface="Arial"/>
                        </a:rPr>
                        <a:t>r</a:t>
                      </a:r>
                      <a:r>
                        <a:rPr sz="800" dirty="0">
                          <a:latin typeface="Arial"/>
                          <a:cs typeface="Arial"/>
                        </a:rPr>
                        <a:t>e </a:t>
                      </a:r>
                      <a:r>
                        <a:rPr sz="800" spc="-10" dirty="0">
                          <a:latin typeface="Arial"/>
                          <a:cs typeface="Arial"/>
                        </a:rPr>
                        <a:t>e</a:t>
                      </a:r>
                      <a:r>
                        <a:rPr sz="800" spc="15" dirty="0">
                          <a:latin typeface="Arial"/>
                          <a:cs typeface="Arial"/>
                        </a:rPr>
                        <a:t>ng</a:t>
                      </a:r>
                      <a:r>
                        <a:rPr sz="800" spc="-10" dirty="0">
                          <a:latin typeface="Arial"/>
                          <a:cs typeface="Arial"/>
                        </a:rPr>
                        <a:t>a</a:t>
                      </a:r>
                      <a:r>
                        <a:rPr sz="800" spc="15" dirty="0">
                          <a:latin typeface="Arial"/>
                          <a:cs typeface="Arial"/>
                        </a:rPr>
                        <a:t>g</a:t>
                      </a:r>
                      <a:r>
                        <a:rPr sz="800" spc="-10" dirty="0">
                          <a:latin typeface="Arial"/>
                          <a:cs typeface="Arial"/>
                        </a:rPr>
                        <a:t>e</a:t>
                      </a:r>
                      <a:r>
                        <a:rPr sz="800" dirty="0">
                          <a:latin typeface="Arial"/>
                          <a:cs typeface="Arial"/>
                        </a:rPr>
                        <a:t>d    </a:t>
                      </a:r>
                      <a:r>
                        <a:rPr sz="800" spc="30" dirty="0">
                          <a:latin typeface="Arial"/>
                          <a:cs typeface="Arial"/>
                        </a:rPr>
                        <a:t> </a:t>
                      </a:r>
                      <a:r>
                        <a:rPr sz="800" spc="-10" dirty="0">
                          <a:latin typeface="Arial"/>
                          <a:cs typeface="Arial"/>
                        </a:rPr>
                        <a:t>i</a:t>
                      </a:r>
                      <a:r>
                        <a:rPr sz="800" dirty="0">
                          <a:latin typeface="Arial"/>
                          <a:cs typeface="Arial"/>
                        </a:rPr>
                        <a:t>n    </a:t>
                      </a:r>
                      <a:r>
                        <a:rPr sz="800" spc="30" dirty="0">
                          <a:latin typeface="Arial"/>
                          <a:cs typeface="Arial"/>
                        </a:rPr>
                        <a:t> </a:t>
                      </a:r>
                      <a:r>
                        <a:rPr sz="800" spc="15" dirty="0">
                          <a:latin typeface="Arial"/>
                          <a:cs typeface="Arial"/>
                        </a:rPr>
                        <a:t>u</a:t>
                      </a:r>
                      <a:r>
                        <a:rPr sz="800" spc="-10" dirty="0">
                          <a:latin typeface="Arial"/>
                          <a:cs typeface="Arial"/>
                        </a:rPr>
                        <a:t>n</a:t>
                      </a:r>
                      <a:r>
                        <a:rPr sz="800" spc="15" dirty="0">
                          <a:latin typeface="Arial"/>
                          <a:cs typeface="Arial"/>
                        </a:rPr>
                        <a:t>d</a:t>
                      </a:r>
                      <a:r>
                        <a:rPr sz="800" spc="-10" dirty="0">
                          <a:latin typeface="Arial"/>
                          <a:cs typeface="Arial"/>
                        </a:rPr>
                        <a:t>e</a:t>
                      </a:r>
                      <a:r>
                        <a:rPr sz="800" dirty="0">
                          <a:latin typeface="Arial"/>
                          <a:cs typeface="Arial"/>
                        </a:rPr>
                        <a:t>r    </a:t>
                      </a:r>
                      <a:r>
                        <a:rPr sz="800" spc="40" dirty="0">
                          <a:latin typeface="Arial"/>
                          <a:cs typeface="Arial"/>
                        </a:rPr>
                        <a:t> </a:t>
                      </a:r>
                      <a:r>
                        <a:rPr sz="800" spc="15" dirty="0">
                          <a:latin typeface="Arial"/>
                          <a:cs typeface="Arial"/>
                        </a:rPr>
                        <a:t>g</a:t>
                      </a:r>
                      <a:r>
                        <a:rPr sz="800" spc="-10" dirty="0">
                          <a:latin typeface="Arial"/>
                          <a:cs typeface="Arial"/>
                        </a:rPr>
                        <a:t>u</a:t>
                      </a:r>
                      <a:r>
                        <a:rPr sz="800" spc="15" dirty="0">
                          <a:latin typeface="Arial"/>
                          <a:cs typeface="Arial"/>
                        </a:rPr>
                        <a:t>id</a:t>
                      </a:r>
                      <a:r>
                        <a:rPr sz="800" spc="-10" dirty="0">
                          <a:latin typeface="Arial"/>
                          <a:cs typeface="Arial"/>
                        </a:rPr>
                        <a:t>e</a:t>
                      </a:r>
                      <a:r>
                        <a:rPr sz="800" dirty="0">
                          <a:latin typeface="Arial"/>
                          <a:cs typeface="Arial"/>
                        </a:rPr>
                        <a:t>d </a:t>
                      </a:r>
                      <a:r>
                        <a:rPr sz="800" spc="-10" dirty="0">
                          <a:latin typeface="Arial"/>
                          <a:cs typeface="Arial"/>
                        </a:rPr>
                        <a:t>p</a:t>
                      </a:r>
                      <a:r>
                        <a:rPr sz="800" spc="20" dirty="0">
                          <a:latin typeface="Arial"/>
                          <a:cs typeface="Arial"/>
                        </a:rPr>
                        <a:t>r</a:t>
                      </a:r>
                      <a:r>
                        <a:rPr sz="800" spc="-35" dirty="0">
                          <a:latin typeface="Arial"/>
                          <a:cs typeface="Arial"/>
                        </a:rPr>
                        <a:t>a</a:t>
                      </a:r>
                      <a:r>
                        <a:rPr sz="800" spc="10" dirty="0">
                          <a:latin typeface="Arial"/>
                          <a:cs typeface="Arial"/>
                        </a:rPr>
                        <a:t>c</a:t>
                      </a:r>
                      <a:r>
                        <a:rPr sz="800" spc="-5" dirty="0">
                          <a:latin typeface="Arial"/>
                          <a:cs typeface="Arial"/>
                        </a:rPr>
                        <a:t>t</a:t>
                      </a:r>
                      <a:r>
                        <a:rPr sz="800" spc="-10" dirty="0">
                          <a:latin typeface="Arial"/>
                          <a:cs typeface="Arial"/>
                        </a:rPr>
                        <a:t>i</a:t>
                      </a:r>
                      <a:r>
                        <a:rPr sz="800" spc="35" dirty="0">
                          <a:latin typeface="Arial"/>
                          <a:cs typeface="Arial"/>
                        </a:rPr>
                        <a:t>c</a:t>
                      </a:r>
                      <a:r>
                        <a:rPr sz="800" spc="-10" dirty="0">
                          <a:latin typeface="Arial"/>
                          <a:cs typeface="Arial"/>
                        </a:rPr>
                        <a:t>e.</a:t>
                      </a:r>
                      <a:endParaRPr sz="800" dirty="0">
                        <a:latin typeface="Arial"/>
                        <a:cs typeface="Arial"/>
                      </a:endParaRPr>
                    </a:p>
                    <a:p>
                      <a:pPr marL="294640" marR="60325" indent="-228600" algn="just">
                        <a:lnSpc>
                          <a:spcPct val="93300"/>
                        </a:lnSpc>
                        <a:spcBef>
                          <a:spcPts val="40"/>
                        </a:spcBef>
                        <a:buFont typeface="Symbol"/>
                        <a:buChar char=""/>
                        <a:tabLst>
                          <a:tab pos="295275" algn="l"/>
                        </a:tabLst>
                      </a:pPr>
                      <a:r>
                        <a:rPr sz="800" dirty="0">
                          <a:latin typeface="Arial"/>
                          <a:cs typeface="Arial"/>
                        </a:rPr>
                        <a:t>A</a:t>
                      </a:r>
                      <a:r>
                        <a:rPr sz="800" spc="10" dirty="0">
                          <a:latin typeface="Arial"/>
                          <a:cs typeface="Arial"/>
                        </a:rPr>
                        <a:t>ss</a:t>
                      </a:r>
                      <a:r>
                        <a:rPr sz="800" spc="-35" dirty="0">
                          <a:latin typeface="Arial"/>
                          <a:cs typeface="Arial"/>
                        </a:rPr>
                        <a:t>e</a:t>
                      </a:r>
                      <a:r>
                        <a:rPr sz="800" spc="10" dirty="0">
                          <a:latin typeface="Arial"/>
                          <a:cs typeface="Arial"/>
                        </a:rPr>
                        <a:t>ssm</a:t>
                      </a:r>
                      <a:r>
                        <a:rPr sz="800" spc="-10" dirty="0">
                          <a:latin typeface="Arial"/>
                          <a:cs typeface="Arial"/>
                        </a:rPr>
                        <a:t>e</a:t>
                      </a:r>
                      <a:r>
                        <a:rPr sz="800" spc="15" dirty="0">
                          <a:latin typeface="Arial"/>
                          <a:cs typeface="Arial"/>
                        </a:rPr>
                        <a:t>n</a:t>
                      </a:r>
                      <a:r>
                        <a:rPr sz="800" dirty="0">
                          <a:latin typeface="Arial"/>
                          <a:cs typeface="Arial"/>
                        </a:rPr>
                        <a:t>t </a:t>
                      </a:r>
                      <a:r>
                        <a:rPr sz="800" spc="100" dirty="0">
                          <a:latin typeface="Arial"/>
                          <a:cs typeface="Arial"/>
                        </a:rPr>
                        <a:t> </a:t>
                      </a:r>
                      <a:r>
                        <a:rPr sz="800" spc="10" dirty="0">
                          <a:latin typeface="Arial"/>
                          <a:cs typeface="Arial"/>
                        </a:rPr>
                        <a:t>m</a:t>
                      </a:r>
                      <a:r>
                        <a:rPr sz="800" spc="-10" dirty="0">
                          <a:latin typeface="Arial"/>
                          <a:cs typeface="Arial"/>
                        </a:rPr>
                        <a:t>e</a:t>
                      </a:r>
                      <a:r>
                        <a:rPr sz="800" spc="-35" dirty="0">
                          <a:latin typeface="Arial"/>
                          <a:cs typeface="Arial"/>
                        </a:rPr>
                        <a:t>a</a:t>
                      </a:r>
                      <a:r>
                        <a:rPr sz="800" spc="35" dirty="0">
                          <a:latin typeface="Arial"/>
                          <a:cs typeface="Arial"/>
                        </a:rPr>
                        <a:t>s</a:t>
                      </a:r>
                      <a:r>
                        <a:rPr sz="800" spc="-10" dirty="0">
                          <a:latin typeface="Arial"/>
                          <a:cs typeface="Arial"/>
                        </a:rPr>
                        <a:t>u</a:t>
                      </a:r>
                      <a:r>
                        <a:rPr sz="800" spc="20" dirty="0">
                          <a:latin typeface="Arial"/>
                          <a:cs typeface="Arial"/>
                        </a:rPr>
                        <a:t>r</a:t>
                      </a:r>
                      <a:r>
                        <a:rPr sz="800" dirty="0">
                          <a:latin typeface="Arial"/>
                          <a:cs typeface="Arial"/>
                        </a:rPr>
                        <a:t>e </a:t>
                      </a:r>
                      <a:r>
                        <a:rPr sz="800" spc="70" dirty="0">
                          <a:latin typeface="Arial"/>
                          <a:cs typeface="Arial"/>
                        </a:rPr>
                        <a:t> </a:t>
                      </a:r>
                      <a:r>
                        <a:rPr sz="800" spc="10" dirty="0">
                          <a:latin typeface="Arial"/>
                          <a:cs typeface="Arial"/>
                        </a:rPr>
                        <a:t>s</a:t>
                      </a:r>
                      <a:r>
                        <a:rPr sz="800" spc="15" dirty="0">
                          <a:latin typeface="Arial"/>
                          <a:cs typeface="Arial"/>
                        </a:rPr>
                        <a:t>u</a:t>
                      </a:r>
                      <a:r>
                        <a:rPr sz="800" spc="-10" dirty="0">
                          <a:latin typeface="Arial"/>
                          <a:cs typeface="Arial"/>
                        </a:rPr>
                        <a:t>p</a:t>
                      </a:r>
                      <a:r>
                        <a:rPr sz="800" spc="15" dirty="0">
                          <a:latin typeface="Arial"/>
                          <a:cs typeface="Arial"/>
                        </a:rPr>
                        <a:t>p</a:t>
                      </a:r>
                      <a:r>
                        <a:rPr sz="800" spc="-10" dirty="0">
                          <a:latin typeface="Arial"/>
                          <a:cs typeface="Arial"/>
                        </a:rPr>
                        <a:t>o</a:t>
                      </a:r>
                      <a:r>
                        <a:rPr sz="800" dirty="0">
                          <a:latin typeface="Arial"/>
                          <a:cs typeface="Arial"/>
                        </a:rPr>
                        <a:t>r</a:t>
                      </a:r>
                      <a:r>
                        <a:rPr sz="800" spc="-5" dirty="0">
                          <a:latin typeface="Arial"/>
                          <a:cs typeface="Arial"/>
                        </a:rPr>
                        <a:t>t</a:t>
                      </a:r>
                      <a:r>
                        <a:rPr sz="800" dirty="0">
                          <a:latin typeface="Arial"/>
                          <a:cs typeface="Arial"/>
                        </a:rPr>
                        <a:t>s </a:t>
                      </a:r>
                      <a:r>
                        <a:rPr sz="800" spc="-5" dirty="0">
                          <a:latin typeface="Arial"/>
                          <a:cs typeface="Arial"/>
                        </a:rPr>
                        <a:t>t</a:t>
                      </a:r>
                      <a:r>
                        <a:rPr sz="800" spc="15" dirty="0">
                          <a:latin typeface="Arial"/>
                          <a:cs typeface="Arial"/>
                        </a:rPr>
                        <a:t>h</a:t>
                      </a:r>
                      <a:r>
                        <a:rPr sz="800" dirty="0">
                          <a:latin typeface="Arial"/>
                          <a:cs typeface="Arial"/>
                        </a:rPr>
                        <a:t>e</a:t>
                      </a:r>
                      <a:r>
                        <a:rPr sz="800" spc="5" dirty="0">
                          <a:latin typeface="Arial"/>
                          <a:cs typeface="Arial"/>
                        </a:rPr>
                        <a:t> </a:t>
                      </a:r>
                      <a:r>
                        <a:rPr sz="800" spc="-35" dirty="0">
                          <a:latin typeface="Arial"/>
                          <a:cs typeface="Arial"/>
                        </a:rPr>
                        <a:t>a</a:t>
                      </a:r>
                      <a:r>
                        <a:rPr sz="800" spc="35" dirty="0">
                          <a:latin typeface="Arial"/>
                          <a:cs typeface="Arial"/>
                        </a:rPr>
                        <a:t>c</a:t>
                      </a:r>
                      <a:r>
                        <a:rPr sz="800" spc="15" dirty="0">
                          <a:latin typeface="Arial"/>
                          <a:cs typeface="Arial"/>
                        </a:rPr>
                        <a:t>q</a:t>
                      </a:r>
                      <a:r>
                        <a:rPr sz="800" spc="-10" dirty="0">
                          <a:latin typeface="Arial"/>
                          <a:cs typeface="Arial"/>
                        </a:rPr>
                        <a:t>ui</a:t>
                      </a:r>
                      <a:r>
                        <a:rPr sz="800" spc="10" dirty="0">
                          <a:latin typeface="Arial"/>
                          <a:cs typeface="Arial"/>
                        </a:rPr>
                        <a:t>s</a:t>
                      </a:r>
                      <a:r>
                        <a:rPr sz="800" spc="-10" dirty="0">
                          <a:latin typeface="Arial"/>
                          <a:cs typeface="Arial"/>
                        </a:rPr>
                        <a:t>i</a:t>
                      </a:r>
                      <a:r>
                        <a:rPr sz="800" spc="15" dirty="0">
                          <a:latin typeface="Arial"/>
                          <a:cs typeface="Arial"/>
                        </a:rPr>
                        <a:t>ti</a:t>
                      </a:r>
                      <a:r>
                        <a:rPr sz="800" spc="-10" dirty="0">
                          <a:latin typeface="Arial"/>
                          <a:cs typeface="Arial"/>
                        </a:rPr>
                        <a:t>o</a:t>
                      </a:r>
                      <a:r>
                        <a:rPr sz="800" dirty="0">
                          <a:latin typeface="Arial"/>
                          <a:cs typeface="Arial"/>
                        </a:rPr>
                        <a:t>n</a:t>
                      </a:r>
                      <a:r>
                        <a:rPr sz="800" spc="30" dirty="0">
                          <a:latin typeface="Arial"/>
                          <a:cs typeface="Arial"/>
                        </a:rPr>
                        <a:t> </a:t>
                      </a:r>
                      <a:r>
                        <a:rPr sz="800" spc="-35" dirty="0">
                          <a:latin typeface="Arial"/>
                          <a:cs typeface="Arial"/>
                        </a:rPr>
                        <a:t>o</a:t>
                      </a:r>
                      <a:r>
                        <a:rPr sz="800" dirty="0">
                          <a:latin typeface="Arial"/>
                          <a:cs typeface="Arial"/>
                        </a:rPr>
                        <a:t>f</a:t>
                      </a:r>
                      <a:r>
                        <a:rPr sz="800" spc="35"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a:t>
                      </a:r>
                      <a:r>
                        <a:rPr sz="800" spc="5" dirty="0">
                          <a:latin typeface="Arial"/>
                          <a:cs typeface="Arial"/>
                        </a:rPr>
                        <a:t> </a:t>
                      </a:r>
                      <a:r>
                        <a:rPr sz="800" spc="15" dirty="0">
                          <a:latin typeface="Arial"/>
                          <a:cs typeface="Arial"/>
                        </a:rPr>
                        <a:t>n</a:t>
                      </a:r>
                      <a:r>
                        <a:rPr sz="800" spc="-10" dirty="0">
                          <a:latin typeface="Arial"/>
                          <a:cs typeface="Arial"/>
                        </a:rPr>
                        <a:t>e</a:t>
                      </a:r>
                      <a:r>
                        <a:rPr sz="800" dirty="0">
                          <a:latin typeface="Arial"/>
                          <a:cs typeface="Arial"/>
                        </a:rPr>
                        <a:t>w</a:t>
                      </a:r>
                      <a:r>
                        <a:rPr sz="800" spc="20" dirty="0">
                          <a:latin typeface="Arial"/>
                          <a:cs typeface="Arial"/>
                        </a:rPr>
                        <a:t> </a:t>
                      </a:r>
                      <a:r>
                        <a:rPr sz="800" spc="10" dirty="0">
                          <a:latin typeface="Arial"/>
                          <a:cs typeface="Arial"/>
                        </a:rPr>
                        <a:t>s</a:t>
                      </a:r>
                      <a:r>
                        <a:rPr sz="800" spc="-15" dirty="0">
                          <a:latin typeface="Arial"/>
                          <a:cs typeface="Arial"/>
                        </a:rPr>
                        <a:t>k</a:t>
                      </a:r>
                      <a:r>
                        <a:rPr sz="800" spc="15" dirty="0">
                          <a:latin typeface="Arial"/>
                          <a:cs typeface="Arial"/>
                        </a:rPr>
                        <a:t>i</a:t>
                      </a:r>
                      <a:r>
                        <a:rPr sz="800" spc="-10" dirty="0">
                          <a:latin typeface="Arial"/>
                          <a:cs typeface="Arial"/>
                        </a:rPr>
                        <a:t>l</a:t>
                      </a:r>
                      <a:r>
                        <a:rPr sz="800" dirty="0">
                          <a:latin typeface="Arial"/>
                          <a:cs typeface="Arial"/>
                        </a:rPr>
                        <a:t>l</a:t>
                      </a:r>
                      <a:r>
                        <a:rPr sz="800" spc="30" dirty="0">
                          <a:latin typeface="Arial"/>
                          <a:cs typeface="Arial"/>
                        </a:rPr>
                        <a:t> </a:t>
                      </a:r>
                      <a:r>
                        <a:rPr sz="800" spc="-10" dirty="0">
                          <a:latin typeface="Arial"/>
                          <a:cs typeface="Arial"/>
                        </a:rPr>
                        <a:t>or </a:t>
                      </a:r>
                      <a:r>
                        <a:rPr sz="800" spc="10" dirty="0">
                          <a:latin typeface="Arial"/>
                          <a:cs typeface="Arial"/>
                        </a:rPr>
                        <a:t>c</a:t>
                      </a:r>
                      <a:r>
                        <a:rPr sz="800" spc="-10" dirty="0">
                          <a:latin typeface="Arial"/>
                          <a:cs typeface="Arial"/>
                        </a:rPr>
                        <a:t>on</a:t>
                      </a:r>
                      <a:r>
                        <a:rPr sz="800" spc="35" dirty="0">
                          <a:latin typeface="Arial"/>
                          <a:cs typeface="Arial"/>
                        </a:rPr>
                        <a:t>c</a:t>
                      </a:r>
                      <a:r>
                        <a:rPr sz="800" spc="-35" dirty="0">
                          <a:latin typeface="Arial"/>
                          <a:cs typeface="Arial"/>
                        </a:rPr>
                        <a:t>e</a:t>
                      </a:r>
                      <a:r>
                        <a:rPr sz="800" spc="15" dirty="0">
                          <a:latin typeface="Arial"/>
                          <a:cs typeface="Arial"/>
                        </a:rPr>
                        <a:t>p</a:t>
                      </a:r>
                      <a:r>
                        <a:rPr sz="800" dirty="0">
                          <a:latin typeface="Arial"/>
                          <a:cs typeface="Arial"/>
                        </a:rPr>
                        <a:t>t</a:t>
                      </a:r>
                      <a:r>
                        <a:rPr sz="800" spc="35" dirty="0">
                          <a:latin typeface="Arial"/>
                          <a:cs typeface="Arial"/>
                        </a:rPr>
                        <a:t> </a:t>
                      </a:r>
                      <a:r>
                        <a:rPr sz="800" spc="-10" dirty="0">
                          <a:latin typeface="Arial"/>
                          <a:cs typeface="Arial"/>
                        </a:rPr>
                        <a:t>a</a:t>
                      </a:r>
                      <a:r>
                        <a:rPr sz="800" dirty="0">
                          <a:latin typeface="Arial"/>
                          <a:cs typeface="Arial"/>
                        </a:rPr>
                        <a:t>t</a:t>
                      </a:r>
                      <a:r>
                        <a:rPr sz="800" spc="35" dirty="0">
                          <a:latin typeface="Arial"/>
                          <a:cs typeface="Arial"/>
                        </a:rPr>
                        <a:t> </a:t>
                      </a:r>
                      <a:r>
                        <a:rPr sz="800" dirty="0">
                          <a:latin typeface="Arial"/>
                          <a:cs typeface="Arial"/>
                        </a:rPr>
                        <a:t>a</a:t>
                      </a:r>
                      <a:r>
                        <a:rPr sz="800" spc="5" dirty="0">
                          <a:latin typeface="Arial"/>
                          <a:cs typeface="Arial"/>
                        </a:rPr>
                        <a:t> </a:t>
                      </a:r>
                      <a:r>
                        <a:rPr sz="800" spc="-15" dirty="0">
                          <a:latin typeface="Arial"/>
                          <a:cs typeface="Arial"/>
                        </a:rPr>
                        <a:t>m</a:t>
                      </a:r>
                      <a:r>
                        <a:rPr sz="800" spc="15" dirty="0">
                          <a:latin typeface="Arial"/>
                          <a:cs typeface="Arial"/>
                        </a:rPr>
                        <a:t>i</a:t>
                      </a:r>
                      <a:r>
                        <a:rPr sz="800" spc="-10" dirty="0">
                          <a:latin typeface="Arial"/>
                          <a:cs typeface="Arial"/>
                        </a:rPr>
                        <a:t>n</a:t>
                      </a:r>
                      <a:r>
                        <a:rPr sz="800" spc="15" dirty="0">
                          <a:latin typeface="Arial"/>
                          <a:cs typeface="Arial"/>
                        </a:rPr>
                        <a:t>i</a:t>
                      </a:r>
                      <a:r>
                        <a:rPr sz="800" spc="10" dirty="0">
                          <a:latin typeface="Arial"/>
                          <a:cs typeface="Arial"/>
                        </a:rPr>
                        <a:t>m</a:t>
                      </a:r>
                      <a:r>
                        <a:rPr sz="800" spc="-10" dirty="0">
                          <a:latin typeface="Arial"/>
                          <a:cs typeface="Arial"/>
                        </a:rPr>
                        <a:t>u</a:t>
                      </a:r>
                      <a:r>
                        <a:rPr sz="800" dirty="0">
                          <a:latin typeface="Arial"/>
                          <a:cs typeface="Arial"/>
                        </a:rPr>
                        <a:t>m</a:t>
                      </a:r>
                      <a:r>
                        <a:rPr sz="800" spc="25" dirty="0">
                          <a:latin typeface="Arial"/>
                          <a:cs typeface="Arial"/>
                        </a:rPr>
                        <a:t> </a:t>
                      </a:r>
                      <a:r>
                        <a:rPr sz="800" spc="-10" dirty="0">
                          <a:latin typeface="Arial"/>
                          <a:cs typeface="Arial"/>
                        </a:rPr>
                        <a:t>8</a:t>
                      </a:r>
                      <a:r>
                        <a:rPr sz="800" spc="15" dirty="0">
                          <a:latin typeface="Arial"/>
                          <a:cs typeface="Arial"/>
                        </a:rPr>
                        <a:t>0</a:t>
                      </a:r>
                      <a:r>
                        <a:rPr sz="800" dirty="0">
                          <a:latin typeface="Arial"/>
                          <a:cs typeface="Arial"/>
                        </a:rPr>
                        <a:t>%</a:t>
                      </a:r>
                      <a:r>
                        <a:rPr sz="800" spc="30" dirty="0">
                          <a:latin typeface="Arial"/>
                          <a:cs typeface="Arial"/>
                        </a:rPr>
                        <a:t> </a:t>
                      </a:r>
                      <a:r>
                        <a:rPr sz="800" spc="15" dirty="0">
                          <a:latin typeface="Arial"/>
                          <a:cs typeface="Arial"/>
                        </a:rPr>
                        <a:t>l</a:t>
                      </a:r>
                      <a:r>
                        <a:rPr sz="800" spc="-10" dirty="0">
                          <a:latin typeface="Arial"/>
                          <a:cs typeface="Arial"/>
                        </a:rPr>
                        <a:t>e</a:t>
                      </a:r>
                      <a:r>
                        <a:rPr sz="800" spc="-15" dirty="0">
                          <a:latin typeface="Arial"/>
                          <a:cs typeface="Arial"/>
                        </a:rPr>
                        <a:t>v</a:t>
                      </a:r>
                      <a:r>
                        <a:rPr sz="800" spc="-10" dirty="0">
                          <a:latin typeface="Arial"/>
                          <a:cs typeface="Arial"/>
                        </a:rPr>
                        <a:t>el </a:t>
                      </a:r>
                      <a:r>
                        <a:rPr sz="800" spc="-15" dirty="0">
                          <a:latin typeface="Arial"/>
                          <a:cs typeface="Arial"/>
                        </a:rPr>
                        <a:t>v</a:t>
                      </a:r>
                      <a:r>
                        <a:rPr sz="800" spc="-10" dirty="0">
                          <a:latin typeface="Arial"/>
                          <a:cs typeface="Arial"/>
                        </a:rPr>
                        <a:t>e</a:t>
                      </a:r>
                      <a:r>
                        <a:rPr sz="800" spc="20" dirty="0">
                          <a:latin typeface="Arial"/>
                          <a:cs typeface="Arial"/>
                        </a:rPr>
                        <a:t>r</a:t>
                      </a:r>
                      <a:r>
                        <a:rPr sz="800" dirty="0">
                          <a:latin typeface="Arial"/>
                          <a:cs typeface="Arial"/>
                        </a:rPr>
                        <a:t>y</a:t>
                      </a:r>
                      <a:r>
                        <a:rPr sz="800" spc="5" dirty="0">
                          <a:latin typeface="Arial"/>
                          <a:cs typeface="Arial"/>
                        </a:rPr>
                        <a:t> </a:t>
                      </a:r>
                      <a:r>
                        <a:rPr sz="800" dirty="0">
                          <a:latin typeface="Arial"/>
                          <a:cs typeface="Arial"/>
                        </a:rPr>
                        <a:t>w</a:t>
                      </a:r>
                      <a:r>
                        <a:rPr sz="800" spc="-10" dirty="0">
                          <a:latin typeface="Arial"/>
                          <a:cs typeface="Arial"/>
                        </a:rPr>
                        <a:t>e</a:t>
                      </a:r>
                      <a:r>
                        <a:rPr sz="800" spc="15" dirty="0">
                          <a:latin typeface="Arial"/>
                          <a:cs typeface="Arial"/>
                        </a:rPr>
                        <a:t>l</a:t>
                      </a:r>
                      <a:r>
                        <a:rPr sz="800" spc="-10" dirty="0">
                          <a:latin typeface="Arial"/>
                          <a:cs typeface="Arial"/>
                        </a:rPr>
                        <a:t>l</a:t>
                      </a:r>
                      <a:r>
                        <a:rPr sz="800" dirty="0">
                          <a:latin typeface="Arial"/>
                          <a:cs typeface="Arial"/>
                        </a:rPr>
                        <a:t>.</a:t>
                      </a:r>
                    </a:p>
                    <a:p>
                      <a:pPr marL="294640" marR="57150" indent="-228600" algn="just">
                        <a:lnSpc>
                          <a:spcPct val="93700"/>
                        </a:lnSpc>
                        <a:spcBef>
                          <a:spcPts val="35"/>
                        </a:spcBef>
                        <a:buFont typeface="Symbol"/>
                        <a:buChar char=""/>
                        <a:tabLst>
                          <a:tab pos="295275" algn="l"/>
                        </a:tabLst>
                      </a:pPr>
                      <a:r>
                        <a:rPr sz="800" spc="15" dirty="0">
                          <a:latin typeface="Arial"/>
                          <a:cs typeface="Arial"/>
                        </a:rPr>
                        <a:t>L</a:t>
                      </a:r>
                      <a:r>
                        <a:rPr sz="800" spc="-35" dirty="0">
                          <a:latin typeface="Arial"/>
                          <a:cs typeface="Arial"/>
                        </a:rPr>
                        <a:t>e</a:t>
                      </a:r>
                      <a:r>
                        <a:rPr sz="800" spc="10" dirty="0">
                          <a:latin typeface="Arial"/>
                          <a:cs typeface="Arial"/>
                        </a:rPr>
                        <a:t>s</a:t>
                      </a:r>
                      <a:r>
                        <a:rPr sz="800" spc="35" dirty="0">
                          <a:latin typeface="Arial"/>
                          <a:cs typeface="Arial"/>
                        </a:rPr>
                        <a:t>s</a:t>
                      </a:r>
                      <a:r>
                        <a:rPr sz="800" spc="-35" dirty="0">
                          <a:latin typeface="Arial"/>
                          <a:cs typeface="Arial"/>
                        </a:rPr>
                        <a:t>o</a:t>
                      </a:r>
                      <a:r>
                        <a:rPr sz="800" dirty="0">
                          <a:latin typeface="Arial"/>
                          <a:cs typeface="Arial"/>
                        </a:rPr>
                        <a:t>n   </a:t>
                      </a:r>
                      <a:r>
                        <a:rPr sz="800" spc="60" dirty="0">
                          <a:latin typeface="Arial"/>
                          <a:cs typeface="Arial"/>
                        </a:rPr>
                        <a:t> </a:t>
                      </a:r>
                      <a:r>
                        <a:rPr sz="800" spc="-10" dirty="0">
                          <a:latin typeface="Arial"/>
                          <a:cs typeface="Arial"/>
                        </a:rPr>
                        <a:t>ob</a:t>
                      </a:r>
                      <a:r>
                        <a:rPr sz="800" spc="15" dirty="0">
                          <a:latin typeface="Arial"/>
                          <a:cs typeface="Arial"/>
                        </a:rPr>
                        <a:t>j</a:t>
                      </a:r>
                      <a:r>
                        <a:rPr sz="800" spc="-35" dirty="0">
                          <a:latin typeface="Arial"/>
                          <a:cs typeface="Arial"/>
                        </a:rPr>
                        <a:t>e</a:t>
                      </a:r>
                      <a:r>
                        <a:rPr sz="800" spc="35" dirty="0">
                          <a:latin typeface="Arial"/>
                          <a:cs typeface="Arial"/>
                        </a:rPr>
                        <a:t>c</a:t>
                      </a:r>
                      <a:r>
                        <a:rPr sz="800" spc="-5" dirty="0">
                          <a:latin typeface="Arial"/>
                          <a:cs typeface="Arial"/>
                        </a:rPr>
                        <a:t>t</a:t>
                      </a:r>
                      <a:r>
                        <a:rPr sz="800" spc="15" dirty="0">
                          <a:latin typeface="Arial"/>
                          <a:cs typeface="Arial"/>
                        </a:rPr>
                        <a:t>i</a:t>
                      </a:r>
                      <a:r>
                        <a:rPr sz="800" spc="-15" dirty="0">
                          <a:latin typeface="Arial"/>
                          <a:cs typeface="Arial"/>
                        </a:rPr>
                        <a:t>v</a:t>
                      </a:r>
                      <a:r>
                        <a:rPr sz="800" dirty="0">
                          <a:latin typeface="Arial"/>
                          <a:cs typeface="Arial"/>
                        </a:rPr>
                        <a:t>e   </a:t>
                      </a:r>
                      <a:r>
                        <a:rPr sz="800" spc="35" dirty="0">
                          <a:latin typeface="Arial"/>
                          <a:cs typeface="Arial"/>
                        </a:rPr>
                        <a:t> </a:t>
                      </a:r>
                      <a:r>
                        <a:rPr sz="800" spc="-10" dirty="0">
                          <a:latin typeface="Arial"/>
                          <a:cs typeface="Arial"/>
                        </a:rPr>
                        <a:t>a</a:t>
                      </a:r>
                      <a:r>
                        <a:rPr sz="800" spc="15" dirty="0">
                          <a:latin typeface="Arial"/>
                          <a:cs typeface="Arial"/>
                        </a:rPr>
                        <a:t>n</a:t>
                      </a:r>
                      <a:r>
                        <a:rPr sz="800" dirty="0">
                          <a:latin typeface="Arial"/>
                          <a:cs typeface="Arial"/>
                        </a:rPr>
                        <a:t>d   </a:t>
                      </a:r>
                      <a:r>
                        <a:rPr sz="800" spc="35" dirty="0">
                          <a:latin typeface="Arial"/>
                          <a:cs typeface="Arial"/>
                        </a:rPr>
                        <a:t> </a:t>
                      </a:r>
                      <a:r>
                        <a:rPr sz="800" spc="15" dirty="0">
                          <a:latin typeface="Arial"/>
                          <a:cs typeface="Arial"/>
                        </a:rPr>
                        <a:t>i</a:t>
                      </a:r>
                      <a:r>
                        <a:rPr sz="800" spc="-10" dirty="0">
                          <a:latin typeface="Arial"/>
                          <a:cs typeface="Arial"/>
                        </a:rPr>
                        <a:t>n</a:t>
                      </a:r>
                      <a:r>
                        <a:rPr sz="800" spc="15" dirty="0">
                          <a:latin typeface="Arial"/>
                          <a:cs typeface="Arial"/>
                        </a:rPr>
                        <a:t>d</a:t>
                      </a:r>
                      <a:r>
                        <a:rPr sz="800" spc="-10" dirty="0">
                          <a:latin typeface="Arial"/>
                          <a:cs typeface="Arial"/>
                        </a:rPr>
                        <a:t>e</a:t>
                      </a:r>
                      <a:r>
                        <a:rPr sz="800" dirty="0">
                          <a:latin typeface="Arial"/>
                          <a:cs typeface="Arial"/>
                        </a:rPr>
                        <a:t>- </a:t>
                      </a:r>
                      <a:r>
                        <a:rPr sz="800" spc="15" dirty="0">
                          <a:latin typeface="Arial"/>
                          <a:cs typeface="Arial"/>
                        </a:rPr>
                        <a:t>p</a:t>
                      </a:r>
                      <a:r>
                        <a:rPr sz="800" spc="-10" dirty="0">
                          <a:latin typeface="Arial"/>
                          <a:cs typeface="Arial"/>
                        </a:rPr>
                        <a:t>en</a:t>
                      </a:r>
                      <a:r>
                        <a:rPr sz="800" spc="15" dirty="0">
                          <a:latin typeface="Arial"/>
                          <a:cs typeface="Arial"/>
                        </a:rPr>
                        <a:t>d</a:t>
                      </a:r>
                      <a:r>
                        <a:rPr sz="800" spc="-10" dirty="0">
                          <a:latin typeface="Arial"/>
                          <a:cs typeface="Arial"/>
                        </a:rPr>
                        <a:t>en</a:t>
                      </a:r>
                      <a:r>
                        <a:rPr sz="800" dirty="0">
                          <a:latin typeface="Arial"/>
                          <a:cs typeface="Arial"/>
                        </a:rPr>
                        <a:t>t       </a:t>
                      </a:r>
                      <a:r>
                        <a:rPr sz="800" spc="-35" dirty="0">
                          <a:latin typeface="Arial"/>
                          <a:cs typeface="Arial"/>
                        </a:rPr>
                        <a:t> </a:t>
                      </a:r>
                      <a:r>
                        <a:rPr sz="800" spc="-10" dirty="0">
                          <a:latin typeface="Arial"/>
                          <a:cs typeface="Arial"/>
                        </a:rPr>
                        <a:t>p</a:t>
                      </a:r>
                      <a:r>
                        <a:rPr sz="800" spc="20" dirty="0">
                          <a:latin typeface="Arial"/>
                          <a:cs typeface="Arial"/>
                        </a:rPr>
                        <a:t>r</a:t>
                      </a:r>
                      <a:r>
                        <a:rPr sz="800" spc="-10" dirty="0">
                          <a:latin typeface="Arial"/>
                          <a:cs typeface="Arial"/>
                        </a:rPr>
                        <a:t>a</a:t>
                      </a:r>
                      <a:r>
                        <a:rPr sz="800" spc="10" dirty="0">
                          <a:latin typeface="Arial"/>
                          <a:cs typeface="Arial"/>
                        </a:rPr>
                        <a:t>c</a:t>
                      </a:r>
                      <a:r>
                        <a:rPr sz="800" spc="-5" dirty="0">
                          <a:latin typeface="Arial"/>
                          <a:cs typeface="Arial"/>
                        </a:rPr>
                        <a:t>t</a:t>
                      </a:r>
                      <a:r>
                        <a:rPr sz="800" spc="-10" dirty="0">
                          <a:latin typeface="Arial"/>
                          <a:cs typeface="Arial"/>
                        </a:rPr>
                        <a:t>i</a:t>
                      </a:r>
                      <a:r>
                        <a:rPr sz="800" spc="35" dirty="0">
                          <a:latin typeface="Arial"/>
                          <a:cs typeface="Arial"/>
                        </a:rPr>
                        <a:t>c</a:t>
                      </a:r>
                      <a:r>
                        <a:rPr sz="800" dirty="0">
                          <a:latin typeface="Arial"/>
                          <a:cs typeface="Arial"/>
                        </a:rPr>
                        <a:t>e       </a:t>
                      </a:r>
                      <a:r>
                        <a:rPr sz="800" spc="-40" dirty="0">
                          <a:latin typeface="Arial"/>
                          <a:cs typeface="Arial"/>
                        </a:rPr>
                        <a:t> </a:t>
                      </a:r>
                      <a:r>
                        <a:rPr sz="800" spc="-35" dirty="0">
                          <a:latin typeface="Arial"/>
                          <a:cs typeface="Arial"/>
                        </a:rPr>
                        <a:t>a</a:t>
                      </a:r>
                      <a:r>
                        <a:rPr sz="800" spc="10" dirty="0">
                          <a:latin typeface="Arial"/>
                          <a:cs typeface="Arial"/>
                        </a:rPr>
                        <a:t>c</a:t>
                      </a:r>
                      <a:r>
                        <a:rPr sz="800" spc="15" dirty="0">
                          <a:latin typeface="Arial"/>
                          <a:cs typeface="Arial"/>
                        </a:rPr>
                        <a:t>ti</a:t>
                      </a:r>
                      <a:r>
                        <a:rPr sz="800" spc="-15" dirty="0">
                          <a:latin typeface="Arial"/>
                          <a:cs typeface="Arial"/>
                        </a:rPr>
                        <a:t>v</a:t>
                      </a:r>
                      <a:r>
                        <a:rPr sz="800" spc="-10" dirty="0">
                          <a:latin typeface="Arial"/>
                          <a:cs typeface="Arial"/>
                        </a:rPr>
                        <a:t>i</a:t>
                      </a:r>
                      <a:r>
                        <a:rPr sz="800" spc="15" dirty="0">
                          <a:latin typeface="Arial"/>
                          <a:cs typeface="Arial"/>
                        </a:rPr>
                        <a:t>t</a:t>
                      </a:r>
                      <a:r>
                        <a:rPr sz="800" dirty="0">
                          <a:latin typeface="Arial"/>
                          <a:cs typeface="Arial"/>
                        </a:rPr>
                        <a:t>y </a:t>
                      </a:r>
                      <a:r>
                        <a:rPr sz="800" spc="10" dirty="0">
                          <a:latin typeface="Arial"/>
                          <a:cs typeface="Arial"/>
                        </a:rPr>
                        <a:t>c</a:t>
                      </a:r>
                      <a:r>
                        <a:rPr sz="800" spc="-35" dirty="0">
                          <a:latin typeface="Arial"/>
                          <a:cs typeface="Arial"/>
                        </a:rPr>
                        <a:t>o</a:t>
                      </a:r>
                      <a:r>
                        <a:rPr sz="800" dirty="0">
                          <a:latin typeface="Arial"/>
                          <a:cs typeface="Arial"/>
                        </a:rPr>
                        <a:t>r</a:t>
                      </a:r>
                      <a:r>
                        <a:rPr sz="800" spc="20" dirty="0">
                          <a:latin typeface="Arial"/>
                          <a:cs typeface="Arial"/>
                        </a:rPr>
                        <a:t>r</a:t>
                      </a:r>
                      <a:r>
                        <a:rPr sz="800" spc="-10" dirty="0">
                          <a:latin typeface="Arial"/>
                          <a:cs typeface="Arial"/>
                        </a:rPr>
                        <a:t>e</a:t>
                      </a:r>
                      <a:r>
                        <a:rPr sz="800" spc="15" dirty="0">
                          <a:latin typeface="Arial"/>
                          <a:cs typeface="Arial"/>
                        </a:rPr>
                        <a:t>l</a:t>
                      </a:r>
                      <a:r>
                        <a:rPr sz="800" spc="-10" dirty="0">
                          <a:latin typeface="Arial"/>
                          <a:cs typeface="Arial"/>
                        </a:rPr>
                        <a:t>a</a:t>
                      </a:r>
                      <a:r>
                        <a:rPr sz="800" spc="15" dirty="0">
                          <a:latin typeface="Arial"/>
                          <a:cs typeface="Arial"/>
                        </a:rPr>
                        <a:t>t</a:t>
                      </a:r>
                      <a:r>
                        <a:rPr sz="800" dirty="0">
                          <a:latin typeface="Arial"/>
                          <a:cs typeface="Arial"/>
                        </a:rPr>
                        <a:t>e</a:t>
                      </a:r>
                      <a:r>
                        <a:rPr sz="800" spc="5" dirty="0">
                          <a:latin typeface="Arial"/>
                          <a:cs typeface="Arial"/>
                        </a:rPr>
                        <a:t> </a:t>
                      </a:r>
                      <a:r>
                        <a:rPr sz="800" spc="-15" dirty="0">
                          <a:latin typeface="Arial"/>
                          <a:cs typeface="Arial"/>
                        </a:rPr>
                        <a:t>v</a:t>
                      </a:r>
                      <a:r>
                        <a:rPr sz="800" spc="-10" dirty="0">
                          <a:latin typeface="Arial"/>
                          <a:cs typeface="Arial"/>
                        </a:rPr>
                        <a:t>e</a:t>
                      </a:r>
                      <a:r>
                        <a:rPr sz="800" spc="20" dirty="0">
                          <a:latin typeface="Arial"/>
                          <a:cs typeface="Arial"/>
                        </a:rPr>
                        <a:t>r</a:t>
                      </a:r>
                      <a:r>
                        <a:rPr sz="800" dirty="0">
                          <a:latin typeface="Arial"/>
                          <a:cs typeface="Arial"/>
                        </a:rPr>
                        <a:t>y</a:t>
                      </a:r>
                      <a:r>
                        <a:rPr sz="800" spc="5" dirty="0">
                          <a:latin typeface="Arial"/>
                          <a:cs typeface="Arial"/>
                        </a:rPr>
                        <a:t> </a:t>
                      </a:r>
                      <a:r>
                        <a:rPr sz="800" dirty="0">
                          <a:latin typeface="Arial"/>
                          <a:cs typeface="Arial"/>
                        </a:rPr>
                        <a:t>w</a:t>
                      </a:r>
                      <a:r>
                        <a:rPr sz="800" spc="-10" dirty="0">
                          <a:latin typeface="Arial"/>
                          <a:cs typeface="Arial"/>
                        </a:rPr>
                        <a:t>e</a:t>
                      </a:r>
                      <a:r>
                        <a:rPr sz="800" spc="15" dirty="0">
                          <a:latin typeface="Arial"/>
                          <a:cs typeface="Arial"/>
                        </a:rPr>
                        <a:t>l</a:t>
                      </a:r>
                      <a:r>
                        <a:rPr sz="800" spc="-10" dirty="0">
                          <a:latin typeface="Arial"/>
                          <a:cs typeface="Arial"/>
                        </a:rPr>
                        <a:t>l</a:t>
                      </a:r>
                      <a:r>
                        <a:rPr sz="800" dirty="0">
                          <a:latin typeface="Arial"/>
                          <a:cs typeface="Arial"/>
                        </a:rPr>
                        <a:t>.</a:t>
                      </a:r>
                    </a:p>
                    <a:p>
                      <a:pPr marL="294640" marR="60325" indent="-228600" algn="just">
                        <a:lnSpc>
                          <a:spcPct val="93700"/>
                        </a:lnSpc>
                        <a:spcBef>
                          <a:spcPts val="35"/>
                        </a:spcBef>
                        <a:buFont typeface="Symbol"/>
                        <a:buChar char=""/>
                        <a:tabLst>
                          <a:tab pos="295275" algn="l"/>
                        </a:tabLst>
                      </a:pPr>
                      <a:r>
                        <a:rPr sz="800" dirty="0">
                          <a:latin typeface="Arial"/>
                          <a:cs typeface="Arial"/>
                        </a:rPr>
                        <a:t>A</a:t>
                      </a:r>
                      <a:r>
                        <a:rPr sz="800" spc="10" dirty="0">
                          <a:latin typeface="Arial"/>
                          <a:cs typeface="Arial"/>
                        </a:rPr>
                        <a:t>c</a:t>
                      </a:r>
                      <a:r>
                        <a:rPr sz="800" spc="-5" dirty="0">
                          <a:latin typeface="Arial"/>
                          <a:cs typeface="Arial"/>
                        </a:rPr>
                        <a:t>t</a:t>
                      </a:r>
                      <a:r>
                        <a:rPr sz="800" spc="15" dirty="0">
                          <a:latin typeface="Arial"/>
                          <a:cs typeface="Arial"/>
                        </a:rPr>
                        <a:t>i</a:t>
                      </a:r>
                      <a:r>
                        <a:rPr sz="800" spc="-15" dirty="0">
                          <a:latin typeface="Arial"/>
                          <a:cs typeface="Arial"/>
                        </a:rPr>
                        <a:t>v</a:t>
                      </a:r>
                      <a:r>
                        <a:rPr sz="800" spc="-10" dirty="0">
                          <a:latin typeface="Arial"/>
                          <a:cs typeface="Arial"/>
                        </a:rPr>
                        <a:t>i</a:t>
                      </a:r>
                      <a:r>
                        <a:rPr sz="800" spc="15" dirty="0">
                          <a:latin typeface="Arial"/>
                          <a:cs typeface="Arial"/>
                        </a:rPr>
                        <a:t>t</a:t>
                      </a:r>
                      <a:r>
                        <a:rPr sz="800" dirty="0">
                          <a:latin typeface="Arial"/>
                          <a:cs typeface="Arial"/>
                        </a:rPr>
                        <a:t>y</a:t>
                      </a:r>
                      <a:r>
                        <a:rPr sz="800" spc="75" dirty="0">
                          <a:latin typeface="Arial"/>
                          <a:cs typeface="Arial"/>
                        </a:rPr>
                        <a:t> </a:t>
                      </a:r>
                      <a:r>
                        <a:rPr sz="800" spc="-10" dirty="0">
                          <a:latin typeface="Arial"/>
                          <a:cs typeface="Arial"/>
                        </a:rPr>
                        <a:t>i</a:t>
                      </a:r>
                      <a:r>
                        <a:rPr sz="800" dirty="0">
                          <a:latin typeface="Arial"/>
                          <a:cs typeface="Arial"/>
                        </a:rPr>
                        <a:t>s </a:t>
                      </a:r>
                      <a:r>
                        <a:rPr sz="800" spc="-100" dirty="0">
                          <a:latin typeface="Arial"/>
                          <a:cs typeface="Arial"/>
                        </a:rPr>
                        <a:t> </a:t>
                      </a:r>
                      <a:r>
                        <a:rPr sz="800" spc="15" dirty="0">
                          <a:latin typeface="Arial"/>
                          <a:cs typeface="Arial"/>
                        </a:rPr>
                        <a:t>d</a:t>
                      </a:r>
                      <a:r>
                        <a:rPr sz="800" spc="-35" dirty="0">
                          <a:latin typeface="Arial"/>
                          <a:cs typeface="Arial"/>
                        </a:rPr>
                        <a:t>e</a:t>
                      </a:r>
                      <a:r>
                        <a:rPr sz="800" spc="10" dirty="0">
                          <a:latin typeface="Arial"/>
                          <a:cs typeface="Arial"/>
                        </a:rPr>
                        <a:t>sc</a:t>
                      </a:r>
                      <a:r>
                        <a:rPr sz="800" dirty="0">
                          <a:latin typeface="Arial"/>
                          <a:cs typeface="Arial"/>
                        </a:rPr>
                        <a:t>r</a:t>
                      </a:r>
                      <a:r>
                        <a:rPr sz="800" spc="15" dirty="0">
                          <a:latin typeface="Arial"/>
                          <a:cs typeface="Arial"/>
                        </a:rPr>
                        <a:t>ib</a:t>
                      </a:r>
                      <a:r>
                        <a:rPr sz="800" spc="-10" dirty="0">
                          <a:latin typeface="Arial"/>
                          <a:cs typeface="Arial"/>
                        </a:rPr>
                        <a:t>e</a:t>
                      </a:r>
                      <a:r>
                        <a:rPr sz="800" dirty="0">
                          <a:latin typeface="Arial"/>
                          <a:cs typeface="Arial"/>
                        </a:rPr>
                        <a:t>d</a:t>
                      </a:r>
                      <a:r>
                        <a:rPr sz="800" spc="100" dirty="0">
                          <a:latin typeface="Arial"/>
                          <a:cs typeface="Arial"/>
                        </a:rPr>
                        <a:t> </a:t>
                      </a:r>
                      <a:r>
                        <a:rPr sz="800" spc="-10" dirty="0">
                          <a:latin typeface="Arial"/>
                          <a:cs typeface="Arial"/>
                        </a:rPr>
                        <a:t>i</a:t>
                      </a:r>
                      <a:r>
                        <a:rPr sz="800" dirty="0">
                          <a:latin typeface="Arial"/>
                          <a:cs typeface="Arial"/>
                        </a:rPr>
                        <a:t>n</a:t>
                      </a:r>
                      <a:r>
                        <a:rPr sz="800" spc="105" dirty="0">
                          <a:latin typeface="Arial"/>
                          <a:cs typeface="Arial"/>
                        </a:rPr>
                        <a:t> </a:t>
                      </a:r>
                      <a:r>
                        <a:rPr sz="800" spc="15" dirty="0">
                          <a:latin typeface="Arial"/>
                          <a:cs typeface="Arial"/>
                        </a:rPr>
                        <a:t>t</a:t>
                      </a:r>
                      <a:r>
                        <a:rPr sz="800" spc="-10" dirty="0">
                          <a:latin typeface="Arial"/>
                          <a:cs typeface="Arial"/>
                        </a:rPr>
                        <a:t>e</a:t>
                      </a:r>
                      <a:r>
                        <a:rPr sz="800" spc="-15" dirty="0">
                          <a:latin typeface="Arial"/>
                          <a:cs typeface="Arial"/>
                        </a:rPr>
                        <a:t>x</a:t>
                      </a:r>
                      <a:r>
                        <a:rPr sz="800" spc="15" dirty="0">
                          <a:latin typeface="Arial"/>
                          <a:cs typeface="Arial"/>
                        </a:rPr>
                        <a:t>t</a:t>
                      </a:r>
                      <a:r>
                        <a:rPr sz="800" dirty="0">
                          <a:latin typeface="Arial"/>
                          <a:cs typeface="Arial"/>
                        </a:rPr>
                        <a:t>,</a:t>
                      </a:r>
                      <a:r>
                        <a:rPr sz="800" spc="85" dirty="0">
                          <a:latin typeface="Arial"/>
                          <a:cs typeface="Arial"/>
                        </a:rPr>
                        <a:t> </a:t>
                      </a:r>
                      <a:r>
                        <a:rPr sz="800" spc="15" dirty="0">
                          <a:latin typeface="Arial"/>
                          <a:cs typeface="Arial"/>
                        </a:rPr>
                        <a:t>h</a:t>
                      </a:r>
                      <a:r>
                        <a:rPr sz="800" spc="-10" dirty="0">
                          <a:latin typeface="Arial"/>
                          <a:cs typeface="Arial"/>
                        </a:rPr>
                        <a:t>a</a:t>
                      </a:r>
                      <a:r>
                        <a:rPr sz="800" dirty="0">
                          <a:latin typeface="Arial"/>
                          <a:cs typeface="Arial"/>
                        </a:rPr>
                        <a:t>s </a:t>
                      </a:r>
                      <a:r>
                        <a:rPr sz="800" spc="-10" dirty="0">
                          <a:latin typeface="Arial"/>
                          <a:cs typeface="Arial"/>
                        </a:rPr>
                        <a:t>e</a:t>
                      </a:r>
                      <a:r>
                        <a:rPr sz="800" spc="-15" dirty="0">
                          <a:latin typeface="Arial"/>
                          <a:cs typeface="Arial"/>
                        </a:rPr>
                        <a:t>x</a:t>
                      </a:r>
                      <a:r>
                        <a:rPr sz="800" spc="15" dirty="0">
                          <a:latin typeface="Arial"/>
                          <a:cs typeface="Arial"/>
                        </a:rPr>
                        <a:t>pl</a:t>
                      </a:r>
                      <a:r>
                        <a:rPr sz="800" spc="-10" dirty="0">
                          <a:latin typeface="Arial"/>
                          <a:cs typeface="Arial"/>
                        </a:rPr>
                        <a:t>i</a:t>
                      </a:r>
                      <a:r>
                        <a:rPr sz="800" spc="10" dirty="0">
                          <a:latin typeface="Arial"/>
                          <a:cs typeface="Arial"/>
                        </a:rPr>
                        <a:t>c</a:t>
                      </a:r>
                      <a:r>
                        <a:rPr sz="800" spc="-10" dirty="0">
                          <a:latin typeface="Arial"/>
                          <a:cs typeface="Arial"/>
                        </a:rPr>
                        <a:t>i</a:t>
                      </a:r>
                      <a:r>
                        <a:rPr sz="800" dirty="0">
                          <a:latin typeface="Arial"/>
                          <a:cs typeface="Arial"/>
                        </a:rPr>
                        <a:t>t    </a:t>
                      </a:r>
                      <a:r>
                        <a:rPr sz="800" spc="80" dirty="0">
                          <a:latin typeface="Arial"/>
                          <a:cs typeface="Arial"/>
                        </a:rPr>
                        <a:t> </a:t>
                      </a:r>
                      <a:r>
                        <a:rPr sz="800" spc="15" dirty="0">
                          <a:latin typeface="Arial"/>
                          <a:cs typeface="Arial"/>
                        </a:rPr>
                        <a:t>d</a:t>
                      </a:r>
                      <a:r>
                        <a:rPr sz="800" spc="-10" dirty="0">
                          <a:latin typeface="Arial"/>
                          <a:cs typeface="Arial"/>
                        </a:rPr>
                        <a:t>i</a:t>
                      </a:r>
                      <a:r>
                        <a:rPr sz="800" spc="20" dirty="0">
                          <a:latin typeface="Arial"/>
                          <a:cs typeface="Arial"/>
                        </a:rPr>
                        <a:t>r</a:t>
                      </a:r>
                      <a:r>
                        <a:rPr sz="800" spc="-35" dirty="0">
                          <a:latin typeface="Arial"/>
                          <a:cs typeface="Arial"/>
                        </a:rPr>
                        <a:t>e</a:t>
                      </a:r>
                      <a:r>
                        <a:rPr sz="800" spc="10" dirty="0">
                          <a:latin typeface="Arial"/>
                          <a:cs typeface="Arial"/>
                        </a:rPr>
                        <a:t>c</a:t>
                      </a:r>
                      <a:r>
                        <a:rPr sz="800" spc="15" dirty="0">
                          <a:latin typeface="Arial"/>
                          <a:cs typeface="Arial"/>
                        </a:rPr>
                        <a:t>ti</a:t>
                      </a:r>
                      <a:r>
                        <a:rPr sz="800" spc="-10" dirty="0">
                          <a:latin typeface="Arial"/>
                          <a:cs typeface="Arial"/>
                        </a:rPr>
                        <a:t>on</a:t>
                      </a:r>
                      <a:r>
                        <a:rPr sz="800" spc="10" dirty="0">
                          <a:latin typeface="Arial"/>
                          <a:cs typeface="Arial"/>
                        </a:rPr>
                        <a:t>s</a:t>
                      </a:r>
                      <a:r>
                        <a:rPr sz="800" dirty="0">
                          <a:latin typeface="Arial"/>
                          <a:cs typeface="Arial"/>
                        </a:rPr>
                        <a:t>,    </a:t>
                      </a:r>
                      <a:r>
                        <a:rPr sz="800" spc="105" dirty="0">
                          <a:latin typeface="Arial"/>
                          <a:cs typeface="Arial"/>
                        </a:rPr>
                        <a:t> </a:t>
                      </a:r>
                      <a:r>
                        <a:rPr sz="800" spc="-10" dirty="0">
                          <a:latin typeface="Arial"/>
                          <a:cs typeface="Arial"/>
                        </a:rPr>
                        <a:t>a</a:t>
                      </a:r>
                      <a:r>
                        <a:rPr sz="800" spc="15" dirty="0">
                          <a:latin typeface="Arial"/>
                          <a:cs typeface="Arial"/>
                        </a:rPr>
                        <a:t>n</a:t>
                      </a:r>
                      <a:r>
                        <a:rPr sz="800" dirty="0">
                          <a:latin typeface="Arial"/>
                          <a:cs typeface="Arial"/>
                        </a:rPr>
                        <a:t>d    </a:t>
                      </a:r>
                      <a:r>
                        <a:rPr sz="800" spc="75" dirty="0">
                          <a:latin typeface="Arial"/>
                          <a:cs typeface="Arial"/>
                        </a:rPr>
                        <a:t> </a:t>
                      </a:r>
                      <a:r>
                        <a:rPr sz="800" spc="-10" dirty="0">
                          <a:latin typeface="Arial"/>
                          <a:cs typeface="Arial"/>
                        </a:rPr>
                        <a:t>i</a:t>
                      </a:r>
                      <a:r>
                        <a:rPr sz="800" dirty="0">
                          <a:latin typeface="Arial"/>
                          <a:cs typeface="Arial"/>
                        </a:rPr>
                        <a:t>s </a:t>
                      </a:r>
                      <a:r>
                        <a:rPr sz="800" spc="-10" dirty="0">
                          <a:latin typeface="Arial"/>
                          <a:cs typeface="Arial"/>
                        </a:rPr>
                        <a:t>a</a:t>
                      </a:r>
                      <a:r>
                        <a:rPr sz="800" spc="-5" dirty="0">
                          <a:latin typeface="Arial"/>
                          <a:cs typeface="Arial"/>
                        </a:rPr>
                        <a:t>t</a:t>
                      </a:r>
                      <a:r>
                        <a:rPr sz="800" spc="15" dirty="0">
                          <a:latin typeface="Arial"/>
                          <a:cs typeface="Arial"/>
                        </a:rPr>
                        <a:t>t</a:t>
                      </a:r>
                      <a:r>
                        <a:rPr sz="800" spc="-35" dirty="0">
                          <a:latin typeface="Arial"/>
                          <a:cs typeface="Arial"/>
                        </a:rPr>
                        <a:t>a</a:t>
                      </a:r>
                      <a:r>
                        <a:rPr sz="800" spc="35" dirty="0">
                          <a:latin typeface="Arial"/>
                          <a:cs typeface="Arial"/>
                        </a:rPr>
                        <a:t>c</a:t>
                      </a:r>
                      <a:r>
                        <a:rPr sz="800" spc="15" dirty="0">
                          <a:latin typeface="Arial"/>
                          <a:cs typeface="Arial"/>
                        </a:rPr>
                        <a:t>h</a:t>
                      </a:r>
                      <a:r>
                        <a:rPr sz="800" spc="-10" dirty="0">
                          <a:latin typeface="Arial"/>
                          <a:cs typeface="Arial"/>
                        </a:rPr>
                        <a:t>e</a:t>
                      </a:r>
                      <a:r>
                        <a:rPr sz="800" dirty="0">
                          <a:latin typeface="Arial"/>
                          <a:cs typeface="Arial"/>
                        </a:rPr>
                        <a:t>d</a:t>
                      </a:r>
                      <a:r>
                        <a:rPr sz="800" spc="-15" dirty="0">
                          <a:latin typeface="Arial"/>
                          <a:cs typeface="Arial"/>
                        </a:rPr>
                        <a:t> </a:t>
                      </a:r>
                      <a:r>
                        <a:rPr sz="800" spc="15" dirty="0">
                          <a:latin typeface="Arial"/>
                          <a:cs typeface="Arial"/>
                        </a:rPr>
                        <a:t>t</a:t>
                      </a:r>
                      <a:r>
                        <a:rPr sz="800" dirty="0">
                          <a:latin typeface="Arial"/>
                          <a:cs typeface="Arial"/>
                        </a:rPr>
                        <a:t>o</a:t>
                      </a:r>
                      <a:r>
                        <a:rPr sz="800" spc="-15" dirty="0">
                          <a:latin typeface="Arial"/>
                          <a:cs typeface="Arial"/>
                        </a:rPr>
                        <a:t> </a:t>
                      </a:r>
                      <a:r>
                        <a:rPr sz="800" spc="15" dirty="0">
                          <a:latin typeface="Arial"/>
                          <a:cs typeface="Arial"/>
                        </a:rPr>
                        <a:t>th</a:t>
                      </a:r>
                      <a:r>
                        <a:rPr sz="800" dirty="0">
                          <a:latin typeface="Arial"/>
                          <a:cs typeface="Arial"/>
                        </a:rPr>
                        <a:t>e</a:t>
                      </a:r>
                      <a:r>
                        <a:rPr sz="800" spc="-15" dirty="0">
                          <a:latin typeface="Arial"/>
                          <a:cs typeface="Arial"/>
                        </a:rPr>
                        <a:t> </a:t>
                      </a:r>
                      <a:r>
                        <a:rPr sz="800" spc="15" dirty="0">
                          <a:latin typeface="Arial"/>
                          <a:cs typeface="Arial"/>
                        </a:rPr>
                        <a:t>l</a:t>
                      </a:r>
                      <a:r>
                        <a:rPr sz="800" spc="-35" dirty="0">
                          <a:latin typeface="Arial"/>
                          <a:cs typeface="Arial"/>
                        </a:rPr>
                        <a:t>e</a:t>
                      </a:r>
                      <a:r>
                        <a:rPr sz="800" spc="10" dirty="0">
                          <a:latin typeface="Arial"/>
                          <a:cs typeface="Arial"/>
                        </a:rPr>
                        <a:t>s</a:t>
                      </a:r>
                      <a:r>
                        <a:rPr sz="800" spc="35" dirty="0">
                          <a:latin typeface="Arial"/>
                          <a:cs typeface="Arial"/>
                        </a:rPr>
                        <a:t>s</a:t>
                      </a:r>
                      <a:r>
                        <a:rPr sz="800" spc="-10" dirty="0">
                          <a:latin typeface="Arial"/>
                          <a:cs typeface="Arial"/>
                        </a:rPr>
                        <a:t>o</a:t>
                      </a:r>
                      <a:r>
                        <a:rPr sz="800" dirty="0">
                          <a:latin typeface="Arial"/>
                          <a:cs typeface="Arial"/>
                        </a:rPr>
                        <a:t>n</a:t>
                      </a:r>
                      <a:r>
                        <a:rPr sz="800" spc="5" dirty="0">
                          <a:latin typeface="Arial"/>
                          <a:cs typeface="Arial"/>
                        </a:rPr>
                        <a:t> </a:t>
                      </a:r>
                      <a:r>
                        <a:rPr sz="800" spc="-10" dirty="0">
                          <a:latin typeface="Arial"/>
                          <a:cs typeface="Arial"/>
                        </a:rPr>
                        <a:t>p</a:t>
                      </a:r>
                      <a:r>
                        <a:rPr sz="800" spc="15" dirty="0">
                          <a:latin typeface="Arial"/>
                          <a:cs typeface="Arial"/>
                        </a:rPr>
                        <a:t>l</a:t>
                      </a:r>
                      <a:r>
                        <a:rPr sz="800" spc="-10" dirty="0">
                          <a:latin typeface="Arial"/>
                          <a:cs typeface="Arial"/>
                        </a:rPr>
                        <a:t>a</a:t>
                      </a:r>
                      <a:r>
                        <a:rPr sz="800" spc="15" dirty="0">
                          <a:latin typeface="Arial"/>
                          <a:cs typeface="Arial"/>
                        </a:rPr>
                        <a:t>n</a:t>
                      </a:r>
                      <a:r>
                        <a:rPr sz="800" dirty="0">
                          <a:latin typeface="Arial"/>
                          <a:cs typeface="Arial"/>
                        </a:rPr>
                        <a:t>.</a:t>
                      </a:r>
                    </a:p>
                    <a:p>
                      <a:pPr marL="294640" marR="55880" indent="-228600" algn="just">
                        <a:lnSpc>
                          <a:spcPct val="93700"/>
                        </a:lnSpc>
                        <a:spcBef>
                          <a:spcPts val="35"/>
                        </a:spcBef>
                        <a:buFont typeface="Symbol"/>
                        <a:buChar char=""/>
                        <a:tabLst>
                          <a:tab pos="295275" algn="l"/>
                        </a:tabLst>
                      </a:pPr>
                      <a:r>
                        <a:rPr sz="800" spc="10" dirty="0">
                          <a:latin typeface="Arial"/>
                          <a:cs typeface="Arial"/>
                        </a:rPr>
                        <a:t>M</a:t>
                      </a:r>
                      <a:r>
                        <a:rPr sz="800" spc="-10" dirty="0">
                          <a:latin typeface="Arial"/>
                          <a:cs typeface="Arial"/>
                        </a:rPr>
                        <a:t>e</a:t>
                      </a:r>
                      <a:r>
                        <a:rPr sz="800" spc="-5" dirty="0">
                          <a:latin typeface="Arial"/>
                          <a:cs typeface="Arial"/>
                        </a:rPr>
                        <a:t>t</a:t>
                      </a:r>
                      <a:r>
                        <a:rPr sz="800" spc="15" dirty="0">
                          <a:latin typeface="Arial"/>
                          <a:cs typeface="Arial"/>
                        </a:rPr>
                        <a:t>h</a:t>
                      </a:r>
                      <a:r>
                        <a:rPr sz="800" spc="-10" dirty="0">
                          <a:latin typeface="Arial"/>
                          <a:cs typeface="Arial"/>
                        </a:rPr>
                        <a:t>o</a:t>
                      </a:r>
                      <a:r>
                        <a:rPr sz="800" dirty="0">
                          <a:latin typeface="Arial"/>
                          <a:cs typeface="Arial"/>
                        </a:rPr>
                        <a:t>d  </a:t>
                      </a:r>
                      <a:r>
                        <a:rPr sz="800" spc="-55" dirty="0">
                          <a:latin typeface="Arial"/>
                          <a:cs typeface="Arial"/>
                        </a:rPr>
                        <a:t> </a:t>
                      </a:r>
                      <a:r>
                        <a:rPr sz="800" spc="15" dirty="0">
                          <a:latin typeface="Arial"/>
                          <a:cs typeface="Arial"/>
                        </a:rPr>
                        <a:t>f</a:t>
                      </a:r>
                      <a:r>
                        <a:rPr sz="800" spc="-35" dirty="0">
                          <a:latin typeface="Arial"/>
                          <a:cs typeface="Arial"/>
                        </a:rPr>
                        <a:t>o</a:t>
                      </a:r>
                      <a:r>
                        <a:rPr sz="800" dirty="0">
                          <a:latin typeface="Arial"/>
                          <a:cs typeface="Arial"/>
                        </a:rPr>
                        <a:t>r  </a:t>
                      </a:r>
                      <a:r>
                        <a:rPr sz="800" spc="-20" dirty="0">
                          <a:latin typeface="Arial"/>
                          <a:cs typeface="Arial"/>
                        </a:rPr>
                        <a:t> </a:t>
                      </a:r>
                      <a:r>
                        <a:rPr sz="800" spc="-35" dirty="0">
                          <a:latin typeface="Arial"/>
                          <a:cs typeface="Arial"/>
                        </a:rPr>
                        <a:t>a</a:t>
                      </a:r>
                      <a:r>
                        <a:rPr sz="800" spc="10" dirty="0">
                          <a:latin typeface="Arial"/>
                          <a:cs typeface="Arial"/>
                        </a:rPr>
                        <a:t>s</a:t>
                      </a:r>
                      <a:r>
                        <a:rPr sz="800" spc="35" dirty="0">
                          <a:latin typeface="Arial"/>
                          <a:cs typeface="Arial"/>
                        </a:rPr>
                        <a:t>s</a:t>
                      </a:r>
                      <a:r>
                        <a:rPr sz="800" spc="-35" dirty="0">
                          <a:latin typeface="Arial"/>
                          <a:cs typeface="Arial"/>
                        </a:rPr>
                        <a:t>e</a:t>
                      </a:r>
                      <a:r>
                        <a:rPr sz="800" spc="10" dirty="0">
                          <a:latin typeface="Arial"/>
                          <a:cs typeface="Arial"/>
                        </a:rPr>
                        <a:t>ss</a:t>
                      </a:r>
                      <a:r>
                        <a:rPr sz="800" spc="-10" dirty="0">
                          <a:latin typeface="Arial"/>
                          <a:cs typeface="Arial"/>
                        </a:rPr>
                        <a:t>i</a:t>
                      </a:r>
                      <a:r>
                        <a:rPr sz="800" spc="15" dirty="0">
                          <a:latin typeface="Arial"/>
                          <a:cs typeface="Arial"/>
                        </a:rPr>
                        <a:t>n</a:t>
                      </a:r>
                      <a:r>
                        <a:rPr sz="800" dirty="0">
                          <a:latin typeface="Arial"/>
                          <a:cs typeface="Arial"/>
                        </a:rPr>
                        <a:t>g  </a:t>
                      </a:r>
                      <a:r>
                        <a:rPr sz="800" spc="-80" dirty="0">
                          <a:latin typeface="Arial"/>
                          <a:cs typeface="Arial"/>
                        </a:rPr>
                        <a:t> </a:t>
                      </a:r>
                      <a:r>
                        <a:rPr sz="800" spc="10" dirty="0">
                          <a:latin typeface="Arial"/>
                          <a:cs typeface="Arial"/>
                        </a:rPr>
                        <a:t>s</a:t>
                      </a:r>
                      <a:r>
                        <a:rPr sz="800" spc="15" dirty="0">
                          <a:latin typeface="Arial"/>
                          <a:cs typeface="Arial"/>
                        </a:rPr>
                        <a:t>t</a:t>
                      </a:r>
                      <a:r>
                        <a:rPr sz="800" spc="-10" dirty="0">
                          <a:latin typeface="Arial"/>
                          <a:cs typeface="Arial"/>
                        </a:rPr>
                        <a:t>u</a:t>
                      </a:r>
                      <a:r>
                        <a:rPr sz="800" spc="15" dirty="0">
                          <a:latin typeface="Arial"/>
                          <a:cs typeface="Arial"/>
                        </a:rPr>
                        <a:t>d</a:t>
                      </a:r>
                      <a:r>
                        <a:rPr sz="800" spc="-10" dirty="0">
                          <a:latin typeface="Arial"/>
                          <a:cs typeface="Arial"/>
                        </a:rPr>
                        <a:t>e</a:t>
                      </a:r>
                      <a:r>
                        <a:rPr sz="800" spc="15" dirty="0">
                          <a:latin typeface="Arial"/>
                          <a:cs typeface="Arial"/>
                        </a:rPr>
                        <a:t>n</a:t>
                      </a:r>
                      <a:r>
                        <a:rPr sz="800" dirty="0">
                          <a:latin typeface="Arial"/>
                          <a:cs typeface="Arial"/>
                        </a:rPr>
                        <a:t>t </a:t>
                      </a:r>
                      <a:r>
                        <a:rPr sz="800" spc="15" dirty="0">
                          <a:latin typeface="Arial"/>
                          <a:cs typeface="Arial"/>
                        </a:rPr>
                        <a:t>l</a:t>
                      </a:r>
                      <a:r>
                        <a:rPr sz="800" spc="-10" dirty="0">
                          <a:latin typeface="Arial"/>
                          <a:cs typeface="Arial"/>
                        </a:rPr>
                        <a:t>ea</a:t>
                      </a:r>
                      <a:r>
                        <a:rPr sz="800" dirty="0">
                          <a:latin typeface="Arial"/>
                          <a:cs typeface="Arial"/>
                        </a:rPr>
                        <a:t>r</a:t>
                      </a:r>
                      <a:r>
                        <a:rPr sz="800" spc="15" dirty="0">
                          <a:latin typeface="Arial"/>
                          <a:cs typeface="Arial"/>
                        </a:rPr>
                        <a:t>n</a:t>
                      </a:r>
                      <a:r>
                        <a:rPr sz="800" spc="-10" dirty="0">
                          <a:latin typeface="Arial"/>
                          <a:cs typeface="Arial"/>
                        </a:rPr>
                        <a:t>i</a:t>
                      </a:r>
                      <a:r>
                        <a:rPr sz="800" spc="15" dirty="0">
                          <a:latin typeface="Arial"/>
                          <a:cs typeface="Arial"/>
                        </a:rPr>
                        <a:t>n</a:t>
                      </a:r>
                      <a:r>
                        <a:rPr sz="800" dirty="0">
                          <a:latin typeface="Arial"/>
                          <a:cs typeface="Arial"/>
                        </a:rPr>
                        <a:t>g        </a:t>
                      </a:r>
                      <a:r>
                        <a:rPr sz="800" spc="-95" dirty="0">
                          <a:latin typeface="Arial"/>
                          <a:cs typeface="Arial"/>
                        </a:rPr>
                        <a:t> </a:t>
                      </a:r>
                      <a:r>
                        <a:rPr sz="800" spc="-35" dirty="0">
                          <a:latin typeface="Arial"/>
                          <a:cs typeface="Arial"/>
                        </a:rPr>
                        <a:t>a</a:t>
                      </a:r>
                      <a:r>
                        <a:rPr sz="800" spc="15" dirty="0">
                          <a:latin typeface="Arial"/>
                          <a:cs typeface="Arial"/>
                        </a:rPr>
                        <a:t>n</a:t>
                      </a:r>
                      <a:r>
                        <a:rPr sz="800" dirty="0">
                          <a:latin typeface="Arial"/>
                          <a:cs typeface="Arial"/>
                        </a:rPr>
                        <a:t>d        </a:t>
                      </a:r>
                      <a:r>
                        <a:rPr sz="800" spc="-95" dirty="0">
                          <a:latin typeface="Arial"/>
                          <a:cs typeface="Arial"/>
                        </a:rPr>
                        <a:t> </a:t>
                      </a:r>
                      <a:r>
                        <a:rPr sz="800" spc="-10" dirty="0">
                          <a:latin typeface="Arial"/>
                          <a:cs typeface="Arial"/>
                        </a:rPr>
                        <a:t>e</a:t>
                      </a:r>
                      <a:r>
                        <a:rPr sz="800" spc="-15" dirty="0">
                          <a:latin typeface="Arial"/>
                          <a:cs typeface="Arial"/>
                        </a:rPr>
                        <a:t>v</a:t>
                      </a:r>
                      <a:r>
                        <a:rPr sz="800" spc="-10" dirty="0">
                          <a:latin typeface="Arial"/>
                          <a:cs typeface="Arial"/>
                        </a:rPr>
                        <a:t>a</a:t>
                      </a:r>
                      <a:r>
                        <a:rPr sz="800" spc="15" dirty="0">
                          <a:latin typeface="Arial"/>
                          <a:cs typeface="Arial"/>
                        </a:rPr>
                        <a:t>lu</a:t>
                      </a:r>
                      <a:r>
                        <a:rPr sz="800" spc="-10" dirty="0">
                          <a:latin typeface="Arial"/>
                          <a:cs typeface="Arial"/>
                        </a:rPr>
                        <a:t>a</a:t>
                      </a:r>
                      <a:r>
                        <a:rPr sz="800" spc="15" dirty="0">
                          <a:latin typeface="Arial"/>
                          <a:cs typeface="Arial"/>
                        </a:rPr>
                        <a:t>t</a:t>
                      </a:r>
                      <a:r>
                        <a:rPr sz="800" spc="-10" dirty="0">
                          <a:latin typeface="Arial"/>
                          <a:cs typeface="Arial"/>
                        </a:rPr>
                        <a:t>i</a:t>
                      </a:r>
                      <a:r>
                        <a:rPr sz="800" spc="15" dirty="0">
                          <a:latin typeface="Arial"/>
                          <a:cs typeface="Arial"/>
                        </a:rPr>
                        <a:t>ng </a:t>
                      </a:r>
                      <a:r>
                        <a:rPr sz="800" spc="-10" dirty="0">
                          <a:latin typeface="Arial"/>
                          <a:cs typeface="Arial"/>
                        </a:rPr>
                        <a:t>in</a:t>
                      </a:r>
                      <a:r>
                        <a:rPr sz="800" spc="10" dirty="0">
                          <a:latin typeface="Arial"/>
                          <a:cs typeface="Arial"/>
                        </a:rPr>
                        <a:t>s</a:t>
                      </a:r>
                      <a:r>
                        <a:rPr sz="800" spc="-5" dirty="0">
                          <a:latin typeface="Arial"/>
                          <a:cs typeface="Arial"/>
                        </a:rPr>
                        <a:t>t</a:t>
                      </a:r>
                      <a:r>
                        <a:rPr sz="800" dirty="0">
                          <a:latin typeface="Arial"/>
                          <a:cs typeface="Arial"/>
                        </a:rPr>
                        <a:t>r</a:t>
                      </a:r>
                      <a:r>
                        <a:rPr sz="800" spc="-10" dirty="0">
                          <a:latin typeface="Arial"/>
                          <a:cs typeface="Arial"/>
                        </a:rPr>
                        <a:t>u</a:t>
                      </a:r>
                      <a:r>
                        <a:rPr sz="800" spc="10" dirty="0">
                          <a:latin typeface="Arial"/>
                          <a:cs typeface="Arial"/>
                        </a:rPr>
                        <a:t>c</a:t>
                      </a:r>
                      <a:r>
                        <a:rPr sz="800" spc="15" dirty="0">
                          <a:latin typeface="Arial"/>
                          <a:cs typeface="Arial"/>
                        </a:rPr>
                        <a:t>ti</a:t>
                      </a:r>
                      <a:r>
                        <a:rPr sz="800" spc="-10" dirty="0">
                          <a:latin typeface="Arial"/>
                          <a:cs typeface="Arial"/>
                        </a:rPr>
                        <a:t>o</a:t>
                      </a:r>
                      <a:r>
                        <a:rPr sz="800" dirty="0">
                          <a:latin typeface="Arial"/>
                          <a:cs typeface="Arial"/>
                        </a:rPr>
                        <a:t>n</a:t>
                      </a:r>
                      <a:r>
                        <a:rPr sz="800" spc="5" dirty="0">
                          <a:latin typeface="Arial"/>
                          <a:cs typeface="Arial"/>
                        </a:rPr>
                        <a:t> </a:t>
                      </a:r>
                      <a:r>
                        <a:rPr sz="800" spc="-10" dirty="0">
                          <a:latin typeface="Arial"/>
                          <a:cs typeface="Arial"/>
                        </a:rPr>
                        <a:t>i</a:t>
                      </a:r>
                      <a:r>
                        <a:rPr sz="800" dirty="0">
                          <a:latin typeface="Arial"/>
                          <a:cs typeface="Arial"/>
                        </a:rPr>
                        <a:t>s</a:t>
                      </a:r>
                      <a:r>
                        <a:rPr sz="800" spc="5" dirty="0">
                          <a:latin typeface="Arial"/>
                          <a:cs typeface="Arial"/>
                        </a:rPr>
                        <a:t> </a:t>
                      </a:r>
                      <a:r>
                        <a:rPr sz="800" spc="10" dirty="0">
                          <a:latin typeface="Arial"/>
                          <a:cs typeface="Arial"/>
                        </a:rPr>
                        <a:t>c</a:t>
                      </a:r>
                      <a:r>
                        <a:rPr sz="800" spc="15" dirty="0">
                          <a:latin typeface="Arial"/>
                          <a:cs typeface="Arial"/>
                        </a:rPr>
                        <a:t>l</a:t>
                      </a:r>
                      <a:r>
                        <a:rPr sz="800" spc="-10" dirty="0">
                          <a:latin typeface="Arial"/>
                          <a:cs typeface="Arial"/>
                        </a:rPr>
                        <a:t>ea</a:t>
                      </a:r>
                      <a:r>
                        <a:rPr sz="800" dirty="0">
                          <a:latin typeface="Arial"/>
                          <a:cs typeface="Arial"/>
                        </a:rPr>
                        <a:t>r</a:t>
                      </a:r>
                      <a:r>
                        <a:rPr sz="800" spc="15" dirty="0">
                          <a:latin typeface="Arial"/>
                          <a:cs typeface="Arial"/>
                        </a:rPr>
                        <a:t>l</a:t>
                      </a:r>
                      <a:r>
                        <a:rPr sz="800" dirty="0">
                          <a:latin typeface="Arial"/>
                          <a:cs typeface="Arial"/>
                        </a:rPr>
                        <a:t>y</a:t>
                      </a:r>
                      <a:r>
                        <a:rPr sz="800" spc="5" dirty="0">
                          <a:latin typeface="Arial"/>
                          <a:cs typeface="Arial"/>
                        </a:rPr>
                        <a:t> </a:t>
                      </a:r>
                      <a:r>
                        <a:rPr sz="800" spc="15" dirty="0">
                          <a:latin typeface="Arial"/>
                          <a:cs typeface="Arial"/>
                        </a:rPr>
                        <a:t>d</a:t>
                      </a:r>
                      <a:r>
                        <a:rPr sz="800" spc="-10" dirty="0">
                          <a:latin typeface="Arial"/>
                          <a:cs typeface="Arial"/>
                        </a:rPr>
                        <a:t>eli</a:t>
                      </a:r>
                      <a:r>
                        <a:rPr sz="800" spc="15" dirty="0">
                          <a:latin typeface="Arial"/>
                          <a:cs typeface="Arial"/>
                        </a:rPr>
                        <a:t>ne</a:t>
                      </a:r>
                      <a:r>
                        <a:rPr sz="800" spc="-10" dirty="0">
                          <a:latin typeface="Arial"/>
                          <a:cs typeface="Arial"/>
                        </a:rPr>
                        <a:t>a</a:t>
                      </a:r>
                      <a:r>
                        <a:rPr sz="800" spc="15" dirty="0">
                          <a:latin typeface="Arial"/>
                          <a:cs typeface="Arial"/>
                        </a:rPr>
                        <a:t>t</a:t>
                      </a:r>
                      <a:r>
                        <a:rPr sz="800" spc="-10" dirty="0">
                          <a:latin typeface="Arial"/>
                          <a:cs typeface="Arial"/>
                        </a:rPr>
                        <a:t>ed.</a:t>
                      </a:r>
                      <a:endParaRPr sz="800" dirty="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294640" marR="55244" indent="-228600" algn="just">
                        <a:lnSpc>
                          <a:spcPct val="93000"/>
                        </a:lnSpc>
                        <a:buFont typeface="Symbol"/>
                        <a:buChar char=""/>
                        <a:tabLst>
                          <a:tab pos="295275" algn="l"/>
                        </a:tabLst>
                      </a:pPr>
                      <a:r>
                        <a:rPr sz="800" spc="65" dirty="0">
                          <a:latin typeface="Arial"/>
                          <a:cs typeface="Arial"/>
                        </a:rPr>
                        <a:t>W</a:t>
                      </a:r>
                      <a:r>
                        <a:rPr sz="800" spc="-35" dirty="0">
                          <a:latin typeface="Arial"/>
                          <a:cs typeface="Arial"/>
                        </a:rPr>
                        <a:t>o</a:t>
                      </a:r>
                      <a:r>
                        <a:rPr sz="800" dirty="0">
                          <a:latin typeface="Arial"/>
                          <a:cs typeface="Arial"/>
                        </a:rPr>
                        <a:t>r</a:t>
                      </a:r>
                      <a:r>
                        <a:rPr sz="800" spc="-15" dirty="0">
                          <a:latin typeface="Arial"/>
                          <a:cs typeface="Arial"/>
                        </a:rPr>
                        <a:t>k</a:t>
                      </a:r>
                      <a:r>
                        <a:rPr sz="800" spc="10" dirty="0">
                          <a:latin typeface="Arial"/>
                          <a:cs typeface="Arial"/>
                        </a:rPr>
                        <a:t>s</a:t>
                      </a:r>
                      <a:r>
                        <a:rPr sz="800" spc="-10" dirty="0">
                          <a:latin typeface="Arial"/>
                          <a:cs typeface="Arial"/>
                        </a:rPr>
                        <a:t>hee</a:t>
                      </a:r>
                      <a:r>
                        <a:rPr sz="800" spc="-5" dirty="0">
                          <a:latin typeface="Arial"/>
                          <a:cs typeface="Arial"/>
                        </a:rPr>
                        <a:t>t</a:t>
                      </a:r>
                      <a:r>
                        <a:rPr sz="800" dirty="0">
                          <a:latin typeface="Arial"/>
                          <a:cs typeface="Arial"/>
                        </a:rPr>
                        <a:t>s  </a:t>
                      </a:r>
                      <a:r>
                        <a:rPr sz="800" spc="-105" dirty="0">
                          <a:latin typeface="Arial"/>
                          <a:cs typeface="Arial"/>
                        </a:rPr>
                        <a:t> </a:t>
                      </a:r>
                      <a:r>
                        <a:rPr sz="800" spc="-10" dirty="0">
                          <a:latin typeface="Arial"/>
                          <a:cs typeface="Arial"/>
                        </a:rPr>
                        <a:t>a</a:t>
                      </a:r>
                      <a:r>
                        <a:rPr sz="800" spc="20" dirty="0">
                          <a:latin typeface="Arial"/>
                          <a:cs typeface="Arial"/>
                        </a:rPr>
                        <a:t>r</a:t>
                      </a:r>
                      <a:r>
                        <a:rPr sz="800" dirty="0">
                          <a:latin typeface="Arial"/>
                          <a:cs typeface="Arial"/>
                        </a:rPr>
                        <a:t>e </a:t>
                      </a:r>
                      <a:r>
                        <a:rPr sz="800" spc="95" dirty="0">
                          <a:latin typeface="Arial"/>
                          <a:cs typeface="Arial"/>
                        </a:rPr>
                        <a:t> </a:t>
                      </a:r>
                      <a:r>
                        <a:rPr sz="800" spc="-10" dirty="0">
                          <a:latin typeface="Arial"/>
                          <a:cs typeface="Arial"/>
                        </a:rPr>
                        <a:t>al</a:t>
                      </a:r>
                      <a:r>
                        <a:rPr sz="800" spc="15" dirty="0">
                          <a:latin typeface="Arial"/>
                          <a:cs typeface="Arial"/>
                        </a:rPr>
                        <a:t>l</a:t>
                      </a:r>
                      <a:r>
                        <a:rPr sz="800" spc="-10" dirty="0">
                          <a:latin typeface="Arial"/>
                          <a:cs typeface="Arial"/>
                        </a:rPr>
                        <a:t>o</a:t>
                      </a:r>
                      <a:r>
                        <a:rPr sz="800" dirty="0">
                          <a:latin typeface="Arial"/>
                          <a:cs typeface="Arial"/>
                        </a:rPr>
                        <a:t>w</a:t>
                      </a:r>
                      <a:r>
                        <a:rPr sz="800" spc="-10" dirty="0">
                          <a:latin typeface="Arial"/>
                          <a:cs typeface="Arial"/>
                        </a:rPr>
                        <a:t>e</a:t>
                      </a:r>
                      <a:r>
                        <a:rPr sz="800" dirty="0">
                          <a:latin typeface="Arial"/>
                          <a:cs typeface="Arial"/>
                        </a:rPr>
                        <a:t>d </a:t>
                      </a:r>
                      <a:r>
                        <a:rPr sz="800" spc="95" dirty="0">
                          <a:latin typeface="Arial"/>
                          <a:cs typeface="Arial"/>
                        </a:rPr>
                        <a:t> </a:t>
                      </a:r>
                      <a:r>
                        <a:rPr sz="800" spc="15" dirty="0">
                          <a:latin typeface="Arial"/>
                          <a:cs typeface="Arial"/>
                        </a:rPr>
                        <a:t>h</a:t>
                      </a:r>
                      <a:r>
                        <a:rPr sz="800" spc="-10" dirty="0">
                          <a:latin typeface="Arial"/>
                          <a:cs typeface="Arial"/>
                        </a:rPr>
                        <a:t>e</a:t>
                      </a:r>
                      <a:r>
                        <a:rPr sz="800" spc="20" dirty="0">
                          <a:latin typeface="Arial"/>
                          <a:cs typeface="Arial"/>
                        </a:rPr>
                        <a:t>r</a:t>
                      </a:r>
                      <a:r>
                        <a:rPr sz="800" spc="-10" dirty="0">
                          <a:latin typeface="Arial"/>
                          <a:cs typeface="Arial"/>
                        </a:rPr>
                        <a:t>e. </a:t>
                      </a:r>
                      <a:r>
                        <a:rPr sz="800" dirty="0">
                          <a:latin typeface="Arial"/>
                          <a:cs typeface="Arial"/>
                        </a:rPr>
                        <a:t>S</a:t>
                      </a:r>
                      <a:r>
                        <a:rPr sz="800" spc="-5" dirty="0">
                          <a:latin typeface="Arial"/>
                          <a:cs typeface="Arial"/>
                        </a:rPr>
                        <a:t>t</a:t>
                      </a:r>
                      <a:r>
                        <a:rPr sz="800" spc="15" dirty="0">
                          <a:latin typeface="Arial"/>
                          <a:cs typeface="Arial"/>
                        </a:rPr>
                        <a:t>ud</a:t>
                      </a:r>
                      <a:r>
                        <a:rPr sz="800" spc="-10" dirty="0">
                          <a:latin typeface="Arial"/>
                          <a:cs typeface="Arial"/>
                        </a:rPr>
                        <a:t>en</a:t>
                      </a:r>
                      <a:r>
                        <a:rPr sz="800" spc="-5" dirty="0">
                          <a:latin typeface="Arial"/>
                          <a:cs typeface="Arial"/>
                        </a:rPr>
                        <a:t>t</a:t>
                      </a:r>
                      <a:r>
                        <a:rPr sz="800" dirty="0">
                          <a:latin typeface="Arial"/>
                          <a:cs typeface="Arial"/>
                        </a:rPr>
                        <a:t>s   </a:t>
                      </a:r>
                      <a:r>
                        <a:rPr sz="800" spc="30" dirty="0">
                          <a:latin typeface="Arial"/>
                          <a:cs typeface="Arial"/>
                        </a:rPr>
                        <a:t> </a:t>
                      </a:r>
                      <a:r>
                        <a:rPr sz="800" spc="-35" dirty="0">
                          <a:latin typeface="Arial"/>
                          <a:cs typeface="Arial"/>
                        </a:rPr>
                        <a:t>a</a:t>
                      </a:r>
                      <a:r>
                        <a:rPr sz="800" spc="20" dirty="0">
                          <a:latin typeface="Arial"/>
                          <a:cs typeface="Arial"/>
                        </a:rPr>
                        <a:t>r</a:t>
                      </a:r>
                      <a:r>
                        <a:rPr sz="800" dirty="0">
                          <a:latin typeface="Arial"/>
                          <a:cs typeface="Arial"/>
                        </a:rPr>
                        <a:t>e   </a:t>
                      </a:r>
                      <a:r>
                        <a:rPr sz="800" spc="-15" dirty="0">
                          <a:latin typeface="Arial"/>
                          <a:cs typeface="Arial"/>
                        </a:rPr>
                        <a:t> </a:t>
                      </a:r>
                      <a:r>
                        <a:rPr sz="800" spc="15" dirty="0">
                          <a:latin typeface="Arial"/>
                          <a:cs typeface="Arial"/>
                        </a:rPr>
                        <a:t>p</a:t>
                      </a:r>
                      <a:r>
                        <a:rPr sz="800" spc="20" dirty="0">
                          <a:latin typeface="Arial"/>
                          <a:cs typeface="Arial"/>
                        </a:rPr>
                        <a:t>r</a:t>
                      </a:r>
                      <a:r>
                        <a:rPr sz="800" spc="-35" dirty="0">
                          <a:latin typeface="Arial"/>
                          <a:cs typeface="Arial"/>
                        </a:rPr>
                        <a:t>a</a:t>
                      </a:r>
                      <a:r>
                        <a:rPr sz="800" spc="10" dirty="0">
                          <a:latin typeface="Arial"/>
                          <a:cs typeface="Arial"/>
                        </a:rPr>
                        <a:t>c</a:t>
                      </a:r>
                      <a:r>
                        <a:rPr sz="800" spc="-5" dirty="0">
                          <a:latin typeface="Arial"/>
                          <a:cs typeface="Arial"/>
                        </a:rPr>
                        <a:t>t</a:t>
                      </a:r>
                      <a:r>
                        <a:rPr sz="800" spc="-10" dirty="0">
                          <a:latin typeface="Arial"/>
                          <a:cs typeface="Arial"/>
                        </a:rPr>
                        <a:t>i</a:t>
                      </a:r>
                      <a:r>
                        <a:rPr sz="800" spc="10" dirty="0">
                          <a:latin typeface="Arial"/>
                          <a:cs typeface="Arial"/>
                        </a:rPr>
                        <a:t>c</a:t>
                      </a:r>
                      <a:r>
                        <a:rPr sz="800" spc="15" dirty="0">
                          <a:latin typeface="Arial"/>
                          <a:cs typeface="Arial"/>
                        </a:rPr>
                        <a:t>in</a:t>
                      </a:r>
                      <a:r>
                        <a:rPr sz="800" dirty="0">
                          <a:latin typeface="Arial"/>
                          <a:cs typeface="Arial"/>
                        </a:rPr>
                        <a:t>g   </a:t>
                      </a:r>
                      <a:r>
                        <a:rPr sz="800" spc="-15" dirty="0">
                          <a:latin typeface="Arial"/>
                          <a:cs typeface="Arial"/>
                        </a:rPr>
                        <a:t> </a:t>
                      </a:r>
                      <a:r>
                        <a:rPr sz="800" spc="-5" dirty="0">
                          <a:latin typeface="Arial"/>
                          <a:cs typeface="Arial"/>
                        </a:rPr>
                        <a:t>t</a:t>
                      </a:r>
                      <a:r>
                        <a:rPr sz="800" spc="15" dirty="0">
                          <a:latin typeface="Arial"/>
                          <a:cs typeface="Arial"/>
                        </a:rPr>
                        <a:t>he </a:t>
                      </a:r>
                      <a:r>
                        <a:rPr sz="800" spc="10" dirty="0">
                          <a:latin typeface="Arial"/>
                          <a:cs typeface="Arial"/>
                        </a:rPr>
                        <a:t>s</a:t>
                      </a:r>
                      <a:r>
                        <a:rPr sz="800" spc="-10" dirty="0">
                          <a:latin typeface="Arial"/>
                          <a:cs typeface="Arial"/>
                        </a:rPr>
                        <a:t>a</a:t>
                      </a:r>
                      <a:r>
                        <a:rPr sz="800" spc="10" dirty="0">
                          <a:latin typeface="Arial"/>
                          <a:cs typeface="Arial"/>
                        </a:rPr>
                        <a:t>m</a:t>
                      </a:r>
                      <a:r>
                        <a:rPr sz="800" dirty="0">
                          <a:latin typeface="Arial"/>
                          <a:cs typeface="Arial"/>
                        </a:rPr>
                        <a:t>e </a:t>
                      </a:r>
                      <a:r>
                        <a:rPr sz="800" spc="-95" dirty="0">
                          <a:latin typeface="Arial"/>
                          <a:cs typeface="Arial"/>
                        </a:rPr>
                        <a:t> </a:t>
                      </a:r>
                      <a:r>
                        <a:rPr sz="800" spc="10" dirty="0">
                          <a:latin typeface="Arial"/>
                          <a:cs typeface="Arial"/>
                        </a:rPr>
                        <a:t>sk</a:t>
                      </a:r>
                      <a:r>
                        <a:rPr sz="800" spc="-10" dirty="0">
                          <a:latin typeface="Arial"/>
                          <a:cs typeface="Arial"/>
                        </a:rPr>
                        <a:t>i</a:t>
                      </a:r>
                      <a:r>
                        <a:rPr sz="800" spc="15" dirty="0">
                          <a:latin typeface="Arial"/>
                          <a:cs typeface="Arial"/>
                        </a:rPr>
                        <a:t>l</a:t>
                      </a:r>
                      <a:r>
                        <a:rPr sz="800" dirty="0">
                          <a:latin typeface="Arial"/>
                          <a:cs typeface="Arial"/>
                        </a:rPr>
                        <a:t>l </a:t>
                      </a:r>
                      <a:r>
                        <a:rPr sz="800" spc="-70" dirty="0">
                          <a:latin typeface="Arial"/>
                          <a:cs typeface="Arial"/>
                        </a:rPr>
                        <a:t> </a:t>
                      </a:r>
                      <a:r>
                        <a:rPr sz="800" spc="-10" dirty="0">
                          <a:latin typeface="Arial"/>
                          <a:cs typeface="Arial"/>
                        </a:rPr>
                        <a:t>o</a:t>
                      </a:r>
                      <a:r>
                        <a:rPr sz="800" dirty="0">
                          <a:latin typeface="Arial"/>
                          <a:cs typeface="Arial"/>
                        </a:rPr>
                        <a:t>r </a:t>
                      </a:r>
                      <a:r>
                        <a:rPr sz="800" spc="-85" dirty="0">
                          <a:latin typeface="Arial"/>
                          <a:cs typeface="Arial"/>
                        </a:rPr>
                        <a:t> </a:t>
                      </a:r>
                      <a:r>
                        <a:rPr sz="800" spc="35" dirty="0">
                          <a:latin typeface="Arial"/>
                          <a:cs typeface="Arial"/>
                        </a:rPr>
                        <a:t>c</a:t>
                      </a:r>
                      <a:r>
                        <a:rPr sz="800" spc="-10" dirty="0">
                          <a:latin typeface="Arial"/>
                          <a:cs typeface="Arial"/>
                        </a:rPr>
                        <a:t>on</a:t>
                      </a:r>
                      <a:r>
                        <a:rPr sz="800" spc="35" dirty="0">
                          <a:latin typeface="Arial"/>
                          <a:cs typeface="Arial"/>
                        </a:rPr>
                        <a:t>c</a:t>
                      </a:r>
                      <a:r>
                        <a:rPr sz="800" spc="-10" dirty="0">
                          <a:latin typeface="Arial"/>
                          <a:cs typeface="Arial"/>
                        </a:rPr>
                        <a:t>ep</a:t>
                      </a:r>
                      <a:r>
                        <a:rPr sz="800" dirty="0">
                          <a:latin typeface="Arial"/>
                          <a:cs typeface="Arial"/>
                        </a:rPr>
                        <a:t>t </a:t>
                      </a:r>
                      <a:r>
                        <a:rPr sz="800" spc="-65" dirty="0">
                          <a:latin typeface="Arial"/>
                          <a:cs typeface="Arial"/>
                        </a:rPr>
                        <a:t> </a:t>
                      </a:r>
                      <a:r>
                        <a:rPr sz="800" spc="15" dirty="0">
                          <a:latin typeface="Arial"/>
                          <a:cs typeface="Arial"/>
                        </a:rPr>
                        <a:t>t</a:t>
                      </a:r>
                      <a:r>
                        <a:rPr sz="800" spc="-10" dirty="0">
                          <a:latin typeface="Arial"/>
                          <a:cs typeface="Arial"/>
                        </a:rPr>
                        <a:t>a</a:t>
                      </a:r>
                      <a:r>
                        <a:rPr sz="800" spc="15" dirty="0">
                          <a:latin typeface="Arial"/>
                          <a:cs typeface="Arial"/>
                        </a:rPr>
                        <a:t>u</a:t>
                      </a:r>
                      <a:r>
                        <a:rPr sz="800" spc="-10" dirty="0">
                          <a:latin typeface="Arial"/>
                          <a:cs typeface="Arial"/>
                        </a:rPr>
                        <a:t>gh</a:t>
                      </a:r>
                      <a:r>
                        <a:rPr sz="800" dirty="0">
                          <a:latin typeface="Arial"/>
                          <a:cs typeface="Arial"/>
                        </a:rPr>
                        <a:t>t </a:t>
                      </a:r>
                      <a:r>
                        <a:rPr sz="800" spc="-70" dirty="0">
                          <a:latin typeface="Arial"/>
                          <a:cs typeface="Arial"/>
                        </a:rPr>
                        <a:t> </a:t>
                      </a:r>
                      <a:r>
                        <a:rPr sz="800" spc="15" dirty="0">
                          <a:latin typeface="Arial"/>
                          <a:cs typeface="Arial"/>
                        </a:rPr>
                        <a:t>i</a:t>
                      </a:r>
                      <a:r>
                        <a:rPr sz="800" dirty="0">
                          <a:latin typeface="Arial"/>
                          <a:cs typeface="Arial"/>
                        </a:rPr>
                        <a:t>n </a:t>
                      </a:r>
                      <a:r>
                        <a:rPr sz="800" spc="15" dirty="0">
                          <a:latin typeface="Arial"/>
                          <a:cs typeface="Arial"/>
                        </a:rPr>
                        <a:t>t</a:t>
                      </a:r>
                      <a:r>
                        <a:rPr sz="800" spc="-10" dirty="0">
                          <a:latin typeface="Arial"/>
                          <a:cs typeface="Arial"/>
                        </a:rPr>
                        <a:t>e</a:t>
                      </a:r>
                      <a:r>
                        <a:rPr sz="800" spc="-35" dirty="0">
                          <a:latin typeface="Arial"/>
                          <a:cs typeface="Arial"/>
                        </a:rPr>
                        <a:t>a</a:t>
                      </a:r>
                      <a:r>
                        <a:rPr sz="800" spc="35" dirty="0">
                          <a:latin typeface="Arial"/>
                          <a:cs typeface="Arial"/>
                        </a:rPr>
                        <a:t>c</a:t>
                      </a:r>
                      <a:r>
                        <a:rPr sz="800" spc="15" dirty="0">
                          <a:latin typeface="Arial"/>
                          <a:cs typeface="Arial"/>
                        </a:rPr>
                        <a:t>h</a:t>
                      </a:r>
                      <a:r>
                        <a:rPr sz="800" spc="-35" dirty="0">
                          <a:latin typeface="Arial"/>
                          <a:cs typeface="Arial"/>
                        </a:rPr>
                        <a:t>e</a:t>
                      </a:r>
                      <a:r>
                        <a:rPr sz="800" dirty="0">
                          <a:latin typeface="Arial"/>
                          <a:cs typeface="Arial"/>
                        </a:rPr>
                        <a:t>r</a:t>
                      </a:r>
                      <a:r>
                        <a:rPr sz="800" spc="40" dirty="0">
                          <a:latin typeface="Arial"/>
                          <a:cs typeface="Arial"/>
                        </a:rPr>
                        <a:t> </a:t>
                      </a:r>
                      <a:r>
                        <a:rPr sz="800" spc="-10" dirty="0">
                          <a:latin typeface="Arial"/>
                          <a:cs typeface="Arial"/>
                        </a:rPr>
                        <a:t>i</a:t>
                      </a:r>
                      <a:r>
                        <a:rPr sz="800" spc="15" dirty="0">
                          <a:latin typeface="Arial"/>
                          <a:cs typeface="Arial"/>
                        </a:rPr>
                        <a:t>n</a:t>
                      </a:r>
                      <a:r>
                        <a:rPr sz="800" spc="-10" dirty="0">
                          <a:latin typeface="Arial"/>
                          <a:cs typeface="Arial"/>
                        </a:rPr>
                        <a:t>pu</a:t>
                      </a:r>
                      <a:r>
                        <a:rPr sz="800" dirty="0">
                          <a:latin typeface="Arial"/>
                          <a:cs typeface="Arial"/>
                        </a:rPr>
                        <a:t>t</a:t>
                      </a:r>
                      <a:r>
                        <a:rPr sz="800" spc="35" dirty="0">
                          <a:latin typeface="Arial"/>
                          <a:cs typeface="Arial"/>
                        </a:rPr>
                        <a:t> </a:t>
                      </a:r>
                      <a:r>
                        <a:rPr sz="800" spc="-10" dirty="0">
                          <a:latin typeface="Arial"/>
                          <a:cs typeface="Arial"/>
                        </a:rPr>
                        <a:t>a</a:t>
                      </a:r>
                      <a:r>
                        <a:rPr sz="800" spc="15" dirty="0">
                          <a:latin typeface="Arial"/>
                          <a:cs typeface="Arial"/>
                        </a:rPr>
                        <a:t>n</a:t>
                      </a:r>
                      <a:r>
                        <a:rPr sz="800" dirty="0">
                          <a:latin typeface="Arial"/>
                          <a:cs typeface="Arial"/>
                        </a:rPr>
                        <a:t>d</a:t>
                      </a:r>
                      <a:r>
                        <a:rPr sz="800" spc="5" dirty="0">
                          <a:latin typeface="Arial"/>
                          <a:cs typeface="Arial"/>
                        </a:rPr>
                        <a:t> </a:t>
                      </a:r>
                      <a:r>
                        <a:rPr sz="800" spc="15" dirty="0">
                          <a:latin typeface="Arial"/>
                          <a:cs typeface="Arial"/>
                        </a:rPr>
                        <a:t>th</a:t>
                      </a:r>
                      <a:r>
                        <a:rPr sz="800" spc="-10" dirty="0">
                          <a:latin typeface="Arial"/>
                          <a:cs typeface="Arial"/>
                        </a:rPr>
                        <a:t>a</a:t>
                      </a:r>
                      <a:r>
                        <a:rPr sz="800" dirty="0">
                          <a:latin typeface="Arial"/>
                          <a:cs typeface="Arial"/>
                        </a:rPr>
                        <a:t>t</a:t>
                      </a:r>
                      <a:r>
                        <a:rPr sz="800" spc="10" dirty="0">
                          <a:latin typeface="Arial"/>
                          <a:cs typeface="Arial"/>
                        </a:rPr>
                        <a:t> </a:t>
                      </a:r>
                      <a:r>
                        <a:rPr sz="800" spc="-5" dirty="0">
                          <a:latin typeface="Arial"/>
                          <a:cs typeface="Arial"/>
                        </a:rPr>
                        <a:t>t</a:t>
                      </a:r>
                      <a:r>
                        <a:rPr sz="800" spc="15" dirty="0">
                          <a:latin typeface="Arial"/>
                          <a:cs typeface="Arial"/>
                        </a:rPr>
                        <a:t>he</a:t>
                      </a:r>
                      <a:r>
                        <a:rPr sz="800" dirty="0">
                          <a:latin typeface="Arial"/>
                          <a:cs typeface="Arial"/>
                        </a:rPr>
                        <a:t>y</a:t>
                      </a:r>
                      <a:r>
                        <a:rPr sz="800" spc="25" dirty="0">
                          <a:latin typeface="Arial"/>
                          <a:cs typeface="Arial"/>
                        </a:rPr>
                        <a:t> </a:t>
                      </a:r>
                      <a:r>
                        <a:rPr sz="800" dirty="0">
                          <a:latin typeface="Arial"/>
                          <a:cs typeface="Arial"/>
                        </a:rPr>
                        <a:t>w</a:t>
                      </a:r>
                      <a:r>
                        <a:rPr sz="800" spc="-35" dirty="0">
                          <a:latin typeface="Arial"/>
                          <a:cs typeface="Arial"/>
                        </a:rPr>
                        <a:t>e</a:t>
                      </a:r>
                      <a:r>
                        <a:rPr sz="800" spc="20" dirty="0">
                          <a:latin typeface="Arial"/>
                          <a:cs typeface="Arial"/>
                        </a:rPr>
                        <a:t>r</a:t>
                      </a:r>
                      <a:r>
                        <a:rPr sz="800" dirty="0">
                          <a:latin typeface="Arial"/>
                          <a:cs typeface="Arial"/>
                        </a:rPr>
                        <a:t>e </a:t>
                      </a:r>
                      <a:r>
                        <a:rPr sz="800" spc="-10" dirty="0">
                          <a:latin typeface="Arial"/>
                          <a:cs typeface="Arial"/>
                        </a:rPr>
                        <a:t>e</a:t>
                      </a:r>
                      <a:r>
                        <a:rPr sz="800" spc="15" dirty="0">
                          <a:latin typeface="Arial"/>
                          <a:cs typeface="Arial"/>
                        </a:rPr>
                        <a:t>ng</a:t>
                      </a:r>
                      <a:r>
                        <a:rPr sz="800" spc="-10" dirty="0">
                          <a:latin typeface="Arial"/>
                          <a:cs typeface="Arial"/>
                        </a:rPr>
                        <a:t>a</a:t>
                      </a:r>
                      <a:r>
                        <a:rPr sz="800" spc="15" dirty="0">
                          <a:latin typeface="Arial"/>
                          <a:cs typeface="Arial"/>
                        </a:rPr>
                        <a:t>g</a:t>
                      </a:r>
                      <a:r>
                        <a:rPr sz="800" spc="-10" dirty="0">
                          <a:latin typeface="Arial"/>
                          <a:cs typeface="Arial"/>
                        </a:rPr>
                        <a:t>e</a:t>
                      </a:r>
                      <a:r>
                        <a:rPr sz="800" dirty="0">
                          <a:latin typeface="Arial"/>
                          <a:cs typeface="Arial"/>
                        </a:rPr>
                        <a:t>d    </a:t>
                      </a:r>
                      <a:r>
                        <a:rPr sz="800" spc="-20" dirty="0">
                          <a:latin typeface="Arial"/>
                          <a:cs typeface="Arial"/>
                        </a:rPr>
                        <a:t> </a:t>
                      </a:r>
                      <a:r>
                        <a:rPr sz="800" spc="15" dirty="0">
                          <a:latin typeface="Arial"/>
                          <a:cs typeface="Arial"/>
                        </a:rPr>
                        <a:t>i</a:t>
                      </a:r>
                      <a:r>
                        <a:rPr sz="800" dirty="0">
                          <a:latin typeface="Arial"/>
                          <a:cs typeface="Arial"/>
                        </a:rPr>
                        <a:t>n    </a:t>
                      </a:r>
                      <a:r>
                        <a:rPr sz="800" spc="5" dirty="0">
                          <a:latin typeface="Arial"/>
                          <a:cs typeface="Arial"/>
                        </a:rPr>
                        <a:t> </a:t>
                      </a:r>
                      <a:r>
                        <a:rPr sz="800" spc="-10" dirty="0">
                          <a:latin typeface="Arial"/>
                          <a:cs typeface="Arial"/>
                        </a:rPr>
                        <a:t>u</a:t>
                      </a:r>
                      <a:r>
                        <a:rPr sz="800" spc="15" dirty="0">
                          <a:latin typeface="Arial"/>
                          <a:cs typeface="Arial"/>
                        </a:rPr>
                        <a:t>nd</a:t>
                      </a:r>
                      <a:r>
                        <a:rPr sz="800" spc="-10" dirty="0">
                          <a:latin typeface="Arial"/>
                          <a:cs typeface="Arial"/>
                        </a:rPr>
                        <a:t>e</a:t>
                      </a:r>
                      <a:r>
                        <a:rPr sz="800" dirty="0">
                          <a:latin typeface="Arial"/>
                          <a:cs typeface="Arial"/>
                        </a:rPr>
                        <a:t>r    </a:t>
                      </a:r>
                      <a:r>
                        <a:rPr sz="800" spc="-10" dirty="0">
                          <a:latin typeface="Arial"/>
                          <a:cs typeface="Arial"/>
                        </a:rPr>
                        <a:t> </a:t>
                      </a:r>
                      <a:r>
                        <a:rPr sz="800" spc="15" dirty="0">
                          <a:latin typeface="Arial"/>
                          <a:cs typeface="Arial"/>
                        </a:rPr>
                        <a:t>g</a:t>
                      </a:r>
                      <a:r>
                        <a:rPr sz="800" spc="-10" dirty="0">
                          <a:latin typeface="Arial"/>
                          <a:cs typeface="Arial"/>
                        </a:rPr>
                        <a:t>u</a:t>
                      </a:r>
                      <a:r>
                        <a:rPr sz="800" spc="15" dirty="0">
                          <a:latin typeface="Arial"/>
                          <a:cs typeface="Arial"/>
                        </a:rPr>
                        <a:t>id</a:t>
                      </a:r>
                      <a:r>
                        <a:rPr sz="800" spc="-10" dirty="0">
                          <a:latin typeface="Arial"/>
                          <a:cs typeface="Arial"/>
                        </a:rPr>
                        <a:t>e</a:t>
                      </a:r>
                      <a:r>
                        <a:rPr sz="800" dirty="0">
                          <a:latin typeface="Arial"/>
                          <a:cs typeface="Arial"/>
                        </a:rPr>
                        <a:t>d </a:t>
                      </a:r>
                      <a:r>
                        <a:rPr sz="800" spc="-10" dirty="0">
                          <a:latin typeface="Arial"/>
                          <a:cs typeface="Arial"/>
                        </a:rPr>
                        <a:t>p</a:t>
                      </a:r>
                      <a:r>
                        <a:rPr sz="800" spc="20" dirty="0">
                          <a:latin typeface="Arial"/>
                          <a:cs typeface="Arial"/>
                        </a:rPr>
                        <a:t>r</a:t>
                      </a:r>
                      <a:r>
                        <a:rPr sz="800" spc="-35" dirty="0">
                          <a:latin typeface="Arial"/>
                          <a:cs typeface="Arial"/>
                        </a:rPr>
                        <a:t>a</a:t>
                      </a:r>
                      <a:r>
                        <a:rPr sz="800" spc="10" dirty="0">
                          <a:latin typeface="Arial"/>
                          <a:cs typeface="Arial"/>
                        </a:rPr>
                        <a:t>c</a:t>
                      </a:r>
                      <a:r>
                        <a:rPr sz="800" spc="-5" dirty="0">
                          <a:latin typeface="Arial"/>
                          <a:cs typeface="Arial"/>
                        </a:rPr>
                        <a:t>t</a:t>
                      </a:r>
                      <a:r>
                        <a:rPr sz="800" spc="-10" dirty="0">
                          <a:latin typeface="Arial"/>
                          <a:cs typeface="Arial"/>
                        </a:rPr>
                        <a:t>i</a:t>
                      </a:r>
                      <a:r>
                        <a:rPr sz="800" spc="35" dirty="0">
                          <a:latin typeface="Arial"/>
                          <a:cs typeface="Arial"/>
                        </a:rPr>
                        <a:t>c</a:t>
                      </a:r>
                      <a:r>
                        <a:rPr sz="800" spc="-10" dirty="0">
                          <a:latin typeface="Arial"/>
                          <a:cs typeface="Arial"/>
                        </a:rPr>
                        <a:t>e.</a:t>
                      </a:r>
                      <a:endParaRPr sz="800">
                        <a:latin typeface="Arial"/>
                        <a:cs typeface="Arial"/>
                      </a:endParaRPr>
                    </a:p>
                    <a:p>
                      <a:pPr marL="294640" marR="58419" indent="-228600" algn="just">
                        <a:lnSpc>
                          <a:spcPct val="93300"/>
                        </a:lnSpc>
                        <a:spcBef>
                          <a:spcPts val="40"/>
                        </a:spcBef>
                        <a:buFont typeface="Symbol"/>
                        <a:buChar char=""/>
                        <a:tabLst>
                          <a:tab pos="295275" algn="l"/>
                        </a:tabLst>
                      </a:pPr>
                      <a:r>
                        <a:rPr sz="800" dirty="0">
                          <a:latin typeface="Arial"/>
                          <a:cs typeface="Arial"/>
                        </a:rPr>
                        <a:t>A</a:t>
                      </a:r>
                      <a:r>
                        <a:rPr sz="800" spc="10" dirty="0">
                          <a:latin typeface="Arial"/>
                          <a:cs typeface="Arial"/>
                        </a:rPr>
                        <a:t>ss</a:t>
                      </a:r>
                      <a:r>
                        <a:rPr sz="800" spc="-35" dirty="0">
                          <a:latin typeface="Arial"/>
                          <a:cs typeface="Arial"/>
                        </a:rPr>
                        <a:t>e</a:t>
                      </a:r>
                      <a:r>
                        <a:rPr sz="800" spc="10" dirty="0">
                          <a:latin typeface="Arial"/>
                          <a:cs typeface="Arial"/>
                        </a:rPr>
                        <a:t>ssm</a:t>
                      </a:r>
                      <a:r>
                        <a:rPr sz="800" spc="-10" dirty="0">
                          <a:latin typeface="Arial"/>
                          <a:cs typeface="Arial"/>
                        </a:rPr>
                        <a:t>e</a:t>
                      </a:r>
                      <a:r>
                        <a:rPr sz="800" spc="15" dirty="0">
                          <a:latin typeface="Arial"/>
                          <a:cs typeface="Arial"/>
                        </a:rPr>
                        <a:t>n</a:t>
                      </a:r>
                      <a:r>
                        <a:rPr sz="800" dirty="0">
                          <a:latin typeface="Arial"/>
                          <a:cs typeface="Arial"/>
                        </a:rPr>
                        <a:t>t </a:t>
                      </a:r>
                      <a:r>
                        <a:rPr sz="800" spc="55" dirty="0">
                          <a:latin typeface="Arial"/>
                          <a:cs typeface="Arial"/>
                        </a:rPr>
                        <a:t> </a:t>
                      </a:r>
                      <a:r>
                        <a:rPr sz="800" spc="10" dirty="0">
                          <a:latin typeface="Arial"/>
                          <a:cs typeface="Arial"/>
                        </a:rPr>
                        <a:t>m</a:t>
                      </a:r>
                      <a:r>
                        <a:rPr sz="800" spc="-10" dirty="0">
                          <a:latin typeface="Arial"/>
                          <a:cs typeface="Arial"/>
                        </a:rPr>
                        <a:t>e</a:t>
                      </a:r>
                      <a:r>
                        <a:rPr sz="800" spc="-35" dirty="0">
                          <a:latin typeface="Arial"/>
                          <a:cs typeface="Arial"/>
                        </a:rPr>
                        <a:t>a</a:t>
                      </a:r>
                      <a:r>
                        <a:rPr sz="800" spc="35" dirty="0">
                          <a:latin typeface="Arial"/>
                          <a:cs typeface="Arial"/>
                        </a:rPr>
                        <a:t>s</a:t>
                      </a:r>
                      <a:r>
                        <a:rPr sz="800" spc="-10" dirty="0">
                          <a:latin typeface="Arial"/>
                          <a:cs typeface="Arial"/>
                        </a:rPr>
                        <a:t>u</a:t>
                      </a:r>
                      <a:r>
                        <a:rPr sz="800" spc="20" dirty="0">
                          <a:latin typeface="Arial"/>
                          <a:cs typeface="Arial"/>
                        </a:rPr>
                        <a:t>r</a:t>
                      </a:r>
                      <a:r>
                        <a:rPr sz="800" dirty="0">
                          <a:latin typeface="Arial"/>
                          <a:cs typeface="Arial"/>
                        </a:rPr>
                        <a:t>e </a:t>
                      </a:r>
                      <a:r>
                        <a:rPr sz="800" spc="25" dirty="0">
                          <a:latin typeface="Arial"/>
                          <a:cs typeface="Arial"/>
                        </a:rPr>
                        <a:t> </a:t>
                      </a:r>
                      <a:r>
                        <a:rPr sz="800" spc="10" dirty="0">
                          <a:latin typeface="Arial"/>
                          <a:cs typeface="Arial"/>
                        </a:rPr>
                        <a:t>s</a:t>
                      </a:r>
                      <a:r>
                        <a:rPr sz="800" spc="15" dirty="0">
                          <a:latin typeface="Arial"/>
                          <a:cs typeface="Arial"/>
                        </a:rPr>
                        <a:t>u</a:t>
                      </a:r>
                      <a:r>
                        <a:rPr sz="800" spc="-10" dirty="0">
                          <a:latin typeface="Arial"/>
                          <a:cs typeface="Arial"/>
                        </a:rPr>
                        <a:t>p</a:t>
                      </a:r>
                      <a:r>
                        <a:rPr sz="800" spc="15" dirty="0">
                          <a:latin typeface="Arial"/>
                          <a:cs typeface="Arial"/>
                        </a:rPr>
                        <a:t>p</a:t>
                      </a:r>
                      <a:r>
                        <a:rPr sz="800" spc="-10" dirty="0">
                          <a:latin typeface="Arial"/>
                          <a:cs typeface="Arial"/>
                        </a:rPr>
                        <a:t>o</a:t>
                      </a:r>
                      <a:r>
                        <a:rPr sz="800" dirty="0">
                          <a:latin typeface="Arial"/>
                          <a:cs typeface="Arial"/>
                        </a:rPr>
                        <a:t>r</a:t>
                      </a:r>
                      <a:r>
                        <a:rPr sz="800" spc="-5" dirty="0">
                          <a:latin typeface="Arial"/>
                          <a:cs typeface="Arial"/>
                        </a:rPr>
                        <a:t>t</a:t>
                      </a:r>
                      <a:r>
                        <a:rPr sz="800" dirty="0">
                          <a:latin typeface="Arial"/>
                          <a:cs typeface="Arial"/>
                        </a:rPr>
                        <a:t>s </a:t>
                      </a:r>
                      <a:r>
                        <a:rPr sz="800" spc="-5" dirty="0">
                          <a:latin typeface="Arial"/>
                          <a:cs typeface="Arial"/>
                        </a:rPr>
                        <a:t>t</a:t>
                      </a:r>
                      <a:r>
                        <a:rPr sz="800" spc="15" dirty="0">
                          <a:latin typeface="Arial"/>
                          <a:cs typeface="Arial"/>
                        </a:rPr>
                        <a:t>h</a:t>
                      </a:r>
                      <a:r>
                        <a:rPr sz="800" dirty="0">
                          <a:latin typeface="Arial"/>
                          <a:cs typeface="Arial"/>
                        </a:rPr>
                        <a:t>e</a:t>
                      </a:r>
                      <a:r>
                        <a:rPr sz="800" spc="5" dirty="0">
                          <a:latin typeface="Arial"/>
                          <a:cs typeface="Arial"/>
                        </a:rPr>
                        <a:t> </a:t>
                      </a:r>
                      <a:r>
                        <a:rPr sz="800" spc="-35" dirty="0">
                          <a:latin typeface="Arial"/>
                          <a:cs typeface="Arial"/>
                        </a:rPr>
                        <a:t>a</a:t>
                      </a:r>
                      <a:r>
                        <a:rPr sz="800" spc="10" dirty="0">
                          <a:latin typeface="Arial"/>
                          <a:cs typeface="Arial"/>
                        </a:rPr>
                        <a:t>c</a:t>
                      </a:r>
                      <a:r>
                        <a:rPr sz="800" spc="15" dirty="0">
                          <a:latin typeface="Arial"/>
                          <a:cs typeface="Arial"/>
                        </a:rPr>
                        <a:t>q</a:t>
                      </a:r>
                      <a:r>
                        <a:rPr sz="800" spc="-10" dirty="0">
                          <a:latin typeface="Arial"/>
                          <a:cs typeface="Arial"/>
                        </a:rPr>
                        <a:t>ui</a:t>
                      </a:r>
                      <a:r>
                        <a:rPr sz="800" spc="10" dirty="0">
                          <a:latin typeface="Arial"/>
                          <a:cs typeface="Arial"/>
                        </a:rPr>
                        <a:t>s</a:t>
                      </a:r>
                      <a:r>
                        <a:rPr sz="800" spc="15" dirty="0">
                          <a:latin typeface="Arial"/>
                          <a:cs typeface="Arial"/>
                        </a:rPr>
                        <a:t>i</a:t>
                      </a:r>
                      <a:r>
                        <a:rPr sz="800" spc="-5" dirty="0">
                          <a:latin typeface="Arial"/>
                          <a:cs typeface="Arial"/>
                        </a:rPr>
                        <a:t>t</a:t>
                      </a:r>
                      <a:r>
                        <a:rPr sz="800" spc="15" dirty="0">
                          <a:latin typeface="Arial"/>
                          <a:cs typeface="Arial"/>
                        </a:rPr>
                        <a:t>i</a:t>
                      </a:r>
                      <a:r>
                        <a:rPr sz="800" spc="-10" dirty="0">
                          <a:latin typeface="Arial"/>
                          <a:cs typeface="Arial"/>
                        </a:rPr>
                        <a:t>o</a:t>
                      </a:r>
                      <a:r>
                        <a:rPr sz="800" dirty="0">
                          <a:latin typeface="Arial"/>
                          <a:cs typeface="Arial"/>
                        </a:rPr>
                        <a:t>n</a:t>
                      </a:r>
                      <a:r>
                        <a:rPr sz="800" spc="5" dirty="0">
                          <a:latin typeface="Arial"/>
                          <a:cs typeface="Arial"/>
                        </a:rPr>
                        <a:t> </a:t>
                      </a:r>
                      <a:r>
                        <a:rPr sz="800" spc="-35" dirty="0">
                          <a:latin typeface="Arial"/>
                          <a:cs typeface="Arial"/>
                        </a:rPr>
                        <a:t>o</a:t>
                      </a:r>
                      <a:r>
                        <a:rPr sz="800" dirty="0">
                          <a:latin typeface="Arial"/>
                          <a:cs typeface="Arial"/>
                        </a:rPr>
                        <a:t>f</a:t>
                      </a:r>
                      <a:r>
                        <a:rPr sz="800" spc="35"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a:t>
                      </a:r>
                      <a:r>
                        <a:rPr sz="800" spc="5" dirty="0">
                          <a:latin typeface="Arial"/>
                          <a:cs typeface="Arial"/>
                        </a:rPr>
                        <a:t> </a:t>
                      </a:r>
                      <a:r>
                        <a:rPr sz="800" spc="15" dirty="0">
                          <a:latin typeface="Arial"/>
                          <a:cs typeface="Arial"/>
                        </a:rPr>
                        <a:t>n</a:t>
                      </a:r>
                      <a:r>
                        <a:rPr sz="800" spc="-10" dirty="0">
                          <a:latin typeface="Arial"/>
                          <a:cs typeface="Arial"/>
                        </a:rPr>
                        <a:t>e</a:t>
                      </a:r>
                      <a:r>
                        <a:rPr sz="800" dirty="0">
                          <a:latin typeface="Arial"/>
                          <a:cs typeface="Arial"/>
                        </a:rPr>
                        <a:t>w</a:t>
                      </a:r>
                      <a:r>
                        <a:rPr sz="800" spc="-30" dirty="0">
                          <a:latin typeface="Arial"/>
                          <a:cs typeface="Arial"/>
                        </a:rPr>
                        <a:t> </a:t>
                      </a:r>
                      <a:r>
                        <a:rPr sz="800" spc="35" dirty="0">
                          <a:latin typeface="Arial"/>
                          <a:cs typeface="Arial"/>
                        </a:rPr>
                        <a:t>s</a:t>
                      </a:r>
                      <a:r>
                        <a:rPr sz="800" spc="-15" dirty="0">
                          <a:latin typeface="Arial"/>
                          <a:cs typeface="Arial"/>
                        </a:rPr>
                        <a:t>k</a:t>
                      </a:r>
                      <a:r>
                        <a:rPr sz="800" spc="15" dirty="0">
                          <a:latin typeface="Arial"/>
                          <a:cs typeface="Arial"/>
                        </a:rPr>
                        <a:t>i</a:t>
                      </a:r>
                      <a:r>
                        <a:rPr sz="800" spc="-10" dirty="0">
                          <a:latin typeface="Arial"/>
                          <a:cs typeface="Arial"/>
                        </a:rPr>
                        <a:t>l</a:t>
                      </a:r>
                      <a:r>
                        <a:rPr sz="800" dirty="0">
                          <a:latin typeface="Arial"/>
                          <a:cs typeface="Arial"/>
                        </a:rPr>
                        <a:t>l</a:t>
                      </a:r>
                      <a:r>
                        <a:rPr sz="800" spc="5" dirty="0">
                          <a:latin typeface="Arial"/>
                          <a:cs typeface="Arial"/>
                        </a:rPr>
                        <a:t> </a:t>
                      </a:r>
                      <a:r>
                        <a:rPr sz="800" spc="-10" dirty="0">
                          <a:latin typeface="Arial"/>
                          <a:cs typeface="Arial"/>
                        </a:rPr>
                        <a:t>or </a:t>
                      </a:r>
                      <a:r>
                        <a:rPr sz="800" spc="10" dirty="0">
                          <a:latin typeface="Arial"/>
                          <a:cs typeface="Arial"/>
                        </a:rPr>
                        <a:t>c</a:t>
                      </a:r>
                      <a:r>
                        <a:rPr sz="800" spc="-10" dirty="0">
                          <a:latin typeface="Arial"/>
                          <a:cs typeface="Arial"/>
                        </a:rPr>
                        <a:t>on</a:t>
                      </a:r>
                      <a:r>
                        <a:rPr sz="800" spc="35" dirty="0">
                          <a:latin typeface="Arial"/>
                          <a:cs typeface="Arial"/>
                        </a:rPr>
                        <a:t>c</a:t>
                      </a:r>
                      <a:r>
                        <a:rPr sz="800" spc="-35" dirty="0">
                          <a:latin typeface="Arial"/>
                          <a:cs typeface="Arial"/>
                        </a:rPr>
                        <a:t>e</a:t>
                      </a:r>
                      <a:r>
                        <a:rPr sz="800" spc="15" dirty="0">
                          <a:latin typeface="Arial"/>
                          <a:cs typeface="Arial"/>
                        </a:rPr>
                        <a:t>p</a:t>
                      </a:r>
                      <a:r>
                        <a:rPr sz="800" dirty="0">
                          <a:latin typeface="Arial"/>
                          <a:cs typeface="Arial"/>
                        </a:rPr>
                        <a:t>t</a:t>
                      </a:r>
                      <a:r>
                        <a:rPr sz="800" spc="10" dirty="0">
                          <a:latin typeface="Arial"/>
                          <a:cs typeface="Arial"/>
                        </a:rPr>
                        <a:t> </a:t>
                      </a:r>
                      <a:r>
                        <a:rPr sz="800" spc="-10" dirty="0">
                          <a:latin typeface="Arial"/>
                          <a:cs typeface="Arial"/>
                        </a:rPr>
                        <a:t>a</a:t>
                      </a:r>
                      <a:r>
                        <a:rPr sz="800" dirty="0">
                          <a:latin typeface="Arial"/>
                          <a:cs typeface="Arial"/>
                        </a:rPr>
                        <a:t>t</a:t>
                      </a:r>
                      <a:r>
                        <a:rPr sz="800" spc="10" dirty="0">
                          <a:latin typeface="Arial"/>
                          <a:cs typeface="Arial"/>
                        </a:rPr>
                        <a:t> </a:t>
                      </a:r>
                      <a:r>
                        <a:rPr sz="800" dirty="0">
                          <a:latin typeface="Arial"/>
                          <a:cs typeface="Arial"/>
                        </a:rPr>
                        <a:t>a</a:t>
                      </a:r>
                      <a:r>
                        <a:rPr sz="800" spc="5" dirty="0">
                          <a:latin typeface="Arial"/>
                          <a:cs typeface="Arial"/>
                        </a:rPr>
                        <a:t> </a:t>
                      </a:r>
                      <a:r>
                        <a:rPr sz="800" spc="-15" dirty="0">
                          <a:latin typeface="Arial"/>
                          <a:cs typeface="Arial"/>
                        </a:rPr>
                        <a:t>m</a:t>
                      </a:r>
                      <a:r>
                        <a:rPr sz="800" spc="15" dirty="0">
                          <a:latin typeface="Arial"/>
                          <a:cs typeface="Arial"/>
                        </a:rPr>
                        <a:t>i</a:t>
                      </a:r>
                      <a:r>
                        <a:rPr sz="800" spc="-10" dirty="0">
                          <a:latin typeface="Arial"/>
                          <a:cs typeface="Arial"/>
                        </a:rPr>
                        <a:t>n</a:t>
                      </a:r>
                      <a:r>
                        <a:rPr sz="800" spc="15" dirty="0">
                          <a:latin typeface="Arial"/>
                          <a:cs typeface="Arial"/>
                        </a:rPr>
                        <a:t>i</a:t>
                      </a:r>
                      <a:r>
                        <a:rPr sz="800" spc="-15" dirty="0">
                          <a:latin typeface="Arial"/>
                          <a:cs typeface="Arial"/>
                        </a:rPr>
                        <a:t>m</a:t>
                      </a:r>
                      <a:r>
                        <a:rPr sz="800" spc="15" dirty="0">
                          <a:latin typeface="Arial"/>
                          <a:cs typeface="Arial"/>
                        </a:rPr>
                        <a:t>u</a:t>
                      </a:r>
                      <a:r>
                        <a:rPr sz="800" dirty="0">
                          <a:latin typeface="Arial"/>
                          <a:cs typeface="Arial"/>
                        </a:rPr>
                        <a:t>m</a:t>
                      </a:r>
                      <a:r>
                        <a:rPr sz="800" spc="5" dirty="0">
                          <a:latin typeface="Arial"/>
                          <a:cs typeface="Arial"/>
                        </a:rPr>
                        <a:t> </a:t>
                      </a:r>
                      <a:r>
                        <a:rPr sz="800" spc="-10" dirty="0">
                          <a:latin typeface="Arial"/>
                          <a:cs typeface="Arial"/>
                        </a:rPr>
                        <a:t>8</a:t>
                      </a:r>
                      <a:r>
                        <a:rPr sz="800" spc="15" dirty="0">
                          <a:latin typeface="Arial"/>
                          <a:cs typeface="Arial"/>
                        </a:rPr>
                        <a:t>0</a:t>
                      </a:r>
                      <a:r>
                        <a:rPr sz="800" dirty="0">
                          <a:latin typeface="Arial"/>
                          <a:cs typeface="Arial"/>
                        </a:rPr>
                        <a:t>%</a:t>
                      </a:r>
                      <a:r>
                        <a:rPr sz="800" spc="5" dirty="0">
                          <a:latin typeface="Arial"/>
                          <a:cs typeface="Arial"/>
                        </a:rPr>
                        <a:t> </a:t>
                      </a:r>
                      <a:r>
                        <a:rPr sz="800" spc="15" dirty="0">
                          <a:latin typeface="Arial"/>
                          <a:cs typeface="Arial"/>
                        </a:rPr>
                        <a:t>l</a:t>
                      </a:r>
                      <a:r>
                        <a:rPr sz="800" spc="-10" dirty="0">
                          <a:latin typeface="Arial"/>
                          <a:cs typeface="Arial"/>
                        </a:rPr>
                        <a:t>e</a:t>
                      </a:r>
                      <a:r>
                        <a:rPr sz="800" spc="10" dirty="0">
                          <a:latin typeface="Arial"/>
                          <a:cs typeface="Arial"/>
                        </a:rPr>
                        <a:t>v</a:t>
                      </a:r>
                      <a:r>
                        <a:rPr sz="800" spc="-10" dirty="0">
                          <a:latin typeface="Arial"/>
                          <a:cs typeface="Arial"/>
                        </a:rPr>
                        <a:t>el </a:t>
                      </a:r>
                      <a:r>
                        <a:rPr sz="800" dirty="0">
                          <a:latin typeface="Arial"/>
                          <a:cs typeface="Arial"/>
                        </a:rPr>
                        <a:t>w</a:t>
                      </a:r>
                      <a:r>
                        <a:rPr sz="800" spc="-10" dirty="0">
                          <a:latin typeface="Arial"/>
                          <a:cs typeface="Arial"/>
                        </a:rPr>
                        <a:t>el</a:t>
                      </a:r>
                      <a:r>
                        <a:rPr sz="800" spc="15" dirty="0">
                          <a:latin typeface="Arial"/>
                          <a:cs typeface="Arial"/>
                        </a:rPr>
                        <a:t>l</a:t>
                      </a:r>
                      <a:r>
                        <a:rPr sz="800" dirty="0">
                          <a:latin typeface="Arial"/>
                          <a:cs typeface="Arial"/>
                        </a:rPr>
                        <a:t>.</a:t>
                      </a:r>
                      <a:endParaRPr sz="800">
                        <a:latin typeface="Arial"/>
                        <a:cs typeface="Arial"/>
                      </a:endParaRPr>
                    </a:p>
                    <a:p>
                      <a:pPr marL="294640" marR="55880" indent="-228600" algn="just">
                        <a:lnSpc>
                          <a:spcPct val="93700"/>
                        </a:lnSpc>
                        <a:spcBef>
                          <a:spcPts val="35"/>
                        </a:spcBef>
                        <a:buFont typeface="Symbol"/>
                        <a:buChar char=""/>
                        <a:tabLst>
                          <a:tab pos="295275" algn="l"/>
                        </a:tabLst>
                      </a:pPr>
                      <a:r>
                        <a:rPr sz="800" spc="15" dirty="0">
                          <a:latin typeface="Arial"/>
                          <a:cs typeface="Arial"/>
                        </a:rPr>
                        <a:t>L</a:t>
                      </a:r>
                      <a:r>
                        <a:rPr sz="800" spc="-35" dirty="0">
                          <a:latin typeface="Arial"/>
                          <a:cs typeface="Arial"/>
                        </a:rPr>
                        <a:t>e</a:t>
                      </a:r>
                      <a:r>
                        <a:rPr sz="800" spc="10" dirty="0">
                          <a:latin typeface="Arial"/>
                          <a:cs typeface="Arial"/>
                        </a:rPr>
                        <a:t>s</a:t>
                      </a:r>
                      <a:r>
                        <a:rPr sz="800" spc="35" dirty="0">
                          <a:latin typeface="Arial"/>
                          <a:cs typeface="Arial"/>
                        </a:rPr>
                        <a:t>s</a:t>
                      </a:r>
                      <a:r>
                        <a:rPr sz="800" spc="-35" dirty="0">
                          <a:latin typeface="Arial"/>
                          <a:cs typeface="Arial"/>
                        </a:rPr>
                        <a:t>o</a:t>
                      </a:r>
                      <a:r>
                        <a:rPr sz="800" dirty="0">
                          <a:latin typeface="Arial"/>
                          <a:cs typeface="Arial"/>
                        </a:rPr>
                        <a:t>n         </a:t>
                      </a:r>
                      <a:r>
                        <a:rPr sz="800" spc="20" dirty="0">
                          <a:latin typeface="Arial"/>
                          <a:cs typeface="Arial"/>
                        </a:rPr>
                        <a:t> </a:t>
                      </a:r>
                      <a:r>
                        <a:rPr sz="800" spc="-10" dirty="0">
                          <a:latin typeface="Arial"/>
                          <a:cs typeface="Arial"/>
                        </a:rPr>
                        <a:t>o</a:t>
                      </a:r>
                      <a:r>
                        <a:rPr sz="800" spc="15" dirty="0">
                          <a:latin typeface="Arial"/>
                          <a:cs typeface="Arial"/>
                        </a:rPr>
                        <a:t>bj</a:t>
                      </a:r>
                      <a:r>
                        <a:rPr sz="800" spc="-35" dirty="0">
                          <a:latin typeface="Arial"/>
                          <a:cs typeface="Arial"/>
                        </a:rPr>
                        <a:t>e</a:t>
                      </a:r>
                      <a:r>
                        <a:rPr sz="800" spc="10" dirty="0">
                          <a:latin typeface="Arial"/>
                          <a:cs typeface="Arial"/>
                        </a:rPr>
                        <a:t>c</a:t>
                      </a:r>
                      <a:r>
                        <a:rPr sz="800" spc="-5" dirty="0">
                          <a:latin typeface="Arial"/>
                          <a:cs typeface="Arial"/>
                        </a:rPr>
                        <a:t>t</a:t>
                      </a:r>
                      <a:r>
                        <a:rPr sz="800" spc="15" dirty="0">
                          <a:latin typeface="Arial"/>
                          <a:cs typeface="Arial"/>
                        </a:rPr>
                        <a:t>i</a:t>
                      </a:r>
                      <a:r>
                        <a:rPr sz="800" spc="10" dirty="0">
                          <a:latin typeface="Arial"/>
                          <a:cs typeface="Arial"/>
                        </a:rPr>
                        <a:t>v</a:t>
                      </a:r>
                      <a:r>
                        <a:rPr sz="800" dirty="0">
                          <a:latin typeface="Arial"/>
                          <a:cs typeface="Arial"/>
                        </a:rPr>
                        <a:t>e         </a:t>
                      </a:r>
                      <a:r>
                        <a:rPr sz="800" spc="-5" dirty="0">
                          <a:latin typeface="Arial"/>
                          <a:cs typeface="Arial"/>
                        </a:rPr>
                        <a:t> </a:t>
                      </a:r>
                      <a:r>
                        <a:rPr sz="800" spc="-10" dirty="0">
                          <a:latin typeface="Arial"/>
                          <a:cs typeface="Arial"/>
                        </a:rPr>
                        <a:t>a</a:t>
                      </a:r>
                      <a:r>
                        <a:rPr sz="800" spc="15" dirty="0">
                          <a:latin typeface="Arial"/>
                          <a:cs typeface="Arial"/>
                        </a:rPr>
                        <a:t>nd </a:t>
                      </a:r>
                      <a:r>
                        <a:rPr sz="800" spc="-10" dirty="0">
                          <a:latin typeface="Arial"/>
                          <a:cs typeface="Arial"/>
                        </a:rPr>
                        <a:t>in</a:t>
                      </a:r>
                      <a:r>
                        <a:rPr sz="800" spc="15" dirty="0">
                          <a:latin typeface="Arial"/>
                          <a:cs typeface="Arial"/>
                        </a:rPr>
                        <a:t>d</a:t>
                      </a:r>
                      <a:r>
                        <a:rPr sz="800" spc="-10" dirty="0">
                          <a:latin typeface="Arial"/>
                          <a:cs typeface="Arial"/>
                        </a:rPr>
                        <a:t>e</a:t>
                      </a:r>
                      <a:r>
                        <a:rPr sz="800" spc="15" dirty="0">
                          <a:latin typeface="Arial"/>
                          <a:cs typeface="Arial"/>
                        </a:rPr>
                        <a:t>p</a:t>
                      </a:r>
                      <a:r>
                        <a:rPr sz="800" spc="-10" dirty="0">
                          <a:latin typeface="Arial"/>
                          <a:cs typeface="Arial"/>
                        </a:rPr>
                        <a:t>e</a:t>
                      </a:r>
                      <a:r>
                        <a:rPr sz="800" spc="15" dirty="0">
                          <a:latin typeface="Arial"/>
                          <a:cs typeface="Arial"/>
                        </a:rPr>
                        <a:t>nd</a:t>
                      </a:r>
                      <a:r>
                        <a:rPr sz="800" spc="-10" dirty="0">
                          <a:latin typeface="Arial"/>
                          <a:cs typeface="Arial"/>
                        </a:rPr>
                        <a:t>en</a:t>
                      </a:r>
                      <a:r>
                        <a:rPr sz="800" dirty="0">
                          <a:latin typeface="Arial"/>
                          <a:cs typeface="Arial"/>
                        </a:rPr>
                        <a:t>t   </a:t>
                      </a:r>
                      <a:r>
                        <a:rPr sz="800" spc="65" dirty="0">
                          <a:latin typeface="Arial"/>
                          <a:cs typeface="Arial"/>
                        </a:rPr>
                        <a:t> </a:t>
                      </a:r>
                      <a:r>
                        <a:rPr sz="800" spc="-10" dirty="0">
                          <a:latin typeface="Arial"/>
                          <a:cs typeface="Arial"/>
                        </a:rPr>
                        <a:t>p</a:t>
                      </a:r>
                      <a:r>
                        <a:rPr sz="800" spc="20" dirty="0">
                          <a:latin typeface="Arial"/>
                          <a:cs typeface="Arial"/>
                        </a:rPr>
                        <a:t>r</a:t>
                      </a:r>
                      <a:r>
                        <a:rPr sz="800" spc="-35" dirty="0">
                          <a:latin typeface="Arial"/>
                          <a:cs typeface="Arial"/>
                        </a:rPr>
                        <a:t>a</a:t>
                      </a:r>
                      <a:r>
                        <a:rPr sz="800" spc="35" dirty="0">
                          <a:latin typeface="Arial"/>
                          <a:cs typeface="Arial"/>
                        </a:rPr>
                        <a:t>c</a:t>
                      </a:r>
                      <a:r>
                        <a:rPr sz="800" spc="-5" dirty="0">
                          <a:latin typeface="Arial"/>
                          <a:cs typeface="Arial"/>
                        </a:rPr>
                        <a:t>t</a:t>
                      </a:r>
                      <a:r>
                        <a:rPr sz="800" spc="-10" dirty="0">
                          <a:latin typeface="Arial"/>
                          <a:cs typeface="Arial"/>
                        </a:rPr>
                        <a:t>i</a:t>
                      </a:r>
                      <a:r>
                        <a:rPr sz="800" spc="35" dirty="0">
                          <a:latin typeface="Arial"/>
                          <a:cs typeface="Arial"/>
                        </a:rPr>
                        <a:t>c</a:t>
                      </a:r>
                      <a:r>
                        <a:rPr sz="800" dirty="0">
                          <a:latin typeface="Arial"/>
                          <a:cs typeface="Arial"/>
                        </a:rPr>
                        <a:t>e   </a:t>
                      </a:r>
                      <a:r>
                        <a:rPr sz="800" spc="35" dirty="0">
                          <a:latin typeface="Arial"/>
                          <a:cs typeface="Arial"/>
                        </a:rPr>
                        <a:t> </a:t>
                      </a:r>
                      <a:r>
                        <a:rPr sz="800" spc="-35" dirty="0">
                          <a:latin typeface="Arial"/>
                          <a:cs typeface="Arial"/>
                        </a:rPr>
                        <a:t>a</a:t>
                      </a:r>
                      <a:r>
                        <a:rPr sz="800" spc="35" dirty="0">
                          <a:latin typeface="Arial"/>
                          <a:cs typeface="Arial"/>
                        </a:rPr>
                        <a:t>c</a:t>
                      </a:r>
                      <a:r>
                        <a:rPr sz="800" spc="-5" dirty="0">
                          <a:latin typeface="Arial"/>
                          <a:cs typeface="Arial"/>
                        </a:rPr>
                        <a:t>t</a:t>
                      </a:r>
                      <a:r>
                        <a:rPr sz="800" spc="15" dirty="0">
                          <a:latin typeface="Arial"/>
                          <a:cs typeface="Arial"/>
                        </a:rPr>
                        <a:t>i</a:t>
                      </a:r>
                      <a:r>
                        <a:rPr sz="800" spc="-15" dirty="0">
                          <a:latin typeface="Arial"/>
                          <a:cs typeface="Arial"/>
                        </a:rPr>
                        <a:t>v</a:t>
                      </a:r>
                      <a:r>
                        <a:rPr sz="800" spc="-10" dirty="0">
                          <a:latin typeface="Arial"/>
                          <a:cs typeface="Arial"/>
                        </a:rPr>
                        <a:t>i</a:t>
                      </a:r>
                      <a:r>
                        <a:rPr sz="800" spc="15" dirty="0">
                          <a:latin typeface="Arial"/>
                          <a:cs typeface="Arial"/>
                        </a:rPr>
                        <a:t>t</a:t>
                      </a:r>
                      <a:r>
                        <a:rPr sz="800" dirty="0">
                          <a:latin typeface="Arial"/>
                          <a:cs typeface="Arial"/>
                        </a:rPr>
                        <a:t>y </a:t>
                      </a:r>
                      <a:r>
                        <a:rPr sz="800" spc="10" dirty="0">
                          <a:latin typeface="Arial"/>
                          <a:cs typeface="Arial"/>
                        </a:rPr>
                        <a:t>c</a:t>
                      </a:r>
                      <a:r>
                        <a:rPr sz="800" spc="-35" dirty="0">
                          <a:latin typeface="Arial"/>
                          <a:cs typeface="Arial"/>
                        </a:rPr>
                        <a:t>o</a:t>
                      </a:r>
                      <a:r>
                        <a:rPr sz="800" dirty="0">
                          <a:latin typeface="Arial"/>
                          <a:cs typeface="Arial"/>
                        </a:rPr>
                        <a:t>r</a:t>
                      </a:r>
                      <a:r>
                        <a:rPr sz="800" spc="20" dirty="0">
                          <a:latin typeface="Arial"/>
                          <a:cs typeface="Arial"/>
                        </a:rPr>
                        <a:t>r</a:t>
                      </a:r>
                      <a:r>
                        <a:rPr sz="800" spc="-10" dirty="0">
                          <a:latin typeface="Arial"/>
                          <a:cs typeface="Arial"/>
                        </a:rPr>
                        <a:t>e</a:t>
                      </a:r>
                      <a:r>
                        <a:rPr sz="800" spc="15" dirty="0">
                          <a:latin typeface="Arial"/>
                          <a:cs typeface="Arial"/>
                        </a:rPr>
                        <a:t>l</a:t>
                      </a:r>
                      <a:r>
                        <a:rPr sz="800" spc="-10" dirty="0">
                          <a:latin typeface="Arial"/>
                          <a:cs typeface="Arial"/>
                        </a:rPr>
                        <a:t>a</a:t>
                      </a:r>
                      <a:r>
                        <a:rPr sz="800" spc="15" dirty="0">
                          <a:latin typeface="Arial"/>
                          <a:cs typeface="Arial"/>
                        </a:rPr>
                        <a:t>t</a:t>
                      </a:r>
                      <a:r>
                        <a:rPr sz="800" dirty="0">
                          <a:latin typeface="Arial"/>
                          <a:cs typeface="Arial"/>
                        </a:rPr>
                        <a:t>e</a:t>
                      </a:r>
                      <a:r>
                        <a:rPr sz="800" spc="5" dirty="0">
                          <a:latin typeface="Arial"/>
                          <a:cs typeface="Arial"/>
                        </a:rPr>
                        <a:t> </a:t>
                      </a:r>
                      <a:r>
                        <a:rPr sz="800" dirty="0">
                          <a:latin typeface="Arial"/>
                          <a:cs typeface="Arial"/>
                        </a:rPr>
                        <a:t>w</a:t>
                      </a:r>
                      <a:r>
                        <a:rPr sz="800" spc="-10" dirty="0">
                          <a:latin typeface="Arial"/>
                          <a:cs typeface="Arial"/>
                        </a:rPr>
                        <a:t>el</a:t>
                      </a:r>
                      <a:r>
                        <a:rPr sz="800" spc="15" dirty="0">
                          <a:latin typeface="Arial"/>
                          <a:cs typeface="Arial"/>
                        </a:rPr>
                        <a:t>l</a:t>
                      </a:r>
                      <a:r>
                        <a:rPr sz="800" dirty="0">
                          <a:latin typeface="Arial"/>
                          <a:cs typeface="Arial"/>
                        </a:rPr>
                        <a:t>.</a:t>
                      </a:r>
                      <a:endParaRPr sz="800">
                        <a:latin typeface="Arial"/>
                        <a:cs typeface="Arial"/>
                      </a:endParaRPr>
                    </a:p>
                    <a:p>
                      <a:pPr marL="294640" marR="59055" indent="-228600" algn="just">
                        <a:lnSpc>
                          <a:spcPct val="93700"/>
                        </a:lnSpc>
                        <a:spcBef>
                          <a:spcPts val="35"/>
                        </a:spcBef>
                        <a:buFont typeface="Symbol"/>
                        <a:buChar char=""/>
                        <a:tabLst>
                          <a:tab pos="295275" algn="l"/>
                        </a:tabLst>
                      </a:pPr>
                      <a:r>
                        <a:rPr sz="800" dirty="0">
                          <a:latin typeface="Arial"/>
                          <a:cs typeface="Arial"/>
                        </a:rPr>
                        <a:t>A</a:t>
                      </a:r>
                      <a:r>
                        <a:rPr sz="800" spc="10" dirty="0">
                          <a:latin typeface="Arial"/>
                          <a:cs typeface="Arial"/>
                        </a:rPr>
                        <a:t>c</a:t>
                      </a:r>
                      <a:r>
                        <a:rPr sz="800" spc="-5" dirty="0">
                          <a:latin typeface="Arial"/>
                          <a:cs typeface="Arial"/>
                        </a:rPr>
                        <a:t>t</a:t>
                      </a:r>
                      <a:r>
                        <a:rPr sz="800" spc="15" dirty="0">
                          <a:latin typeface="Arial"/>
                          <a:cs typeface="Arial"/>
                        </a:rPr>
                        <a:t>i</a:t>
                      </a:r>
                      <a:r>
                        <a:rPr sz="800" spc="-15" dirty="0">
                          <a:latin typeface="Arial"/>
                          <a:cs typeface="Arial"/>
                        </a:rPr>
                        <a:t>v</a:t>
                      </a:r>
                      <a:r>
                        <a:rPr sz="800" spc="-10" dirty="0">
                          <a:latin typeface="Arial"/>
                          <a:cs typeface="Arial"/>
                        </a:rPr>
                        <a:t>i</a:t>
                      </a:r>
                      <a:r>
                        <a:rPr sz="800" spc="15" dirty="0">
                          <a:latin typeface="Arial"/>
                          <a:cs typeface="Arial"/>
                        </a:rPr>
                        <a:t>t</a:t>
                      </a:r>
                      <a:r>
                        <a:rPr sz="800" dirty="0">
                          <a:latin typeface="Arial"/>
                          <a:cs typeface="Arial"/>
                        </a:rPr>
                        <a:t>y</a:t>
                      </a:r>
                      <a:r>
                        <a:rPr sz="800" spc="75" dirty="0">
                          <a:latin typeface="Arial"/>
                          <a:cs typeface="Arial"/>
                        </a:rPr>
                        <a:t> </a:t>
                      </a:r>
                      <a:r>
                        <a:rPr sz="800" spc="-10" dirty="0">
                          <a:latin typeface="Arial"/>
                          <a:cs typeface="Arial"/>
                        </a:rPr>
                        <a:t>i</a:t>
                      </a:r>
                      <a:r>
                        <a:rPr sz="800" dirty="0">
                          <a:latin typeface="Arial"/>
                          <a:cs typeface="Arial"/>
                        </a:rPr>
                        <a:t>s</a:t>
                      </a:r>
                      <a:r>
                        <a:rPr sz="800" spc="75" dirty="0">
                          <a:latin typeface="Arial"/>
                          <a:cs typeface="Arial"/>
                        </a:rPr>
                        <a:t> </a:t>
                      </a:r>
                      <a:r>
                        <a:rPr sz="800" spc="15" dirty="0">
                          <a:latin typeface="Arial"/>
                          <a:cs typeface="Arial"/>
                        </a:rPr>
                        <a:t>d</a:t>
                      </a:r>
                      <a:r>
                        <a:rPr sz="800" spc="-10" dirty="0">
                          <a:latin typeface="Arial"/>
                          <a:cs typeface="Arial"/>
                        </a:rPr>
                        <a:t>e</a:t>
                      </a:r>
                      <a:r>
                        <a:rPr sz="800" spc="10" dirty="0">
                          <a:latin typeface="Arial"/>
                          <a:cs typeface="Arial"/>
                        </a:rPr>
                        <a:t>sc</a:t>
                      </a:r>
                      <a:r>
                        <a:rPr sz="800" dirty="0">
                          <a:latin typeface="Arial"/>
                          <a:cs typeface="Arial"/>
                        </a:rPr>
                        <a:t>r</a:t>
                      </a:r>
                      <a:r>
                        <a:rPr sz="800" spc="-10" dirty="0">
                          <a:latin typeface="Arial"/>
                          <a:cs typeface="Arial"/>
                        </a:rPr>
                        <a:t>i</a:t>
                      </a:r>
                      <a:r>
                        <a:rPr sz="800" spc="15" dirty="0">
                          <a:latin typeface="Arial"/>
                          <a:cs typeface="Arial"/>
                        </a:rPr>
                        <a:t>b</a:t>
                      </a:r>
                      <a:r>
                        <a:rPr sz="800" spc="-10" dirty="0">
                          <a:latin typeface="Arial"/>
                          <a:cs typeface="Arial"/>
                        </a:rPr>
                        <a:t>e</a:t>
                      </a:r>
                      <a:r>
                        <a:rPr sz="800" dirty="0">
                          <a:latin typeface="Arial"/>
                          <a:cs typeface="Arial"/>
                        </a:rPr>
                        <a:t>d</a:t>
                      </a:r>
                      <a:r>
                        <a:rPr sz="800" spc="80" dirty="0">
                          <a:latin typeface="Arial"/>
                          <a:cs typeface="Arial"/>
                        </a:rPr>
                        <a:t> </a:t>
                      </a:r>
                      <a:r>
                        <a:rPr sz="800" spc="15" dirty="0">
                          <a:latin typeface="Arial"/>
                          <a:cs typeface="Arial"/>
                        </a:rPr>
                        <a:t>i</a:t>
                      </a:r>
                      <a:r>
                        <a:rPr sz="800" dirty="0">
                          <a:latin typeface="Arial"/>
                          <a:cs typeface="Arial"/>
                        </a:rPr>
                        <a:t>n</a:t>
                      </a:r>
                      <a:r>
                        <a:rPr sz="800" spc="80" dirty="0">
                          <a:latin typeface="Arial"/>
                          <a:cs typeface="Arial"/>
                        </a:rPr>
                        <a:t> </a:t>
                      </a:r>
                      <a:r>
                        <a:rPr sz="800" spc="15" dirty="0">
                          <a:latin typeface="Arial"/>
                          <a:cs typeface="Arial"/>
                        </a:rPr>
                        <a:t>t</a:t>
                      </a:r>
                      <a:r>
                        <a:rPr sz="800" spc="-10" dirty="0">
                          <a:latin typeface="Arial"/>
                          <a:cs typeface="Arial"/>
                        </a:rPr>
                        <a:t>e</a:t>
                      </a:r>
                      <a:r>
                        <a:rPr sz="800" spc="-15" dirty="0">
                          <a:latin typeface="Arial"/>
                          <a:cs typeface="Arial"/>
                        </a:rPr>
                        <a:t>x</a:t>
                      </a:r>
                      <a:r>
                        <a:rPr sz="800" spc="15" dirty="0">
                          <a:latin typeface="Arial"/>
                          <a:cs typeface="Arial"/>
                        </a:rPr>
                        <a:t>t</a:t>
                      </a:r>
                      <a:r>
                        <a:rPr sz="800" dirty="0">
                          <a:latin typeface="Arial"/>
                          <a:cs typeface="Arial"/>
                        </a:rPr>
                        <a:t>,</a:t>
                      </a:r>
                      <a:r>
                        <a:rPr sz="800" spc="85" dirty="0">
                          <a:latin typeface="Arial"/>
                          <a:cs typeface="Arial"/>
                        </a:rPr>
                        <a:t> </a:t>
                      </a:r>
                      <a:r>
                        <a:rPr sz="800" spc="15" dirty="0">
                          <a:latin typeface="Arial"/>
                          <a:cs typeface="Arial"/>
                        </a:rPr>
                        <a:t>h</a:t>
                      </a:r>
                      <a:r>
                        <a:rPr sz="800" spc="-35" dirty="0">
                          <a:latin typeface="Arial"/>
                          <a:cs typeface="Arial"/>
                        </a:rPr>
                        <a:t>a</a:t>
                      </a:r>
                      <a:r>
                        <a:rPr sz="800" dirty="0">
                          <a:latin typeface="Arial"/>
                          <a:cs typeface="Arial"/>
                        </a:rPr>
                        <a:t>s </a:t>
                      </a:r>
                      <a:r>
                        <a:rPr sz="800" spc="15" dirty="0">
                          <a:latin typeface="Arial"/>
                          <a:cs typeface="Arial"/>
                        </a:rPr>
                        <a:t>g</a:t>
                      </a:r>
                      <a:r>
                        <a:rPr sz="800" spc="-10" dirty="0">
                          <a:latin typeface="Arial"/>
                          <a:cs typeface="Arial"/>
                        </a:rPr>
                        <a:t>oo</a:t>
                      </a:r>
                      <a:r>
                        <a:rPr sz="800" dirty="0">
                          <a:latin typeface="Arial"/>
                          <a:cs typeface="Arial"/>
                        </a:rPr>
                        <a:t>d </a:t>
                      </a:r>
                      <a:r>
                        <a:rPr sz="800" spc="-95" dirty="0">
                          <a:latin typeface="Arial"/>
                          <a:cs typeface="Arial"/>
                        </a:rPr>
                        <a:t> </a:t>
                      </a:r>
                      <a:r>
                        <a:rPr sz="800" spc="-10" dirty="0">
                          <a:latin typeface="Arial"/>
                          <a:cs typeface="Arial"/>
                        </a:rPr>
                        <a:t>di</a:t>
                      </a:r>
                      <a:r>
                        <a:rPr sz="800" spc="20" dirty="0">
                          <a:latin typeface="Arial"/>
                          <a:cs typeface="Arial"/>
                        </a:rPr>
                        <a:t>r</a:t>
                      </a:r>
                      <a:r>
                        <a:rPr sz="800" spc="-35" dirty="0">
                          <a:latin typeface="Arial"/>
                          <a:cs typeface="Arial"/>
                        </a:rPr>
                        <a:t>e</a:t>
                      </a:r>
                      <a:r>
                        <a:rPr sz="800" spc="35" dirty="0">
                          <a:latin typeface="Arial"/>
                          <a:cs typeface="Arial"/>
                        </a:rPr>
                        <a:t>c</a:t>
                      </a:r>
                      <a:r>
                        <a:rPr sz="800" spc="-5" dirty="0">
                          <a:latin typeface="Arial"/>
                          <a:cs typeface="Arial"/>
                        </a:rPr>
                        <a:t>t</a:t>
                      </a:r>
                      <a:r>
                        <a:rPr sz="800" spc="15" dirty="0">
                          <a:latin typeface="Arial"/>
                          <a:cs typeface="Arial"/>
                        </a:rPr>
                        <a:t>i</a:t>
                      </a:r>
                      <a:r>
                        <a:rPr sz="800" spc="-10" dirty="0">
                          <a:latin typeface="Arial"/>
                          <a:cs typeface="Arial"/>
                        </a:rPr>
                        <a:t>on</a:t>
                      </a:r>
                      <a:r>
                        <a:rPr sz="800" dirty="0">
                          <a:latin typeface="Arial"/>
                          <a:cs typeface="Arial"/>
                        </a:rPr>
                        <a:t>s </a:t>
                      </a:r>
                      <a:r>
                        <a:rPr sz="800" spc="-75" dirty="0">
                          <a:latin typeface="Arial"/>
                          <a:cs typeface="Arial"/>
                        </a:rPr>
                        <a:t> </a:t>
                      </a:r>
                      <a:r>
                        <a:rPr sz="800" spc="-10" dirty="0">
                          <a:latin typeface="Arial"/>
                          <a:cs typeface="Arial"/>
                        </a:rPr>
                        <a:t>an</a:t>
                      </a:r>
                      <a:r>
                        <a:rPr sz="800" dirty="0">
                          <a:latin typeface="Arial"/>
                          <a:cs typeface="Arial"/>
                        </a:rPr>
                        <a:t>d</a:t>
                      </a:r>
                      <a:r>
                        <a:rPr sz="800" spc="100" dirty="0">
                          <a:latin typeface="Arial"/>
                          <a:cs typeface="Arial"/>
                        </a:rPr>
                        <a:t> </a:t>
                      </a:r>
                      <a:r>
                        <a:rPr sz="800" spc="-10" dirty="0">
                          <a:latin typeface="Arial"/>
                          <a:cs typeface="Arial"/>
                        </a:rPr>
                        <a:t>i</a:t>
                      </a:r>
                      <a:r>
                        <a:rPr sz="800" dirty="0">
                          <a:latin typeface="Arial"/>
                          <a:cs typeface="Arial"/>
                        </a:rPr>
                        <a:t>s </a:t>
                      </a:r>
                      <a:r>
                        <a:rPr sz="800" spc="-75" dirty="0">
                          <a:latin typeface="Arial"/>
                          <a:cs typeface="Arial"/>
                        </a:rPr>
                        <a:t> </a:t>
                      </a:r>
                      <a:r>
                        <a:rPr sz="800" spc="-10" dirty="0">
                          <a:latin typeface="Arial"/>
                          <a:cs typeface="Arial"/>
                        </a:rPr>
                        <a:t>a</a:t>
                      </a:r>
                      <a:r>
                        <a:rPr sz="800" spc="-5" dirty="0">
                          <a:latin typeface="Arial"/>
                          <a:cs typeface="Arial"/>
                        </a:rPr>
                        <a:t>t</a:t>
                      </a:r>
                      <a:r>
                        <a:rPr sz="800" spc="15" dirty="0">
                          <a:latin typeface="Arial"/>
                          <a:cs typeface="Arial"/>
                        </a:rPr>
                        <a:t>t</a:t>
                      </a:r>
                      <a:r>
                        <a:rPr sz="800" spc="-35" dirty="0">
                          <a:latin typeface="Arial"/>
                          <a:cs typeface="Arial"/>
                        </a:rPr>
                        <a:t>a</a:t>
                      </a:r>
                      <a:r>
                        <a:rPr sz="800" spc="35" dirty="0">
                          <a:latin typeface="Arial"/>
                          <a:cs typeface="Arial"/>
                        </a:rPr>
                        <a:t>c</a:t>
                      </a:r>
                      <a:r>
                        <a:rPr sz="800" spc="15" dirty="0">
                          <a:latin typeface="Arial"/>
                          <a:cs typeface="Arial"/>
                        </a:rPr>
                        <a:t>h</a:t>
                      </a:r>
                      <a:r>
                        <a:rPr sz="800" spc="-10" dirty="0">
                          <a:latin typeface="Arial"/>
                          <a:cs typeface="Arial"/>
                        </a:rPr>
                        <a:t>ed </a:t>
                      </a:r>
                      <a:r>
                        <a:rPr sz="800" spc="15" dirty="0">
                          <a:latin typeface="Arial"/>
                          <a:cs typeface="Arial"/>
                        </a:rPr>
                        <a:t>t</a:t>
                      </a:r>
                      <a:r>
                        <a:rPr sz="800" dirty="0">
                          <a:latin typeface="Arial"/>
                          <a:cs typeface="Arial"/>
                        </a:rPr>
                        <a:t>o</a:t>
                      </a:r>
                      <a:r>
                        <a:rPr sz="800" spc="-40" dirty="0">
                          <a:latin typeface="Arial"/>
                          <a:cs typeface="Arial"/>
                        </a:rPr>
                        <a:t> </a:t>
                      </a:r>
                      <a:r>
                        <a:rPr sz="800" spc="15" dirty="0">
                          <a:latin typeface="Arial"/>
                          <a:cs typeface="Arial"/>
                        </a:rPr>
                        <a:t>th</a:t>
                      </a:r>
                      <a:r>
                        <a:rPr sz="800" dirty="0">
                          <a:latin typeface="Arial"/>
                          <a:cs typeface="Arial"/>
                        </a:rPr>
                        <a:t>e</a:t>
                      </a:r>
                      <a:r>
                        <a:rPr sz="800" spc="-15" dirty="0">
                          <a:latin typeface="Arial"/>
                          <a:cs typeface="Arial"/>
                        </a:rPr>
                        <a:t> </a:t>
                      </a:r>
                      <a:r>
                        <a:rPr sz="800" spc="15" dirty="0">
                          <a:latin typeface="Arial"/>
                          <a:cs typeface="Arial"/>
                        </a:rPr>
                        <a:t>l</a:t>
                      </a:r>
                      <a:r>
                        <a:rPr sz="800" spc="-35" dirty="0">
                          <a:latin typeface="Arial"/>
                          <a:cs typeface="Arial"/>
                        </a:rPr>
                        <a:t>e</a:t>
                      </a:r>
                      <a:r>
                        <a:rPr sz="800" spc="10" dirty="0">
                          <a:latin typeface="Arial"/>
                          <a:cs typeface="Arial"/>
                        </a:rPr>
                        <a:t>s</a:t>
                      </a:r>
                      <a:r>
                        <a:rPr sz="800" spc="35" dirty="0">
                          <a:latin typeface="Arial"/>
                          <a:cs typeface="Arial"/>
                        </a:rPr>
                        <a:t>s</a:t>
                      </a:r>
                      <a:r>
                        <a:rPr sz="800" spc="-10" dirty="0">
                          <a:latin typeface="Arial"/>
                          <a:cs typeface="Arial"/>
                        </a:rPr>
                        <a:t>o</a:t>
                      </a:r>
                      <a:r>
                        <a:rPr sz="800" dirty="0">
                          <a:latin typeface="Arial"/>
                          <a:cs typeface="Arial"/>
                        </a:rPr>
                        <a:t>n</a:t>
                      </a:r>
                      <a:r>
                        <a:rPr sz="800" spc="5" dirty="0">
                          <a:latin typeface="Arial"/>
                          <a:cs typeface="Arial"/>
                        </a:rPr>
                        <a:t> </a:t>
                      </a:r>
                      <a:r>
                        <a:rPr sz="800" spc="-10" dirty="0">
                          <a:latin typeface="Arial"/>
                          <a:cs typeface="Arial"/>
                        </a:rPr>
                        <a:t>p</a:t>
                      </a:r>
                      <a:r>
                        <a:rPr sz="800" spc="15" dirty="0">
                          <a:latin typeface="Arial"/>
                          <a:cs typeface="Arial"/>
                        </a:rPr>
                        <a:t>l</a:t>
                      </a:r>
                      <a:r>
                        <a:rPr sz="800" spc="-10" dirty="0">
                          <a:latin typeface="Arial"/>
                          <a:cs typeface="Arial"/>
                        </a:rPr>
                        <a:t>a</a:t>
                      </a:r>
                      <a:r>
                        <a:rPr sz="800" spc="15" dirty="0">
                          <a:latin typeface="Arial"/>
                          <a:cs typeface="Arial"/>
                        </a:rPr>
                        <a:t>n</a:t>
                      </a:r>
                      <a:r>
                        <a:rPr sz="800" dirty="0">
                          <a:latin typeface="Arial"/>
                          <a:cs typeface="Arial"/>
                        </a:rPr>
                        <a:t>.</a:t>
                      </a:r>
                      <a:endParaRPr sz="800">
                        <a:latin typeface="Arial"/>
                        <a:cs typeface="Arial"/>
                      </a:endParaRPr>
                    </a:p>
                    <a:p>
                      <a:pPr marL="294640" marR="57785" indent="-228600" algn="just">
                        <a:lnSpc>
                          <a:spcPct val="93700"/>
                        </a:lnSpc>
                        <a:spcBef>
                          <a:spcPts val="35"/>
                        </a:spcBef>
                        <a:buFont typeface="Symbol"/>
                        <a:buChar char=""/>
                        <a:tabLst>
                          <a:tab pos="295275" algn="l"/>
                        </a:tabLst>
                      </a:pPr>
                      <a:r>
                        <a:rPr sz="800" spc="10" dirty="0">
                          <a:latin typeface="Arial"/>
                          <a:cs typeface="Arial"/>
                        </a:rPr>
                        <a:t>M</a:t>
                      </a:r>
                      <a:r>
                        <a:rPr sz="800" spc="-10" dirty="0">
                          <a:latin typeface="Arial"/>
                          <a:cs typeface="Arial"/>
                        </a:rPr>
                        <a:t>e</a:t>
                      </a:r>
                      <a:r>
                        <a:rPr sz="800" spc="-5" dirty="0">
                          <a:latin typeface="Arial"/>
                          <a:cs typeface="Arial"/>
                        </a:rPr>
                        <a:t>t</a:t>
                      </a:r>
                      <a:r>
                        <a:rPr sz="800" spc="15" dirty="0">
                          <a:latin typeface="Arial"/>
                          <a:cs typeface="Arial"/>
                        </a:rPr>
                        <a:t>h</a:t>
                      </a:r>
                      <a:r>
                        <a:rPr sz="800" spc="-10" dirty="0">
                          <a:latin typeface="Arial"/>
                          <a:cs typeface="Arial"/>
                        </a:rPr>
                        <a:t>o</a:t>
                      </a:r>
                      <a:r>
                        <a:rPr sz="800" dirty="0">
                          <a:latin typeface="Arial"/>
                          <a:cs typeface="Arial"/>
                        </a:rPr>
                        <a:t>d  </a:t>
                      </a:r>
                      <a:r>
                        <a:rPr sz="800" spc="-105" dirty="0">
                          <a:latin typeface="Arial"/>
                          <a:cs typeface="Arial"/>
                        </a:rPr>
                        <a:t> </a:t>
                      </a:r>
                      <a:r>
                        <a:rPr sz="800" spc="40" dirty="0">
                          <a:latin typeface="Arial"/>
                          <a:cs typeface="Arial"/>
                        </a:rPr>
                        <a:t>f</a:t>
                      </a:r>
                      <a:r>
                        <a:rPr sz="800" spc="-35" dirty="0">
                          <a:latin typeface="Arial"/>
                          <a:cs typeface="Arial"/>
                        </a:rPr>
                        <a:t>o</a:t>
                      </a:r>
                      <a:r>
                        <a:rPr sz="800" dirty="0">
                          <a:latin typeface="Arial"/>
                          <a:cs typeface="Arial"/>
                        </a:rPr>
                        <a:t>r  </a:t>
                      </a:r>
                      <a:r>
                        <a:rPr sz="800" spc="-70" dirty="0">
                          <a:latin typeface="Arial"/>
                          <a:cs typeface="Arial"/>
                        </a:rPr>
                        <a:t> </a:t>
                      </a:r>
                      <a:r>
                        <a:rPr sz="800" spc="-35" dirty="0">
                          <a:latin typeface="Arial"/>
                          <a:cs typeface="Arial"/>
                        </a:rPr>
                        <a:t>a</a:t>
                      </a:r>
                      <a:r>
                        <a:rPr sz="800" spc="10" dirty="0">
                          <a:latin typeface="Arial"/>
                          <a:cs typeface="Arial"/>
                        </a:rPr>
                        <a:t>s</a:t>
                      </a:r>
                      <a:r>
                        <a:rPr sz="800" spc="35" dirty="0">
                          <a:latin typeface="Arial"/>
                          <a:cs typeface="Arial"/>
                        </a:rPr>
                        <a:t>s</a:t>
                      </a:r>
                      <a:r>
                        <a:rPr sz="800" spc="-35" dirty="0">
                          <a:latin typeface="Arial"/>
                          <a:cs typeface="Arial"/>
                        </a:rPr>
                        <a:t>e</a:t>
                      </a:r>
                      <a:r>
                        <a:rPr sz="800" spc="10" dirty="0">
                          <a:latin typeface="Arial"/>
                          <a:cs typeface="Arial"/>
                        </a:rPr>
                        <a:t>ss</a:t>
                      </a:r>
                      <a:r>
                        <a:rPr sz="800" spc="15" dirty="0">
                          <a:latin typeface="Arial"/>
                          <a:cs typeface="Arial"/>
                        </a:rPr>
                        <a:t>i</a:t>
                      </a:r>
                      <a:r>
                        <a:rPr sz="800" spc="-10" dirty="0">
                          <a:latin typeface="Arial"/>
                          <a:cs typeface="Arial"/>
                        </a:rPr>
                        <a:t>n</a:t>
                      </a:r>
                      <a:r>
                        <a:rPr sz="800" dirty="0">
                          <a:latin typeface="Arial"/>
                          <a:cs typeface="Arial"/>
                        </a:rPr>
                        <a:t>g  </a:t>
                      </a:r>
                      <a:r>
                        <a:rPr sz="800" spc="-80" dirty="0">
                          <a:latin typeface="Arial"/>
                          <a:cs typeface="Arial"/>
                        </a:rPr>
                        <a:t> </a:t>
                      </a:r>
                      <a:r>
                        <a:rPr sz="800" spc="10" dirty="0">
                          <a:latin typeface="Arial"/>
                          <a:cs typeface="Arial"/>
                        </a:rPr>
                        <a:t>s</a:t>
                      </a:r>
                      <a:r>
                        <a:rPr sz="800" spc="-5" dirty="0">
                          <a:latin typeface="Arial"/>
                          <a:cs typeface="Arial"/>
                        </a:rPr>
                        <a:t>t</a:t>
                      </a:r>
                      <a:r>
                        <a:rPr sz="800" spc="15" dirty="0">
                          <a:latin typeface="Arial"/>
                          <a:cs typeface="Arial"/>
                        </a:rPr>
                        <a:t>ud</a:t>
                      </a:r>
                      <a:r>
                        <a:rPr sz="800" spc="-10" dirty="0">
                          <a:latin typeface="Arial"/>
                          <a:cs typeface="Arial"/>
                        </a:rPr>
                        <a:t>ent </a:t>
                      </a:r>
                      <a:r>
                        <a:rPr sz="800" spc="15" dirty="0">
                          <a:latin typeface="Arial"/>
                          <a:cs typeface="Arial"/>
                        </a:rPr>
                        <a:t>l</a:t>
                      </a:r>
                      <a:r>
                        <a:rPr sz="800" spc="-10" dirty="0">
                          <a:latin typeface="Arial"/>
                          <a:cs typeface="Arial"/>
                        </a:rPr>
                        <a:t>ea</a:t>
                      </a:r>
                      <a:r>
                        <a:rPr sz="800" dirty="0">
                          <a:latin typeface="Arial"/>
                          <a:cs typeface="Arial"/>
                        </a:rPr>
                        <a:t>r</a:t>
                      </a:r>
                      <a:r>
                        <a:rPr sz="800" spc="15" dirty="0">
                          <a:latin typeface="Arial"/>
                          <a:cs typeface="Arial"/>
                        </a:rPr>
                        <a:t>n</a:t>
                      </a:r>
                      <a:r>
                        <a:rPr sz="800" spc="-10" dirty="0">
                          <a:latin typeface="Arial"/>
                          <a:cs typeface="Arial"/>
                        </a:rPr>
                        <a:t>i</a:t>
                      </a:r>
                      <a:r>
                        <a:rPr sz="800" spc="15" dirty="0">
                          <a:latin typeface="Arial"/>
                          <a:cs typeface="Arial"/>
                        </a:rPr>
                        <a:t>n</a:t>
                      </a:r>
                      <a:r>
                        <a:rPr sz="800" dirty="0">
                          <a:latin typeface="Arial"/>
                          <a:cs typeface="Arial"/>
                        </a:rPr>
                        <a:t>g       </a:t>
                      </a:r>
                      <a:r>
                        <a:rPr sz="800" spc="80" dirty="0">
                          <a:latin typeface="Arial"/>
                          <a:cs typeface="Arial"/>
                        </a:rPr>
                        <a:t> </a:t>
                      </a:r>
                      <a:r>
                        <a:rPr sz="800" spc="-10" dirty="0">
                          <a:latin typeface="Arial"/>
                          <a:cs typeface="Arial"/>
                        </a:rPr>
                        <a:t>an</a:t>
                      </a:r>
                      <a:r>
                        <a:rPr sz="800" dirty="0">
                          <a:latin typeface="Arial"/>
                          <a:cs typeface="Arial"/>
                        </a:rPr>
                        <a:t>d       </a:t>
                      </a:r>
                      <a:r>
                        <a:rPr sz="800" spc="80" dirty="0">
                          <a:latin typeface="Arial"/>
                          <a:cs typeface="Arial"/>
                        </a:rPr>
                        <a:t> </a:t>
                      </a:r>
                      <a:r>
                        <a:rPr sz="800" spc="-10" dirty="0">
                          <a:latin typeface="Arial"/>
                          <a:cs typeface="Arial"/>
                        </a:rPr>
                        <a:t>e</a:t>
                      </a:r>
                      <a:r>
                        <a:rPr sz="800" spc="10" dirty="0">
                          <a:latin typeface="Arial"/>
                          <a:cs typeface="Arial"/>
                        </a:rPr>
                        <a:t>v</a:t>
                      </a:r>
                      <a:r>
                        <a:rPr sz="800" spc="-10" dirty="0">
                          <a:latin typeface="Arial"/>
                          <a:cs typeface="Arial"/>
                        </a:rPr>
                        <a:t>a</a:t>
                      </a:r>
                      <a:r>
                        <a:rPr sz="800" spc="15" dirty="0">
                          <a:latin typeface="Arial"/>
                          <a:cs typeface="Arial"/>
                        </a:rPr>
                        <a:t>lu</a:t>
                      </a:r>
                      <a:r>
                        <a:rPr sz="800" spc="-35" dirty="0">
                          <a:latin typeface="Arial"/>
                          <a:cs typeface="Arial"/>
                        </a:rPr>
                        <a:t>a</a:t>
                      </a:r>
                      <a:r>
                        <a:rPr sz="800" spc="15" dirty="0">
                          <a:latin typeface="Arial"/>
                          <a:cs typeface="Arial"/>
                        </a:rPr>
                        <a:t>t</a:t>
                      </a:r>
                      <a:r>
                        <a:rPr sz="800" spc="-10" dirty="0">
                          <a:latin typeface="Arial"/>
                          <a:cs typeface="Arial"/>
                        </a:rPr>
                        <a:t>i</a:t>
                      </a:r>
                      <a:r>
                        <a:rPr sz="800" spc="15" dirty="0">
                          <a:latin typeface="Arial"/>
                          <a:cs typeface="Arial"/>
                        </a:rPr>
                        <a:t>n</a:t>
                      </a:r>
                      <a:r>
                        <a:rPr sz="800" dirty="0">
                          <a:latin typeface="Arial"/>
                          <a:cs typeface="Arial"/>
                        </a:rPr>
                        <a:t>g </a:t>
                      </a:r>
                      <a:r>
                        <a:rPr sz="800" spc="-10" dirty="0">
                          <a:latin typeface="Arial"/>
                          <a:cs typeface="Arial"/>
                        </a:rPr>
                        <a:t>in</a:t>
                      </a:r>
                      <a:r>
                        <a:rPr sz="800" spc="10" dirty="0">
                          <a:latin typeface="Arial"/>
                          <a:cs typeface="Arial"/>
                        </a:rPr>
                        <a:t>s</a:t>
                      </a:r>
                      <a:r>
                        <a:rPr sz="800" spc="-5" dirty="0">
                          <a:latin typeface="Arial"/>
                          <a:cs typeface="Arial"/>
                        </a:rPr>
                        <a:t>t</a:t>
                      </a:r>
                      <a:r>
                        <a:rPr sz="800" dirty="0">
                          <a:latin typeface="Arial"/>
                          <a:cs typeface="Arial"/>
                        </a:rPr>
                        <a:t>r</a:t>
                      </a:r>
                      <a:r>
                        <a:rPr sz="800" spc="-10" dirty="0">
                          <a:latin typeface="Arial"/>
                          <a:cs typeface="Arial"/>
                        </a:rPr>
                        <a:t>u</a:t>
                      </a:r>
                      <a:r>
                        <a:rPr sz="800" spc="10" dirty="0">
                          <a:latin typeface="Arial"/>
                          <a:cs typeface="Arial"/>
                        </a:rPr>
                        <a:t>c</a:t>
                      </a:r>
                      <a:r>
                        <a:rPr sz="800" spc="15" dirty="0">
                          <a:latin typeface="Arial"/>
                          <a:cs typeface="Arial"/>
                        </a:rPr>
                        <a:t>ti</a:t>
                      </a:r>
                      <a:r>
                        <a:rPr sz="800" spc="-10" dirty="0">
                          <a:latin typeface="Arial"/>
                          <a:cs typeface="Arial"/>
                        </a:rPr>
                        <a:t>o</a:t>
                      </a:r>
                      <a:r>
                        <a:rPr sz="800" dirty="0">
                          <a:latin typeface="Arial"/>
                          <a:cs typeface="Arial"/>
                        </a:rPr>
                        <a:t>n</a:t>
                      </a:r>
                      <a:r>
                        <a:rPr sz="800" spc="5" dirty="0">
                          <a:latin typeface="Arial"/>
                          <a:cs typeface="Arial"/>
                        </a:rPr>
                        <a:t> </a:t>
                      </a:r>
                      <a:r>
                        <a:rPr sz="800" spc="-10" dirty="0">
                          <a:latin typeface="Arial"/>
                          <a:cs typeface="Arial"/>
                        </a:rPr>
                        <a:t>i</a:t>
                      </a:r>
                      <a:r>
                        <a:rPr sz="800" dirty="0">
                          <a:latin typeface="Arial"/>
                          <a:cs typeface="Arial"/>
                        </a:rPr>
                        <a:t>s</a:t>
                      </a:r>
                      <a:r>
                        <a:rPr sz="800" spc="5" dirty="0">
                          <a:latin typeface="Arial"/>
                          <a:cs typeface="Arial"/>
                        </a:rPr>
                        <a:t> </a:t>
                      </a:r>
                      <a:r>
                        <a:rPr sz="800" spc="15" dirty="0">
                          <a:latin typeface="Arial"/>
                          <a:cs typeface="Arial"/>
                        </a:rPr>
                        <a:t>g</a:t>
                      </a:r>
                      <a:r>
                        <a:rPr sz="800" spc="-10" dirty="0">
                          <a:latin typeface="Arial"/>
                          <a:cs typeface="Arial"/>
                        </a:rPr>
                        <a:t>oo</a:t>
                      </a:r>
                      <a:r>
                        <a:rPr sz="800" spc="15" dirty="0">
                          <a:latin typeface="Arial"/>
                          <a:cs typeface="Arial"/>
                        </a:rPr>
                        <a:t>d</a:t>
                      </a:r>
                      <a:r>
                        <a:rPr sz="800" dirty="0">
                          <a:latin typeface="Arial"/>
                          <a:cs typeface="Arial"/>
                        </a:rPr>
                        <a:t>.</a:t>
                      </a:r>
                      <a:endParaRPr sz="800">
                        <a:latin typeface="Arial"/>
                        <a:cs typeface="Arial"/>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294640" marR="57150" indent="-228600" algn="just">
                        <a:lnSpc>
                          <a:spcPct val="93000"/>
                        </a:lnSpc>
                        <a:buFont typeface="Symbol"/>
                        <a:buChar char=""/>
                        <a:tabLst>
                          <a:tab pos="295275" algn="l"/>
                        </a:tabLst>
                      </a:pPr>
                      <a:r>
                        <a:rPr sz="800" spc="65" dirty="0">
                          <a:latin typeface="Arial"/>
                          <a:cs typeface="Arial"/>
                        </a:rPr>
                        <a:t>W</a:t>
                      </a:r>
                      <a:r>
                        <a:rPr sz="800" spc="-35" dirty="0">
                          <a:latin typeface="Arial"/>
                          <a:cs typeface="Arial"/>
                        </a:rPr>
                        <a:t>o</a:t>
                      </a:r>
                      <a:r>
                        <a:rPr sz="800" dirty="0">
                          <a:latin typeface="Arial"/>
                          <a:cs typeface="Arial"/>
                        </a:rPr>
                        <a:t>r</a:t>
                      </a:r>
                      <a:r>
                        <a:rPr sz="800" spc="-15" dirty="0">
                          <a:latin typeface="Arial"/>
                          <a:cs typeface="Arial"/>
                        </a:rPr>
                        <a:t>k</a:t>
                      </a:r>
                      <a:r>
                        <a:rPr sz="800" spc="10" dirty="0">
                          <a:latin typeface="Arial"/>
                          <a:cs typeface="Arial"/>
                        </a:rPr>
                        <a:t>s</a:t>
                      </a:r>
                      <a:r>
                        <a:rPr sz="800" spc="-10" dirty="0">
                          <a:latin typeface="Arial"/>
                          <a:cs typeface="Arial"/>
                        </a:rPr>
                        <a:t>hee</a:t>
                      </a:r>
                      <a:r>
                        <a:rPr sz="800" spc="-5" dirty="0">
                          <a:latin typeface="Arial"/>
                          <a:cs typeface="Arial"/>
                        </a:rPr>
                        <a:t>t</a:t>
                      </a:r>
                      <a:r>
                        <a:rPr sz="800" dirty="0">
                          <a:latin typeface="Arial"/>
                          <a:cs typeface="Arial"/>
                        </a:rPr>
                        <a:t>s </a:t>
                      </a:r>
                      <a:r>
                        <a:rPr sz="800" spc="-25" dirty="0">
                          <a:latin typeface="Arial"/>
                          <a:cs typeface="Arial"/>
                        </a:rPr>
                        <a:t> </a:t>
                      </a:r>
                      <a:r>
                        <a:rPr sz="800" spc="-10" dirty="0">
                          <a:latin typeface="Arial"/>
                          <a:cs typeface="Arial"/>
                        </a:rPr>
                        <a:t>a</a:t>
                      </a:r>
                      <a:r>
                        <a:rPr sz="800" spc="20" dirty="0">
                          <a:latin typeface="Arial"/>
                          <a:cs typeface="Arial"/>
                        </a:rPr>
                        <a:t>r</a:t>
                      </a:r>
                      <a:r>
                        <a:rPr sz="800" dirty="0">
                          <a:latin typeface="Arial"/>
                          <a:cs typeface="Arial"/>
                        </a:rPr>
                        <a:t>e </a:t>
                      </a:r>
                      <a:r>
                        <a:rPr sz="800" spc="-70" dirty="0">
                          <a:latin typeface="Arial"/>
                          <a:cs typeface="Arial"/>
                        </a:rPr>
                        <a:t> </a:t>
                      </a:r>
                      <a:r>
                        <a:rPr sz="800" spc="-10" dirty="0">
                          <a:latin typeface="Arial"/>
                          <a:cs typeface="Arial"/>
                        </a:rPr>
                        <a:t>a</a:t>
                      </a:r>
                      <a:r>
                        <a:rPr sz="800" spc="15" dirty="0">
                          <a:latin typeface="Arial"/>
                          <a:cs typeface="Arial"/>
                        </a:rPr>
                        <a:t>ll</a:t>
                      </a:r>
                      <a:r>
                        <a:rPr sz="800" spc="-10" dirty="0">
                          <a:latin typeface="Arial"/>
                          <a:cs typeface="Arial"/>
                        </a:rPr>
                        <a:t>o</a:t>
                      </a:r>
                      <a:r>
                        <a:rPr sz="800" dirty="0">
                          <a:latin typeface="Arial"/>
                          <a:cs typeface="Arial"/>
                        </a:rPr>
                        <a:t>w</a:t>
                      </a:r>
                      <a:r>
                        <a:rPr sz="800" spc="-10" dirty="0">
                          <a:latin typeface="Arial"/>
                          <a:cs typeface="Arial"/>
                        </a:rPr>
                        <a:t>e</a:t>
                      </a:r>
                      <a:r>
                        <a:rPr sz="800" dirty="0">
                          <a:latin typeface="Arial"/>
                          <a:cs typeface="Arial"/>
                        </a:rPr>
                        <a:t>d </a:t>
                      </a:r>
                      <a:r>
                        <a:rPr sz="800" spc="-50" dirty="0">
                          <a:latin typeface="Arial"/>
                          <a:cs typeface="Arial"/>
                        </a:rPr>
                        <a:t> </a:t>
                      </a:r>
                      <a:r>
                        <a:rPr sz="800" spc="15" dirty="0">
                          <a:latin typeface="Arial"/>
                          <a:cs typeface="Arial"/>
                        </a:rPr>
                        <a:t>h</a:t>
                      </a:r>
                      <a:r>
                        <a:rPr sz="800" spc="-35" dirty="0">
                          <a:latin typeface="Arial"/>
                          <a:cs typeface="Arial"/>
                        </a:rPr>
                        <a:t>e</a:t>
                      </a:r>
                      <a:r>
                        <a:rPr sz="800" spc="20" dirty="0">
                          <a:latin typeface="Arial"/>
                          <a:cs typeface="Arial"/>
                        </a:rPr>
                        <a:t>r</a:t>
                      </a:r>
                      <a:r>
                        <a:rPr sz="800" spc="-10" dirty="0">
                          <a:latin typeface="Arial"/>
                          <a:cs typeface="Arial"/>
                        </a:rPr>
                        <a:t>e. </a:t>
                      </a:r>
                      <a:r>
                        <a:rPr sz="800" dirty="0">
                          <a:latin typeface="Arial"/>
                          <a:cs typeface="Arial"/>
                        </a:rPr>
                        <a:t>S</a:t>
                      </a:r>
                      <a:r>
                        <a:rPr sz="800" spc="-5" dirty="0">
                          <a:latin typeface="Arial"/>
                          <a:cs typeface="Arial"/>
                        </a:rPr>
                        <a:t>t</a:t>
                      </a:r>
                      <a:r>
                        <a:rPr sz="800" spc="15" dirty="0">
                          <a:latin typeface="Arial"/>
                          <a:cs typeface="Arial"/>
                        </a:rPr>
                        <a:t>ud</a:t>
                      </a:r>
                      <a:r>
                        <a:rPr sz="800" spc="-10" dirty="0">
                          <a:latin typeface="Arial"/>
                          <a:cs typeface="Arial"/>
                        </a:rPr>
                        <a:t>en</a:t>
                      </a:r>
                      <a:r>
                        <a:rPr sz="800" spc="-5" dirty="0">
                          <a:latin typeface="Arial"/>
                          <a:cs typeface="Arial"/>
                        </a:rPr>
                        <a:t>t</a:t>
                      </a:r>
                      <a:r>
                        <a:rPr sz="800" dirty="0">
                          <a:latin typeface="Arial"/>
                          <a:cs typeface="Arial"/>
                        </a:rPr>
                        <a:t>s   </a:t>
                      </a:r>
                      <a:r>
                        <a:rPr sz="800" spc="-110" dirty="0">
                          <a:latin typeface="Arial"/>
                          <a:cs typeface="Arial"/>
                        </a:rPr>
                        <a:t> </a:t>
                      </a:r>
                      <a:r>
                        <a:rPr sz="800" spc="-35" dirty="0">
                          <a:latin typeface="Arial"/>
                          <a:cs typeface="Arial"/>
                        </a:rPr>
                        <a:t>a</a:t>
                      </a:r>
                      <a:r>
                        <a:rPr sz="800" spc="20" dirty="0">
                          <a:latin typeface="Arial"/>
                          <a:cs typeface="Arial"/>
                        </a:rPr>
                        <a:t>r</a:t>
                      </a:r>
                      <a:r>
                        <a:rPr sz="800" dirty="0">
                          <a:latin typeface="Arial"/>
                          <a:cs typeface="Arial"/>
                        </a:rPr>
                        <a:t>e  </a:t>
                      </a:r>
                      <a:r>
                        <a:rPr sz="800" spc="65" dirty="0">
                          <a:latin typeface="Arial"/>
                          <a:cs typeface="Arial"/>
                        </a:rPr>
                        <a:t> </a:t>
                      </a:r>
                      <a:r>
                        <a:rPr sz="800" spc="-10" dirty="0">
                          <a:latin typeface="Arial"/>
                          <a:cs typeface="Arial"/>
                        </a:rPr>
                        <a:t>p</a:t>
                      </a:r>
                      <a:r>
                        <a:rPr sz="800" spc="20" dirty="0">
                          <a:latin typeface="Arial"/>
                          <a:cs typeface="Arial"/>
                        </a:rPr>
                        <a:t>r</a:t>
                      </a:r>
                      <a:r>
                        <a:rPr sz="800" spc="-35" dirty="0">
                          <a:latin typeface="Arial"/>
                          <a:cs typeface="Arial"/>
                        </a:rPr>
                        <a:t>a</a:t>
                      </a:r>
                      <a:r>
                        <a:rPr sz="800" spc="10" dirty="0">
                          <a:latin typeface="Arial"/>
                          <a:cs typeface="Arial"/>
                        </a:rPr>
                        <a:t>c</a:t>
                      </a:r>
                      <a:r>
                        <a:rPr sz="800" spc="15" dirty="0">
                          <a:latin typeface="Arial"/>
                          <a:cs typeface="Arial"/>
                        </a:rPr>
                        <a:t>t</a:t>
                      </a:r>
                      <a:r>
                        <a:rPr sz="800" spc="-10" dirty="0">
                          <a:latin typeface="Arial"/>
                          <a:cs typeface="Arial"/>
                        </a:rPr>
                        <a:t>i</a:t>
                      </a:r>
                      <a:r>
                        <a:rPr sz="800" spc="10" dirty="0">
                          <a:latin typeface="Arial"/>
                          <a:cs typeface="Arial"/>
                        </a:rPr>
                        <a:t>c</a:t>
                      </a:r>
                      <a:r>
                        <a:rPr sz="800" spc="-10" dirty="0">
                          <a:latin typeface="Arial"/>
                          <a:cs typeface="Arial"/>
                        </a:rPr>
                        <a:t>i</a:t>
                      </a:r>
                      <a:r>
                        <a:rPr sz="800" spc="15" dirty="0">
                          <a:latin typeface="Arial"/>
                          <a:cs typeface="Arial"/>
                        </a:rPr>
                        <a:t>n</a:t>
                      </a:r>
                      <a:r>
                        <a:rPr sz="800" dirty="0">
                          <a:latin typeface="Arial"/>
                          <a:cs typeface="Arial"/>
                        </a:rPr>
                        <a:t>g  </a:t>
                      </a:r>
                      <a:r>
                        <a:rPr sz="800" spc="65" dirty="0">
                          <a:latin typeface="Arial"/>
                          <a:cs typeface="Arial"/>
                        </a:rPr>
                        <a:t> </a:t>
                      </a:r>
                      <a:r>
                        <a:rPr sz="800" spc="15" dirty="0">
                          <a:latin typeface="Arial"/>
                          <a:cs typeface="Arial"/>
                        </a:rPr>
                        <a:t>th</a:t>
                      </a:r>
                      <a:r>
                        <a:rPr sz="800" dirty="0">
                          <a:latin typeface="Arial"/>
                          <a:cs typeface="Arial"/>
                        </a:rPr>
                        <a:t>e </a:t>
                      </a:r>
                      <a:r>
                        <a:rPr sz="800" spc="10" dirty="0">
                          <a:latin typeface="Arial"/>
                          <a:cs typeface="Arial"/>
                        </a:rPr>
                        <a:t>s</a:t>
                      </a:r>
                      <a:r>
                        <a:rPr sz="800" spc="-10" dirty="0">
                          <a:latin typeface="Arial"/>
                          <a:cs typeface="Arial"/>
                        </a:rPr>
                        <a:t>a</a:t>
                      </a:r>
                      <a:r>
                        <a:rPr sz="800" spc="10" dirty="0">
                          <a:latin typeface="Arial"/>
                          <a:cs typeface="Arial"/>
                        </a:rPr>
                        <a:t>m</a:t>
                      </a:r>
                      <a:r>
                        <a:rPr sz="800" dirty="0">
                          <a:latin typeface="Arial"/>
                          <a:cs typeface="Arial"/>
                        </a:rPr>
                        <a:t>e</a:t>
                      </a:r>
                      <a:r>
                        <a:rPr sz="800" spc="30" dirty="0">
                          <a:latin typeface="Arial"/>
                          <a:cs typeface="Arial"/>
                        </a:rPr>
                        <a:t> </a:t>
                      </a:r>
                      <a:r>
                        <a:rPr sz="800" spc="35" dirty="0">
                          <a:latin typeface="Arial"/>
                          <a:cs typeface="Arial"/>
                        </a:rPr>
                        <a:t>s</a:t>
                      </a:r>
                      <a:r>
                        <a:rPr sz="800" spc="-15" dirty="0">
                          <a:latin typeface="Arial"/>
                          <a:cs typeface="Arial"/>
                        </a:rPr>
                        <a:t>k</a:t>
                      </a:r>
                      <a:r>
                        <a:rPr sz="800" spc="-10" dirty="0">
                          <a:latin typeface="Arial"/>
                          <a:cs typeface="Arial"/>
                        </a:rPr>
                        <a:t>i</a:t>
                      </a:r>
                      <a:r>
                        <a:rPr sz="800" spc="15" dirty="0">
                          <a:latin typeface="Arial"/>
                          <a:cs typeface="Arial"/>
                        </a:rPr>
                        <a:t>l</a:t>
                      </a:r>
                      <a:r>
                        <a:rPr sz="800" dirty="0">
                          <a:latin typeface="Arial"/>
                          <a:cs typeface="Arial"/>
                        </a:rPr>
                        <a:t>l</a:t>
                      </a:r>
                      <a:r>
                        <a:rPr sz="800" spc="80" dirty="0">
                          <a:latin typeface="Arial"/>
                          <a:cs typeface="Arial"/>
                        </a:rPr>
                        <a:t> </a:t>
                      </a:r>
                      <a:r>
                        <a:rPr sz="800" spc="-35" dirty="0">
                          <a:latin typeface="Arial"/>
                          <a:cs typeface="Arial"/>
                        </a:rPr>
                        <a:t>o</a:t>
                      </a:r>
                      <a:r>
                        <a:rPr sz="800" dirty="0">
                          <a:latin typeface="Arial"/>
                          <a:cs typeface="Arial"/>
                        </a:rPr>
                        <a:t>r</a:t>
                      </a:r>
                      <a:r>
                        <a:rPr sz="800" spc="65" dirty="0">
                          <a:latin typeface="Arial"/>
                          <a:cs typeface="Arial"/>
                        </a:rPr>
                        <a:t> </a:t>
                      </a:r>
                      <a:r>
                        <a:rPr sz="800" spc="35" dirty="0">
                          <a:latin typeface="Arial"/>
                          <a:cs typeface="Arial"/>
                        </a:rPr>
                        <a:t>c</a:t>
                      </a:r>
                      <a:r>
                        <a:rPr sz="800" spc="-10" dirty="0">
                          <a:latin typeface="Arial"/>
                          <a:cs typeface="Arial"/>
                        </a:rPr>
                        <a:t>on</a:t>
                      </a:r>
                      <a:r>
                        <a:rPr sz="800" spc="35" dirty="0">
                          <a:latin typeface="Arial"/>
                          <a:cs typeface="Arial"/>
                        </a:rPr>
                        <a:t>c</a:t>
                      </a:r>
                      <a:r>
                        <a:rPr sz="800" spc="-10" dirty="0">
                          <a:latin typeface="Arial"/>
                          <a:cs typeface="Arial"/>
                        </a:rPr>
                        <a:t>ep</a:t>
                      </a:r>
                      <a:r>
                        <a:rPr sz="800" dirty="0">
                          <a:latin typeface="Arial"/>
                          <a:cs typeface="Arial"/>
                        </a:rPr>
                        <a:t>t</a:t>
                      </a:r>
                      <a:r>
                        <a:rPr sz="800" spc="60" dirty="0">
                          <a:latin typeface="Arial"/>
                          <a:cs typeface="Arial"/>
                        </a:rPr>
                        <a:t> </a:t>
                      </a:r>
                      <a:r>
                        <a:rPr sz="800" spc="15" dirty="0">
                          <a:latin typeface="Arial"/>
                          <a:cs typeface="Arial"/>
                        </a:rPr>
                        <a:t>t</a:t>
                      </a:r>
                      <a:r>
                        <a:rPr sz="800" spc="-10" dirty="0">
                          <a:latin typeface="Arial"/>
                          <a:cs typeface="Arial"/>
                        </a:rPr>
                        <a:t>a</a:t>
                      </a:r>
                      <a:r>
                        <a:rPr sz="800" spc="15" dirty="0">
                          <a:latin typeface="Arial"/>
                          <a:cs typeface="Arial"/>
                        </a:rPr>
                        <a:t>u</a:t>
                      </a:r>
                      <a:r>
                        <a:rPr sz="800" spc="-10" dirty="0">
                          <a:latin typeface="Arial"/>
                          <a:cs typeface="Arial"/>
                        </a:rPr>
                        <a:t>gh</a:t>
                      </a:r>
                      <a:r>
                        <a:rPr sz="800" dirty="0">
                          <a:latin typeface="Arial"/>
                          <a:cs typeface="Arial"/>
                        </a:rPr>
                        <a:t>t</a:t>
                      </a:r>
                      <a:r>
                        <a:rPr sz="800" spc="85" dirty="0">
                          <a:latin typeface="Arial"/>
                          <a:cs typeface="Arial"/>
                        </a:rPr>
                        <a:t> </a:t>
                      </a:r>
                      <a:r>
                        <a:rPr sz="800" spc="-10" dirty="0">
                          <a:latin typeface="Arial"/>
                          <a:cs typeface="Arial"/>
                        </a:rPr>
                        <a:t>i</a:t>
                      </a:r>
                      <a:r>
                        <a:rPr sz="800" dirty="0">
                          <a:latin typeface="Arial"/>
                          <a:cs typeface="Arial"/>
                        </a:rPr>
                        <a:t>n </a:t>
                      </a:r>
                      <a:r>
                        <a:rPr sz="800" spc="15" dirty="0">
                          <a:latin typeface="Arial"/>
                          <a:cs typeface="Arial"/>
                        </a:rPr>
                        <a:t>t</a:t>
                      </a:r>
                      <a:r>
                        <a:rPr sz="800" spc="-10" dirty="0">
                          <a:latin typeface="Arial"/>
                          <a:cs typeface="Arial"/>
                        </a:rPr>
                        <a:t>e</a:t>
                      </a:r>
                      <a:r>
                        <a:rPr sz="800" spc="-35" dirty="0">
                          <a:latin typeface="Arial"/>
                          <a:cs typeface="Arial"/>
                        </a:rPr>
                        <a:t>a</a:t>
                      </a:r>
                      <a:r>
                        <a:rPr sz="800" spc="35" dirty="0">
                          <a:latin typeface="Arial"/>
                          <a:cs typeface="Arial"/>
                        </a:rPr>
                        <a:t>c</a:t>
                      </a:r>
                      <a:r>
                        <a:rPr sz="800" spc="15" dirty="0">
                          <a:latin typeface="Arial"/>
                          <a:cs typeface="Arial"/>
                        </a:rPr>
                        <a:t>h</a:t>
                      </a:r>
                      <a:r>
                        <a:rPr sz="800" spc="-35" dirty="0">
                          <a:latin typeface="Arial"/>
                          <a:cs typeface="Arial"/>
                        </a:rPr>
                        <a:t>e</a:t>
                      </a:r>
                      <a:r>
                        <a:rPr sz="800" dirty="0">
                          <a:latin typeface="Arial"/>
                          <a:cs typeface="Arial"/>
                        </a:rPr>
                        <a:t>r  </a:t>
                      </a:r>
                      <a:r>
                        <a:rPr sz="800" spc="-45" dirty="0">
                          <a:latin typeface="Arial"/>
                          <a:cs typeface="Arial"/>
                        </a:rPr>
                        <a:t> </a:t>
                      </a:r>
                      <a:r>
                        <a:rPr sz="800" spc="15" dirty="0">
                          <a:latin typeface="Arial"/>
                          <a:cs typeface="Arial"/>
                        </a:rPr>
                        <a:t>in</a:t>
                      </a:r>
                      <a:r>
                        <a:rPr sz="800" spc="-10" dirty="0">
                          <a:latin typeface="Arial"/>
                          <a:cs typeface="Arial"/>
                        </a:rPr>
                        <a:t>pu</a:t>
                      </a:r>
                      <a:r>
                        <a:rPr sz="800" dirty="0">
                          <a:latin typeface="Arial"/>
                          <a:cs typeface="Arial"/>
                        </a:rPr>
                        <a:t>t  </a:t>
                      </a:r>
                      <a:r>
                        <a:rPr sz="800" spc="-25" dirty="0">
                          <a:latin typeface="Arial"/>
                          <a:cs typeface="Arial"/>
                        </a:rPr>
                        <a:t> </a:t>
                      </a:r>
                      <a:r>
                        <a:rPr sz="800" spc="-10" dirty="0">
                          <a:latin typeface="Arial"/>
                          <a:cs typeface="Arial"/>
                        </a:rPr>
                        <a:t>a</a:t>
                      </a:r>
                      <a:r>
                        <a:rPr sz="800" spc="15" dirty="0">
                          <a:latin typeface="Arial"/>
                          <a:cs typeface="Arial"/>
                        </a:rPr>
                        <a:t>n</a:t>
                      </a:r>
                      <a:r>
                        <a:rPr sz="800" dirty="0">
                          <a:latin typeface="Arial"/>
                          <a:cs typeface="Arial"/>
                        </a:rPr>
                        <a:t>d  </a:t>
                      </a:r>
                      <a:r>
                        <a:rPr sz="800" spc="-55" dirty="0">
                          <a:latin typeface="Arial"/>
                          <a:cs typeface="Arial"/>
                        </a:rPr>
                        <a:t> </a:t>
                      </a:r>
                      <a:r>
                        <a:rPr sz="800" spc="15" dirty="0">
                          <a:latin typeface="Arial"/>
                          <a:cs typeface="Arial"/>
                        </a:rPr>
                        <a:t>th</a:t>
                      </a:r>
                      <a:r>
                        <a:rPr sz="800" spc="-35" dirty="0">
                          <a:latin typeface="Arial"/>
                          <a:cs typeface="Arial"/>
                        </a:rPr>
                        <a:t>a</a:t>
                      </a:r>
                      <a:r>
                        <a:rPr sz="800" dirty="0">
                          <a:latin typeface="Arial"/>
                          <a:cs typeface="Arial"/>
                        </a:rPr>
                        <a:t>t  </a:t>
                      </a:r>
                      <a:r>
                        <a:rPr sz="800" spc="-50" dirty="0">
                          <a:latin typeface="Arial"/>
                          <a:cs typeface="Arial"/>
                        </a:rPr>
                        <a:t> </a:t>
                      </a:r>
                      <a:r>
                        <a:rPr sz="800" spc="15" dirty="0">
                          <a:latin typeface="Arial"/>
                          <a:cs typeface="Arial"/>
                        </a:rPr>
                        <a:t>th</a:t>
                      </a:r>
                      <a:r>
                        <a:rPr sz="800" spc="-10" dirty="0">
                          <a:latin typeface="Arial"/>
                          <a:cs typeface="Arial"/>
                        </a:rPr>
                        <a:t>ey </a:t>
                      </a:r>
                      <a:r>
                        <a:rPr sz="800" dirty="0">
                          <a:latin typeface="Arial"/>
                          <a:cs typeface="Arial"/>
                        </a:rPr>
                        <a:t>w</a:t>
                      </a:r>
                      <a:r>
                        <a:rPr sz="800" spc="-10" dirty="0">
                          <a:latin typeface="Arial"/>
                          <a:cs typeface="Arial"/>
                        </a:rPr>
                        <a:t>e</a:t>
                      </a:r>
                      <a:r>
                        <a:rPr sz="800" spc="20" dirty="0">
                          <a:latin typeface="Arial"/>
                          <a:cs typeface="Arial"/>
                        </a:rPr>
                        <a:t>r</a:t>
                      </a:r>
                      <a:r>
                        <a:rPr sz="800" dirty="0">
                          <a:latin typeface="Arial"/>
                          <a:cs typeface="Arial"/>
                        </a:rPr>
                        <a:t>e</a:t>
                      </a:r>
                      <a:r>
                        <a:rPr sz="800" spc="55" dirty="0">
                          <a:latin typeface="Arial"/>
                          <a:cs typeface="Arial"/>
                        </a:rPr>
                        <a:t> </a:t>
                      </a:r>
                      <a:r>
                        <a:rPr sz="800" spc="-10" dirty="0">
                          <a:latin typeface="Arial"/>
                          <a:cs typeface="Arial"/>
                        </a:rPr>
                        <a:t>e</a:t>
                      </a:r>
                      <a:r>
                        <a:rPr sz="800" spc="15" dirty="0">
                          <a:latin typeface="Arial"/>
                          <a:cs typeface="Arial"/>
                        </a:rPr>
                        <a:t>ng</a:t>
                      </a:r>
                      <a:r>
                        <a:rPr sz="800" spc="-10" dirty="0">
                          <a:latin typeface="Arial"/>
                          <a:cs typeface="Arial"/>
                        </a:rPr>
                        <a:t>a</a:t>
                      </a:r>
                      <a:r>
                        <a:rPr sz="800" spc="15" dirty="0">
                          <a:latin typeface="Arial"/>
                          <a:cs typeface="Arial"/>
                        </a:rPr>
                        <a:t>g</a:t>
                      </a:r>
                      <a:r>
                        <a:rPr sz="800" spc="-10" dirty="0">
                          <a:latin typeface="Arial"/>
                          <a:cs typeface="Arial"/>
                        </a:rPr>
                        <a:t>e</a:t>
                      </a:r>
                      <a:r>
                        <a:rPr sz="800" dirty="0">
                          <a:latin typeface="Arial"/>
                          <a:cs typeface="Arial"/>
                        </a:rPr>
                        <a:t>d</a:t>
                      </a:r>
                      <a:r>
                        <a:rPr sz="800" spc="55" dirty="0">
                          <a:latin typeface="Arial"/>
                          <a:cs typeface="Arial"/>
                        </a:rPr>
                        <a:t> </a:t>
                      </a:r>
                      <a:r>
                        <a:rPr sz="800" spc="15" dirty="0">
                          <a:latin typeface="Arial"/>
                          <a:cs typeface="Arial"/>
                        </a:rPr>
                        <a:t>i</a:t>
                      </a:r>
                      <a:r>
                        <a:rPr sz="800" dirty="0">
                          <a:latin typeface="Arial"/>
                          <a:cs typeface="Arial"/>
                        </a:rPr>
                        <a:t>n</a:t>
                      </a:r>
                      <a:r>
                        <a:rPr sz="800" spc="55" dirty="0">
                          <a:latin typeface="Arial"/>
                          <a:cs typeface="Arial"/>
                        </a:rPr>
                        <a:t> </a:t>
                      </a:r>
                      <a:r>
                        <a:rPr sz="800" spc="15" dirty="0">
                          <a:latin typeface="Arial"/>
                          <a:cs typeface="Arial"/>
                        </a:rPr>
                        <a:t>u</a:t>
                      </a:r>
                      <a:r>
                        <a:rPr sz="800" spc="-10" dirty="0">
                          <a:latin typeface="Arial"/>
                          <a:cs typeface="Arial"/>
                        </a:rPr>
                        <a:t>n</a:t>
                      </a:r>
                      <a:r>
                        <a:rPr sz="800" spc="15" dirty="0">
                          <a:latin typeface="Arial"/>
                          <a:cs typeface="Arial"/>
                        </a:rPr>
                        <a:t>d</a:t>
                      </a:r>
                      <a:r>
                        <a:rPr sz="800" spc="-10" dirty="0">
                          <a:latin typeface="Arial"/>
                          <a:cs typeface="Arial"/>
                        </a:rPr>
                        <a:t>e</a:t>
                      </a:r>
                      <a:r>
                        <a:rPr sz="800" dirty="0">
                          <a:latin typeface="Arial"/>
                          <a:cs typeface="Arial"/>
                        </a:rPr>
                        <a:t>r</a:t>
                      </a:r>
                      <a:r>
                        <a:rPr sz="800" spc="85" dirty="0">
                          <a:latin typeface="Arial"/>
                          <a:cs typeface="Arial"/>
                        </a:rPr>
                        <a:t> </a:t>
                      </a:r>
                      <a:r>
                        <a:rPr sz="800" spc="-10" dirty="0">
                          <a:latin typeface="Arial"/>
                          <a:cs typeface="Arial"/>
                        </a:rPr>
                        <a:t>g</a:t>
                      </a:r>
                      <a:r>
                        <a:rPr sz="800" spc="15" dirty="0">
                          <a:latin typeface="Arial"/>
                          <a:cs typeface="Arial"/>
                        </a:rPr>
                        <a:t>u</a:t>
                      </a:r>
                      <a:r>
                        <a:rPr sz="800" spc="-10" dirty="0">
                          <a:latin typeface="Arial"/>
                          <a:cs typeface="Arial"/>
                        </a:rPr>
                        <a:t>i</a:t>
                      </a:r>
                      <a:r>
                        <a:rPr sz="800" spc="15" dirty="0">
                          <a:latin typeface="Arial"/>
                          <a:cs typeface="Arial"/>
                        </a:rPr>
                        <a:t>d</a:t>
                      </a:r>
                      <a:r>
                        <a:rPr sz="800" spc="-10" dirty="0">
                          <a:latin typeface="Arial"/>
                          <a:cs typeface="Arial"/>
                        </a:rPr>
                        <a:t>ed p</a:t>
                      </a:r>
                      <a:r>
                        <a:rPr sz="800" spc="20" dirty="0">
                          <a:latin typeface="Arial"/>
                          <a:cs typeface="Arial"/>
                        </a:rPr>
                        <a:t>r</a:t>
                      </a:r>
                      <a:r>
                        <a:rPr sz="800" spc="-35" dirty="0">
                          <a:latin typeface="Arial"/>
                          <a:cs typeface="Arial"/>
                        </a:rPr>
                        <a:t>a</a:t>
                      </a:r>
                      <a:r>
                        <a:rPr sz="800" spc="10" dirty="0">
                          <a:latin typeface="Arial"/>
                          <a:cs typeface="Arial"/>
                        </a:rPr>
                        <a:t>c</a:t>
                      </a:r>
                      <a:r>
                        <a:rPr sz="800" spc="-5" dirty="0">
                          <a:latin typeface="Arial"/>
                          <a:cs typeface="Arial"/>
                        </a:rPr>
                        <a:t>t</a:t>
                      </a:r>
                      <a:r>
                        <a:rPr sz="800" spc="-10" dirty="0">
                          <a:latin typeface="Arial"/>
                          <a:cs typeface="Arial"/>
                        </a:rPr>
                        <a:t>i</a:t>
                      </a:r>
                      <a:r>
                        <a:rPr sz="800" spc="35" dirty="0">
                          <a:latin typeface="Arial"/>
                          <a:cs typeface="Arial"/>
                        </a:rPr>
                        <a:t>c</a:t>
                      </a:r>
                      <a:r>
                        <a:rPr sz="800" dirty="0">
                          <a:latin typeface="Arial"/>
                          <a:cs typeface="Arial"/>
                        </a:rPr>
                        <a:t>e</a:t>
                      </a:r>
                      <a:r>
                        <a:rPr sz="800" spc="-15" dirty="0">
                          <a:latin typeface="Arial"/>
                          <a:cs typeface="Arial"/>
                        </a:rPr>
                        <a:t> </a:t>
                      </a:r>
                      <a:r>
                        <a:rPr sz="800" spc="35" dirty="0">
                          <a:latin typeface="Arial"/>
                          <a:cs typeface="Arial"/>
                        </a:rPr>
                        <a:t>s</a:t>
                      </a:r>
                      <a:r>
                        <a:rPr sz="800" spc="-10" dirty="0">
                          <a:latin typeface="Arial"/>
                          <a:cs typeface="Arial"/>
                        </a:rPr>
                        <a:t>o</a:t>
                      </a:r>
                      <a:r>
                        <a:rPr sz="800" spc="10" dirty="0">
                          <a:latin typeface="Arial"/>
                          <a:cs typeface="Arial"/>
                        </a:rPr>
                        <a:t>m</a:t>
                      </a:r>
                      <a:r>
                        <a:rPr sz="800" spc="-10" dirty="0">
                          <a:latin typeface="Arial"/>
                          <a:cs typeface="Arial"/>
                        </a:rPr>
                        <a:t>e</a:t>
                      </a:r>
                      <a:r>
                        <a:rPr sz="800" dirty="0">
                          <a:latin typeface="Arial"/>
                          <a:cs typeface="Arial"/>
                        </a:rPr>
                        <a:t>w</a:t>
                      </a:r>
                      <a:r>
                        <a:rPr sz="800" spc="15" dirty="0">
                          <a:latin typeface="Arial"/>
                          <a:cs typeface="Arial"/>
                        </a:rPr>
                        <a:t>h</a:t>
                      </a:r>
                      <a:r>
                        <a:rPr sz="800" spc="-10" dirty="0">
                          <a:latin typeface="Arial"/>
                          <a:cs typeface="Arial"/>
                        </a:rPr>
                        <a:t>a</a:t>
                      </a:r>
                      <a:r>
                        <a:rPr sz="800" spc="-5" dirty="0">
                          <a:latin typeface="Arial"/>
                          <a:cs typeface="Arial"/>
                        </a:rPr>
                        <a:t>t</a:t>
                      </a:r>
                      <a:r>
                        <a:rPr sz="800" dirty="0">
                          <a:latin typeface="Arial"/>
                          <a:cs typeface="Arial"/>
                        </a:rPr>
                        <a:t>.</a:t>
                      </a:r>
                      <a:endParaRPr sz="800">
                        <a:latin typeface="Arial"/>
                        <a:cs typeface="Arial"/>
                      </a:endParaRPr>
                    </a:p>
                    <a:p>
                      <a:pPr marL="294640" marR="60325" indent="-228600" algn="just">
                        <a:lnSpc>
                          <a:spcPct val="93300"/>
                        </a:lnSpc>
                        <a:spcBef>
                          <a:spcPts val="40"/>
                        </a:spcBef>
                        <a:buFont typeface="Symbol"/>
                        <a:buChar char=""/>
                        <a:tabLst>
                          <a:tab pos="295275" algn="l"/>
                        </a:tabLst>
                      </a:pPr>
                      <a:r>
                        <a:rPr sz="800" dirty="0">
                          <a:latin typeface="Arial"/>
                          <a:cs typeface="Arial"/>
                        </a:rPr>
                        <a:t>A</a:t>
                      </a:r>
                      <a:r>
                        <a:rPr sz="800" spc="10" dirty="0">
                          <a:latin typeface="Arial"/>
                          <a:cs typeface="Arial"/>
                        </a:rPr>
                        <a:t>ss</a:t>
                      </a:r>
                      <a:r>
                        <a:rPr sz="800" spc="-35" dirty="0">
                          <a:latin typeface="Arial"/>
                          <a:cs typeface="Arial"/>
                        </a:rPr>
                        <a:t>e</a:t>
                      </a:r>
                      <a:r>
                        <a:rPr sz="800" spc="10" dirty="0">
                          <a:latin typeface="Arial"/>
                          <a:cs typeface="Arial"/>
                        </a:rPr>
                        <a:t>ssm</a:t>
                      </a:r>
                      <a:r>
                        <a:rPr sz="800" spc="-10" dirty="0">
                          <a:latin typeface="Arial"/>
                          <a:cs typeface="Arial"/>
                        </a:rPr>
                        <a:t>e</a:t>
                      </a:r>
                      <a:r>
                        <a:rPr sz="800" spc="15" dirty="0">
                          <a:latin typeface="Arial"/>
                          <a:cs typeface="Arial"/>
                        </a:rPr>
                        <a:t>n</a:t>
                      </a:r>
                      <a:r>
                        <a:rPr sz="800" dirty="0">
                          <a:latin typeface="Arial"/>
                          <a:cs typeface="Arial"/>
                        </a:rPr>
                        <a:t>t</a:t>
                      </a:r>
                      <a:r>
                        <a:rPr sz="800" spc="35" dirty="0">
                          <a:latin typeface="Arial"/>
                          <a:cs typeface="Arial"/>
                        </a:rPr>
                        <a:t> </a:t>
                      </a:r>
                      <a:r>
                        <a:rPr sz="800" spc="10" dirty="0">
                          <a:latin typeface="Arial"/>
                          <a:cs typeface="Arial"/>
                        </a:rPr>
                        <a:t>m</a:t>
                      </a:r>
                      <a:r>
                        <a:rPr sz="800" spc="-10" dirty="0">
                          <a:latin typeface="Arial"/>
                          <a:cs typeface="Arial"/>
                        </a:rPr>
                        <a:t>ea</a:t>
                      </a:r>
                      <a:r>
                        <a:rPr sz="800" spc="35" dirty="0">
                          <a:latin typeface="Arial"/>
                          <a:cs typeface="Arial"/>
                        </a:rPr>
                        <a:t>s</a:t>
                      </a:r>
                      <a:r>
                        <a:rPr sz="800" spc="-10" dirty="0">
                          <a:latin typeface="Arial"/>
                          <a:cs typeface="Arial"/>
                        </a:rPr>
                        <a:t>u</a:t>
                      </a:r>
                      <a:r>
                        <a:rPr sz="800" spc="20" dirty="0">
                          <a:latin typeface="Arial"/>
                          <a:cs typeface="Arial"/>
                        </a:rPr>
                        <a:t>r</a:t>
                      </a:r>
                      <a:r>
                        <a:rPr sz="800" dirty="0">
                          <a:latin typeface="Arial"/>
                          <a:cs typeface="Arial"/>
                        </a:rPr>
                        <a:t>e</a:t>
                      </a:r>
                      <a:r>
                        <a:rPr sz="800" spc="5" dirty="0">
                          <a:latin typeface="Arial"/>
                          <a:cs typeface="Arial"/>
                        </a:rPr>
                        <a:t> </a:t>
                      </a:r>
                      <a:r>
                        <a:rPr sz="800" spc="35" dirty="0">
                          <a:latin typeface="Arial"/>
                          <a:cs typeface="Arial"/>
                        </a:rPr>
                        <a:t>s</a:t>
                      </a:r>
                      <a:r>
                        <a:rPr sz="800" spc="-10" dirty="0">
                          <a:latin typeface="Arial"/>
                          <a:cs typeface="Arial"/>
                        </a:rPr>
                        <a:t>u</a:t>
                      </a:r>
                      <a:r>
                        <a:rPr sz="800" spc="15" dirty="0">
                          <a:latin typeface="Arial"/>
                          <a:cs typeface="Arial"/>
                        </a:rPr>
                        <a:t>pp</a:t>
                      </a:r>
                      <a:r>
                        <a:rPr sz="800" spc="-35" dirty="0">
                          <a:latin typeface="Arial"/>
                          <a:cs typeface="Arial"/>
                        </a:rPr>
                        <a:t>o</a:t>
                      </a:r>
                      <a:r>
                        <a:rPr sz="800" spc="20" dirty="0">
                          <a:latin typeface="Arial"/>
                          <a:cs typeface="Arial"/>
                        </a:rPr>
                        <a:t>r</a:t>
                      </a:r>
                      <a:r>
                        <a:rPr sz="800" spc="-5" dirty="0">
                          <a:latin typeface="Arial"/>
                          <a:cs typeface="Arial"/>
                        </a:rPr>
                        <a:t>t</a:t>
                      </a:r>
                      <a:r>
                        <a:rPr sz="800" dirty="0">
                          <a:latin typeface="Arial"/>
                          <a:cs typeface="Arial"/>
                        </a:rPr>
                        <a:t>s </a:t>
                      </a:r>
                      <a:r>
                        <a:rPr sz="800" spc="-5" dirty="0">
                          <a:latin typeface="Arial"/>
                          <a:cs typeface="Arial"/>
                        </a:rPr>
                        <a:t>t</a:t>
                      </a:r>
                      <a:r>
                        <a:rPr sz="800" spc="15" dirty="0">
                          <a:latin typeface="Arial"/>
                          <a:cs typeface="Arial"/>
                        </a:rPr>
                        <a:t>h</a:t>
                      </a:r>
                      <a:r>
                        <a:rPr sz="800" dirty="0">
                          <a:latin typeface="Arial"/>
                          <a:cs typeface="Arial"/>
                        </a:rPr>
                        <a:t>e</a:t>
                      </a:r>
                      <a:r>
                        <a:rPr sz="800" spc="100" dirty="0">
                          <a:latin typeface="Arial"/>
                          <a:cs typeface="Arial"/>
                        </a:rPr>
                        <a:t> </a:t>
                      </a:r>
                      <a:r>
                        <a:rPr sz="800" spc="-35" dirty="0">
                          <a:latin typeface="Arial"/>
                          <a:cs typeface="Arial"/>
                        </a:rPr>
                        <a:t>a</a:t>
                      </a:r>
                      <a:r>
                        <a:rPr sz="800" spc="10" dirty="0">
                          <a:latin typeface="Arial"/>
                          <a:cs typeface="Arial"/>
                        </a:rPr>
                        <a:t>c</a:t>
                      </a:r>
                      <a:r>
                        <a:rPr sz="800" spc="15" dirty="0">
                          <a:latin typeface="Arial"/>
                          <a:cs typeface="Arial"/>
                        </a:rPr>
                        <a:t>q</a:t>
                      </a:r>
                      <a:r>
                        <a:rPr sz="800" spc="-10" dirty="0">
                          <a:latin typeface="Arial"/>
                          <a:cs typeface="Arial"/>
                        </a:rPr>
                        <a:t>ui</a:t>
                      </a:r>
                      <a:r>
                        <a:rPr sz="800" spc="10" dirty="0">
                          <a:latin typeface="Arial"/>
                          <a:cs typeface="Arial"/>
                        </a:rPr>
                        <a:t>s</a:t>
                      </a:r>
                      <a:r>
                        <a:rPr sz="800" spc="15" dirty="0">
                          <a:latin typeface="Arial"/>
                          <a:cs typeface="Arial"/>
                        </a:rPr>
                        <a:t>i</a:t>
                      </a:r>
                      <a:r>
                        <a:rPr sz="800" spc="-5" dirty="0">
                          <a:latin typeface="Arial"/>
                          <a:cs typeface="Arial"/>
                        </a:rPr>
                        <a:t>t</a:t>
                      </a:r>
                      <a:r>
                        <a:rPr sz="800" spc="15" dirty="0">
                          <a:latin typeface="Arial"/>
                          <a:cs typeface="Arial"/>
                        </a:rPr>
                        <a:t>i</a:t>
                      </a:r>
                      <a:r>
                        <a:rPr sz="800" spc="-10" dirty="0">
                          <a:latin typeface="Arial"/>
                          <a:cs typeface="Arial"/>
                        </a:rPr>
                        <a:t>o</a:t>
                      </a:r>
                      <a:r>
                        <a:rPr sz="800" dirty="0">
                          <a:latin typeface="Arial"/>
                          <a:cs typeface="Arial"/>
                        </a:rPr>
                        <a:t>n</a:t>
                      </a:r>
                      <a:r>
                        <a:rPr sz="800" spc="100" dirty="0">
                          <a:latin typeface="Arial"/>
                          <a:cs typeface="Arial"/>
                        </a:rPr>
                        <a:t> </a:t>
                      </a:r>
                      <a:r>
                        <a:rPr sz="800" spc="-35" dirty="0">
                          <a:latin typeface="Arial"/>
                          <a:cs typeface="Arial"/>
                        </a:rPr>
                        <a:t>o</a:t>
                      </a:r>
                      <a:r>
                        <a:rPr sz="800" dirty="0">
                          <a:latin typeface="Arial"/>
                          <a:cs typeface="Arial"/>
                        </a:rPr>
                        <a:t>f </a:t>
                      </a:r>
                      <a:r>
                        <a:rPr sz="800" spc="-90"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a:t>
                      </a:r>
                      <a:r>
                        <a:rPr sz="800" spc="100" dirty="0">
                          <a:latin typeface="Arial"/>
                          <a:cs typeface="Arial"/>
                        </a:rPr>
                        <a:t> </a:t>
                      </a:r>
                      <a:r>
                        <a:rPr sz="800" spc="15" dirty="0">
                          <a:latin typeface="Arial"/>
                          <a:cs typeface="Arial"/>
                        </a:rPr>
                        <a:t>n</a:t>
                      </a:r>
                      <a:r>
                        <a:rPr sz="800" spc="-10" dirty="0">
                          <a:latin typeface="Arial"/>
                          <a:cs typeface="Arial"/>
                        </a:rPr>
                        <a:t>e</a:t>
                      </a:r>
                      <a:r>
                        <a:rPr sz="800" dirty="0">
                          <a:latin typeface="Arial"/>
                          <a:cs typeface="Arial"/>
                        </a:rPr>
                        <a:t>w</a:t>
                      </a:r>
                      <a:r>
                        <a:rPr sz="800" spc="90" dirty="0">
                          <a:latin typeface="Arial"/>
                          <a:cs typeface="Arial"/>
                        </a:rPr>
                        <a:t> </a:t>
                      </a:r>
                      <a:r>
                        <a:rPr sz="800" spc="10" dirty="0">
                          <a:latin typeface="Arial"/>
                          <a:cs typeface="Arial"/>
                        </a:rPr>
                        <a:t>s</a:t>
                      </a:r>
                      <a:r>
                        <a:rPr sz="800" spc="-15" dirty="0">
                          <a:latin typeface="Arial"/>
                          <a:cs typeface="Arial"/>
                        </a:rPr>
                        <a:t>k</a:t>
                      </a:r>
                      <a:r>
                        <a:rPr sz="800" spc="15" dirty="0">
                          <a:latin typeface="Arial"/>
                          <a:cs typeface="Arial"/>
                        </a:rPr>
                        <a:t>i</a:t>
                      </a:r>
                      <a:r>
                        <a:rPr sz="800" spc="-10" dirty="0">
                          <a:latin typeface="Arial"/>
                          <a:cs typeface="Arial"/>
                        </a:rPr>
                        <a:t>l</a:t>
                      </a:r>
                      <a:r>
                        <a:rPr sz="800" dirty="0">
                          <a:latin typeface="Arial"/>
                          <a:cs typeface="Arial"/>
                        </a:rPr>
                        <a:t>l </a:t>
                      </a:r>
                      <a:r>
                        <a:rPr sz="800" spc="-10" dirty="0">
                          <a:latin typeface="Arial"/>
                          <a:cs typeface="Arial"/>
                        </a:rPr>
                        <a:t>o</a:t>
                      </a:r>
                      <a:r>
                        <a:rPr sz="800" dirty="0">
                          <a:latin typeface="Arial"/>
                          <a:cs typeface="Arial"/>
                        </a:rPr>
                        <a:t>r</a:t>
                      </a:r>
                      <a:r>
                        <a:rPr sz="800" spc="85" dirty="0">
                          <a:latin typeface="Arial"/>
                          <a:cs typeface="Arial"/>
                        </a:rPr>
                        <a:t> </a:t>
                      </a:r>
                      <a:r>
                        <a:rPr sz="800" spc="35" dirty="0">
                          <a:latin typeface="Arial"/>
                          <a:cs typeface="Arial"/>
                        </a:rPr>
                        <a:t>c</a:t>
                      </a:r>
                      <a:r>
                        <a:rPr sz="800" spc="-10" dirty="0">
                          <a:latin typeface="Arial"/>
                          <a:cs typeface="Arial"/>
                        </a:rPr>
                        <a:t>on</a:t>
                      </a:r>
                      <a:r>
                        <a:rPr sz="800" spc="35" dirty="0">
                          <a:latin typeface="Arial"/>
                          <a:cs typeface="Arial"/>
                        </a:rPr>
                        <a:t>c</a:t>
                      </a:r>
                      <a:r>
                        <a:rPr sz="800" spc="-35" dirty="0">
                          <a:latin typeface="Arial"/>
                          <a:cs typeface="Arial"/>
                        </a:rPr>
                        <a:t>e</a:t>
                      </a:r>
                      <a:r>
                        <a:rPr sz="800" spc="15" dirty="0">
                          <a:latin typeface="Arial"/>
                          <a:cs typeface="Arial"/>
                        </a:rPr>
                        <a:t>p</a:t>
                      </a:r>
                      <a:r>
                        <a:rPr sz="800" dirty="0">
                          <a:latin typeface="Arial"/>
                          <a:cs typeface="Arial"/>
                        </a:rPr>
                        <a:t>t</a:t>
                      </a:r>
                      <a:r>
                        <a:rPr sz="800" spc="105" dirty="0">
                          <a:latin typeface="Arial"/>
                          <a:cs typeface="Arial"/>
                        </a:rPr>
                        <a:t> </a:t>
                      </a:r>
                      <a:r>
                        <a:rPr sz="800" spc="-10" dirty="0">
                          <a:latin typeface="Arial"/>
                          <a:cs typeface="Arial"/>
                        </a:rPr>
                        <a:t>a</a:t>
                      </a:r>
                      <a:r>
                        <a:rPr sz="800" dirty="0">
                          <a:latin typeface="Arial"/>
                          <a:cs typeface="Arial"/>
                        </a:rPr>
                        <a:t>t</a:t>
                      </a:r>
                      <a:r>
                        <a:rPr sz="800" spc="105" dirty="0">
                          <a:latin typeface="Arial"/>
                          <a:cs typeface="Arial"/>
                        </a:rPr>
                        <a:t> </a:t>
                      </a:r>
                      <a:r>
                        <a:rPr sz="800" dirty="0">
                          <a:latin typeface="Arial"/>
                          <a:cs typeface="Arial"/>
                        </a:rPr>
                        <a:t>a</a:t>
                      </a:r>
                      <a:r>
                        <a:rPr sz="800" spc="100" dirty="0">
                          <a:latin typeface="Arial"/>
                          <a:cs typeface="Arial"/>
                        </a:rPr>
                        <a:t> </a:t>
                      </a:r>
                      <a:r>
                        <a:rPr sz="800" spc="-15" dirty="0">
                          <a:latin typeface="Arial"/>
                          <a:cs typeface="Arial"/>
                        </a:rPr>
                        <a:t>m</a:t>
                      </a:r>
                      <a:r>
                        <a:rPr sz="800" spc="15" dirty="0">
                          <a:latin typeface="Arial"/>
                          <a:cs typeface="Arial"/>
                        </a:rPr>
                        <a:t>i</a:t>
                      </a:r>
                      <a:r>
                        <a:rPr sz="800" spc="-10" dirty="0">
                          <a:latin typeface="Arial"/>
                          <a:cs typeface="Arial"/>
                        </a:rPr>
                        <a:t>n</a:t>
                      </a:r>
                      <a:r>
                        <a:rPr sz="800" spc="15" dirty="0">
                          <a:latin typeface="Arial"/>
                          <a:cs typeface="Arial"/>
                        </a:rPr>
                        <a:t>i</a:t>
                      </a:r>
                      <a:r>
                        <a:rPr sz="800" spc="-15" dirty="0">
                          <a:latin typeface="Arial"/>
                          <a:cs typeface="Arial"/>
                        </a:rPr>
                        <a:t>m</a:t>
                      </a:r>
                      <a:r>
                        <a:rPr sz="800" spc="15" dirty="0">
                          <a:latin typeface="Arial"/>
                          <a:cs typeface="Arial"/>
                        </a:rPr>
                        <a:t>u</a:t>
                      </a:r>
                      <a:r>
                        <a:rPr sz="800" dirty="0">
                          <a:latin typeface="Arial"/>
                          <a:cs typeface="Arial"/>
                        </a:rPr>
                        <a:t>m</a:t>
                      </a:r>
                      <a:r>
                        <a:rPr sz="800" spc="100" dirty="0">
                          <a:latin typeface="Arial"/>
                          <a:cs typeface="Arial"/>
                        </a:rPr>
                        <a:t> </a:t>
                      </a:r>
                      <a:r>
                        <a:rPr sz="800" spc="15" dirty="0">
                          <a:latin typeface="Arial"/>
                          <a:cs typeface="Arial"/>
                        </a:rPr>
                        <a:t>8</a:t>
                      </a:r>
                      <a:r>
                        <a:rPr sz="800" spc="-10" dirty="0">
                          <a:latin typeface="Arial"/>
                          <a:cs typeface="Arial"/>
                        </a:rPr>
                        <a:t>0% </a:t>
                      </a:r>
                      <a:r>
                        <a:rPr sz="800" spc="15" dirty="0">
                          <a:latin typeface="Arial"/>
                          <a:cs typeface="Arial"/>
                        </a:rPr>
                        <a:t>l</a:t>
                      </a:r>
                      <a:r>
                        <a:rPr sz="800" spc="-10" dirty="0">
                          <a:latin typeface="Arial"/>
                          <a:cs typeface="Arial"/>
                        </a:rPr>
                        <a:t>e</a:t>
                      </a:r>
                      <a:r>
                        <a:rPr sz="800" spc="-15" dirty="0">
                          <a:latin typeface="Arial"/>
                          <a:cs typeface="Arial"/>
                        </a:rPr>
                        <a:t>v</a:t>
                      </a:r>
                      <a:r>
                        <a:rPr sz="800" spc="-10" dirty="0">
                          <a:latin typeface="Arial"/>
                          <a:cs typeface="Arial"/>
                        </a:rPr>
                        <a:t>e</a:t>
                      </a:r>
                      <a:r>
                        <a:rPr sz="800" dirty="0">
                          <a:latin typeface="Arial"/>
                          <a:cs typeface="Arial"/>
                        </a:rPr>
                        <a:t>l</a:t>
                      </a:r>
                      <a:r>
                        <a:rPr sz="800" spc="5" dirty="0">
                          <a:latin typeface="Arial"/>
                          <a:cs typeface="Arial"/>
                        </a:rPr>
                        <a:t> </a:t>
                      </a:r>
                      <a:r>
                        <a:rPr sz="800" spc="35" dirty="0">
                          <a:latin typeface="Arial"/>
                          <a:cs typeface="Arial"/>
                        </a:rPr>
                        <a:t>s</a:t>
                      </a:r>
                      <a:r>
                        <a:rPr sz="800" spc="-10" dirty="0">
                          <a:latin typeface="Arial"/>
                          <a:cs typeface="Arial"/>
                        </a:rPr>
                        <a:t>o</a:t>
                      </a:r>
                      <a:r>
                        <a:rPr sz="800" spc="10" dirty="0">
                          <a:latin typeface="Arial"/>
                          <a:cs typeface="Arial"/>
                        </a:rPr>
                        <a:t>m</a:t>
                      </a:r>
                      <a:r>
                        <a:rPr sz="800" spc="-10" dirty="0">
                          <a:latin typeface="Arial"/>
                          <a:cs typeface="Arial"/>
                        </a:rPr>
                        <a:t>e</a:t>
                      </a:r>
                      <a:r>
                        <a:rPr sz="800" dirty="0">
                          <a:latin typeface="Arial"/>
                          <a:cs typeface="Arial"/>
                        </a:rPr>
                        <a:t>w</a:t>
                      </a:r>
                      <a:r>
                        <a:rPr sz="800" spc="15" dirty="0">
                          <a:latin typeface="Arial"/>
                          <a:cs typeface="Arial"/>
                        </a:rPr>
                        <a:t>h</a:t>
                      </a:r>
                      <a:r>
                        <a:rPr sz="800" spc="-10" dirty="0">
                          <a:latin typeface="Arial"/>
                          <a:cs typeface="Arial"/>
                        </a:rPr>
                        <a:t>a</a:t>
                      </a:r>
                      <a:r>
                        <a:rPr sz="800" spc="-5" dirty="0">
                          <a:latin typeface="Arial"/>
                          <a:cs typeface="Arial"/>
                        </a:rPr>
                        <a:t>t</a:t>
                      </a:r>
                      <a:r>
                        <a:rPr sz="800" dirty="0">
                          <a:latin typeface="Arial"/>
                          <a:cs typeface="Arial"/>
                        </a:rPr>
                        <a:t>.</a:t>
                      </a:r>
                      <a:endParaRPr sz="800">
                        <a:latin typeface="Arial"/>
                        <a:cs typeface="Arial"/>
                      </a:endParaRPr>
                    </a:p>
                    <a:p>
                      <a:pPr marL="294640" marR="57150" indent="-228600" algn="just">
                        <a:lnSpc>
                          <a:spcPct val="93700"/>
                        </a:lnSpc>
                        <a:spcBef>
                          <a:spcPts val="35"/>
                        </a:spcBef>
                        <a:buFont typeface="Symbol"/>
                        <a:buChar char=""/>
                        <a:tabLst>
                          <a:tab pos="295275" algn="l"/>
                        </a:tabLst>
                      </a:pPr>
                      <a:r>
                        <a:rPr sz="800" spc="15" dirty="0">
                          <a:latin typeface="Arial"/>
                          <a:cs typeface="Arial"/>
                        </a:rPr>
                        <a:t>L</a:t>
                      </a:r>
                      <a:r>
                        <a:rPr sz="800" spc="-35" dirty="0">
                          <a:latin typeface="Arial"/>
                          <a:cs typeface="Arial"/>
                        </a:rPr>
                        <a:t>e</a:t>
                      </a:r>
                      <a:r>
                        <a:rPr sz="800" spc="10" dirty="0">
                          <a:latin typeface="Arial"/>
                          <a:cs typeface="Arial"/>
                        </a:rPr>
                        <a:t>s</a:t>
                      </a:r>
                      <a:r>
                        <a:rPr sz="800" spc="35" dirty="0">
                          <a:latin typeface="Arial"/>
                          <a:cs typeface="Arial"/>
                        </a:rPr>
                        <a:t>s</a:t>
                      </a:r>
                      <a:r>
                        <a:rPr sz="800" spc="-35" dirty="0">
                          <a:latin typeface="Arial"/>
                          <a:cs typeface="Arial"/>
                        </a:rPr>
                        <a:t>o</a:t>
                      </a:r>
                      <a:r>
                        <a:rPr sz="800" dirty="0">
                          <a:latin typeface="Arial"/>
                          <a:cs typeface="Arial"/>
                        </a:rPr>
                        <a:t>n  </a:t>
                      </a:r>
                      <a:r>
                        <a:rPr sz="800" spc="90" dirty="0">
                          <a:latin typeface="Arial"/>
                          <a:cs typeface="Arial"/>
                        </a:rPr>
                        <a:t> </a:t>
                      </a:r>
                      <a:r>
                        <a:rPr sz="800" spc="-10" dirty="0">
                          <a:latin typeface="Arial"/>
                          <a:cs typeface="Arial"/>
                        </a:rPr>
                        <a:t>o</a:t>
                      </a:r>
                      <a:r>
                        <a:rPr sz="800" spc="15" dirty="0">
                          <a:latin typeface="Arial"/>
                          <a:cs typeface="Arial"/>
                        </a:rPr>
                        <a:t>bj</a:t>
                      </a:r>
                      <a:r>
                        <a:rPr sz="800" spc="-35" dirty="0">
                          <a:latin typeface="Arial"/>
                          <a:cs typeface="Arial"/>
                        </a:rPr>
                        <a:t>e</a:t>
                      </a:r>
                      <a:r>
                        <a:rPr sz="800" spc="10" dirty="0">
                          <a:latin typeface="Arial"/>
                          <a:cs typeface="Arial"/>
                        </a:rPr>
                        <a:t>c</a:t>
                      </a:r>
                      <a:r>
                        <a:rPr sz="800" spc="15" dirty="0">
                          <a:latin typeface="Arial"/>
                          <a:cs typeface="Arial"/>
                        </a:rPr>
                        <a:t>ti</a:t>
                      </a:r>
                      <a:r>
                        <a:rPr sz="800" spc="-15" dirty="0">
                          <a:latin typeface="Arial"/>
                          <a:cs typeface="Arial"/>
                        </a:rPr>
                        <a:t>v</a:t>
                      </a:r>
                      <a:r>
                        <a:rPr sz="800" dirty="0">
                          <a:latin typeface="Arial"/>
                          <a:cs typeface="Arial"/>
                        </a:rPr>
                        <a:t>e  </a:t>
                      </a:r>
                      <a:r>
                        <a:rPr sz="800" spc="90" dirty="0">
                          <a:latin typeface="Arial"/>
                          <a:cs typeface="Arial"/>
                        </a:rPr>
                        <a:t> </a:t>
                      </a:r>
                      <a:r>
                        <a:rPr sz="800" spc="-10" dirty="0">
                          <a:latin typeface="Arial"/>
                          <a:cs typeface="Arial"/>
                        </a:rPr>
                        <a:t>an</a:t>
                      </a:r>
                      <a:r>
                        <a:rPr sz="800" dirty="0">
                          <a:latin typeface="Arial"/>
                          <a:cs typeface="Arial"/>
                        </a:rPr>
                        <a:t>d  </a:t>
                      </a:r>
                      <a:r>
                        <a:rPr sz="800" spc="65" dirty="0">
                          <a:latin typeface="Arial"/>
                          <a:cs typeface="Arial"/>
                        </a:rPr>
                        <a:t> </a:t>
                      </a:r>
                      <a:r>
                        <a:rPr sz="800" spc="15" dirty="0">
                          <a:latin typeface="Arial"/>
                          <a:cs typeface="Arial"/>
                        </a:rPr>
                        <a:t>ind</a:t>
                      </a:r>
                      <a:r>
                        <a:rPr sz="800" spc="-30" dirty="0">
                          <a:latin typeface="Arial"/>
                          <a:cs typeface="Arial"/>
                        </a:rPr>
                        <a:t>e</a:t>
                      </a:r>
                      <a:r>
                        <a:rPr sz="800" dirty="0">
                          <a:latin typeface="Arial"/>
                          <a:cs typeface="Arial"/>
                        </a:rPr>
                        <a:t>- </a:t>
                      </a:r>
                      <a:r>
                        <a:rPr sz="800" spc="15" dirty="0">
                          <a:latin typeface="Arial"/>
                          <a:cs typeface="Arial"/>
                        </a:rPr>
                        <a:t>p</a:t>
                      </a:r>
                      <a:r>
                        <a:rPr sz="800" spc="-10" dirty="0">
                          <a:latin typeface="Arial"/>
                          <a:cs typeface="Arial"/>
                        </a:rPr>
                        <a:t>en</a:t>
                      </a:r>
                      <a:r>
                        <a:rPr sz="800" spc="15" dirty="0">
                          <a:latin typeface="Arial"/>
                          <a:cs typeface="Arial"/>
                        </a:rPr>
                        <a:t>d</a:t>
                      </a:r>
                      <a:r>
                        <a:rPr sz="800" spc="-10" dirty="0">
                          <a:latin typeface="Arial"/>
                          <a:cs typeface="Arial"/>
                        </a:rPr>
                        <a:t>en</a:t>
                      </a:r>
                      <a:r>
                        <a:rPr sz="800" dirty="0">
                          <a:latin typeface="Arial"/>
                          <a:cs typeface="Arial"/>
                        </a:rPr>
                        <a:t>t      </a:t>
                      </a:r>
                      <a:r>
                        <a:rPr sz="800" spc="-75" dirty="0">
                          <a:latin typeface="Arial"/>
                          <a:cs typeface="Arial"/>
                        </a:rPr>
                        <a:t> </a:t>
                      </a:r>
                      <a:r>
                        <a:rPr sz="800" spc="-10" dirty="0">
                          <a:latin typeface="Arial"/>
                          <a:cs typeface="Arial"/>
                        </a:rPr>
                        <a:t>p</a:t>
                      </a:r>
                      <a:r>
                        <a:rPr sz="800" spc="20" dirty="0">
                          <a:latin typeface="Arial"/>
                          <a:cs typeface="Arial"/>
                        </a:rPr>
                        <a:t>r</a:t>
                      </a:r>
                      <a:r>
                        <a:rPr sz="800" spc="-35" dirty="0">
                          <a:latin typeface="Arial"/>
                          <a:cs typeface="Arial"/>
                        </a:rPr>
                        <a:t>a</a:t>
                      </a:r>
                      <a:r>
                        <a:rPr sz="800" spc="35" dirty="0">
                          <a:latin typeface="Arial"/>
                          <a:cs typeface="Arial"/>
                        </a:rPr>
                        <a:t>c</a:t>
                      </a:r>
                      <a:r>
                        <a:rPr sz="800" spc="-5" dirty="0">
                          <a:latin typeface="Arial"/>
                          <a:cs typeface="Arial"/>
                        </a:rPr>
                        <a:t>t</a:t>
                      </a:r>
                      <a:r>
                        <a:rPr sz="800" spc="-10" dirty="0">
                          <a:latin typeface="Arial"/>
                          <a:cs typeface="Arial"/>
                        </a:rPr>
                        <a:t>i</a:t>
                      </a:r>
                      <a:r>
                        <a:rPr sz="800" spc="35" dirty="0">
                          <a:latin typeface="Arial"/>
                          <a:cs typeface="Arial"/>
                        </a:rPr>
                        <a:t>c</a:t>
                      </a:r>
                      <a:r>
                        <a:rPr sz="800" dirty="0">
                          <a:latin typeface="Arial"/>
                          <a:cs typeface="Arial"/>
                        </a:rPr>
                        <a:t>e      </a:t>
                      </a:r>
                      <a:r>
                        <a:rPr sz="800" spc="-105" dirty="0">
                          <a:latin typeface="Arial"/>
                          <a:cs typeface="Arial"/>
                        </a:rPr>
                        <a:t> </a:t>
                      </a:r>
                      <a:r>
                        <a:rPr sz="800" spc="-10" dirty="0">
                          <a:latin typeface="Arial"/>
                          <a:cs typeface="Arial"/>
                        </a:rPr>
                        <a:t>a</a:t>
                      </a:r>
                      <a:r>
                        <a:rPr sz="800" spc="10" dirty="0">
                          <a:latin typeface="Arial"/>
                          <a:cs typeface="Arial"/>
                        </a:rPr>
                        <a:t>c</a:t>
                      </a:r>
                      <a:r>
                        <a:rPr sz="800" spc="-5" dirty="0">
                          <a:latin typeface="Arial"/>
                          <a:cs typeface="Arial"/>
                        </a:rPr>
                        <a:t>t</a:t>
                      </a:r>
                      <a:r>
                        <a:rPr sz="800" spc="15" dirty="0">
                          <a:latin typeface="Arial"/>
                          <a:cs typeface="Arial"/>
                        </a:rPr>
                        <a:t>i</a:t>
                      </a:r>
                      <a:r>
                        <a:rPr sz="800" spc="-15" dirty="0">
                          <a:latin typeface="Arial"/>
                          <a:cs typeface="Arial"/>
                        </a:rPr>
                        <a:t>v</a:t>
                      </a:r>
                      <a:r>
                        <a:rPr sz="800" spc="15" dirty="0">
                          <a:latin typeface="Arial"/>
                          <a:cs typeface="Arial"/>
                        </a:rPr>
                        <a:t>it</a:t>
                      </a:r>
                      <a:r>
                        <a:rPr sz="800" dirty="0">
                          <a:latin typeface="Arial"/>
                          <a:cs typeface="Arial"/>
                        </a:rPr>
                        <a:t>y </a:t>
                      </a:r>
                      <a:r>
                        <a:rPr sz="800" spc="10" dirty="0">
                          <a:latin typeface="Arial"/>
                          <a:cs typeface="Arial"/>
                        </a:rPr>
                        <a:t>c</a:t>
                      </a:r>
                      <a:r>
                        <a:rPr sz="800" spc="-35" dirty="0">
                          <a:latin typeface="Arial"/>
                          <a:cs typeface="Arial"/>
                        </a:rPr>
                        <a:t>o</a:t>
                      </a:r>
                      <a:r>
                        <a:rPr sz="800" dirty="0">
                          <a:latin typeface="Arial"/>
                          <a:cs typeface="Arial"/>
                        </a:rPr>
                        <a:t>r</a:t>
                      </a:r>
                      <a:r>
                        <a:rPr sz="800" spc="20" dirty="0">
                          <a:latin typeface="Arial"/>
                          <a:cs typeface="Arial"/>
                        </a:rPr>
                        <a:t>r</a:t>
                      </a:r>
                      <a:r>
                        <a:rPr sz="800" spc="-10" dirty="0">
                          <a:latin typeface="Arial"/>
                          <a:cs typeface="Arial"/>
                        </a:rPr>
                        <a:t>e</a:t>
                      </a:r>
                      <a:r>
                        <a:rPr sz="800" spc="15" dirty="0">
                          <a:latin typeface="Arial"/>
                          <a:cs typeface="Arial"/>
                        </a:rPr>
                        <a:t>l</a:t>
                      </a:r>
                      <a:r>
                        <a:rPr sz="800" spc="-10" dirty="0">
                          <a:latin typeface="Arial"/>
                          <a:cs typeface="Arial"/>
                        </a:rPr>
                        <a:t>a</a:t>
                      </a:r>
                      <a:r>
                        <a:rPr sz="800" spc="15" dirty="0">
                          <a:latin typeface="Arial"/>
                          <a:cs typeface="Arial"/>
                        </a:rPr>
                        <a:t>t</a:t>
                      </a:r>
                      <a:r>
                        <a:rPr sz="800" dirty="0">
                          <a:latin typeface="Arial"/>
                          <a:cs typeface="Arial"/>
                        </a:rPr>
                        <a:t>e</a:t>
                      </a:r>
                      <a:r>
                        <a:rPr sz="800" spc="-15" dirty="0">
                          <a:latin typeface="Arial"/>
                          <a:cs typeface="Arial"/>
                        </a:rPr>
                        <a:t> </a:t>
                      </a:r>
                      <a:r>
                        <a:rPr sz="800" spc="35" dirty="0">
                          <a:latin typeface="Arial"/>
                          <a:cs typeface="Arial"/>
                        </a:rPr>
                        <a:t>s</a:t>
                      </a:r>
                      <a:r>
                        <a:rPr sz="800" spc="-10" dirty="0">
                          <a:latin typeface="Arial"/>
                          <a:cs typeface="Arial"/>
                        </a:rPr>
                        <a:t>o</a:t>
                      </a:r>
                      <a:r>
                        <a:rPr sz="800" spc="10" dirty="0">
                          <a:latin typeface="Arial"/>
                          <a:cs typeface="Arial"/>
                        </a:rPr>
                        <a:t>m</a:t>
                      </a:r>
                      <a:r>
                        <a:rPr sz="800" spc="-10" dirty="0">
                          <a:latin typeface="Arial"/>
                          <a:cs typeface="Arial"/>
                        </a:rPr>
                        <a:t>e</a:t>
                      </a:r>
                      <a:r>
                        <a:rPr sz="800" dirty="0">
                          <a:latin typeface="Arial"/>
                          <a:cs typeface="Arial"/>
                        </a:rPr>
                        <a:t>w</a:t>
                      </a:r>
                      <a:r>
                        <a:rPr sz="800" spc="15" dirty="0">
                          <a:latin typeface="Arial"/>
                          <a:cs typeface="Arial"/>
                        </a:rPr>
                        <a:t>h</a:t>
                      </a:r>
                      <a:r>
                        <a:rPr sz="800" spc="-10" dirty="0">
                          <a:latin typeface="Arial"/>
                          <a:cs typeface="Arial"/>
                        </a:rPr>
                        <a:t>a</a:t>
                      </a:r>
                      <a:r>
                        <a:rPr sz="800" spc="-5" dirty="0">
                          <a:latin typeface="Arial"/>
                          <a:cs typeface="Arial"/>
                        </a:rPr>
                        <a:t>t</a:t>
                      </a:r>
                      <a:r>
                        <a:rPr sz="800" dirty="0">
                          <a:latin typeface="Arial"/>
                          <a:cs typeface="Arial"/>
                        </a:rPr>
                        <a:t>.</a:t>
                      </a:r>
                      <a:endParaRPr sz="800">
                        <a:latin typeface="Arial"/>
                        <a:cs typeface="Arial"/>
                      </a:endParaRPr>
                    </a:p>
                    <a:p>
                      <a:pPr marL="294640" marR="60960" indent="-228600" algn="just">
                        <a:lnSpc>
                          <a:spcPct val="93700"/>
                        </a:lnSpc>
                        <a:spcBef>
                          <a:spcPts val="35"/>
                        </a:spcBef>
                        <a:buFont typeface="Symbol"/>
                        <a:buChar char=""/>
                        <a:tabLst>
                          <a:tab pos="295275" algn="l"/>
                        </a:tabLst>
                      </a:pPr>
                      <a:r>
                        <a:rPr sz="800" dirty="0">
                          <a:latin typeface="Arial"/>
                          <a:cs typeface="Arial"/>
                        </a:rPr>
                        <a:t>A</a:t>
                      </a:r>
                      <a:r>
                        <a:rPr sz="800" spc="10" dirty="0">
                          <a:latin typeface="Arial"/>
                          <a:cs typeface="Arial"/>
                        </a:rPr>
                        <a:t>c</a:t>
                      </a:r>
                      <a:r>
                        <a:rPr sz="800" spc="-5" dirty="0">
                          <a:latin typeface="Arial"/>
                          <a:cs typeface="Arial"/>
                        </a:rPr>
                        <a:t>t</a:t>
                      </a:r>
                      <a:r>
                        <a:rPr sz="800" spc="15" dirty="0">
                          <a:latin typeface="Arial"/>
                          <a:cs typeface="Arial"/>
                        </a:rPr>
                        <a:t>i</a:t>
                      </a:r>
                      <a:r>
                        <a:rPr sz="800" spc="-15" dirty="0">
                          <a:latin typeface="Arial"/>
                          <a:cs typeface="Arial"/>
                        </a:rPr>
                        <a:t>v</a:t>
                      </a:r>
                      <a:r>
                        <a:rPr sz="800" spc="-10" dirty="0">
                          <a:latin typeface="Arial"/>
                          <a:cs typeface="Arial"/>
                        </a:rPr>
                        <a:t>i</a:t>
                      </a:r>
                      <a:r>
                        <a:rPr sz="800" spc="15" dirty="0">
                          <a:latin typeface="Arial"/>
                          <a:cs typeface="Arial"/>
                        </a:rPr>
                        <a:t>t</a:t>
                      </a:r>
                      <a:r>
                        <a:rPr sz="800" dirty="0">
                          <a:latin typeface="Arial"/>
                          <a:cs typeface="Arial"/>
                        </a:rPr>
                        <a:t>y  </a:t>
                      </a:r>
                      <a:r>
                        <a:rPr sz="800" spc="-105" dirty="0">
                          <a:latin typeface="Arial"/>
                          <a:cs typeface="Arial"/>
                        </a:rPr>
                        <a:t> </a:t>
                      </a:r>
                      <a:r>
                        <a:rPr sz="800" spc="-10" dirty="0">
                          <a:latin typeface="Arial"/>
                          <a:cs typeface="Arial"/>
                        </a:rPr>
                        <a:t>i</a:t>
                      </a:r>
                      <a:r>
                        <a:rPr sz="800" dirty="0">
                          <a:latin typeface="Arial"/>
                          <a:cs typeface="Arial"/>
                        </a:rPr>
                        <a:t>s  </a:t>
                      </a:r>
                      <a:r>
                        <a:rPr sz="800" spc="-60" dirty="0">
                          <a:latin typeface="Arial"/>
                          <a:cs typeface="Arial"/>
                        </a:rPr>
                        <a:t> </a:t>
                      </a:r>
                      <a:r>
                        <a:rPr sz="800" spc="15" dirty="0">
                          <a:latin typeface="Arial"/>
                          <a:cs typeface="Arial"/>
                        </a:rPr>
                        <a:t>d</a:t>
                      </a:r>
                      <a:r>
                        <a:rPr sz="800" spc="-35" dirty="0">
                          <a:latin typeface="Arial"/>
                          <a:cs typeface="Arial"/>
                        </a:rPr>
                        <a:t>e</a:t>
                      </a:r>
                      <a:r>
                        <a:rPr sz="800" spc="10" dirty="0">
                          <a:latin typeface="Arial"/>
                          <a:cs typeface="Arial"/>
                        </a:rPr>
                        <a:t>sc</a:t>
                      </a:r>
                      <a:r>
                        <a:rPr sz="800" spc="20" dirty="0">
                          <a:latin typeface="Arial"/>
                          <a:cs typeface="Arial"/>
                        </a:rPr>
                        <a:t>r</a:t>
                      </a:r>
                      <a:r>
                        <a:rPr sz="800" spc="-10" dirty="0">
                          <a:latin typeface="Arial"/>
                          <a:cs typeface="Arial"/>
                        </a:rPr>
                        <a:t>i</a:t>
                      </a:r>
                      <a:r>
                        <a:rPr sz="800" spc="15" dirty="0">
                          <a:latin typeface="Arial"/>
                          <a:cs typeface="Arial"/>
                        </a:rPr>
                        <a:t>b</a:t>
                      </a:r>
                      <a:r>
                        <a:rPr sz="800" spc="-10" dirty="0">
                          <a:latin typeface="Arial"/>
                          <a:cs typeface="Arial"/>
                        </a:rPr>
                        <a:t>e</a:t>
                      </a:r>
                      <a:r>
                        <a:rPr sz="800" dirty="0">
                          <a:latin typeface="Arial"/>
                          <a:cs typeface="Arial"/>
                        </a:rPr>
                        <a:t>d  </a:t>
                      </a:r>
                      <a:r>
                        <a:rPr sz="800" spc="-80" dirty="0">
                          <a:latin typeface="Arial"/>
                          <a:cs typeface="Arial"/>
                        </a:rPr>
                        <a:t> </a:t>
                      </a:r>
                      <a:r>
                        <a:rPr sz="800" spc="15" dirty="0">
                          <a:latin typeface="Arial"/>
                          <a:cs typeface="Arial"/>
                        </a:rPr>
                        <a:t>i</a:t>
                      </a:r>
                      <a:r>
                        <a:rPr sz="800" dirty="0">
                          <a:latin typeface="Arial"/>
                          <a:cs typeface="Arial"/>
                        </a:rPr>
                        <a:t>n  </a:t>
                      </a:r>
                      <a:r>
                        <a:rPr sz="800" spc="-105" dirty="0">
                          <a:latin typeface="Arial"/>
                          <a:cs typeface="Arial"/>
                        </a:rPr>
                        <a:t> </a:t>
                      </a:r>
                      <a:r>
                        <a:rPr sz="800" spc="15" dirty="0">
                          <a:latin typeface="Arial"/>
                          <a:cs typeface="Arial"/>
                        </a:rPr>
                        <a:t>te</a:t>
                      </a:r>
                      <a:r>
                        <a:rPr sz="800" spc="-15" dirty="0">
                          <a:latin typeface="Arial"/>
                          <a:cs typeface="Arial"/>
                        </a:rPr>
                        <a:t>x</a:t>
                      </a:r>
                      <a:r>
                        <a:rPr sz="800" spc="-5" dirty="0">
                          <a:latin typeface="Arial"/>
                          <a:cs typeface="Arial"/>
                        </a:rPr>
                        <a:t>t</a:t>
                      </a:r>
                      <a:r>
                        <a:rPr sz="800" dirty="0">
                          <a:latin typeface="Arial"/>
                          <a:cs typeface="Arial"/>
                        </a:rPr>
                        <a:t>, </a:t>
                      </a:r>
                      <a:r>
                        <a:rPr sz="800" spc="15" dirty="0">
                          <a:latin typeface="Arial"/>
                          <a:cs typeface="Arial"/>
                        </a:rPr>
                        <a:t>h</a:t>
                      </a:r>
                      <a:r>
                        <a:rPr sz="800" spc="-35" dirty="0">
                          <a:latin typeface="Arial"/>
                          <a:cs typeface="Arial"/>
                        </a:rPr>
                        <a:t>a</a:t>
                      </a:r>
                      <a:r>
                        <a:rPr sz="800" dirty="0">
                          <a:latin typeface="Arial"/>
                          <a:cs typeface="Arial"/>
                        </a:rPr>
                        <a:t>s </a:t>
                      </a:r>
                      <a:r>
                        <a:rPr sz="800" spc="20" dirty="0">
                          <a:latin typeface="Arial"/>
                          <a:cs typeface="Arial"/>
                        </a:rPr>
                        <a:t> </a:t>
                      </a:r>
                      <a:r>
                        <a:rPr sz="800" spc="15" dirty="0">
                          <a:latin typeface="Arial"/>
                          <a:cs typeface="Arial"/>
                        </a:rPr>
                        <a:t>d</a:t>
                      </a:r>
                      <a:r>
                        <a:rPr sz="800" spc="-10" dirty="0">
                          <a:latin typeface="Arial"/>
                          <a:cs typeface="Arial"/>
                        </a:rPr>
                        <a:t>i</a:t>
                      </a:r>
                      <a:r>
                        <a:rPr sz="800" spc="20" dirty="0">
                          <a:latin typeface="Arial"/>
                          <a:cs typeface="Arial"/>
                        </a:rPr>
                        <a:t>r</a:t>
                      </a:r>
                      <a:r>
                        <a:rPr sz="800" spc="-35" dirty="0">
                          <a:latin typeface="Arial"/>
                          <a:cs typeface="Arial"/>
                        </a:rPr>
                        <a:t>e</a:t>
                      </a:r>
                      <a:r>
                        <a:rPr sz="800" spc="10" dirty="0">
                          <a:latin typeface="Arial"/>
                          <a:cs typeface="Arial"/>
                        </a:rPr>
                        <a:t>c</a:t>
                      </a:r>
                      <a:r>
                        <a:rPr sz="800" spc="15" dirty="0">
                          <a:latin typeface="Arial"/>
                          <a:cs typeface="Arial"/>
                        </a:rPr>
                        <a:t>ti</a:t>
                      </a:r>
                      <a:r>
                        <a:rPr sz="800" spc="-10" dirty="0">
                          <a:latin typeface="Arial"/>
                          <a:cs typeface="Arial"/>
                        </a:rPr>
                        <a:t>on</a:t>
                      </a:r>
                      <a:r>
                        <a:rPr sz="800" dirty="0">
                          <a:latin typeface="Arial"/>
                          <a:cs typeface="Arial"/>
                        </a:rPr>
                        <a:t>s </a:t>
                      </a:r>
                      <a:r>
                        <a:rPr sz="800" spc="20" dirty="0">
                          <a:latin typeface="Arial"/>
                          <a:cs typeface="Arial"/>
                        </a:rPr>
                        <a:t> </a:t>
                      </a:r>
                      <a:r>
                        <a:rPr sz="800" spc="35" dirty="0">
                          <a:latin typeface="Arial"/>
                          <a:cs typeface="Arial"/>
                        </a:rPr>
                        <a:t>s</a:t>
                      </a:r>
                      <a:r>
                        <a:rPr sz="800" spc="-10" dirty="0">
                          <a:latin typeface="Arial"/>
                          <a:cs typeface="Arial"/>
                        </a:rPr>
                        <a:t>o</a:t>
                      </a:r>
                      <a:r>
                        <a:rPr sz="800" spc="10" dirty="0">
                          <a:latin typeface="Arial"/>
                          <a:cs typeface="Arial"/>
                        </a:rPr>
                        <a:t>m</a:t>
                      </a:r>
                      <a:r>
                        <a:rPr sz="800" spc="-10" dirty="0">
                          <a:latin typeface="Arial"/>
                          <a:cs typeface="Arial"/>
                        </a:rPr>
                        <a:t>e</a:t>
                      </a:r>
                      <a:r>
                        <a:rPr sz="800" dirty="0">
                          <a:latin typeface="Arial"/>
                          <a:cs typeface="Arial"/>
                        </a:rPr>
                        <a:t>w</a:t>
                      </a:r>
                      <a:r>
                        <a:rPr sz="800" spc="15" dirty="0">
                          <a:latin typeface="Arial"/>
                          <a:cs typeface="Arial"/>
                        </a:rPr>
                        <a:t>h</a:t>
                      </a:r>
                      <a:r>
                        <a:rPr sz="800" spc="-35" dirty="0">
                          <a:latin typeface="Arial"/>
                          <a:cs typeface="Arial"/>
                        </a:rPr>
                        <a:t>a</a:t>
                      </a:r>
                      <a:r>
                        <a:rPr sz="800" dirty="0">
                          <a:latin typeface="Arial"/>
                          <a:cs typeface="Arial"/>
                        </a:rPr>
                        <a:t>t </a:t>
                      </a:r>
                      <a:r>
                        <a:rPr sz="800" spc="55" dirty="0">
                          <a:latin typeface="Arial"/>
                          <a:cs typeface="Arial"/>
                        </a:rPr>
                        <a:t> </a:t>
                      </a:r>
                      <a:r>
                        <a:rPr sz="800" spc="-10" dirty="0">
                          <a:latin typeface="Arial"/>
                          <a:cs typeface="Arial"/>
                        </a:rPr>
                        <a:t>and i</a:t>
                      </a:r>
                      <a:r>
                        <a:rPr sz="800" dirty="0">
                          <a:latin typeface="Arial"/>
                          <a:cs typeface="Arial"/>
                        </a:rPr>
                        <a:t>s</a:t>
                      </a:r>
                      <a:r>
                        <a:rPr sz="800" spc="25" dirty="0">
                          <a:latin typeface="Arial"/>
                          <a:cs typeface="Arial"/>
                        </a:rPr>
                        <a:t> </a:t>
                      </a:r>
                      <a:r>
                        <a:rPr sz="800" spc="-35" dirty="0">
                          <a:latin typeface="Arial"/>
                          <a:cs typeface="Arial"/>
                        </a:rPr>
                        <a:t>a</a:t>
                      </a:r>
                      <a:r>
                        <a:rPr sz="800" spc="-5" dirty="0">
                          <a:latin typeface="Arial"/>
                          <a:cs typeface="Arial"/>
                        </a:rPr>
                        <a:t>t</a:t>
                      </a:r>
                      <a:r>
                        <a:rPr sz="800" spc="15" dirty="0">
                          <a:latin typeface="Arial"/>
                          <a:cs typeface="Arial"/>
                        </a:rPr>
                        <a:t>t</a:t>
                      </a:r>
                      <a:r>
                        <a:rPr sz="800" spc="-10" dirty="0">
                          <a:latin typeface="Arial"/>
                          <a:cs typeface="Arial"/>
                        </a:rPr>
                        <a:t>a</a:t>
                      </a:r>
                      <a:r>
                        <a:rPr sz="800" spc="10" dirty="0">
                          <a:latin typeface="Arial"/>
                          <a:cs typeface="Arial"/>
                        </a:rPr>
                        <a:t>c</a:t>
                      </a:r>
                      <a:r>
                        <a:rPr sz="800" spc="15" dirty="0">
                          <a:latin typeface="Arial"/>
                          <a:cs typeface="Arial"/>
                        </a:rPr>
                        <a:t>h</a:t>
                      </a:r>
                      <a:r>
                        <a:rPr sz="800" spc="-10" dirty="0">
                          <a:latin typeface="Arial"/>
                          <a:cs typeface="Arial"/>
                        </a:rPr>
                        <a:t>e</a:t>
                      </a:r>
                      <a:r>
                        <a:rPr sz="800" dirty="0">
                          <a:latin typeface="Arial"/>
                          <a:cs typeface="Arial"/>
                        </a:rPr>
                        <a:t>d</a:t>
                      </a:r>
                      <a:r>
                        <a:rPr sz="800" spc="5" dirty="0">
                          <a:latin typeface="Arial"/>
                          <a:cs typeface="Arial"/>
                        </a:rPr>
                        <a:t> </a:t>
                      </a:r>
                      <a:r>
                        <a:rPr sz="800" spc="15" dirty="0">
                          <a:latin typeface="Arial"/>
                          <a:cs typeface="Arial"/>
                        </a:rPr>
                        <a:t>t</a:t>
                      </a:r>
                      <a:r>
                        <a:rPr sz="800" dirty="0">
                          <a:latin typeface="Arial"/>
                          <a:cs typeface="Arial"/>
                        </a:rPr>
                        <a:t>o</a:t>
                      </a:r>
                      <a:r>
                        <a:rPr sz="800" spc="-15"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a:t>
                      </a:r>
                      <a:r>
                        <a:rPr sz="800" spc="-15" dirty="0">
                          <a:latin typeface="Arial"/>
                          <a:cs typeface="Arial"/>
                        </a:rPr>
                        <a:t> </a:t>
                      </a:r>
                      <a:r>
                        <a:rPr sz="800" spc="15" dirty="0">
                          <a:latin typeface="Arial"/>
                          <a:cs typeface="Arial"/>
                        </a:rPr>
                        <a:t>l</a:t>
                      </a:r>
                      <a:r>
                        <a:rPr sz="800" spc="-10" dirty="0">
                          <a:latin typeface="Arial"/>
                          <a:cs typeface="Arial"/>
                        </a:rPr>
                        <a:t>e</a:t>
                      </a:r>
                      <a:r>
                        <a:rPr sz="800" spc="10" dirty="0">
                          <a:latin typeface="Arial"/>
                          <a:cs typeface="Arial"/>
                        </a:rPr>
                        <a:t>s</a:t>
                      </a:r>
                      <a:r>
                        <a:rPr sz="800" spc="35" dirty="0">
                          <a:latin typeface="Arial"/>
                          <a:cs typeface="Arial"/>
                        </a:rPr>
                        <a:t>s</a:t>
                      </a:r>
                      <a:r>
                        <a:rPr sz="800" spc="-35" dirty="0">
                          <a:latin typeface="Arial"/>
                          <a:cs typeface="Arial"/>
                        </a:rPr>
                        <a:t>o</a:t>
                      </a:r>
                      <a:r>
                        <a:rPr sz="800" dirty="0">
                          <a:latin typeface="Arial"/>
                          <a:cs typeface="Arial"/>
                        </a:rPr>
                        <a:t>n</a:t>
                      </a:r>
                      <a:r>
                        <a:rPr sz="800" spc="5" dirty="0">
                          <a:latin typeface="Arial"/>
                          <a:cs typeface="Arial"/>
                        </a:rPr>
                        <a:t> </a:t>
                      </a:r>
                      <a:r>
                        <a:rPr sz="800" spc="15" dirty="0">
                          <a:latin typeface="Arial"/>
                          <a:cs typeface="Arial"/>
                        </a:rPr>
                        <a:t>pl</a:t>
                      </a:r>
                      <a:r>
                        <a:rPr sz="800" spc="-10" dirty="0">
                          <a:latin typeface="Arial"/>
                          <a:cs typeface="Arial"/>
                        </a:rPr>
                        <a:t>an.</a:t>
                      </a:r>
                      <a:endParaRPr sz="800">
                        <a:latin typeface="Arial"/>
                        <a:cs typeface="Arial"/>
                      </a:endParaRPr>
                    </a:p>
                    <a:p>
                      <a:pPr marL="294640" marR="60325" indent="-228600" algn="just">
                        <a:lnSpc>
                          <a:spcPct val="93300"/>
                        </a:lnSpc>
                        <a:spcBef>
                          <a:spcPts val="40"/>
                        </a:spcBef>
                        <a:buFont typeface="Symbol"/>
                        <a:buChar char=""/>
                        <a:tabLst>
                          <a:tab pos="295275" algn="l"/>
                        </a:tabLst>
                      </a:pPr>
                      <a:r>
                        <a:rPr sz="800" spc="10" dirty="0">
                          <a:latin typeface="Arial"/>
                          <a:cs typeface="Arial"/>
                        </a:rPr>
                        <a:t>M</a:t>
                      </a:r>
                      <a:r>
                        <a:rPr sz="800" spc="-10" dirty="0">
                          <a:latin typeface="Arial"/>
                          <a:cs typeface="Arial"/>
                        </a:rPr>
                        <a:t>e</a:t>
                      </a:r>
                      <a:r>
                        <a:rPr sz="800" spc="-5" dirty="0">
                          <a:latin typeface="Arial"/>
                          <a:cs typeface="Arial"/>
                        </a:rPr>
                        <a:t>t</a:t>
                      </a:r>
                      <a:r>
                        <a:rPr sz="800" spc="15" dirty="0">
                          <a:latin typeface="Arial"/>
                          <a:cs typeface="Arial"/>
                        </a:rPr>
                        <a:t>h</a:t>
                      </a:r>
                      <a:r>
                        <a:rPr sz="800" spc="-10" dirty="0">
                          <a:latin typeface="Arial"/>
                          <a:cs typeface="Arial"/>
                        </a:rPr>
                        <a:t>o</a:t>
                      </a:r>
                      <a:r>
                        <a:rPr sz="800" dirty="0">
                          <a:latin typeface="Arial"/>
                          <a:cs typeface="Arial"/>
                        </a:rPr>
                        <a:t>d </a:t>
                      </a:r>
                      <a:r>
                        <a:rPr sz="800" spc="-25" dirty="0">
                          <a:latin typeface="Arial"/>
                          <a:cs typeface="Arial"/>
                        </a:rPr>
                        <a:t> </a:t>
                      </a:r>
                      <a:r>
                        <a:rPr sz="800" spc="40" dirty="0">
                          <a:latin typeface="Arial"/>
                          <a:cs typeface="Arial"/>
                        </a:rPr>
                        <a:t>f</a:t>
                      </a:r>
                      <a:r>
                        <a:rPr sz="800" spc="-35" dirty="0">
                          <a:latin typeface="Arial"/>
                          <a:cs typeface="Arial"/>
                        </a:rPr>
                        <a:t>o</a:t>
                      </a:r>
                      <a:r>
                        <a:rPr sz="800" dirty="0">
                          <a:latin typeface="Arial"/>
                          <a:cs typeface="Arial"/>
                        </a:rPr>
                        <a:t>r </a:t>
                      </a:r>
                      <a:r>
                        <a:rPr sz="800" spc="10" dirty="0">
                          <a:latin typeface="Arial"/>
                          <a:cs typeface="Arial"/>
                        </a:rPr>
                        <a:t> </a:t>
                      </a:r>
                      <a:r>
                        <a:rPr sz="800" spc="-35" dirty="0">
                          <a:latin typeface="Arial"/>
                          <a:cs typeface="Arial"/>
                        </a:rPr>
                        <a:t>a</a:t>
                      </a:r>
                      <a:r>
                        <a:rPr sz="800" spc="10" dirty="0">
                          <a:latin typeface="Arial"/>
                          <a:cs typeface="Arial"/>
                        </a:rPr>
                        <a:t>s</a:t>
                      </a:r>
                      <a:r>
                        <a:rPr sz="800" spc="35" dirty="0">
                          <a:latin typeface="Arial"/>
                          <a:cs typeface="Arial"/>
                        </a:rPr>
                        <a:t>s</a:t>
                      </a:r>
                      <a:r>
                        <a:rPr sz="800" spc="-35" dirty="0">
                          <a:latin typeface="Arial"/>
                          <a:cs typeface="Arial"/>
                        </a:rPr>
                        <a:t>e</a:t>
                      </a:r>
                      <a:r>
                        <a:rPr sz="800" spc="10" dirty="0">
                          <a:latin typeface="Arial"/>
                          <a:cs typeface="Arial"/>
                        </a:rPr>
                        <a:t>ss</a:t>
                      </a:r>
                      <a:r>
                        <a:rPr sz="800" spc="-10" dirty="0">
                          <a:latin typeface="Arial"/>
                          <a:cs typeface="Arial"/>
                        </a:rPr>
                        <a:t>i</a:t>
                      </a:r>
                      <a:r>
                        <a:rPr sz="800" spc="15" dirty="0">
                          <a:latin typeface="Arial"/>
                          <a:cs typeface="Arial"/>
                        </a:rPr>
                        <a:t>n</a:t>
                      </a:r>
                      <a:r>
                        <a:rPr sz="800" dirty="0">
                          <a:latin typeface="Arial"/>
                          <a:cs typeface="Arial"/>
                        </a:rPr>
                        <a:t>g </a:t>
                      </a:r>
                      <a:r>
                        <a:rPr sz="800" spc="-25" dirty="0">
                          <a:latin typeface="Arial"/>
                          <a:cs typeface="Arial"/>
                        </a:rPr>
                        <a:t> </a:t>
                      </a:r>
                      <a:r>
                        <a:rPr sz="800" spc="10" dirty="0">
                          <a:latin typeface="Arial"/>
                          <a:cs typeface="Arial"/>
                        </a:rPr>
                        <a:t>s</a:t>
                      </a:r>
                      <a:r>
                        <a:rPr sz="800" spc="-5" dirty="0">
                          <a:latin typeface="Arial"/>
                          <a:cs typeface="Arial"/>
                        </a:rPr>
                        <a:t>t</a:t>
                      </a:r>
                      <a:r>
                        <a:rPr sz="800" spc="15" dirty="0">
                          <a:latin typeface="Arial"/>
                          <a:cs typeface="Arial"/>
                        </a:rPr>
                        <a:t>ud</a:t>
                      </a:r>
                      <a:r>
                        <a:rPr sz="800" spc="-10" dirty="0">
                          <a:latin typeface="Arial"/>
                          <a:cs typeface="Arial"/>
                        </a:rPr>
                        <a:t>ent </a:t>
                      </a:r>
                      <a:r>
                        <a:rPr sz="800" spc="15" dirty="0">
                          <a:latin typeface="Arial"/>
                          <a:cs typeface="Arial"/>
                        </a:rPr>
                        <a:t>l</a:t>
                      </a:r>
                      <a:r>
                        <a:rPr sz="800" spc="-10" dirty="0">
                          <a:latin typeface="Arial"/>
                          <a:cs typeface="Arial"/>
                        </a:rPr>
                        <a:t>ea</a:t>
                      </a:r>
                      <a:r>
                        <a:rPr sz="800" dirty="0">
                          <a:latin typeface="Arial"/>
                          <a:cs typeface="Arial"/>
                        </a:rPr>
                        <a:t>r</a:t>
                      </a:r>
                      <a:r>
                        <a:rPr sz="800" spc="15" dirty="0">
                          <a:latin typeface="Arial"/>
                          <a:cs typeface="Arial"/>
                        </a:rPr>
                        <a:t>n</a:t>
                      </a:r>
                      <a:r>
                        <a:rPr sz="800" spc="-10" dirty="0">
                          <a:latin typeface="Arial"/>
                          <a:cs typeface="Arial"/>
                        </a:rPr>
                        <a:t>i</a:t>
                      </a:r>
                      <a:r>
                        <a:rPr sz="800" spc="15" dirty="0">
                          <a:latin typeface="Arial"/>
                          <a:cs typeface="Arial"/>
                        </a:rPr>
                        <a:t>n</a:t>
                      </a:r>
                      <a:r>
                        <a:rPr sz="800" dirty="0">
                          <a:latin typeface="Arial"/>
                          <a:cs typeface="Arial"/>
                        </a:rPr>
                        <a:t>g      </a:t>
                      </a:r>
                      <a:r>
                        <a:rPr sz="800" spc="65" dirty="0">
                          <a:latin typeface="Arial"/>
                          <a:cs typeface="Arial"/>
                        </a:rPr>
                        <a:t> </a:t>
                      </a:r>
                      <a:r>
                        <a:rPr sz="800" spc="-10" dirty="0">
                          <a:latin typeface="Arial"/>
                          <a:cs typeface="Arial"/>
                        </a:rPr>
                        <a:t>a</a:t>
                      </a:r>
                      <a:r>
                        <a:rPr sz="800" spc="15" dirty="0">
                          <a:latin typeface="Arial"/>
                          <a:cs typeface="Arial"/>
                        </a:rPr>
                        <a:t>n</a:t>
                      </a:r>
                      <a:r>
                        <a:rPr sz="800" dirty="0">
                          <a:latin typeface="Arial"/>
                          <a:cs typeface="Arial"/>
                        </a:rPr>
                        <a:t>d      </a:t>
                      </a:r>
                      <a:r>
                        <a:rPr sz="800" spc="65" dirty="0">
                          <a:latin typeface="Arial"/>
                          <a:cs typeface="Arial"/>
                        </a:rPr>
                        <a:t> </a:t>
                      </a:r>
                      <a:r>
                        <a:rPr sz="800" spc="-10" dirty="0">
                          <a:latin typeface="Arial"/>
                          <a:cs typeface="Arial"/>
                        </a:rPr>
                        <a:t>e</a:t>
                      </a:r>
                      <a:r>
                        <a:rPr sz="800" spc="10" dirty="0">
                          <a:latin typeface="Arial"/>
                          <a:cs typeface="Arial"/>
                        </a:rPr>
                        <a:t>v</a:t>
                      </a:r>
                      <a:r>
                        <a:rPr sz="800" spc="-10" dirty="0">
                          <a:latin typeface="Arial"/>
                          <a:cs typeface="Arial"/>
                        </a:rPr>
                        <a:t>a</a:t>
                      </a:r>
                      <a:r>
                        <a:rPr sz="800" spc="15" dirty="0">
                          <a:latin typeface="Arial"/>
                          <a:cs typeface="Arial"/>
                        </a:rPr>
                        <a:t>lu</a:t>
                      </a:r>
                      <a:r>
                        <a:rPr sz="800" spc="-10" dirty="0">
                          <a:latin typeface="Arial"/>
                          <a:cs typeface="Arial"/>
                        </a:rPr>
                        <a:t>a</a:t>
                      </a:r>
                      <a:r>
                        <a:rPr sz="800" spc="-5" dirty="0">
                          <a:latin typeface="Arial"/>
                          <a:cs typeface="Arial"/>
                        </a:rPr>
                        <a:t>t</a:t>
                      </a:r>
                      <a:r>
                        <a:rPr sz="800" spc="15" dirty="0">
                          <a:latin typeface="Arial"/>
                          <a:cs typeface="Arial"/>
                        </a:rPr>
                        <a:t>i</a:t>
                      </a:r>
                      <a:r>
                        <a:rPr sz="800" spc="-10" dirty="0">
                          <a:latin typeface="Arial"/>
                          <a:cs typeface="Arial"/>
                        </a:rPr>
                        <a:t>ng in</a:t>
                      </a:r>
                      <a:r>
                        <a:rPr sz="800" spc="10" dirty="0">
                          <a:latin typeface="Arial"/>
                          <a:cs typeface="Arial"/>
                        </a:rPr>
                        <a:t>s</a:t>
                      </a:r>
                      <a:r>
                        <a:rPr sz="800" spc="-5" dirty="0">
                          <a:latin typeface="Arial"/>
                          <a:cs typeface="Arial"/>
                        </a:rPr>
                        <a:t>t</a:t>
                      </a:r>
                      <a:r>
                        <a:rPr sz="800" dirty="0">
                          <a:latin typeface="Arial"/>
                          <a:cs typeface="Arial"/>
                        </a:rPr>
                        <a:t>r</a:t>
                      </a:r>
                      <a:r>
                        <a:rPr sz="800" spc="-10" dirty="0">
                          <a:latin typeface="Arial"/>
                          <a:cs typeface="Arial"/>
                        </a:rPr>
                        <a:t>u</a:t>
                      </a:r>
                      <a:r>
                        <a:rPr sz="800" spc="10" dirty="0">
                          <a:latin typeface="Arial"/>
                          <a:cs typeface="Arial"/>
                        </a:rPr>
                        <a:t>c</a:t>
                      </a:r>
                      <a:r>
                        <a:rPr sz="800" spc="15" dirty="0">
                          <a:latin typeface="Arial"/>
                          <a:cs typeface="Arial"/>
                        </a:rPr>
                        <a:t>ti</a:t>
                      </a:r>
                      <a:r>
                        <a:rPr sz="800" spc="-10" dirty="0">
                          <a:latin typeface="Arial"/>
                          <a:cs typeface="Arial"/>
                        </a:rPr>
                        <a:t>o</a:t>
                      </a:r>
                      <a:r>
                        <a:rPr sz="800" dirty="0">
                          <a:latin typeface="Arial"/>
                          <a:cs typeface="Arial"/>
                        </a:rPr>
                        <a:t>n      </a:t>
                      </a:r>
                      <a:r>
                        <a:rPr sz="800" spc="90" dirty="0">
                          <a:latin typeface="Arial"/>
                          <a:cs typeface="Arial"/>
                        </a:rPr>
                        <a:t> </a:t>
                      </a:r>
                      <a:r>
                        <a:rPr sz="800" spc="-10" dirty="0">
                          <a:latin typeface="Arial"/>
                          <a:cs typeface="Arial"/>
                        </a:rPr>
                        <a:t>i</a:t>
                      </a:r>
                      <a:r>
                        <a:rPr sz="800" dirty="0">
                          <a:latin typeface="Arial"/>
                          <a:cs typeface="Arial"/>
                        </a:rPr>
                        <a:t>s      </a:t>
                      </a:r>
                      <a:r>
                        <a:rPr sz="800" spc="110" dirty="0">
                          <a:latin typeface="Arial"/>
                          <a:cs typeface="Arial"/>
                        </a:rPr>
                        <a:t> </a:t>
                      </a:r>
                      <a:r>
                        <a:rPr sz="800" spc="-10" dirty="0">
                          <a:latin typeface="Arial"/>
                          <a:cs typeface="Arial"/>
                        </a:rPr>
                        <a:t>di</a:t>
                      </a:r>
                      <a:r>
                        <a:rPr sz="800" spc="10" dirty="0">
                          <a:latin typeface="Arial"/>
                          <a:cs typeface="Arial"/>
                        </a:rPr>
                        <a:t>sc</a:t>
                      </a:r>
                      <a:r>
                        <a:rPr sz="800" spc="-10" dirty="0">
                          <a:latin typeface="Arial"/>
                          <a:cs typeface="Arial"/>
                        </a:rPr>
                        <a:t>u</a:t>
                      </a:r>
                      <a:r>
                        <a:rPr sz="800" spc="10" dirty="0">
                          <a:latin typeface="Arial"/>
                          <a:cs typeface="Arial"/>
                        </a:rPr>
                        <a:t>s</a:t>
                      </a:r>
                      <a:r>
                        <a:rPr sz="800" spc="35" dirty="0">
                          <a:latin typeface="Arial"/>
                          <a:cs typeface="Arial"/>
                        </a:rPr>
                        <a:t>s</a:t>
                      </a:r>
                      <a:r>
                        <a:rPr sz="800" spc="-30" dirty="0">
                          <a:latin typeface="Arial"/>
                          <a:cs typeface="Arial"/>
                        </a:rPr>
                        <a:t>e</a:t>
                      </a:r>
                      <a:r>
                        <a:rPr sz="800" dirty="0">
                          <a:latin typeface="Arial"/>
                          <a:cs typeface="Arial"/>
                        </a:rPr>
                        <a:t>d </a:t>
                      </a:r>
                      <a:r>
                        <a:rPr sz="800" spc="10" dirty="0">
                          <a:latin typeface="Arial"/>
                          <a:cs typeface="Arial"/>
                        </a:rPr>
                        <a:t>s</a:t>
                      </a:r>
                      <a:r>
                        <a:rPr sz="800" spc="-10" dirty="0">
                          <a:latin typeface="Arial"/>
                          <a:cs typeface="Arial"/>
                        </a:rPr>
                        <a:t>o</a:t>
                      </a:r>
                      <a:r>
                        <a:rPr sz="800" spc="10" dirty="0">
                          <a:latin typeface="Arial"/>
                          <a:cs typeface="Arial"/>
                        </a:rPr>
                        <a:t>m</a:t>
                      </a:r>
                      <a:r>
                        <a:rPr sz="800" spc="-10" dirty="0">
                          <a:latin typeface="Arial"/>
                          <a:cs typeface="Arial"/>
                        </a:rPr>
                        <a:t>e</a:t>
                      </a:r>
                      <a:r>
                        <a:rPr sz="800" dirty="0">
                          <a:latin typeface="Arial"/>
                          <a:cs typeface="Arial"/>
                        </a:rPr>
                        <a:t>w</a:t>
                      </a:r>
                      <a:r>
                        <a:rPr sz="800" spc="15" dirty="0">
                          <a:latin typeface="Arial"/>
                          <a:cs typeface="Arial"/>
                        </a:rPr>
                        <a:t>h</a:t>
                      </a:r>
                      <a:r>
                        <a:rPr sz="800" spc="-10" dirty="0">
                          <a:latin typeface="Arial"/>
                          <a:cs typeface="Arial"/>
                        </a:rPr>
                        <a:t>a</a:t>
                      </a:r>
                      <a:r>
                        <a:rPr sz="800" spc="-5" dirty="0">
                          <a:latin typeface="Arial"/>
                          <a:cs typeface="Arial"/>
                        </a:rPr>
                        <a:t>t</a:t>
                      </a:r>
                      <a:r>
                        <a:rPr sz="800" dirty="0">
                          <a:latin typeface="Arial"/>
                          <a:cs typeface="Arial"/>
                        </a:rPr>
                        <a:t>.</a:t>
                      </a:r>
                      <a:endParaRPr sz="800">
                        <a:latin typeface="Arial"/>
                        <a:cs typeface="Arial"/>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291465" marR="57785" indent="-228600" algn="just">
                        <a:lnSpc>
                          <a:spcPct val="93000"/>
                        </a:lnSpc>
                        <a:buFont typeface="Symbol"/>
                        <a:buChar char=""/>
                        <a:tabLst>
                          <a:tab pos="292100" algn="l"/>
                        </a:tabLst>
                      </a:pPr>
                      <a:r>
                        <a:rPr sz="800" spc="65" dirty="0">
                          <a:latin typeface="Arial"/>
                          <a:cs typeface="Arial"/>
                        </a:rPr>
                        <a:t>W</a:t>
                      </a:r>
                      <a:r>
                        <a:rPr sz="800" spc="-35" dirty="0">
                          <a:latin typeface="Arial"/>
                          <a:cs typeface="Arial"/>
                        </a:rPr>
                        <a:t>o</a:t>
                      </a:r>
                      <a:r>
                        <a:rPr sz="800" dirty="0">
                          <a:latin typeface="Arial"/>
                          <a:cs typeface="Arial"/>
                        </a:rPr>
                        <a:t>r</a:t>
                      </a:r>
                      <a:r>
                        <a:rPr sz="800" spc="-15" dirty="0">
                          <a:latin typeface="Arial"/>
                          <a:cs typeface="Arial"/>
                        </a:rPr>
                        <a:t>k</a:t>
                      </a:r>
                      <a:r>
                        <a:rPr sz="800" spc="10" dirty="0">
                          <a:latin typeface="Arial"/>
                          <a:cs typeface="Arial"/>
                        </a:rPr>
                        <a:t>s</a:t>
                      </a:r>
                      <a:r>
                        <a:rPr sz="800" spc="-10" dirty="0">
                          <a:latin typeface="Arial"/>
                          <a:cs typeface="Arial"/>
                        </a:rPr>
                        <a:t>hee</a:t>
                      </a:r>
                      <a:r>
                        <a:rPr sz="800" spc="-5" dirty="0">
                          <a:latin typeface="Arial"/>
                          <a:cs typeface="Arial"/>
                        </a:rPr>
                        <a:t>t</a:t>
                      </a:r>
                      <a:r>
                        <a:rPr sz="800" dirty="0">
                          <a:latin typeface="Arial"/>
                          <a:cs typeface="Arial"/>
                        </a:rPr>
                        <a:t>s </a:t>
                      </a:r>
                      <a:r>
                        <a:rPr sz="800" spc="-25" dirty="0">
                          <a:latin typeface="Arial"/>
                          <a:cs typeface="Arial"/>
                        </a:rPr>
                        <a:t> </a:t>
                      </a:r>
                      <a:r>
                        <a:rPr sz="800" spc="-10" dirty="0">
                          <a:latin typeface="Arial"/>
                          <a:cs typeface="Arial"/>
                        </a:rPr>
                        <a:t>a</a:t>
                      </a:r>
                      <a:r>
                        <a:rPr sz="800" spc="20" dirty="0">
                          <a:latin typeface="Arial"/>
                          <a:cs typeface="Arial"/>
                        </a:rPr>
                        <a:t>r</a:t>
                      </a:r>
                      <a:r>
                        <a:rPr sz="800" dirty="0">
                          <a:latin typeface="Arial"/>
                          <a:cs typeface="Arial"/>
                        </a:rPr>
                        <a:t>e </a:t>
                      </a:r>
                      <a:r>
                        <a:rPr sz="800" spc="-70" dirty="0">
                          <a:latin typeface="Arial"/>
                          <a:cs typeface="Arial"/>
                        </a:rPr>
                        <a:t> </a:t>
                      </a:r>
                      <a:r>
                        <a:rPr sz="800" spc="-10" dirty="0">
                          <a:latin typeface="Arial"/>
                          <a:cs typeface="Arial"/>
                        </a:rPr>
                        <a:t>a</a:t>
                      </a:r>
                      <a:r>
                        <a:rPr sz="800" spc="15" dirty="0">
                          <a:latin typeface="Arial"/>
                          <a:cs typeface="Arial"/>
                        </a:rPr>
                        <a:t>ll</a:t>
                      </a:r>
                      <a:r>
                        <a:rPr sz="800" spc="-10" dirty="0">
                          <a:latin typeface="Arial"/>
                          <a:cs typeface="Arial"/>
                        </a:rPr>
                        <a:t>o</a:t>
                      </a:r>
                      <a:r>
                        <a:rPr sz="800" dirty="0">
                          <a:latin typeface="Arial"/>
                          <a:cs typeface="Arial"/>
                        </a:rPr>
                        <a:t>w</a:t>
                      </a:r>
                      <a:r>
                        <a:rPr sz="800" spc="-10" dirty="0">
                          <a:latin typeface="Arial"/>
                          <a:cs typeface="Arial"/>
                        </a:rPr>
                        <a:t>e</a:t>
                      </a:r>
                      <a:r>
                        <a:rPr sz="800" dirty="0">
                          <a:latin typeface="Arial"/>
                          <a:cs typeface="Arial"/>
                        </a:rPr>
                        <a:t>d </a:t>
                      </a:r>
                      <a:r>
                        <a:rPr sz="800" spc="-50" dirty="0">
                          <a:latin typeface="Arial"/>
                          <a:cs typeface="Arial"/>
                        </a:rPr>
                        <a:t> </a:t>
                      </a:r>
                      <a:r>
                        <a:rPr sz="800" spc="15" dirty="0">
                          <a:latin typeface="Arial"/>
                          <a:cs typeface="Arial"/>
                        </a:rPr>
                        <a:t>h</a:t>
                      </a:r>
                      <a:r>
                        <a:rPr sz="800" spc="-35" dirty="0">
                          <a:latin typeface="Arial"/>
                          <a:cs typeface="Arial"/>
                        </a:rPr>
                        <a:t>e</a:t>
                      </a:r>
                      <a:r>
                        <a:rPr sz="800" spc="20" dirty="0">
                          <a:latin typeface="Arial"/>
                          <a:cs typeface="Arial"/>
                        </a:rPr>
                        <a:t>r</a:t>
                      </a:r>
                      <a:r>
                        <a:rPr sz="800" spc="-10" dirty="0">
                          <a:latin typeface="Arial"/>
                          <a:cs typeface="Arial"/>
                        </a:rPr>
                        <a:t>e. </a:t>
                      </a:r>
                      <a:r>
                        <a:rPr sz="800" dirty="0">
                          <a:latin typeface="Arial"/>
                          <a:cs typeface="Arial"/>
                        </a:rPr>
                        <a:t>S</a:t>
                      </a:r>
                      <a:r>
                        <a:rPr sz="800" spc="-5" dirty="0">
                          <a:latin typeface="Arial"/>
                          <a:cs typeface="Arial"/>
                        </a:rPr>
                        <a:t>t</a:t>
                      </a:r>
                      <a:r>
                        <a:rPr sz="800" spc="15" dirty="0">
                          <a:latin typeface="Arial"/>
                          <a:cs typeface="Arial"/>
                        </a:rPr>
                        <a:t>ud</a:t>
                      </a:r>
                      <a:r>
                        <a:rPr sz="800" spc="-10" dirty="0">
                          <a:latin typeface="Arial"/>
                          <a:cs typeface="Arial"/>
                        </a:rPr>
                        <a:t>en</a:t>
                      </a:r>
                      <a:r>
                        <a:rPr sz="800" spc="-5" dirty="0">
                          <a:latin typeface="Arial"/>
                          <a:cs typeface="Arial"/>
                        </a:rPr>
                        <a:t>t</a:t>
                      </a:r>
                      <a:r>
                        <a:rPr sz="800" dirty="0">
                          <a:latin typeface="Arial"/>
                          <a:cs typeface="Arial"/>
                        </a:rPr>
                        <a:t>s</a:t>
                      </a:r>
                      <a:r>
                        <a:rPr sz="800" spc="75" dirty="0">
                          <a:latin typeface="Arial"/>
                          <a:cs typeface="Arial"/>
                        </a:rPr>
                        <a:t> </a:t>
                      </a:r>
                      <a:r>
                        <a:rPr sz="800" spc="-10" dirty="0">
                          <a:latin typeface="Arial"/>
                          <a:cs typeface="Arial"/>
                        </a:rPr>
                        <a:t>a</a:t>
                      </a:r>
                      <a:r>
                        <a:rPr sz="800" spc="20" dirty="0">
                          <a:latin typeface="Arial"/>
                          <a:cs typeface="Arial"/>
                        </a:rPr>
                        <a:t>r</a:t>
                      </a:r>
                      <a:r>
                        <a:rPr sz="800" dirty="0">
                          <a:latin typeface="Arial"/>
                          <a:cs typeface="Arial"/>
                        </a:rPr>
                        <a:t>e</a:t>
                      </a:r>
                      <a:r>
                        <a:rPr sz="800" spc="30" dirty="0">
                          <a:latin typeface="Arial"/>
                          <a:cs typeface="Arial"/>
                        </a:rPr>
                        <a:t> </a:t>
                      </a:r>
                      <a:r>
                        <a:rPr sz="800" spc="15" dirty="0">
                          <a:latin typeface="Arial"/>
                          <a:cs typeface="Arial"/>
                        </a:rPr>
                        <a:t>n</a:t>
                      </a:r>
                      <a:r>
                        <a:rPr sz="800" spc="-10" dirty="0">
                          <a:latin typeface="Arial"/>
                          <a:cs typeface="Arial"/>
                        </a:rPr>
                        <a:t>o</a:t>
                      </a:r>
                      <a:r>
                        <a:rPr sz="800" dirty="0">
                          <a:latin typeface="Arial"/>
                          <a:cs typeface="Arial"/>
                        </a:rPr>
                        <a:t>t</a:t>
                      </a:r>
                      <a:r>
                        <a:rPr sz="800" spc="60" dirty="0">
                          <a:latin typeface="Arial"/>
                          <a:cs typeface="Arial"/>
                        </a:rPr>
                        <a:t> </a:t>
                      </a:r>
                      <a:r>
                        <a:rPr sz="800" spc="-10" dirty="0">
                          <a:latin typeface="Arial"/>
                          <a:cs typeface="Arial"/>
                        </a:rPr>
                        <a:t>p</a:t>
                      </a:r>
                      <a:r>
                        <a:rPr sz="800" spc="20" dirty="0">
                          <a:latin typeface="Arial"/>
                          <a:cs typeface="Arial"/>
                        </a:rPr>
                        <a:t>r</a:t>
                      </a:r>
                      <a:r>
                        <a:rPr sz="800" spc="-10" dirty="0">
                          <a:latin typeface="Arial"/>
                          <a:cs typeface="Arial"/>
                        </a:rPr>
                        <a:t>a</a:t>
                      </a:r>
                      <a:r>
                        <a:rPr sz="800" spc="10" dirty="0">
                          <a:latin typeface="Arial"/>
                          <a:cs typeface="Arial"/>
                        </a:rPr>
                        <a:t>c</a:t>
                      </a:r>
                      <a:r>
                        <a:rPr sz="800" spc="-5" dirty="0">
                          <a:latin typeface="Arial"/>
                          <a:cs typeface="Arial"/>
                        </a:rPr>
                        <a:t>t</a:t>
                      </a:r>
                      <a:r>
                        <a:rPr sz="800" spc="-10" dirty="0">
                          <a:latin typeface="Arial"/>
                          <a:cs typeface="Arial"/>
                        </a:rPr>
                        <a:t>i</a:t>
                      </a:r>
                      <a:r>
                        <a:rPr sz="800" spc="10" dirty="0">
                          <a:latin typeface="Arial"/>
                          <a:cs typeface="Arial"/>
                        </a:rPr>
                        <a:t>c</a:t>
                      </a:r>
                      <a:r>
                        <a:rPr sz="800" spc="15" dirty="0">
                          <a:latin typeface="Arial"/>
                          <a:cs typeface="Arial"/>
                        </a:rPr>
                        <a:t>i</a:t>
                      </a:r>
                      <a:r>
                        <a:rPr sz="800" spc="-10" dirty="0">
                          <a:latin typeface="Arial"/>
                          <a:cs typeface="Arial"/>
                        </a:rPr>
                        <a:t>n</a:t>
                      </a:r>
                      <a:r>
                        <a:rPr sz="800" dirty="0">
                          <a:latin typeface="Arial"/>
                          <a:cs typeface="Arial"/>
                        </a:rPr>
                        <a:t>g</a:t>
                      </a:r>
                      <a:r>
                        <a:rPr sz="800" spc="55" dirty="0">
                          <a:latin typeface="Arial"/>
                          <a:cs typeface="Arial"/>
                        </a:rPr>
                        <a:t> </a:t>
                      </a:r>
                      <a:r>
                        <a:rPr sz="800" spc="15" dirty="0">
                          <a:latin typeface="Arial"/>
                          <a:cs typeface="Arial"/>
                        </a:rPr>
                        <a:t>th</a:t>
                      </a:r>
                      <a:r>
                        <a:rPr sz="800" dirty="0">
                          <a:latin typeface="Arial"/>
                          <a:cs typeface="Arial"/>
                        </a:rPr>
                        <a:t>e </a:t>
                      </a:r>
                      <a:r>
                        <a:rPr sz="800" spc="10" dirty="0">
                          <a:latin typeface="Arial"/>
                          <a:cs typeface="Arial"/>
                        </a:rPr>
                        <a:t>s</a:t>
                      </a:r>
                      <a:r>
                        <a:rPr sz="800" spc="-10" dirty="0">
                          <a:latin typeface="Arial"/>
                          <a:cs typeface="Arial"/>
                        </a:rPr>
                        <a:t>a</a:t>
                      </a:r>
                      <a:r>
                        <a:rPr sz="800" spc="10" dirty="0">
                          <a:latin typeface="Arial"/>
                          <a:cs typeface="Arial"/>
                        </a:rPr>
                        <a:t>m</a:t>
                      </a:r>
                      <a:r>
                        <a:rPr sz="800" dirty="0">
                          <a:latin typeface="Arial"/>
                          <a:cs typeface="Arial"/>
                        </a:rPr>
                        <a:t>e</a:t>
                      </a:r>
                      <a:r>
                        <a:rPr sz="800" spc="30" dirty="0">
                          <a:latin typeface="Arial"/>
                          <a:cs typeface="Arial"/>
                        </a:rPr>
                        <a:t> </a:t>
                      </a:r>
                      <a:r>
                        <a:rPr sz="800" spc="35" dirty="0">
                          <a:latin typeface="Arial"/>
                          <a:cs typeface="Arial"/>
                        </a:rPr>
                        <a:t>s</a:t>
                      </a:r>
                      <a:r>
                        <a:rPr sz="800" spc="-15" dirty="0">
                          <a:latin typeface="Arial"/>
                          <a:cs typeface="Arial"/>
                        </a:rPr>
                        <a:t>k</a:t>
                      </a:r>
                      <a:r>
                        <a:rPr sz="800" spc="-10" dirty="0">
                          <a:latin typeface="Arial"/>
                          <a:cs typeface="Arial"/>
                        </a:rPr>
                        <a:t>i</a:t>
                      </a:r>
                      <a:r>
                        <a:rPr sz="800" spc="15" dirty="0">
                          <a:latin typeface="Arial"/>
                          <a:cs typeface="Arial"/>
                        </a:rPr>
                        <a:t>l</a:t>
                      </a:r>
                      <a:r>
                        <a:rPr sz="800" dirty="0">
                          <a:latin typeface="Arial"/>
                          <a:cs typeface="Arial"/>
                        </a:rPr>
                        <a:t>l</a:t>
                      </a:r>
                      <a:r>
                        <a:rPr sz="800" spc="80" dirty="0">
                          <a:latin typeface="Arial"/>
                          <a:cs typeface="Arial"/>
                        </a:rPr>
                        <a:t> </a:t>
                      </a:r>
                      <a:r>
                        <a:rPr sz="800" spc="-35" dirty="0">
                          <a:latin typeface="Arial"/>
                          <a:cs typeface="Arial"/>
                        </a:rPr>
                        <a:t>o</a:t>
                      </a:r>
                      <a:r>
                        <a:rPr sz="800" dirty="0">
                          <a:latin typeface="Arial"/>
                          <a:cs typeface="Arial"/>
                        </a:rPr>
                        <a:t>r</a:t>
                      </a:r>
                      <a:r>
                        <a:rPr sz="800" spc="65" dirty="0">
                          <a:latin typeface="Arial"/>
                          <a:cs typeface="Arial"/>
                        </a:rPr>
                        <a:t> </a:t>
                      </a:r>
                      <a:r>
                        <a:rPr sz="800" spc="35" dirty="0">
                          <a:latin typeface="Arial"/>
                          <a:cs typeface="Arial"/>
                        </a:rPr>
                        <a:t>c</a:t>
                      </a:r>
                      <a:r>
                        <a:rPr sz="800" spc="-10" dirty="0">
                          <a:latin typeface="Arial"/>
                          <a:cs typeface="Arial"/>
                        </a:rPr>
                        <a:t>on</a:t>
                      </a:r>
                      <a:r>
                        <a:rPr sz="800" spc="35" dirty="0">
                          <a:latin typeface="Arial"/>
                          <a:cs typeface="Arial"/>
                        </a:rPr>
                        <a:t>c</a:t>
                      </a:r>
                      <a:r>
                        <a:rPr sz="800" spc="-10" dirty="0">
                          <a:latin typeface="Arial"/>
                          <a:cs typeface="Arial"/>
                        </a:rPr>
                        <a:t>ep</a:t>
                      </a:r>
                      <a:r>
                        <a:rPr sz="800" dirty="0">
                          <a:latin typeface="Arial"/>
                          <a:cs typeface="Arial"/>
                        </a:rPr>
                        <a:t>t</a:t>
                      </a:r>
                      <a:r>
                        <a:rPr sz="800" spc="60" dirty="0">
                          <a:latin typeface="Arial"/>
                          <a:cs typeface="Arial"/>
                        </a:rPr>
                        <a:t> </a:t>
                      </a:r>
                      <a:r>
                        <a:rPr sz="800" spc="15" dirty="0">
                          <a:latin typeface="Arial"/>
                          <a:cs typeface="Arial"/>
                        </a:rPr>
                        <a:t>t</a:t>
                      </a:r>
                      <a:r>
                        <a:rPr sz="800" spc="-10" dirty="0">
                          <a:latin typeface="Arial"/>
                          <a:cs typeface="Arial"/>
                        </a:rPr>
                        <a:t>a</a:t>
                      </a:r>
                      <a:r>
                        <a:rPr sz="800" spc="15" dirty="0">
                          <a:latin typeface="Arial"/>
                          <a:cs typeface="Arial"/>
                        </a:rPr>
                        <a:t>u</a:t>
                      </a:r>
                      <a:r>
                        <a:rPr sz="800" spc="-10" dirty="0">
                          <a:latin typeface="Arial"/>
                          <a:cs typeface="Arial"/>
                        </a:rPr>
                        <a:t>gh</a:t>
                      </a:r>
                      <a:r>
                        <a:rPr sz="800" dirty="0">
                          <a:latin typeface="Arial"/>
                          <a:cs typeface="Arial"/>
                        </a:rPr>
                        <a:t>t</a:t>
                      </a:r>
                      <a:r>
                        <a:rPr sz="800" spc="85" dirty="0">
                          <a:latin typeface="Arial"/>
                          <a:cs typeface="Arial"/>
                        </a:rPr>
                        <a:t> </a:t>
                      </a:r>
                      <a:r>
                        <a:rPr sz="800" spc="-10" dirty="0">
                          <a:latin typeface="Arial"/>
                          <a:cs typeface="Arial"/>
                        </a:rPr>
                        <a:t>i</a:t>
                      </a:r>
                      <a:r>
                        <a:rPr sz="800" dirty="0">
                          <a:latin typeface="Arial"/>
                          <a:cs typeface="Arial"/>
                        </a:rPr>
                        <a:t>n </a:t>
                      </a:r>
                      <a:r>
                        <a:rPr sz="800" spc="15" dirty="0">
                          <a:latin typeface="Arial"/>
                          <a:cs typeface="Arial"/>
                        </a:rPr>
                        <a:t>t</a:t>
                      </a:r>
                      <a:r>
                        <a:rPr sz="800" spc="-10" dirty="0">
                          <a:latin typeface="Arial"/>
                          <a:cs typeface="Arial"/>
                        </a:rPr>
                        <a:t>e</a:t>
                      </a:r>
                      <a:r>
                        <a:rPr sz="800" spc="-35" dirty="0">
                          <a:latin typeface="Arial"/>
                          <a:cs typeface="Arial"/>
                        </a:rPr>
                        <a:t>a</a:t>
                      </a:r>
                      <a:r>
                        <a:rPr sz="800" spc="35" dirty="0">
                          <a:latin typeface="Arial"/>
                          <a:cs typeface="Arial"/>
                        </a:rPr>
                        <a:t>c</a:t>
                      </a:r>
                      <a:r>
                        <a:rPr sz="800" spc="15" dirty="0">
                          <a:latin typeface="Arial"/>
                          <a:cs typeface="Arial"/>
                        </a:rPr>
                        <a:t>h</a:t>
                      </a:r>
                      <a:r>
                        <a:rPr sz="800" spc="-35" dirty="0">
                          <a:latin typeface="Arial"/>
                          <a:cs typeface="Arial"/>
                        </a:rPr>
                        <a:t>e</a:t>
                      </a:r>
                      <a:r>
                        <a:rPr sz="800" dirty="0">
                          <a:latin typeface="Arial"/>
                          <a:cs typeface="Arial"/>
                        </a:rPr>
                        <a:t>r  </a:t>
                      </a:r>
                      <a:r>
                        <a:rPr sz="800" spc="-45" dirty="0">
                          <a:latin typeface="Arial"/>
                          <a:cs typeface="Arial"/>
                        </a:rPr>
                        <a:t> </a:t>
                      </a:r>
                      <a:r>
                        <a:rPr sz="800" spc="15" dirty="0">
                          <a:latin typeface="Arial"/>
                          <a:cs typeface="Arial"/>
                        </a:rPr>
                        <a:t>in</a:t>
                      </a:r>
                      <a:r>
                        <a:rPr sz="800" spc="-10" dirty="0">
                          <a:latin typeface="Arial"/>
                          <a:cs typeface="Arial"/>
                        </a:rPr>
                        <a:t>pu</a:t>
                      </a:r>
                      <a:r>
                        <a:rPr sz="800" dirty="0">
                          <a:latin typeface="Arial"/>
                          <a:cs typeface="Arial"/>
                        </a:rPr>
                        <a:t>t  </a:t>
                      </a:r>
                      <a:r>
                        <a:rPr sz="800" spc="-25" dirty="0">
                          <a:latin typeface="Arial"/>
                          <a:cs typeface="Arial"/>
                        </a:rPr>
                        <a:t> </a:t>
                      </a:r>
                      <a:r>
                        <a:rPr sz="800" spc="-10" dirty="0">
                          <a:latin typeface="Arial"/>
                          <a:cs typeface="Arial"/>
                        </a:rPr>
                        <a:t>a</a:t>
                      </a:r>
                      <a:r>
                        <a:rPr sz="800" spc="15" dirty="0">
                          <a:latin typeface="Arial"/>
                          <a:cs typeface="Arial"/>
                        </a:rPr>
                        <a:t>n</a:t>
                      </a:r>
                      <a:r>
                        <a:rPr sz="800" dirty="0">
                          <a:latin typeface="Arial"/>
                          <a:cs typeface="Arial"/>
                        </a:rPr>
                        <a:t>d  </a:t>
                      </a:r>
                      <a:r>
                        <a:rPr sz="800" spc="-55" dirty="0">
                          <a:latin typeface="Arial"/>
                          <a:cs typeface="Arial"/>
                        </a:rPr>
                        <a:t> </a:t>
                      </a:r>
                      <a:r>
                        <a:rPr sz="800" spc="15" dirty="0">
                          <a:latin typeface="Arial"/>
                          <a:cs typeface="Arial"/>
                        </a:rPr>
                        <a:t>th</a:t>
                      </a:r>
                      <a:r>
                        <a:rPr sz="800" spc="-35" dirty="0">
                          <a:latin typeface="Arial"/>
                          <a:cs typeface="Arial"/>
                        </a:rPr>
                        <a:t>a</a:t>
                      </a:r>
                      <a:r>
                        <a:rPr sz="800" dirty="0">
                          <a:latin typeface="Arial"/>
                          <a:cs typeface="Arial"/>
                        </a:rPr>
                        <a:t>t  </a:t>
                      </a:r>
                      <a:r>
                        <a:rPr sz="800" spc="-50" dirty="0">
                          <a:latin typeface="Arial"/>
                          <a:cs typeface="Arial"/>
                        </a:rPr>
                        <a:t> </a:t>
                      </a:r>
                      <a:r>
                        <a:rPr sz="800" spc="15" dirty="0">
                          <a:latin typeface="Arial"/>
                          <a:cs typeface="Arial"/>
                        </a:rPr>
                        <a:t>th</a:t>
                      </a:r>
                      <a:r>
                        <a:rPr sz="800" spc="-10" dirty="0">
                          <a:latin typeface="Arial"/>
                          <a:cs typeface="Arial"/>
                        </a:rPr>
                        <a:t>ey </a:t>
                      </a:r>
                      <a:r>
                        <a:rPr sz="800" dirty="0">
                          <a:latin typeface="Arial"/>
                          <a:cs typeface="Arial"/>
                        </a:rPr>
                        <a:t>w</a:t>
                      </a:r>
                      <a:r>
                        <a:rPr sz="800" spc="-10" dirty="0">
                          <a:latin typeface="Arial"/>
                          <a:cs typeface="Arial"/>
                        </a:rPr>
                        <a:t>e</a:t>
                      </a:r>
                      <a:r>
                        <a:rPr sz="800" spc="20" dirty="0">
                          <a:latin typeface="Arial"/>
                          <a:cs typeface="Arial"/>
                        </a:rPr>
                        <a:t>r</a:t>
                      </a:r>
                      <a:r>
                        <a:rPr sz="800" dirty="0">
                          <a:latin typeface="Arial"/>
                          <a:cs typeface="Arial"/>
                        </a:rPr>
                        <a:t>e</a:t>
                      </a:r>
                      <a:r>
                        <a:rPr sz="800" spc="55" dirty="0">
                          <a:latin typeface="Arial"/>
                          <a:cs typeface="Arial"/>
                        </a:rPr>
                        <a:t> </a:t>
                      </a:r>
                      <a:r>
                        <a:rPr sz="800" spc="-10" dirty="0">
                          <a:latin typeface="Arial"/>
                          <a:cs typeface="Arial"/>
                        </a:rPr>
                        <a:t>e</a:t>
                      </a:r>
                      <a:r>
                        <a:rPr sz="800" spc="15" dirty="0">
                          <a:latin typeface="Arial"/>
                          <a:cs typeface="Arial"/>
                        </a:rPr>
                        <a:t>ng</a:t>
                      </a:r>
                      <a:r>
                        <a:rPr sz="800" spc="-10" dirty="0">
                          <a:latin typeface="Arial"/>
                          <a:cs typeface="Arial"/>
                        </a:rPr>
                        <a:t>a</a:t>
                      </a:r>
                      <a:r>
                        <a:rPr sz="800" spc="15" dirty="0">
                          <a:latin typeface="Arial"/>
                          <a:cs typeface="Arial"/>
                        </a:rPr>
                        <a:t>g</a:t>
                      </a:r>
                      <a:r>
                        <a:rPr sz="800" spc="-10" dirty="0">
                          <a:latin typeface="Arial"/>
                          <a:cs typeface="Arial"/>
                        </a:rPr>
                        <a:t>e</a:t>
                      </a:r>
                      <a:r>
                        <a:rPr sz="800" dirty="0">
                          <a:latin typeface="Arial"/>
                          <a:cs typeface="Arial"/>
                        </a:rPr>
                        <a:t>d</a:t>
                      </a:r>
                      <a:r>
                        <a:rPr sz="800" spc="55" dirty="0">
                          <a:latin typeface="Arial"/>
                          <a:cs typeface="Arial"/>
                        </a:rPr>
                        <a:t> </a:t>
                      </a:r>
                      <a:r>
                        <a:rPr sz="800" spc="15" dirty="0">
                          <a:latin typeface="Arial"/>
                          <a:cs typeface="Arial"/>
                        </a:rPr>
                        <a:t>i</a:t>
                      </a:r>
                      <a:r>
                        <a:rPr sz="800" dirty="0">
                          <a:latin typeface="Arial"/>
                          <a:cs typeface="Arial"/>
                        </a:rPr>
                        <a:t>n</a:t>
                      </a:r>
                      <a:r>
                        <a:rPr sz="800" spc="55" dirty="0">
                          <a:latin typeface="Arial"/>
                          <a:cs typeface="Arial"/>
                        </a:rPr>
                        <a:t> </a:t>
                      </a:r>
                      <a:r>
                        <a:rPr sz="800" spc="15" dirty="0">
                          <a:latin typeface="Arial"/>
                          <a:cs typeface="Arial"/>
                        </a:rPr>
                        <a:t>u</a:t>
                      </a:r>
                      <a:r>
                        <a:rPr sz="800" spc="-10" dirty="0">
                          <a:latin typeface="Arial"/>
                          <a:cs typeface="Arial"/>
                        </a:rPr>
                        <a:t>n</a:t>
                      </a:r>
                      <a:r>
                        <a:rPr sz="800" spc="15" dirty="0">
                          <a:latin typeface="Arial"/>
                          <a:cs typeface="Arial"/>
                        </a:rPr>
                        <a:t>d</a:t>
                      </a:r>
                      <a:r>
                        <a:rPr sz="800" spc="-10" dirty="0">
                          <a:latin typeface="Arial"/>
                          <a:cs typeface="Arial"/>
                        </a:rPr>
                        <a:t>e</a:t>
                      </a:r>
                      <a:r>
                        <a:rPr sz="800" dirty="0">
                          <a:latin typeface="Arial"/>
                          <a:cs typeface="Arial"/>
                        </a:rPr>
                        <a:t>r</a:t>
                      </a:r>
                      <a:r>
                        <a:rPr sz="800" spc="85" dirty="0">
                          <a:latin typeface="Arial"/>
                          <a:cs typeface="Arial"/>
                        </a:rPr>
                        <a:t> </a:t>
                      </a:r>
                      <a:r>
                        <a:rPr sz="800" spc="-10" dirty="0">
                          <a:latin typeface="Arial"/>
                          <a:cs typeface="Arial"/>
                        </a:rPr>
                        <a:t>g</a:t>
                      </a:r>
                      <a:r>
                        <a:rPr sz="800" spc="15" dirty="0">
                          <a:latin typeface="Arial"/>
                          <a:cs typeface="Arial"/>
                        </a:rPr>
                        <a:t>u</a:t>
                      </a:r>
                      <a:r>
                        <a:rPr sz="800" spc="-10" dirty="0">
                          <a:latin typeface="Arial"/>
                          <a:cs typeface="Arial"/>
                        </a:rPr>
                        <a:t>i</a:t>
                      </a:r>
                      <a:r>
                        <a:rPr sz="800" spc="15" dirty="0">
                          <a:latin typeface="Arial"/>
                          <a:cs typeface="Arial"/>
                        </a:rPr>
                        <a:t>d</a:t>
                      </a:r>
                      <a:r>
                        <a:rPr sz="800" spc="-10" dirty="0">
                          <a:latin typeface="Arial"/>
                          <a:cs typeface="Arial"/>
                        </a:rPr>
                        <a:t>ed p</a:t>
                      </a:r>
                      <a:r>
                        <a:rPr sz="800" spc="20" dirty="0">
                          <a:latin typeface="Arial"/>
                          <a:cs typeface="Arial"/>
                        </a:rPr>
                        <a:t>r</a:t>
                      </a:r>
                      <a:r>
                        <a:rPr sz="800" spc="-35" dirty="0">
                          <a:latin typeface="Arial"/>
                          <a:cs typeface="Arial"/>
                        </a:rPr>
                        <a:t>a</a:t>
                      </a:r>
                      <a:r>
                        <a:rPr sz="800" spc="10" dirty="0">
                          <a:latin typeface="Arial"/>
                          <a:cs typeface="Arial"/>
                        </a:rPr>
                        <a:t>c</a:t>
                      </a:r>
                      <a:r>
                        <a:rPr sz="800" spc="-5" dirty="0">
                          <a:latin typeface="Arial"/>
                          <a:cs typeface="Arial"/>
                        </a:rPr>
                        <a:t>t</a:t>
                      </a:r>
                      <a:r>
                        <a:rPr sz="800" spc="-10" dirty="0">
                          <a:latin typeface="Arial"/>
                          <a:cs typeface="Arial"/>
                        </a:rPr>
                        <a:t>i</a:t>
                      </a:r>
                      <a:r>
                        <a:rPr sz="800" spc="35" dirty="0">
                          <a:latin typeface="Arial"/>
                          <a:cs typeface="Arial"/>
                        </a:rPr>
                        <a:t>c</a:t>
                      </a:r>
                      <a:r>
                        <a:rPr sz="800" dirty="0">
                          <a:latin typeface="Arial"/>
                          <a:cs typeface="Arial"/>
                        </a:rPr>
                        <a:t>e</a:t>
                      </a:r>
                      <a:endParaRPr sz="800">
                        <a:latin typeface="Arial"/>
                        <a:cs typeface="Arial"/>
                      </a:endParaRPr>
                    </a:p>
                    <a:p>
                      <a:pPr marL="291465" marR="57785" indent="-228600" algn="just">
                        <a:lnSpc>
                          <a:spcPct val="93300"/>
                        </a:lnSpc>
                        <a:spcBef>
                          <a:spcPts val="40"/>
                        </a:spcBef>
                        <a:buFont typeface="Symbol"/>
                        <a:buChar char=""/>
                        <a:tabLst>
                          <a:tab pos="292100" algn="l"/>
                        </a:tabLst>
                      </a:pPr>
                      <a:r>
                        <a:rPr sz="800" dirty="0">
                          <a:latin typeface="Arial"/>
                          <a:cs typeface="Arial"/>
                        </a:rPr>
                        <a:t>A</a:t>
                      </a:r>
                      <a:r>
                        <a:rPr sz="800" spc="10" dirty="0">
                          <a:latin typeface="Arial"/>
                          <a:cs typeface="Arial"/>
                        </a:rPr>
                        <a:t>ss</a:t>
                      </a:r>
                      <a:r>
                        <a:rPr sz="800" spc="-35" dirty="0">
                          <a:latin typeface="Arial"/>
                          <a:cs typeface="Arial"/>
                        </a:rPr>
                        <a:t>e</a:t>
                      </a:r>
                      <a:r>
                        <a:rPr sz="800" spc="10" dirty="0">
                          <a:latin typeface="Arial"/>
                          <a:cs typeface="Arial"/>
                        </a:rPr>
                        <a:t>ssm</a:t>
                      </a:r>
                      <a:r>
                        <a:rPr sz="800" spc="-10" dirty="0">
                          <a:latin typeface="Arial"/>
                          <a:cs typeface="Arial"/>
                        </a:rPr>
                        <a:t>e</a:t>
                      </a:r>
                      <a:r>
                        <a:rPr sz="800" spc="15" dirty="0">
                          <a:latin typeface="Arial"/>
                          <a:cs typeface="Arial"/>
                        </a:rPr>
                        <a:t>n</a:t>
                      </a:r>
                      <a:r>
                        <a:rPr sz="800" dirty="0">
                          <a:latin typeface="Arial"/>
                          <a:cs typeface="Arial"/>
                        </a:rPr>
                        <a:t>t</a:t>
                      </a:r>
                      <a:r>
                        <a:rPr sz="800" spc="35" dirty="0">
                          <a:latin typeface="Arial"/>
                          <a:cs typeface="Arial"/>
                        </a:rPr>
                        <a:t> </a:t>
                      </a:r>
                      <a:r>
                        <a:rPr sz="800" spc="10" dirty="0">
                          <a:latin typeface="Arial"/>
                          <a:cs typeface="Arial"/>
                        </a:rPr>
                        <a:t>m</a:t>
                      </a:r>
                      <a:r>
                        <a:rPr sz="800" spc="-10" dirty="0">
                          <a:latin typeface="Arial"/>
                          <a:cs typeface="Arial"/>
                        </a:rPr>
                        <a:t>e</a:t>
                      </a:r>
                      <a:r>
                        <a:rPr sz="800" spc="-35" dirty="0">
                          <a:latin typeface="Arial"/>
                          <a:cs typeface="Arial"/>
                        </a:rPr>
                        <a:t>a</a:t>
                      </a:r>
                      <a:r>
                        <a:rPr sz="800" spc="35" dirty="0">
                          <a:latin typeface="Arial"/>
                          <a:cs typeface="Arial"/>
                        </a:rPr>
                        <a:t>s</a:t>
                      </a:r>
                      <a:r>
                        <a:rPr sz="800" spc="-10" dirty="0">
                          <a:latin typeface="Arial"/>
                          <a:cs typeface="Arial"/>
                        </a:rPr>
                        <a:t>u</a:t>
                      </a:r>
                      <a:r>
                        <a:rPr sz="800" spc="20" dirty="0">
                          <a:latin typeface="Arial"/>
                          <a:cs typeface="Arial"/>
                        </a:rPr>
                        <a:t>r</a:t>
                      </a:r>
                      <a:r>
                        <a:rPr sz="800" dirty="0">
                          <a:latin typeface="Arial"/>
                          <a:cs typeface="Arial"/>
                        </a:rPr>
                        <a:t>e</a:t>
                      </a:r>
                      <a:r>
                        <a:rPr sz="800" spc="30" dirty="0">
                          <a:latin typeface="Arial"/>
                          <a:cs typeface="Arial"/>
                        </a:rPr>
                        <a:t> </a:t>
                      </a:r>
                      <a:r>
                        <a:rPr sz="800" spc="15" dirty="0">
                          <a:latin typeface="Arial"/>
                          <a:cs typeface="Arial"/>
                        </a:rPr>
                        <a:t>d</a:t>
                      </a:r>
                      <a:r>
                        <a:rPr sz="800" spc="-10" dirty="0">
                          <a:latin typeface="Arial"/>
                          <a:cs typeface="Arial"/>
                        </a:rPr>
                        <a:t>o</a:t>
                      </a:r>
                      <a:r>
                        <a:rPr sz="800" spc="-35" dirty="0">
                          <a:latin typeface="Arial"/>
                          <a:cs typeface="Arial"/>
                        </a:rPr>
                        <a:t>e</a:t>
                      </a:r>
                      <a:r>
                        <a:rPr sz="800" dirty="0">
                          <a:latin typeface="Arial"/>
                          <a:cs typeface="Arial"/>
                        </a:rPr>
                        <a:t>s</a:t>
                      </a:r>
                      <a:r>
                        <a:rPr sz="800" spc="50" dirty="0">
                          <a:latin typeface="Arial"/>
                          <a:cs typeface="Arial"/>
                        </a:rPr>
                        <a:t> </a:t>
                      </a:r>
                      <a:r>
                        <a:rPr sz="800" spc="15" dirty="0">
                          <a:latin typeface="Arial"/>
                          <a:cs typeface="Arial"/>
                        </a:rPr>
                        <a:t>n</a:t>
                      </a:r>
                      <a:r>
                        <a:rPr sz="800" spc="-10" dirty="0">
                          <a:latin typeface="Arial"/>
                          <a:cs typeface="Arial"/>
                        </a:rPr>
                        <a:t>ot </a:t>
                      </a:r>
                      <a:r>
                        <a:rPr sz="800" spc="10" dirty="0">
                          <a:latin typeface="Arial"/>
                          <a:cs typeface="Arial"/>
                        </a:rPr>
                        <a:t>s</a:t>
                      </a:r>
                      <a:r>
                        <a:rPr sz="800" spc="-10" dirty="0">
                          <a:latin typeface="Arial"/>
                          <a:cs typeface="Arial"/>
                        </a:rPr>
                        <a:t>up</a:t>
                      </a:r>
                      <a:r>
                        <a:rPr sz="800" spc="15" dirty="0">
                          <a:latin typeface="Arial"/>
                          <a:cs typeface="Arial"/>
                        </a:rPr>
                        <a:t>p</a:t>
                      </a:r>
                      <a:r>
                        <a:rPr sz="800" spc="-10" dirty="0">
                          <a:latin typeface="Arial"/>
                          <a:cs typeface="Arial"/>
                        </a:rPr>
                        <a:t>o</a:t>
                      </a:r>
                      <a:r>
                        <a:rPr sz="800" dirty="0">
                          <a:latin typeface="Arial"/>
                          <a:cs typeface="Arial"/>
                        </a:rPr>
                        <a:t>rt </a:t>
                      </a:r>
                      <a:r>
                        <a:rPr sz="800" spc="-20" dirty="0">
                          <a:latin typeface="Arial"/>
                          <a:cs typeface="Arial"/>
                        </a:rPr>
                        <a:t> </a:t>
                      </a:r>
                      <a:r>
                        <a:rPr sz="800" spc="15" dirty="0">
                          <a:latin typeface="Arial"/>
                          <a:cs typeface="Arial"/>
                        </a:rPr>
                        <a:t>th</a:t>
                      </a:r>
                      <a:r>
                        <a:rPr sz="800" dirty="0">
                          <a:latin typeface="Arial"/>
                          <a:cs typeface="Arial"/>
                        </a:rPr>
                        <a:t>e  </a:t>
                      </a:r>
                      <a:r>
                        <a:rPr sz="800" spc="-35" dirty="0">
                          <a:latin typeface="Arial"/>
                          <a:cs typeface="Arial"/>
                        </a:rPr>
                        <a:t>a</a:t>
                      </a:r>
                      <a:r>
                        <a:rPr sz="800" spc="10" dirty="0">
                          <a:latin typeface="Arial"/>
                          <a:cs typeface="Arial"/>
                        </a:rPr>
                        <a:t>c</a:t>
                      </a:r>
                      <a:r>
                        <a:rPr sz="800" spc="15" dirty="0">
                          <a:latin typeface="Arial"/>
                          <a:cs typeface="Arial"/>
                        </a:rPr>
                        <a:t>q</a:t>
                      </a:r>
                      <a:r>
                        <a:rPr sz="800" spc="-10" dirty="0">
                          <a:latin typeface="Arial"/>
                          <a:cs typeface="Arial"/>
                        </a:rPr>
                        <a:t>ui</a:t>
                      </a:r>
                      <a:r>
                        <a:rPr sz="800" spc="10" dirty="0">
                          <a:latin typeface="Arial"/>
                          <a:cs typeface="Arial"/>
                        </a:rPr>
                        <a:t>s</a:t>
                      </a:r>
                      <a:r>
                        <a:rPr sz="800" spc="15" dirty="0">
                          <a:latin typeface="Arial"/>
                          <a:cs typeface="Arial"/>
                        </a:rPr>
                        <a:t>i</a:t>
                      </a:r>
                      <a:r>
                        <a:rPr sz="800" spc="-5" dirty="0">
                          <a:latin typeface="Arial"/>
                          <a:cs typeface="Arial"/>
                        </a:rPr>
                        <a:t>t</a:t>
                      </a:r>
                      <a:r>
                        <a:rPr sz="800" spc="15" dirty="0">
                          <a:latin typeface="Arial"/>
                          <a:cs typeface="Arial"/>
                        </a:rPr>
                        <a:t>i</a:t>
                      </a:r>
                      <a:r>
                        <a:rPr sz="800" spc="-10" dirty="0">
                          <a:latin typeface="Arial"/>
                          <a:cs typeface="Arial"/>
                        </a:rPr>
                        <a:t>o</a:t>
                      </a:r>
                      <a:r>
                        <a:rPr sz="800" dirty="0">
                          <a:latin typeface="Arial"/>
                          <a:cs typeface="Arial"/>
                        </a:rPr>
                        <a:t>n  </a:t>
                      </a:r>
                      <a:r>
                        <a:rPr sz="800" spc="-35" dirty="0">
                          <a:latin typeface="Arial"/>
                          <a:cs typeface="Arial"/>
                        </a:rPr>
                        <a:t>o</a:t>
                      </a:r>
                      <a:r>
                        <a:rPr sz="800" dirty="0">
                          <a:latin typeface="Arial"/>
                          <a:cs typeface="Arial"/>
                        </a:rPr>
                        <a:t>f </a:t>
                      </a:r>
                      <a:r>
                        <a:rPr sz="800" spc="5" dirty="0">
                          <a:latin typeface="Arial"/>
                          <a:cs typeface="Arial"/>
                        </a:rPr>
                        <a:t> </a:t>
                      </a:r>
                      <a:r>
                        <a:rPr sz="800" spc="15" dirty="0">
                          <a:latin typeface="Arial"/>
                          <a:cs typeface="Arial"/>
                        </a:rPr>
                        <a:t>th</a:t>
                      </a:r>
                      <a:r>
                        <a:rPr sz="800" dirty="0">
                          <a:latin typeface="Arial"/>
                          <a:cs typeface="Arial"/>
                        </a:rPr>
                        <a:t>e </a:t>
                      </a:r>
                      <a:r>
                        <a:rPr sz="800" spc="15" dirty="0">
                          <a:latin typeface="Arial"/>
                          <a:cs typeface="Arial"/>
                        </a:rPr>
                        <a:t>n</a:t>
                      </a:r>
                      <a:r>
                        <a:rPr sz="800" spc="-10" dirty="0">
                          <a:latin typeface="Arial"/>
                          <a:cs typeface="Arial"/>
                        </a:rPr>
                        <a:t>e</a:t>
                      </a:r>
                      <a:r>
                        <a:rPr sz="800" dirty="0">
                          <a:latin typeface="Arial"/>
                          <a:cs typeface="Arial"/>
                        </a:rPr>
                        <a:t>w  </a:t>
                      </a:r>
                      <a:r>
                        <a:rPr sz="800" spc="55" dirty="0">
                          <a:latin typeface="Arial"/>
                          <a:cs typeface="Arial"/>
                        </a:rPr>
                        <a:t> </a:t>
                      </a:r>
                      <a:r>
                        <a:rPr sz="800" spc="10" dirty="0">
                          <a:latin typeface="Arial"/>
                          <a:cs typeface="Arial"/>
                        </a:rPr>
                        <a:t>s</a:t>
                      </a:r>
                      <a:r>
                        <a:rPr sz="800" spc="-15" dirty="0">
                          <a:latin typeface="Arial"/>
                          <a:cs typeface="Arial"/>
                        </a:rPr>
                        <a:t>k</a:t>
                      </a:r>
                      <a:r>
                        <a:rPr sz="800" spc="15" dirty="0">
                          <a:latin typeface="Arial"/>
                          <a:cs typeface="Arial"/>
                        </a:rPr>
                        <a:t>i</a:t>
                      </a:r>
                      <a:r>
                        <a:rPr sz="800" spc="-10" dirty="0">
                          <a:latin typeface="Arial"/>
                          <a:cs typeface="Arial"/>
                        </a:rPr>
                        <a:t>l</a:t>
                      </a:r>
                      <a:r>
                        <a:rPr sz="800" dirty="0">
                          <a:latin typeface="Arial"/>
                          <a:cs typeface="Arial"/>
                        </a:rPr>
                        <a:t>l  </a:t>
                      </a:r>
                      <a:r>
                        <a:rPr sz="800" spc="65" dirty="0">
                          <a:latin typeface="Arial"/>
                          <a:cs typeface="Arial"/>
                        </a:rPr>
                        <a:t> </a:t>
                      </a:r>
                      <a:r>
                        <a:rPr sz="800" spc="-10" dirty="0">
                          <a:latin typeface="Arial"/>
                          <a:cs typeface="Arial"/>
                        </a:rPr>
                        <a:t>o</a:t>
                      </a:r>
                      <a:r>
                        <a:rPr sz="800" dirty="0">
                          <a:latin typeface="Arial"/>
                          <a:cs typeface="Arial"/>
                        </a:rPr>
                        <a:t>r  </a:t>
                      </a:r>
                      <a:r>
                        <a:rPr sz="800" spc="50" dirty="0">
                          <a:latin typeface="Arial"/>
                          <a:cs typeface="Arial"/>
                        </a:rPr>
                        <a:t> </a:t>
                      </a:r>
                      <a:r>
                        <a:rPr sz="800" spc="35" dirty="0">
                          <a:latin typeface="Arial"/>
                          <a:cs typeface="Arial"/>
                        </a:rPr>
                        <a:t>c</a:t>
                      </a:r>
                      <a:r>
                        <a:rPr sz="800" spc="-10" dirty="0">
                          <a:latin typeface="Arial"/>
                          <a:cs typeface="Arial"/>
                        </a:rPr>
                        <a:t>on</a:t>
                      </a:r>
                      <a:r>
                        <a:rPr sz="800" spc="35" dirty="0">
                          <a:latin typeface="Arial"/>
                          <a:cs typeface="Arial"/>
                        </a:rPr>
                        <a:t>c</a:t>
                      </a:r>
                      <a:r>
                        <a:rPr sz="800" spc="-10" dirty="0">
                          <a:latin typeface="Arial"/>
                          <a:cs typeface="Arial"/>
                        </a:rPr>
                        <a:t>ep</a:t>
                      </a:r>
                      <a:r>
                        <a:rPr sz="800" dirty="0">
                          <a:latin typeface="Arial"/>
                          <a:cs typeface="Arial"/>
                        </a:rPr>
                        <a:t>t  </a:t>
                      </a:r>
                      <a:r>
                        <a:rPr sz="800" spc="70" dirty="0">
                          <a:latin typeface="Arial"/>
                          <a:cs typeface="Arial"/>
                        </a:rPr>
                        <a:t> </a:t>
                      </a:r>
                      <a:r>
                        <a:rPr sz="800" spc="-10" dirty="0">
                          <a:latin typeface="Arial"/>
                          <a:cs typeface="Arial"/>
                        </a:rPr>
                        <a:t>a</a:t>
                      </a:r>
                      <a:r>
                        <a:rPr sz="800" dirty="0">
                          <a:latin typeface="Arial"/>
                          <a:cs typeface="Arial"/>
                        </a:rPr>
                        <a:t>t  </a:t>
                      </a:r>
                      <a:r>
                        <a:rPr sz="800" spc="95" dirty="0">
                          <a:latin typeface="Arial"/>
                          <a:cs typeface="Arial"/>
                        </a:rPr>
                        <a:t> </a:t>
                      </a:r>
                      <a:r>
                        <a:rPr sz="800" dirty="0">
                          <a:latin typeface="Arial"/>
                          <a:cs typeface="Arial"/>
                        </a:rPr>
                        <a:t>a </a:t>
                      </a:r>
                      <a:r>
                        <a:rPr sz="800" spc="-15" dirty="0">
                          <a:latin typeface="Arial"/>
                          <a:cs typeface="Arial"/>
                        </a:rPr>
                        <a:t>m</a:t>
                      </a:r>
                      <a:r>
                        <a:rPr sz="800" spc="15" dirty="0">
                          <a:latin typeface="Arial"/>
                          <a:cs typeface="Arial"/>
                        </a:rPr>
                        <a:t>i</a:t>
                      </a:r>
                      <a:r>
                        <a:rPr sz="800" spc="-10" dirty="0">
                          <a:latin typeface="Arial"/>
                          <a:cs typeface="Arial"/>
                        </a:rPr>
                        <a:t>n</a:t>
                      </a:r>
                      <a:r>
                        <a:rPr sz="800" spc="15" dirty="0">
                          <a:latin typeface="Arial"/>
                          <a:cs typeface="Arial"/>
                        </a:rPr>
                        <a:t>i</a:t>
                      </a:r>
                      <a:r>
                        <a:rPr sz="800" spc="-15" dirty="0">
                          <a:latin typeface="Arial"/>
                          <a:cs typeface="Arial"/>
                        </a:rPr>
                        <a:t>m</a:t>
                      </a:r>
                      <a:r>
                        <a:rPr sz="800" spc="15" dirty="0">
                          <a:latin typeface="Arial"/>
                          <a:cs typeface="Arial"/>
                        </a:rPr>
                        <a:t>u</a:t>
                      </a:r>
                      <a:r>
                        <a:rPr sz="800" dirty="0">
                          <a:latin typeface="Arial"/>
                          <a:cs typeface="Arial"/>
                        </a:rPr>
                        <a:t>m</a:t>
                      </a:r>
                      <a:r>
                        <a:rPr sz="800" spc="5" dirty="0">
                          <a:latin typeface="Arial"/>
                          <a:cs typeface="Arial"/>
                        </a:rPr>
                        <a:t> </a:t>
                      </a:r>
                      <a:r>
                        <a:rPr sz="800" spc="-10" dirty="0">
                          <a:latin typeface="Arial"/>
                          <a:cs typeface="Arial"/>
                        </a:rPr>
                        <a:t>8</a:t>
                      </a:r>
                      <a:r>
                        <a:rPr sz="800" spc="15" dirty="0">
                          <a:latin typeface="Arial"/>
                          <a:cs typeface="Arial"/>
                        </a:rPr>
                        <a:t>0</a:t>
                      </a:r>
                      <a:r>
                        <a:rPr sz="800" dirty="0">
                          <a:latin typeface="Arial"/>
                          <a:cs typeface="Arial"/>
                        </a:rPr>
                        <a:t>%</a:t>
                      </a:r>
                      <a:r>
                        <a:rPr sz="800" spc="5" dirty="0">
                          <a:latin typeface="Arial"/>
                          <a:cs typeface="Arial"/>
                        </a:rPr>
                        <a:t> </a:t>
                      </a:r>
                      <a:r>
                        <a:rPr sz="800" spc="15" dirty="0">
                          <a:latin typeface="Arial"/>
                          <a:cs typeface="Arial"/>
                        </a:rPr>
                        <a:t>l</a:t>
                      </a:r>
                      <a:r>
                        <a:rPr sz="800" spc="-10" dirty="0">
                          <a:latin typeface="Arial"/>
                          <a:cs typeface="Arial"/>
                        </a:rPr>
                        <a:t>e</a:t>
                      </a:r>
                      <a:r>
                        <a:rPr sz="800" spc="10" dirty="0">
                          <a:latin typeface="Arial"/>
                          <a:cs typeface="Arial"/>
                        </a:rPr>
                        <a:t>v</a:t>
                      </a:r>
                      <a:r>
                        <a:rPr sz="800" spc="-10" dirty="0">
                          <a:latin typeface="Arial"/>
                          <a:cs typeface="Arial"/>
                        </a:rPr>
                        <a:t>el</a:t>
                      </a:r>
                      <a:r>
                        <a:rPr sz="800" dirty="0">
                          <a:latin typeface="Arial"/>
                          <a:cs typeface="Arial"/>
                        </a:rPr>
                        <a:t>.</a:t>
                      </a:r>
                      <a:endParaRPr sz="800">
                        <a:latin typeface="Arial"/>
                        <a:cs typeface="Arial"/>
                      </a:endParaRPr>
                    </a:p>
                    <a:p>
                      <a:pPr marL="291465" marR="61594" indent="-228600" algn="just">
                        <a:lnSpc>
                          <a:spcPct val="93800"/>
                        </a:lnSpc>
                        <a:spcBef>
                          <a:spcPts val="35"/>
                        </a:spcBef>
                        <a:buFont typeface="Symbol"/>
                        <a:buChar char=""/>
                        <a:tabLst>
                          <a:tab pos="292100" algn="l"/>
                        </a:tabLst>
                      </a:pPr>
                      <a:r>
                        <a:rPr sz="800" spc="15" dirty="0">
                          <a:latin typeface="Arial"/>
                          <a:cs typeface="Arial"/>
                        </a:rPr>
                        <a:t>L</a:t>
                      </a:r>
                      <a:r>
                        <a:rPr sz="800" spc="-35" dirty="0">
                          <a:latin typeface="Arial"/>
                          <a:cs typeface="Arial"/>
                        </a:rPr>
                        <a:t>e</a:t>
                      </a:r>
                      <a:r>
                        <a:rPr sz="800" spc="10" dirty="0">
                          <a:latin typeface="Arial"/>
                          <a:cs typeface="Arial"/>
                        </a:rPr>
                        <a:t>s</a:t>
                      </a:r>
                      <a:r>
                        <a:rPr sz="800" spc="35" dirty="0">
                          <a:latin typeface="Arial"/>
                          <a:cs typeface="Arial"/>
                        </a:rPr>
                        <a:t>s</a:t>
                      </a:r>
                      <a:r>
                        <a:rPr sz="800" spc="-35" dirty="0">
                          <a:latin typeface="Arial"/>
                          <a:cs typeface="Arial"/>
                        </a:rPr>
                        <a:t>o</a:t>
                      </a:r>
                      <a:r>
                        <a:rPr sz="800" dirty="0">
                          <a:latin typeface="Arial"/>
                          <a:cs typeface="Arial"/>
                        </a:rPr>
                        <a:t>n  </a:t>
                      </a:r>
                      <a:r>
                        <a:rPr sz="800" spc="90" dirty="0">
                          <a:latin typeface="Arial"/>
                          <a:cs typeface="Arial"/>
                        </a:rPr>
                        <a:t> </a:t>
                      </a:r>
                      <a:r>
                        <a:rPr sz="800" spc="-10" dirty="0">
                          <a:latin typeface="Arial"/>
                          <a:cs typeface="Arial"/>
                        </a:rPr>
                        <a:t>o</a:t>
                      </a:r>
                      <a:r>
                        <a:rPr sz="800" spc="15" dirty="0">
                          <a:latin typeface="Arial"/>
                          <a:cs typeface="Arial"/>
                        </a:rPr>
                        <a:t>bj</a:t>
                      </a:r>
                      <a:r>
                        <a:rPr sz="800" spc="-35" dirty="0">
                          <a:latin typeface="Arial"/>
                          <a:cs typeface="Arial"/>
                        </a:rPr>
                        <a:t>e</a:t>
                      </a:r>
                      <a:r>
                        <a:rPr sz="800" spc="10" dirty="0">
                          <a:latin typeface="Arial"/>
                          <a:cs typeface="Arial"/>
                        </a:rPr>
                        <a:t>c</a:t>
                      </a:r>
                      <a:r>
                        <a:rPr sz="800" spc="15" dirty="0">
                          <a:latin typeface="Arial"/>
                          <a:cs typeface="Arial"/>
                        </a:rPr>
                        <a:t>ti</a:t>
                      </a:r>
                      <a:r>
                        <a:rPr sz="800" spc="-15" dirty="0">
                          <a:latin typeface="Arial"/>
                          <a:cs typeface="Arial"/>
                        </a:rPr>
                        <a:t>v</a:t>
                      </a:r>
                      <a:r>
                        <a:rPr sz="800" dirty="0">
                          <a:latin typeface="Arial"/>
                          <a:cs typeface="Arial"/>
                        </a:rPr>
                        <a:t>e  </a:t>
                      </a:r>
                      <a:r>
                        <a:rPr sz="800" spc="90" dirty="0">
                          <a:latin typeface="Arial"/>
                          <a:cs typeface="Arial"/>
                        </a:rPr>
                        <a:t> </a:t>
                      </a:r>
                      <a:r>
                        <a:rPr sz="800" spc="-10" dirty="0">
                          <a:latin typeface="Arial"/>
                          <a:cs typeface="Arial"/>
                        </a:rPr>
                        <a:t>an</a:t>
                      </a:r>
                      <a:r>
                        <a:rPr sz="800" dirty="0">
                          <a:latin typeface="Arial"/>
                          <a:cs typeface="Arial"/>
                        </a:rPr>
                        <a:t>d  </a:t>
                      </a:r>
                      <a:r>
                        <a:rPr sz="800" spc="65" dirty="0">
                          <a:latin typeface="Arial"/>
                          <a:cs typeface="Arial"/>
                        </a:rPr>
                        <a:t> </a:t>
                      </a:r>
                      <a:r>
                        <a:rPr sz="800" spc="15" dirty="0">
                          <a:latin typeface="Arial"/>
                          <a:cs typeface="Arial"/>
                        </a:rPr>
                        <a:t>ind</a:t>
                      </a:r>
                      <a:r>
                        <a:rPr sz="800" spc="-30" dirty="0">
                          <a:latin typeface="Arial"/>
                          <a:cs typeface="Arial"/>
                        </a:rPr>
                        <a:t>e</a:t>
                      </a:r>
                      <a:r>
                        <a:rPr sz="800" dirty="0">
                          <a:latin typeface="Arial"/>
                          <a:cs typeface="Arial"/>
                        </a:rPr>
                        <a:t>- </a:t>
                      </a:r>
                      <a:r>
                        <a:rPr sz="800" spc="15" dirty="0">
                          <a:latin typeface="Arial"/>
                          <a:cs typeface="Arial"/>
                        </a:rPr>
                        <a:t>p</a:t>
                      </a:r>
                      <a:r>
                        <a:rPr sz="800" spc="-10" dirty="0">
                          <a:latin typeface="Arial"/>
                          <a:cs typeface="Arial"/>
                        </a:rPr>
                        <a:t>en</a:t>
                      </a:r>
                      <a:r>
                        <a:rPr sz="800" spc="15" dirty="0">
                          <a:latin typeface="Arial"/>
                          <a:cs typeface="Arial"/>
                        </a:rPr>
                        <a:t>d</a:t>
                      </a:r>
                      <a:r>
                        <a:rPr sz="800" spc="-10" dirty="0">
                          <a:latin typeface="Arial"/>
                          <a:cs typeface="Arial"/>
                        </a:rPr>
                        <a:t>en</a:t>
                      </a:r>
                      <a:r>
                        <a:rPr sz="800" dirty="0">
                          <a:latin typeface="Arial"/>
                          <a:cs typeface="Arial"/>
                        </a:rPr>
                        <a:t>t</a:t>
                      </a:r>
                      <a:r>
                        <a:rPr sz="800" spc="35" dirty="0">
                          <a:latin typeface="Arial"/>
                          <a:cs typeface="Arial"/>
                        </a:rPr>
                        <a:t> </a:t>
                      </a:r>
                      <a:r>
                        <a:rPr sz="800" spc="-10" dirty="0">
                          <a:latin typeface="Arial"/>
                          <a:cs typeface="Arial"/>
                        </a:rPr>
                        <a:t>p</a:t>
                      </a:r>
                      <a:r>
                        <a:rPr sz="800" spc="20" dirty="0">
                          <a:latin typeface="Arial"/>
                          <a:cs typeface="Arial"/>
                        </a:rPr>
                        <a:t>r</a:t>
                      </a:r>
                      <a:r>
                        <a:rPr sz="800" spc="-35" dirty="0">
                          <a:latin typeface="Arial"/>
                          <a:cs typeface="Arial"/>
                        </a:rPr>
                        <a:t>a</a:t>
                      </a:r>
                      <a:r>
                        <a:rPr sz="800" spc="10" dirty="0">
                          <a:latin typeface="Arial"/>
                          <a:cs typeface="Arial"/>
                        </a:rPr>
                        <a:t>c</a:t>
                      </a:r>
                      <a:r>
                        <a:rPr sz="800" spc="15" dirty="0">
                          <a:latin typeface="Arial"/>
                          <a:cs typeface="Arial"/>
                        </a:rPr>
                        <a:t>t</a:t>
                      </a:r>
                      <a:r>
                        <a:rPr sz="800" spc="-10" dirty="0">
                          <a:latin typeface="Arial"/>
                          <a:cs typeface="Arial"/>
                        </a:rPr>
                        <a:t>i</a:t>
                      </a:r>
                      <a:r>
                        <a:rPr sz="800" spc="35" dirty="0">
                          <a:latin typeface="Arial"/>
                          <a:cs typeface="Arial"/>
                        </a:rPr>
                        <a:t>c</a:t>
                      </a:r>
                      <a:r>
                        <a:rPr sz="800" dirty="0">
                          <a:latin typeface="Arial"/>
                          <a:cs typeface="Arial"/>
                        </a:rPr>
                        <a:t>e</a:t>
                      </a:r>
                      <a:r>
                        <a:rPr sz="800" spc="5" dirty="0">
                          <a:latin typeface="Arial"/>
                          <a:cs typeface="Arial"/>
                        </a:rPr>
                        <a:t> </a:t>
                      </a:r>
                      <a:r>
                        <a:rPr sz="800" spc="-35" dirty="0">
                          <a:latin typeface="Arial"/>
                          <a:cs typeface="Arial"/>
                        </a:rPr>
                        <a:t>a</a:t>
                      </a:r>
                      <a:r>
                        <a:rPr sz="800" spc="10" dirty="0">
                          <a:latin typeface="Arial"/>
                          <a:cs typeface="Arial"/>
                        </a:rPr>
                        <a:t>c</a:t>
                      </a:r>
                      <a:r>
                        <a:rPr sz="800" spc="-5" dirty="0">
                          <a:latin typeface="Arial"/>
                          <a:cs typeface="Arial"/>
                        </a:rPr>
                        <a:t>t</a:t>
                      </a:r>
                      <a:r>
                        <a:rPr sz="800" spc="15" dirty="0">
                          <a:latin typeface="Arial"/>
                          <a:cs typeface="Arial"/>
                        </a:rPr>
                        <a:t>i</a:t>
                      </a:r>
                      <a:r>
                        <a:rPr sz="800" spc="-15" dirty="0">
                          <a:latin typeface="Arial"/>
                          <a:cs typeface="Arial"/>
                        </a:rPr>
                        <a:t>v</a:t>
                      </a:r>
                      <a:r>
                        <a:rPr sz="800" spc="15" dirty="0">
                          <a:latin typeface="Arial"/>
                          <a:cs typeface="Arial"/>
                        </a:rPr>
                        <a:t>it</a:t>
                      </a:r>
                      <a:r>
                        <a:rPr sz="800" dirty="0">
                          <a:latin typeface="Arial"/>
                          <a:cs typeface="Arial"/>
                        </a:rPr>
                        <a:t>y</a:t>
                      </a:r>
                      <a:r>
                        <a:rPr sz="800" spc="5" dirty="0">
                          <a:latin typeface="Arial"/>
                          <a:cs typeface="Arial"/>
                        </a:rPr>
                        <a:t> </a:t>
                      </a:r>
                      <a:r>
                        <a:rPr sz="800" spc="15" dirty="0">
                          <a:latin typeface="Arial"/>
                          <a:cs typeface="Arial"/>
                        </a:rPr>
                        <a:t>d</a:t>
                      </a:r>
                      <a:r>
                        <a:rPr sz="800" dirty="0">
                          <a:latin typeface="Arial"/>
                          <a:cs typeface="Arial"/>
                        </a:rPr>
                        <a:t>o</a:t>
                      </a:r>
                      <a:r>
                        <a:rPr sz="800" spc="-15" dirty="0">
                          <a:latin typeface="Arial"/>
                          <a:cs typeface="Arial"/>
                        </a:rPr>
                        <a:t> </a:t>
                      </a:r>
                      <a:r>
                        <a:rPr sz="800" spc="15" dirty="0">
                          <a:latin typeface="Arial"/>
                          <a:cs typeface="Arial"/>
                        </a:rPr>
                        <a:t>n</a:t>
                      </a:r>
                      <a:r>
                        <a:rPr sz="800" spc="-10" dirty="0">
                          <a:latin typeface="Arial"/>
                          <a:cs typeface="Arial"/>
                        </a:rPr>
                        <a:t>ot </a:t>
                      </a:r>
                      <a:r>
                        <a:rPr sz="800" spc="10" dirty="0">
                          <a:latin typeface="Arial"/>
                          <a:cs typeface="Arial"/>
                        </a:rPr>
                        <a:t>c</a:t>
                      </a:r>
                      <a:r>
                        <a:rPr sz="800" spc="-35" dirty="0">
                          <a:latin typeface="Arial"/>
                          <a:cs typeface="Arial"/>
                        </a:rPr>
                        <a:t>o</a:t>
                      </a:r>
                      <a:r>
                        <a:rPr sz="800" dirty="0">
                          <a:latin typeface="Arial"/>
                          <a:cs typeface="Arial"/>
                        </a:rPr>
                        <a:t>r</a:t>
                      </a:r>
                      <a:r>
                        <a:rPr sz="800" spc="20" dirty="0">
                          <a:latin typeface="Arial"/>
                          <a:cs typeface="Arial"/>
                        </a:rPr>
                        <a:t>r</a:t>
                      </a:r>
                      <a:r>
                        <a:rPr sz="800" spc="-10" dirty="0">
                          <a:latin typeface="Arial"/>
                          <a:cs typeface="Arial"/>
                        </a:rPr>
                        <a:t>e</a:t>
                      </a:r>
                      <a:r>
                        <a:rPr sz="800" spc="15" dirty="0">
                          <a:latin typeface="Arial"/>
                          <a:cs typeface="Arial"/>
                        </a:rPr>
                        <a:t>l</a:t>
                      </a:r>
                      <a:r>
                        <a:rPr sz="800" spc="-10" dirty="0">
                          <a:latin typeface="Arial"/>
                          <a:cs typeface="Arial"/>
                        </a:rPr>
                        <a:t>a</a:t>
                      </a:r>
                      <a:r>
                        <a:rPr sz="800" spc="15" dirty="0">
                          <a:latin typeface="Arial"/>
                          <a:cs typeface="Arial"/>
                        </a:rPr>
                        <a:t>t</a:t>
                      </a:r>
                      <a:r>
                        <a:rPr sz="800" spc="-10" dirty="0">
                          <a:latin typeface="Arial"/>
                          <a:cs typeface="Arial"/>
                        </a:rPr>
                        <a:t>e.</a:t>
                      </a:r>
                      <a:endParaRPr sz="800">
                        <a:latin typeface="Arial"/>
                        <a:cs typeface="Arial"/>
                      </a:endParaRPr>
                    </a:p>
                    <a:p>
                      <a:pPr marL="291465" marR="60325" indent="-228600" algn="just">
                        <a:lnSpc>
                          <a:spcPct val="93300"/>
                        </a:lnSpc>
                        <a:spcBef>
                          <a:spcPts val="40"/>
                        </a:spcBef>
                        <a:buFont typeface="Symbol"/>
                        <a:buChar char=""/>
                        <a:tabLst>
                          <a:tab pos="292100" algn="l"/>
                        </a:tabLst>
                      </a:pPr>
                      <a:r>
                        <a:rPr sz="800" dirty="0">
                          <a:latin typeface="Arial"/>
                          <a:cs typeface="Arial"/>
                        </a:rPr>
                        <a:t>A</a:t>
                      </a:r>
                      <a:r>
                        <a:rPr sz="800" spc="10" dirty="0">
                          <a:latin typeface="Arial"/>
                          <a:cs typeface="Arial"/>
                        </a:rPr>
                        <a:t>c</a:t>
                      </a:r>
                      <a:r>
                        <a:rPr sz="800" spc="-5" dirty="0">
                          <a:latin typeface="Arial"/>
                          <a:cs typeface="Arial"/>
                        </a:rPr>
                        <a:t>t</a:t>
                      </a:r>
                      <a:r>
                        <a:rPr sz="800" spc="15" dirty="0">
                          <a:latin typeface="Arial"/>
                          <a:cs typeface="Arial"/>
                        </a:rPr>
                        <a:t>i</a:t>
                      </a:r>
                      <a:r>
                        <a:rPr sz="800" spc="-15" dirty="0">
                          <a:latin typeface="Arial"/>
                          <a:cs typeface="Arial"/>
                        </a:rPr>
                        <a:t>v</a:t>
                      </a:r>
                      <a:r>
                        <a:rPr sz="800" spc="-10" dirty="0">
                          <a:latin typeface="Arial"/>
                          <a:cs typeface="Arial"/>
                        </a:rPr>
                        <a:t>i</a:t>
                      </a:r>
                      <a:r>
                        <a:rPr sz="800" spc="15" dirty="0">
                          <a:latin typeface="Arial"/>
                          <a:cs typeface="Arial"/>
                        </a:rPr>
                        <a:t>t</a:t>
                      </a:r>
                      <a:r>
                        <a:rPr sz="800" dirty="0">
                          <a:latin typeface="Arial"/>
                          <a:cs typeface="Arial"/>
                        </a:rPr>
                        <a:t>y</a:t>
                      </a:r>
                      <a:r>
                        <a:rPr sz="800" spc="5" dirty="0">
                          <a:latin typeface="Arial"/>
                          <a:cs typeface="Arial"/>
                        </a:rPr>
                        <a:t> </a:t>
                      </a:r>
                      <a:r>
                        <a:rPr sz="800" spc="-10" dirty="0">
                          <a:latin typeface="Arial"/>
                          <a:cs typeface="Arial"/>
                        </a:rPr>
                        <a:t>i</a:t>
                      </a:r>
                      <a:r>
                        <a:rPr sz="800" dirty="0">
                          <a:latin typeface="Arial"/>
                          <a:cs typeface="Arial"/>
                        </a:rPr>
                        <a:t>s</a:t>
                      </a:r>
                      <a:r>
                        <a:rPr sz="800" spc="50" dirty="0">
                          <a:latin typeface="Arial"/>
                          <a:cs typeface="Arial"/>
                        </a:rPr>
                        <a:t> </a:t>
                      </a:r>
                      <a:r>
                        <a:rPr sz="800" spc="15" dirty="0">
                          <a:latin typeface="Arial"/>
                          <a:cs typeface="Arial"/>
                        </a:rPr>
                        <a:t>n</a:t>
                      </a:r>
                      <a:r>
                        <a:rPr sz="800" spc="-10" dirty="0">
                          <a:latin typeface="Arial"/>
                          <a:cs typeface="Arial"/>
                        </a:rPr>
                        <a:t>o</a:t>
                      </a:r>
                      <a:r>
                        <a:rPr sz="800" dirty="0">
                          <a:latin typeface="Arial"/>
                          <a:cs typeface="Arial"/>
                        </a:rPr>
                        <a:t>t</a:t>
                      </a:r>
                      <a:r>
                        <a:rPr sz="800" spc="35" dirty="0">
                          <a:latin typeface="Arial"/>
                          <a:cs typeface="Arial"/>
                        </a:rPr>
                        <a:t> </a:t>
                      </a:r>
                      <a:r>
                        <a:rPr sz="800" spc="15" dirty="0">
                          <a:latin typeface="Arial"/>
                          <a:cs typeface="Arial"/>
                        </a:rPr>
                        <a:t>d</a:t>
                      </a:r>
                      <a:r>
                        <a:rPr sz="800" spc="-35" dirty="0">
                          <a:latin typeface="Arial"/>
                          <a:cs typeface="Arial"/>
                        </a:rPr>
                        <a:t>e</a:t>
                      </a:r>
                      <a:r>
                        <a:rPr sz="800" spc="10" dirty="0">
                          <a:latin typeface="Arial"/>
                          <a:cs typeface="Arial"/>
                        </a:rPr>
                        <a:t>sc</a:t>
                      </a:r>
                      <a:r>
                        <a:rPr sz="800" dirty="0">
                          <a:latin typeface="Arial"/>
                          <a:cs typeface="Arial"/>
                        </a:rPr>
                        <a:t>r</a:t>
                      </a:r>
                      <a:r>
                        <a:rPr sz="800" spc="-10" dirty="0">
                          <a:latin typeface="Arial"/>
                          <a:cs typeface="Arial"/>
                        </a:rPr>
                        <a:t>i</a:t>
                      </a:r>
                      <a:r>
                        <a:rPr sz="800" spc="15" dirty="0">
                          <a:latin typeface="Arial"/>
                          <a:cs typeface="Arial"/>
                        </a:rPr>
                        <a:t>b</a:t>
                      </a:r>
                      <a:r>
                        <a:rPr sz="800" spc="-10" dirty="0">
                          <a:latin typeface="Arial"/>
                          <a:cs typeface="Arial"/>
                        </a:rPr>
                        <a:t>e</a:t>
                      </a:r>
                      <a:r>
                        <a:rPr sz="800" dirty="0">
                          <a:latin typeface="Arial"/>
                          <a:cs typeface="Arial"/>
                        </a:rPr>
                        <a:t>d</a:t>
                      </a:r>
                      <a:r>
                        <a:rPr sz="800" spc="30" dirty="0">
                          <a:latin typeface="Arial"/>
                          <a:cs typeface="Arial"/>
                        </a:rPr>
                        <a:t> </a:t>
                      </a:r>
                      <a:r>
                        <a:rPr sz="800" spc="15" dirty="0">
                          <a:latin typeface="Arial"/>
                          <a:cs typeface="Arial"/>
                        </a:rPr>
                        <a:t>i</a:t>
                      </a:r>
                      <a:r>
                        <a:rPr sz="800" dirty="0">
                          <a:latin typeface="Arial"/>
                          <a:cs typeface="Arial"/>
                        </a:rPr>
                        <a:t>n</a:t>
                      </a:r>
                      <a:r>
                        <a:rPr sz="800" spc="5" dirty="0">
                          <a:latin typeface="Arial"/>
                          <a:cs typeface="Arial"/>
                        </a:rPr>
                        <a:t> </a:t>
                      </a:r>
                      <a:r>
                        <a:rPr sz="800" spc="15" dirty="0">
                          <a:latin typeface="Arial"/>
                          <a:cs typeface="Arial"/>
                        </a:rPr>
                        <a:t>te</a:t>
                      </a:r>
                      <a:r>
                        <a:rPr sz="800" spc="-15" dirty="0">
                          <a:latin typeface="Arial"/>
                          <a:cs typeface="Arial"/>
                        </a:rPr>
                        <a:t>x</a:t>
                      </a:r>
                      <a:r>
                        <a:rPr sz="800" spc="-5" dirty="0">
                          <a:latin typeface="Arial"/>
                          <a:cs typeface="Arial"/>
                        </a:rPr>
                        <a:t>t</a:t>
                      </a:r>
                      <a:r>
                        <a:rPr sz="800" dirty="0">
                          <a:latin typeface="Arial"/>
                          <a:cs typeface="Arial"/>
                        </a:rPr>
                        <a:t>, </a:t>
                      </a:r>
                      <a:r>
                        <a:rPr sz="800" spc="15" dirty="0">
                          <a:latin typeface="Arial"/>
                          <a:cs typeface="Arial"/>
                        </a:rPr>
                        <a:t>n</a:t>
                      </a:r>
                      <a:r>
                        <a:rPr sz="800" spc="-35" dirty="0">
                          <a:latin typeface="Arial"/>
                          <a:cs typeface="Arial"/>
                        </a:rPr>
                        <a:t>o</a:t>
                      </a:r>
                      <a:r>
                        <a:rPr sz="800" dirty="0">
                          <a:latin typeface="Arial"/>
                          <a:cs typeface="Arial"/>
                        </a:rPr>
                        <a:t>r </a:t>
                      </a:r>
                      <a:r>
                        <a:rPr sz="800" spc="-60" dirty="0">
                          <a:latin typeface="Arial"/>
                          <a:cs typeface="Arial"/>
                        </a:rPr>
                        <a:t> </a:t>
                      </a:r>
                      <a:r>
                        <a:rPr sz="800" spc="15" dirty="0">
                          <a:latin typeface="Arial"/>
                          <a:cs typeface="Arial"/>
                        </a:rPr>
                        <a:t>d</a:t>
                      </a:r>
                      <a:r>
                        <a:rPr sz="800" spc="-10" dirty="0">
                          <a:latin typeface="Arial"/>
                          <a:cs typeface="Arial"/>
                        </a:rPr>
                        <a:t>i</a:t>
                      </a:r>
                      <a:r>
                        <a:rPr sz="800" spc="20" dirty="0">
                          <a:latin typeface="Arial"/>
                          <a:cs typeface="Arial"/>
                        </a:rPr>
                        <a:t>r</a:t>
                      </a:r>
                      <a:r>
                        <a:rPr sz="800" spc="-35" dirty="0">
                          <a:latin typeface="Arial"/>
                          <a:cs typeface="Arial"/>
                        </a:rPr>
                        <a:t>e</a:t>
                      </a:r>
                      <a:r>
                        <a:rPr sz="800" spc="10" dirty="0">
                          <a:latin typeface="Arial"/>
                          <a:cs typeface="Arial"/>
                        </a:rPr>
                        <a:t>c</a:t>
                      </a:r>
                      <a:r>
                        <a:rPr sz="800" spc="15" dirty="0">
                          <a:latin typeface="Arial"/>
                          <a:cs typeface="Arial"/>
                        </a:rPr>
                        <a:t>ti</a:t>
                      </a:r>
                      <a:r>
                        <a:rPr sz="800" spc="-10" dirty="0">
                          <a:latin typeface="Arial"/>
                          <a:cs typeface="Arial"/>
                        </a:rPr>
                        <a:t>on</a:t>
                      </a:r>
                      <a:r>
                        <a:rPr sz="800" dirty="0">
                          <a:latin typeface="Arial"/>
                          <a:cs typeface="Arial"/>
                        </a:rPr>
                        <a:t>s </a:t>
                      </a:r>
                      <a:r>
                        <a:rPr sz="800" spc="-50" dirty="0">
                          <a:latin typeface="Arial"/>
                          <a:cs typeface="Arial"/>
                        </a:rPr>
                        <a:t> </a:t>
                      </a:r>
                      <a:r>
                        <a:rPr sz="800" spc="-10" dirty="0">
                          <a:latin typeface="Arial"/>
                          <a:cs typeface="Arial"/>
                        </a:rPr>
                        <a:t>p</a:t>
                      </a:r>
                      <a:r>
                        <a:rPr sz="800" spc="20" dirty="0">
                          <a:latin typeface="Arial"/>
                          <a:cs typeface="Arial"/>
                        </a:rPr>
                        <a:t>r</a:t>
                      </a:r>
                      <a:r>
                        <a:rPr sz="800" spc="-10" dirty="0">
                          <a:latin typeface="Arial"/>
                          <a:cs typeface="Arial"/>
                        </a:rPr>
                        <a:t>o</a:t>
                      </a:r>
                      <a:r>
                        <a:rPr sz="800" spc="-15" dirty="0">
                          <a:latin typeface="Arial"/>
                          <a:cs typeface="Arial"/>
                        </a:rPr>
                        <a:t>v</a:t>
                      </a:r>
                      <a:r>
                        <a:rPr sz="800" spc="15" dirty="0">
                          <a:latin typeface="Arial"/>
                          <a:cs typeface="Arial"/>
                        </a:rPr>
                        <a:t>id</a:t>
                      </a:r>
                      <a:r>
                        <a:rPr sz="800" spc="-10" dirty="0">
                          <a:latin typeface="Arial"/>
                          <a:cs typeface="Arial"/>
                        </a:rPr>
                        <a:t>e</a:t>
                      </a:r>
                      <a:r>
                        <a:rPr sz="800" dirty="0">
                          <a:latin typeface="Arial"/>
                          <a:cs typeface="Arial"/>
                        </a:rPr>
                        <a:t>d </a:t>
                      </a:r>
                      <a:r>
                        <a:rPr sz="800" spc="-45" dirty="0">
                          <a:latin typeface="Arial"/>
                          <a:cs typeface="Arial"/>
                        </a:rPr>
                        <a:t> </a:t>
                      </a:r>
                      <a:r>
                        <a:rPr sz="800" spc="-10" dirty="0">
                          <a:latin typeface="Arial"/>
                          <a:cs typeface="Arial"/>
                        </a:rPr>
                        <a:t>an</a:t>
                      </a:r>
                      <a:r>
                        <a:rPr sz="800" dirty="0">
                          <a:latin typeface="Arial"/>
                          <a:cs typeface="Arial"/>
                        </a:rPr>
                        <a:t>d </a:t>
                      </a:r>
                      <a:r>
                        <a:rPr sz="800" spc="-45" dirty="0">
                          <a:latin typeface="Arial"/>
                          <a:cs typeface="Arial"/>
                        </a:rPr>
                        <a:t> </a:t>
                      </a:r>
                      <a:r>
                        <a:rPr sz="800" spc="-10" dirty="0">
                          <a:latin typeface="Arial"/>
                          <a:cs typeface="Arial"/>
                        </a:rPr>
                        <a:t>i</a:t>
                      </a:r>
                      <a:r>
                        <a:rPr sz="800" dirty="0">
                          <a:latin typeface="Arial"/>
                          <a:cs typeface="Arial"/>
                        </a:rPr>
                        <a:t>s </a:t>
                      </a:r>
                      <a:r>
                        <a:rPr sz="800" spc="15" dirty="0">
                          <a:latin typeface="Arial"/>
                          <a:cs typeface="Arial"/>
                        </a:rPr>
                        <a:t>n</a:t>
                      </a:r>
                      <a:r>
                        <a:rPr sz="800" spc="-35" dirty="0">
                          <a:latin typeface="Arial"/>
                          <a:cs typeface="Arial"/>
                        </a:rPr>
                        <a:t>o</a:t>
                      </a:r>
                      <a:r>
                        <a:rPr sz="800" dirty="0">
                          <a:latin typeface="Arial"/>
                          <a:cs typeface="Arial"/>
                        </a:rPr>
                        <a:t>t  </a:t>
                      </a:r>
                      <a:r>
                        <a:rPr sz="800" spc="45" dirty="0">
                          <a:latin typeface="Arial"/>
                          <a:cs typeface="Arial"/>
                        </a:rPr>
                        <a:t> </a:t>
                      </a:r>
                      <a:r>
                        <a:rPr sz="800" spc="-10" dirty="0">
                          <a:latin typeface="Arial"/>
                          <a:cs typeface="Arial"/>
                        </a:rPr>
                        <a:t>a</a:t>
                      </a:r>
                      <a:r>
                        <a:rPr sz="800" spc="15" dirty="0">
                          <a:latin typeface="Arial"/>
                          <a:cs typeface="Arial"/>
                        </a:rPr>
                        <a:t>tt</a:t>
                      </a:r>
                      <a:r>
                        <a:rPr sz="800" spc="-35" dirty="0">
                          <a:latin typeface="Arial"/>
                          <a:cs typeface="Arial"/>
                        </a:rPr>
                        <a:t>a</a:t>
                      </a:r>
                      <a:r>
                        <a:rPr sz="800" spc="10" dirty="0">
                          <a:latin typeface="Arial"/>
                          <a:cs typeface="Arial"/>
                        </a:rPr>
                        <a:t>c</a:t>
                      </a:r>
                      <a:r>
                        <a:rPr sz="800" spc="15" dirty="0">
                          <a:latin typeface="Arial"/>
                          <a:cs typeface="Arial"/>
                        </a:rPr>
                        <a:t>h</a:t>
                      </a:r>
                      <a:r>
                        <a:rPr sz="800" spc="-10" dirty="0">
                          <a:latin typeface="Arial"/>
                          <a:cs typeface="Arial"/>
                        </a:rPr>
                        <a:t>e</a:t>
                      </a:r>
                      <a:r>
                        <a:rPr sz="800" dirty="0">
                          <a:latin typeface="Arial"/>
                          <a:cs typeface="Arial"/>
                        </a:rPr>
                        <a:t>d  </a:t>
                      </a:r>
                      <a:r>
                        <a:rPr sz="800" spc="40" dirty="0">
                          <a:latin typeface="Arial"/>
                          <a:cs typeface="Arial"/>
                        </a:rPr>
                        <a:t> </a:t>
                      </a:r>
                      <a:r>
                        <a:rPr sz="800" spc="15" dirty="0">
                          <a:latin typeface="Arial"/>
                          <a:cs typeface="Arial"/>
                        </a:rPr>
                        <a:t>t</a:t>
                      </a:r>
                      <a:r>
                        <a:rPr sz="800" dirty="0">
                          <a:latin typeface="Arial"/>
                          <a:cs typeface="Arial"/>
                        </a:rPr>
                        <a:t>o  </a:t>
                      </a:r>
                      <a:r>
                        <a:rPr sz="800" spc="20"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  </a:t>
                      </a:r>
                      <a:r>
                        <a:rPr sz="800" spc="20" dirty="0">
                          <a:latin typeface="Arial"/>
                          <a:cs typeface="Arial"/>
                        </a:rPr>
                        <a:t> </a:t>
                      </a:r>
                      <a:r>
                        <a:rPr sz="800" spc="15" dirty="0">
                          <a:latin typeface="Arial"/>
                          <a:cs typeface="Arial"/>
                        </a:rPr>
                        <a:t>l</a:t>
                      </a:r>
                      <a:r>
                        <a:rPr sz="800" spc="-35" dirty="0">
                          <a:latin typeface="Arial"/>
                          <a:cs typeface="Arial"/>
                        </a:rPr>
                        <a:t>e</a:t>
                      </a:r>
                      <a:r>
                        <a:rPr sz="800" spc="10" dirty="0">
                          <a:latin typeface="Arial"/>
                          <a:cs typeface="Arial"/>
                        </a:rPr>
                        <a:t>s</a:t>
                      </a:r>
                      <a:r>
                        <a:rPr sz="800" spc="35" dirty="0">
                          <a:latin typeface="Arial"/>
                          <a:cs typeface="Arial"/>
                        </a:rPr>
                        <a:t>s</a:t>
                      </a:r>
                      <a:r>
                        <a:rPr sz="800" spc="-10" dirty="0">
                          <a:latin typeface="Arial"/>
                          <a:cs typeface="Arial"/>
                        </a:rPr>
                        <a:t>on p</a:t>
                      </a:r>
                      <a:r>
                        <a:rPr sz="800" spc="15" dirty="0">
                          <a:latin typeface="Arial"/>
                          <a:cs typeface="Arial"/>
                        </a:rPr>
                        <a:t>l</a:t>
                      </a:r>
                      <a:r>
                        <a:rPr sz="800" spc="-10" dirty="0">
                          <a:latin typeface="Arial"/>
                          <a:cs typeface="Arial"/>
                        </a:rPr>
                        <a:t>an.</a:t>
                      </a:r>
                      <a:endParaRPr sz="800">
                        <a:latin typeface="Arial"/>
                        <a:cs typeface="Arial"/>
                      </a:endParaRPr>
                    </a:p>
                    <a:p>
                      <a:pPr marL="291465" marR="62865" indent="-228600" algn="just">
                        <a:lnSpc>
                          <a:spcPct val="93800"/>
                        </a:lnSpc>
                        <a:spcBef>
                          <a:spcPts val="35"/>
                        </a:spcBef>
                        <a:buFont typeface="Symbol"/>
                        <a:buChar char=""/>
                        <a:tabLst>
                          <a:tab pos="292100" algn="l"/>
                        </a:tabLst>
                      </a:pPr>
                      <a:r>
                        <a:rPr sz="800" spc="10" dirty="0">
                          <a:latin typeface="Arial"/>
                          <a:cs typeface="Arial"/>
                        </a:rPr>
                        <a:t>M</a:t>
                      </a:r>
                      <a:r>
                        <a:rPr sz="800" spc="-10" dirty="0">
                          <a:latin typeface="Arial"/>
                          <a:cs typeface="Arial"/>
                        </a:rPr>
                        <a:t>e</a:t>
                      </a:r>
                      <a:r>
                        <a:rPr sz="800" spc="-5" dirty="0">
                          <a:latin typeface="Arial"/>
                          <a:cs typeface="Arial"/>
                        </a:rPr>
                        <a:t>t</a:t>
                      </a:r>
                      <a:r>
                        <a:rPr sz="800" spc="15" dirty="0">
                          <a:latin typeface="Arial"/>
                          <a:cs typeface="Arial"/>
                        </a:rPr>
                        <a:t>h</a:t>
                      </a:r>
                      <a:r>
                        <a:rPr sz="800" spc="-10" dirty="0">
                          <a:latin typeface="Arial"/>
                          <a:cs typeface="Arial"/>
                        </a:rPr>
                        <a:t>o</a:t>
                      </a:r>
                      <a:r>
                        <a:rPr sz="800" dirty="0">
                          <a:latin typeface="Arial"/>
                          <a:cs typeface="Arial"/>
                        </a:rPr>
                        <a:t>d </a:t>
                      </a:r>
                      <a:r>
                        <a:rPr sz="800" spc="-25" dirty="0">
                          <a:latin typeface="Arial"/>
                          <a:cs typeface="Arial"/>
                        </a:rPr>
                        <a:t> </a:t>
                      </a:r>
                      <a:r>
                        <a:rPr sz="800" spc="40" dirty="0">
                          <a:latin typeface="Arial"/>
                          <a:cs typeface="Arial"/>
                        </a:rPr>
                        <a:t>f</a:t>
                      </a:r>
                      <a:r>
                        <a:rPr sz="800" spc="-35" dirty="0">
                          <a:latin typeface="Arial"/>
                          <a:cs typeface="Arial"/>
                        </a:rPr>
                        <a:t>o</a:t>
                      </a:r>
                      <a:r>
                        <a:rPr sz="800" dirty="0">
                          <a:latin typeface="Arial"/>
                          <a:cs typeface="Arial"/>
                        </a:rPr>
                        <a:t>r </a:t>
                      </a:r>
                      <a:r>
                        <a:rPr sz="800" spc="10" dirty="0">
                          <a:latin typeface="Arial"/>
                          <a:cs typeface="Arial"/>
                        </a:rPr>
                        <a:t> </a:t>
                      </a:r>
                      <a:r>
                        <a:rPr sz="800" spc="-35" dirty="0">
                          <a:latin typeface="Arial"/>
                          <a:cs typeface="Arial"/>
                        </a:rPr>
                        <a:t>a</a:t>
                      </a:r>
                      <a:r>
                        <a:rPr sz="800" spc="10" dirty="0">
                          <a:latin typeface="Arial"/>
                          <a:cs typeface="Arial"/>
                        </a:rPr>
                        <a:t>s</a:t>
                      </a:r>
                      <a:r>
                        <a:rPr sz="800" spc="35" dirty="0">
                          <a:latin typeface="Arial"/>
                          <a:cs typeface="Arial"/>
                        </a:rPr>
                        <a:t>s</a:t>
                      </a:r>
                      <a:r>
                        <a:rPr sz="800" spc="-35" dirty="0">
                          <a:latin typeface="Arial"/>
                          <a:cs typeface="Arial"/>
                        </a:rPr>
                        <a:t>e</a:t>
                      </a:r>
                      <a:r>
                        <a:rPr sz="800" spc="10" dirty="0">
                          <a:latin typeface="Arial"/>
                          <a:cs typeface="Arial"/>
                        </a:rPr>
                        <a:t>ss</a:t>
                      </a:r>
                      <a:r>
                        <a:rPr sz="800" spc="-10" dirty="0">
                          <a:latin typeface="Arial"/>
                          <a:cs typeface="Arial"/>
                        </a:rPr>
                        <a:t>i</a:t>
                      </a:r>
                      <a:r>
                        <a:rPr sz="800" spc="15" dirty="0">
                          <a:latin typeface="Arial"/>
                          <a:cs typeface="Arial"/>
                        </a:rPr>
                        <a:t>n</a:t>
                      </a:r>
                      <a:r>
                        <a:rPr sz="800" dirty="0">
                          <a:latin typeface="Arial"/>
                          <a:cs typeface="Arial"/>
                        </a:rPr>
                        <a:t>g </a:t>
                      </a:r>
                      <a:r>
                        <a:rPr sz="800" spc="-25" dirty="0">
                          <a:latin typeface="Arial"/>
                          <a:cs typeface="Arial"/>
                        </a:rPr>
                        <a:t> </a:t>
                      </a:r>
                      <a:r>
                        <a:rPr sz="800" spc="10" dirty="0">
                          <a:latin typeface="Arial"/>
                          <a:cs typeface="Arial"/>
                        </a:rPr>
                        <a:t>s</a:t>
                      </a:r>
                      <a:r>
                        <a:rPr sz="800" spc="-5" dirty="0">
                          <a:latin typeface="Arial"/>
                          <a:cs typeface="Arial"/>
                        </a:rPr>
                        <a:t>t</a:t>
                      </a:r>
                      <a:r>
                        <a:rPr sz="800" spc="15" dirty="0">
                          <a:latin typeface="Arial"/>
                          <a:cs typeface="Arial"/>
                        </a:rPr>
                        <a:t>ud</a:t>
                      </a:r>
                      <a:r>
                        <a:rPr sz="800" spc="-10" dirty="0">
                          <a:latin typeface="Arial"/>
                          <a:cs typeface="Arial"/>
                        </a:rPr>
                        <a:t>ent </a:t>
                      </a:r>
                      <a:r>
                        <a:rPr sz="800" spc="15" dirty="0">
                          <a:latin typeface="Arial"/>
                          <a:cs typeface="Arial"/>
                        </a:rPr>
                        <a:t>l</a:t>
                      </a:r>
                      <a:r>
                        <a:rPr sz="800" spc="-10" dirty="0">
                          <a:latin typeface="Arial"/>
                          <a:cs typeface="Arial"/>
                        </a:rPr>
                        <a:t>ea</a:t>
                      </a:r>
                      <a:r>
                        <a:rPr sz="800" dirty="0">
                          <a:latin typeface="Arial"/>
                          <a:cs typeface="Arial"/>
                        </a:rPr>
                        <a:t>r</a:t>
                      </a:r>
                      <a:r>
                        <a:rPr sz="800" spc="15" dirty="0">
                          <a:latin typeface="Arial"/>
                          <a:cs typeface="Arial"/>
                        </a:rPr>
                        <a:t>n</a:t>
                      </a:r>
                      <a:r>
                        <a:rPr sz="800" spc="-10" dirty="0">
                          <a:latin typeface="Arial"/>
                          <a:cs typeface="Arial"/>
                        </a:rPr>
                        <a:t>i</a:t>
                      </a:r>
                      <a:r>
                        <a:rPr sz="800" spc="15" dirty="0">
                          <a:latin typeface="Arial"/>
                          <a:cs typeface="Arial"/>
                        </a:rPr>
                        <a:t>n</a:t>
                      </a:r>
                      <a:r>
                        <a:rPr sz="800" dirty="0">
                          <a:latin typeface="Arial"/>
                          <a:cs typeface="Arial"/>
                        </a:rPr>
                        <a:t>g </a:t>
                      </a:r>
                      <a:r>
                        <a:rPr sz="800" spc="-50" dirty="0">
                          <a:latin typeface="Arial"/>
                          <a:cs typeface="Arial"/>
                        </a:rPr>
                        <a:t> </a:t>
                      </a:r>
                      <a:r>
                        <a:rPr sz="800" spc="-10" dirty="0">
                          <a:latin typeface="Arial"/>
                          <a:cs typeface="Arial"/>
                        </a:rPr>
                        <a:t>an</a:t>
                      </a:r>
                      <a:r>
                        <a:rPr sz="800" dirty="0">
                          <a:latin typeface="Arial"/>
                          <a:cs typeface="Arial"/>
                        </a:rPr>
                        <a:t>d </a:t>
                      </a:r>
                      <a:r>
                        <a:rPr sz="800" spc="-25" dirty="0">
                          <a:latin typeface="Arial"/>
                          <a:cs typeface="Arial"/>
                        </a:rPr>
                        <a:t> </a:t>
                      </a:r>
                      <a:r>
                        <a:rPr sz="800" spc="-10" dirty="0">
                          <a:latin typeface="Arial"/>
                          <a:cs typeface="Arial"/>
                        </a:rPr>
                        <a:t>e</a:t>
                      </a:r>
                      <a:r>
                        <a:rPr sz="800" spc="-15" dirty="0">
                          <a:latin typeface="Arial"/>
                          <a:cs typeface="Arial"/>
                        </a:rPr>
                        <a:t>v</a:t>
                      </a:r>
                      <a:r>
                        <a:rPr sz="800" spc="-10" dirty="0">
                          <a:latin typeface="Arial"/>
                          <a:cs typeface="Arial"/>
                        </a:rPr>
                        <a:t>a</a:t>
                      </a:r>
                      <a:r>
                        <a:rPr sz="800" spc="15" dirty="0">
                          <a:latin typeface="Arial"/>
                          <a:cs typeface="Arial"/>
                        </a:rPr>
                        <a:t>lu</a:t>
                      </a:r>
                      <a:r>
                        <a:rPr sz="800" spc="-10" dirty="0">
                          <a:latin typeface="Arial"/>
                          <a:cs typeface="Arial"/>
                        </a:rPr>
                        <a:t>a</a:t>
                      </a:r>
                      <a:r>
                        <a:rPr sz="800" spc="-5" dirty="0">
                          <a:latin typeface="Arial"/>
                          <a:cs typeface="Arial"/>
                        </a:rPr>
                        <a:t>t</a:t>
                      </a:r>
                      <a:r>
                        <a:rPr sz="800" spc="15" dirty="0">
                          <a:latin typeface="Arial"/>
                          <a:cs typeface="Arial"/>
                        </a:rPr>
                        <a:t>i</a:t>
                      </a:r>
                      <a:r>
                        <a:rPr sz="800" spc="-10" dirty="0">
                          <a:latin typeface="Arial"/>
                          <a:cs typeface="Arial"/>
                        </a:rPr>
                        <a:t>n</a:t>
                      </a:r>
                      <a:r>
                        <a:rPr sz="800" dirty="0">
                          <a:latin typeface="Arial"/>
                          <a:cs typeface="Arial"/>
                        </a:rPr>
                        <a:t>g </a:t>
                      </a:r>
                      <a:r>
                        <a:rPr sz="800" spc="-45" dirty="0">
                          <a:latin typeface="Arial"/>
                          <a:cs typeface="Arial"/>
                        </a:rPr>
                        <a:t> </a:t>
                      </a:r>
                      <a:r>
                        <a:rPr sz="800" spc="-10" dirty="0">
                          <a:latin typeface="Arial"/>
                          <a:cs typeface="Arial"/>
                        </a:rPr>
                        <a:t>i</a:t>
                      </a:r>
                      <a:r>
                        <a:rPr sz="800" dirty="0">
                          <a:latin typeface="Arial"/>
                          <a:cs typeface="Arial"/>
                        </a:rPr>
                        <a:t>s </a:t>
                      </a:r>
                      <a:r>
                        <a:rPr sz="800" spc="-50" dirty="0">
                          <a:latin typeface="Arial"/>
                          <a:cs typeface="Arial"/>
                        </a:rPr>
                        <a:t> </a:t>
                      </a:r>
                      <a:r>
                        <a:rPr sz="800" spc="15" dirty="0">
                          <a:latin typeface="Arial"/>
                          <a:cs typeface="Arial"/>
                        </a:rPr>
                        <a:t>n</a:t>
                      </a:r>
                      <a:r>
                        <a:rPr sz="800" spc="-10" dirty="0">
                          <a:latin typeface="Arial"/>
                          <a:cs typeface="Arial"/>
                        </a:rPr>
                        <a:t>ot di</a:t>
                      </a:r>
                      <a:r>
                        <a:rPr sz="800" spc="10" dirty="0">
                          <a:latin typeface="Arial"/>
                          <a:cs typeface="Arial"/>
                        </a:rPr>
                        <a:t>sc</a:t>
                      </a:r>
                      <a:r>
                        <a:rPr sz="800" spc="-10" dirty="0">
                          <a:latin typeface="Arial"/>
                          <a:cs typeface="Arial"/>
                        </a:rPr>
                        <a:t>u</a:t>
                      </a:r>
                      <a:r>
                        <a:rPr sz="800" spc="10" dirty="0">
                          <a:latin typeface="Arial"/>
                          <a:cs typeface="Arial"/>
                        </a:rPr>
                        <a:t>s</a:t>
                      </a:r>
                      <a:r>
                        <a:rPr sz="800" spc="35" dirty="0">
                          <a:latin typeface="Arial"/>
                          <a:cs typeface="Arial"/>
                        </a:rPr>
                        <a:t>s</a:t>
                      </a:r>
                      <a:r>
                        <a:rPr sz="800" spc="-35" dirty="0">
                          <a:latin typeface="Arial"/>
                          <a:cs typeface="Arial"/>
                        </a:rPr>
                        <a:t>e</a:t>
                      </a:r>
                      <a:r>
                        <a:rPr sz="800" spc="-10" dirty="0">
                          <a:latin typeface="Arial"/>
                          <a:cs typeface="Arial"/>
                        </a:rPr>
                        <a:t>d</a:t>
                      </a:r>
                      <a:r>
                        <a:rPr sz="800" dirty="0">
                          <a:latin typeface="Arial"/>
                          <a:cs typeface="Arial"/>
                        </a:rPr>
                        <a:t>.</a:t>
                      </a:r>
                      <a:endParaRPr sz="8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194310" marR="89535" indent="-100965">
                        <a:lnSpc>
                          <a:spcPts val="910"/>
                        </a:lnSpc>
                      </a:pPr>
                      <a:r>
                        <a:rPr sz="800" b="1" spc="-5" dirty="0">
                          <a:latin typeface="Arial"/>
                          <a:cs typeface="Arial"/>
                        </a:rPr>
                        <a:t>In</a:t>
                      </a:r>
                      <a:r>
                        <a:rPr sz="800" b="1" spc="15" dirty="0">
                          <a:latin typeface="Arial"/>
                          <a:cs typeface="Arial"/>
                        </a:rPr>
                        <a:t>d</a:t>
                      </a:r>
                      <a:r>
                        <a:rPr sz="800" b="1" spc="-10" dirty="0">
                          <a:latin typeface="Arial"/>
                          <a:cs typeface="Arial"/>
                        </a:rPr>
                        <a:t>e</a:t>
                      </a:r>
                      <a:r>
                        <a:rPr sz="800" b="1" spc="-5" dirty="0">
                          <a:latin typeface="Arial"/>
                          <a:cs typeface="Arial"/>
                        </a:rPr>
                        <a:t>p</a:t>
                      </a:r>
                      <a:r>
                        <a:rPr sz="800" b="1" spc="15" dirty="0">
                          <a:latin typeface="Arial"/>
                          <a:cs typeface="Arial"/>
                        </a:rPr>
                        <a:t>e</a:t>
                      </a:r>
                      <a:r>
                        <a:rPr sz="800" b="1" spc="-5" dirty="0">
                          <a:latin typeface="Arial"/>
                          <a:cs typeface="Arial"/>
                        </a:rPr>
                        <a:t>n</a:t>
                      </a:r>
                      <a:r>
                        <a:rPr sz="800" b="1" spc="15" dirty="0">
                          <a:latin typeface="Arial"/>
                          <a:cs typeface="Arial"/>
                        </a:rPr>
                        <a:t>d</a:t>
                      </a:r>
                      <a:r>
                        <a:rPr sz="800" b="1" spc="-10" dirty="0">
                          <a:latin typeface="Arial"/>
                          <a:cs typeface="Arial"/>
                        </a:rPr>
                        <a:t>e</a:t>
                      </a:r>
                      <a:r>
                        <a:rPr sz="800" b="1" spc="-5" dirty="0">
                          <a:latin typeface="Arial"/>
                          <a:cs typeface="Arial"/>
                        </a:rPr>
                        <a:t>nt </a:t>
                      </a:r>
                      <a:r>
                        <a:rPr sz="800" b="1" spc="-25" dirty="0">
                          <a:latin typeface="Arial"/>
                          <a:cs typeface="Arial"/>
                        </a:rPr>
                        <a:t>P</a:t>
                      </a:r>
                      <a:r>
                        <a:rPr sz="800" b="1" spc="25" dirty="0">
                          <a:latin typeface="Arial"/>
                          <a:cs typeface="Arial"/>
                        </a:rPr>
                        <a:t>r</a:t>
                      </a:r>
                      <a:r>
                        <a:rPr sz="800" b="1" spc="-10" dirty="0">
                          <a:latin typeface="Arial"/>
                          <a:cs typeface="Arial"/>
                        </a:rPr>
                        <a:t>ac</a:t>
                      </a:r>
                      <a:r>
                        <a:rPr sz="800" b="1" spc="20" dirty="0">
                          <a:latin typeface="Arial"/>
                          <a:cs typeface="Arial"/>
                        </a:rPr>
                        <a:t>t</a:t>
                      </a:r>
                      <a:r>
                        <a:rPr sz="800" b="1" spc="-5" dirty="0">
                          <a:latin typeface="Arial"/>
                          <a:cs typeface="Arial"/>
                        </a:rPr>
                        <a:t>i</a:t>
                      </a:r>
                      <a:r>
                        <a:rPr sz="800" b="1" spc="15" dirty="0">
                          <a:latin typeface="Arial"/>
                          <a:cs typeface="Arial"/>
                        </a:rPr>
                        <a:t>c</a:t>
                      </a:r>
                      <a:r>
                        <a:rPr sz="800" b="1" dirty="0">
                          <a:latin typeface="Arial"/>
                          <a:cs typeface="Arial"/>
                        </a:rPr>
                        <a:t>e</a:t>
                      </a:r>
                      <a:endParaRPr sz="8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r>
              <a:tr h="1307592">
                <a:tc>
                  <a:txBody>
                    <a:bodyPr/>
                    <a:lstStyle/>
                    <a:p>
                      <a:pPr marL="294640" marR="57150" indent="-228600" algn="just">
                        <a:lnSpc>
                          <a:spcPct val="93800"/>
                        </a:lnSpc>
                        <a:buFont typeface="Symbol"/>
                        <a:buChar char=""/>
                        <a:tabLst>
                          <a:tab pos="295275" algn="l"/>
                        </a:tabLst>
                      </a:pPr>
                      <a:r>
                        <a:rPr sz="800" spc="15" dirty="0">
                          <a:latin typeface="Arial"/>
                          <a:cs typeface="Arial"/>
                        </a:rPr>
                        <a:t>T</a:t>
                      </a:r>
                      <a:r>
                        <a:rPr sz="800" spc="-10" dirty="0">
                          <a:latin typeface="Arial"/>
                          <a:cs typeface="Arial"/>
                        </a:rPr>
                        <a:t>e</a:t>
                      </a:r>
                      <a:r>
                        <a:rPr sz="800" spc="-35" dirty="0">
                          <a:latin typeface="Arial"/>
                          <a:cs typeface="Arial"/>
                        </a:rPr>
                        <a:t>a</a:t>
                      </a:r>
                      <a:r>
                        <a:rPr sz="800" spc="35" dirty="0">
                          <a:latin typeface="Arial"/>
                          <a:cs typeface="Arial"/>
                        </a:rPr>
                        <a:t>c</a:t>
                      </a:r>
                      <a:r>
                        <a:rPr sz="800" spc="15" dirty="0">
                          <a:latin typeface="Arial"/>
                          <a:cs typeface="Arial"/>
                        </a:rPr>
                        <a:t>h</a:t>
                      </a:r>
                      <a:r>
                        <a:rPr sz="800" spc="-35" dirty="0">
                          <a:latin typeface="Arial"/>
                          <a:cs typeface="Arial"/>
                        </a:rPr>
                        <a:t>e</a:t>
                      </a:r>
                      <a:r>
                        <a:rPr sz="800" dirty="0">
                          <a:latin typeface="Arial"/>
                          <a:cs typeface="Arial"/>
                        </a:rPr>
                        <a:t>r   </a:t>
                      </a:r>
                      <a:r>
                        <a:rPr sz="800" spc="-75" dirty="0">
                          <a:latin typeface="Arial"/>
                          <a:cs typeface="Arial"/>
                        </a:rPr>
                        <a:t> </a:t>
                      </a:r>
                      <a:r>
                        <a:rPr sz="800" spc="40" dirty="0">
                          <a:latin typeface="Arial"/>
                          <a:cs typeface="Arial"/>
                        </a:rPr>
                        <a:t>f</a:t>
                      </a:r>
                      <a:r>
                        <a:rPr sz="800" spc="-35" dirty="0">
                          <a:latin typeface="Arial"/>
                          <a:cs typeface="Arial"/>
                        </a:rPr>
                        <a:t>a</a:t>
                      </a:r>
                      <a:r>
                        <a:rPr sz="800" spc="10" dirty="0">
                          <a:latin typeface="Arial"/>
                          <a:cs typeface="Arial"/>
                        </a:rPr>
                        <a:t>c</a:t>
                      </a:r>
                      <a:r>
                        <a:rPr sz="800" spc="15" dirty="0">
                          <a:latin typeface="Arial"/>
                          <a:cs typeface="Arial"/>
                        </a:rPr>
                        <a:t>i</a:t>
                      </a:r>
                      <a:r>
                        <a:rPr sz="800" spc="-10" dirty="0">
                          <a:latin typeface="Arial"/>
                          <a:cs typeface="Arial"/>
                        </a:rPr>
                        <a:t>li</a:t>
                      </a:r>
                      <a:r>
                        <a:rPr sz="800" spc="15" dirty="0">
                          <a:latin typeface="Arial"/>
                          <a:cs typeface="Arial"/>
                        </a:rPr>
                        <a:t>t</a:t>
                      </a:r>
                      <a:r>
                        <a:rPr sz="800" spc="-10" dirty="0">
                          <a:latin typeface="Arial"/>
                          <a:cs typeface="Arial"/>
                        </a:rPr>
                        <a:t>a</a:t>
                      </a:r>
                      <a:r>
                        <a:rPr sz="800" spc="15" dirty="0">
                          <a:latin typeface="Arial"/>
                          <a:cs typeface="Arial"/>
                        </a:rPr>
                        <a:t>t</a:t>
                      </a:r>
                      <a:r>
                        <a:rPr sz="800" spc="-35" dirty="0">
                          <a:latin typeface="Arial"/>
                          <a:cs typeface="Arial"/>
                        </a:rPr>
                        <a:t>e</a:t>
                      </a:r>
                      <a:r>
                        <a:rPr sz="800" dirty="0">
                          <a:latin typeface="Arial"/>
                          <a:cs typeface="Arial"/>
                        </a:rPr>
                        <a:t>s   </a:t>
                      </a:r>
                      <a:r>
                        <a:rPr sz="800" spc="-40"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   </a:t>
                      </a:r>
                      <a:r>
                        <a:rPr sz="800" spc="-85" dirty="0">
                          <a:latin typeface="Arial"/>
                          <a:cs typeface="Arial"/>
                        </a:rPr>
                        <a:t> </a:t>
                      </a:r>
                      <a:r>
                        <a:rPr sz="800" spc="10" dirty="0">
                          <a:latin typeface="Arial"/>
                          <a:cs typeface="Arial"/>
                        </a:rPr>
                        <a:t>s</a:t>
                      </a:r>
                      <a:r>
                        <a:rPr sz="800" spc="15" dirty="0">
                          <a:latin typeface="Arial"/>
                          <a:cs typeface="Arial"/>
                        </a:rPr>
                        <a:t>u</a:t>
                      </a:r>
                      <a:r>
                        <a:rPr sz="800" spc="-10" dirty="0">
                          <a:latin typeface="Arial"/>
                          <a:cs typeface="Arial"/>
                        </a:rPr>
                        <a:t>m</a:t>
                      </a:r>
                      <a:r>
                        <a:rPr sz="800" dirty="0">
                          <a:latin typeface="Arial"/>
                          <a:cs typeface="Arial"/>
                        </a:rPr>
                        <a:t>- </a:t>
                      </a:r>
                      <a:r>
                        <a:rPr sz="800" spc="10" dirty="0">
                          <a:latin typeface="Arial"/>
                          <a:cs typeface="Arial"/>
                        </a:rPr>
                        <a:t>m</a:t>
                      </a:r>
                      <a:r>
                        <a:rPr sz="800" spc="-35" dirty="0">
                          <a:latin typeface="Arial"/>
                          <a:cs typeface="Arial"/>
                        </a:rPr>
                        <a:t>a</a:t>
                      </a:r>
                      <a:r>
                        <a:rPr sz="800" spc="20" dirty="0">
                          <a:latin typeface="Arial"/>
                          <a:cs typeface="Arial"/>
                        </a:rPr>
                        <a:t>r</a:t>
                      </a:r>
                      <a:r>
                        <a:rPr sz="800" spc="-10" dirty="0">
                          <a:latin typeface="Arial"/>
                          <a:cs typeface="Arial"/>
                        </a:rPr>
                        <a:t>i</a:t>
                      </a:r>
                      <a:r>
                        <a:rPr sz="800" spc="10" dirty="0">
                          <a:latin typeface="Arial"/>
                          <a:cs typeface="Arial"/>
                        </a:rPr>
                        <a:t>z</a:t>
                      </a:r>
                      <a:r>
                        <a:rPr sz="800" spc="-10" dirty="0">
                          <a:latin typeface="Arial"/>
                          <a:cs typeface="Arial"/>
                        </a:rPr>
                        <a:t>a</a:t>
                      </a:r>
                      <a:r>
                        <a:rPr sz="800" spc="15" dirty="0">
                          <a:latin typeface="Arial"/>
                          <a:cs typeface="Arial"/>
                        </a:rPr>
                        <a:t>ti</a:t>
                      </a:r>
                      <a:r>
                        <a:rPr sz="800" spc="-10" dirty="0">
                          <a:latin typeface="Arial"/>
                          <a:cs typeface="Arial"/>
                        </a:rPr>
                        <a:t>o</a:t>
                      </a:r>
                      <a:r>
                        <a:rPr sz="800" dirty="0">
                          <a:latin typeface="Arial"/>
                          <a:cs typeface="Arial"/>
                        </a:rPr>
                        <a:t>n</a:t>
                      </a:r>
                      <a:r>
                        <a:rPr sz="800" spc="30" dirty="0">
                          <a:latin typeface="Arial"/>
                          <a:cs typeface="Arial"/>
                        </a:rPr>
                        <a:t> </a:t>
                      </a:r>
                      <a:r>
                        <a:rPr sz="800" spc="-35" dirty="0">
                          <a:latin typeface="Arial"/>
                          <a:cs typeface="Arial"/>
                        </a:rPr>
                        <a:t>o</a:t>
                      </a:r>
                      <a:r>
                        <a:rPr sz="800" dirty="0">
                          <a:latin typeface="Arial"/>
                          <a:cs typeface="Arial"/>
                        </a:rPr>
                        <a:t>f</a:t>
                      </a:r>
                      <a:r>
                        <a:rPr sz="800" spc="60"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a:t>
                      </a:r>
                      <a:r>
                        <a:rPr sz="800" spc="30" dirty="0">
                          <a:latin typeface="Arial"/>
                          <a:cs typeface="Arial"/>
                        </a:rPr>
                        <a:t> </a:t>
                      </a:r>
                      <a:r>
                        <a:rPr sz="800" spc="10" dirty="0">
                          <a:latin typeface="Arial"/>
                          <a:cs typeface="Arial"/>
                        </a:rPr>
                        <a:t>k</a:t>
                      </a:r>
                      <a:r>
                        <a:rPr sz="800" spc="-10" dirty="0">
                          <a:latin typeface="Arial"/>
                          <a:cs typeface="Arial"/>
                        </a:rPr>
                        <a:t>e</a:t>
                      </a:r>
                      <a:r>
                        <a:rPr sz="800" dirty="0">
                          <a:latin typeface="Arial"/>
                          <a:cs typeface="Arial"/>
                        </a:rPr>
                        <a:t>y</a:t>
                      </a:r>
                      <a:r>
                        <a:rPr sz="800" spc="25" dirty="0">
                          <a:latin typeface="Arial"/>
                          <a:cs typeface="Arial"/>
                        </a:rPr>
                        <a:t> </a:t>
                      </a:r>
                      <a:r>
                        <a:rPr sz="800" spc="15" dirty="0">
                          <a:latin typeface="Arial"/>
                          <a:cs typeface="Arial"/>
                        </a:rPr>
                        <a:t>p</a:t>
                      </a:r>
                      <a:r>
                        <a:rPr sz="800" spc="-10" dirty="0">
                          <a:latin typeface="Arial"/>
                          <a:cs typeface="Arial"/>
                        </a:rPr>
                        <a:t>oi</a:t>
                      </a:r>
                      <a:r>
                        <a:rPr sz="800" spc="15" dirty="0">
                          <a:latin typeface="Arial"/>
                          <a:cs typeface="Arial"/>
                        </a:rPr>
                        <a:t>n</a:t>
                      </a:r>
                      <a:r>
                        <a:rPr sz="800" spc="-5" dirty="0">
                          <a:latin typeface="Arial"/>
                          <a:cs typeface="Arial"/>
                        </a:rPr>
                        <a:t>t</a:t>
                      </a:r>
                      <a:r>
                        <a:rPr sz="800" dirty="0">
                          <a:latin typeface="Arial"/>
                          <a:cs typeface="Arial"/>
                        </a:rPr>
                        <a:t>s</a:t>
                      </a:r>
                      <a:r>
                        <a:rPr sz="800" spc="50" dirty="0">
                          <a:latin typeface="Arial"/>
                          <a:cs typeface="Arial"/>
                        </a:rPr>
                        <a:t> </a:t>
                      </a:r>
                      <a:r>
                        <a:rPr sz="800" spc="-15" dirty="0">
                          <a:latin typeface="Arial"/>
                          <a:cs typeface="Arial"/>
                        </a:rPr>
                        <a:t>v</a:t>
                      </a:r>
                      <a:r>
                        <a:rPr sz="800" spc="-10" dirty="0">
                          <a:latin typeface="Arial"/>
                          <a:cs typeface="Arial"/>
                        </a:rPr>
                        <a:t>e</a:t>
                      </a:r>
                      <a:r>
                        <a:rPr sz="800" spc="20" dirty="0">
                          <a:latin typeface="Arial"/>
                          <a:cs typeface="Arial"/>
                        </a:rPr>
                        <a:t>r</a:t>
                      </a:r>
                      <a:r>
                        <a:rPr sz="800" dirty="0">
                          <a:latin typeface="Arial"/>
                          <a:cs typeface="Arial"/>
                        </a:rPr>
                        <a:t>y w</a:t>
                      </a:r>
                      <a:r>
                        <a:rPr sz="800" spc="-10" dirty="0">
                          <a:latin typeface="Arial"/>
                          <a:cs typeface="Arial"/>
                        </a:rPr>
                        <a:t>el</a:t>
                      </a:r>
                      <a:r>
                        <a:rPr sz="800" spc="15" dirty="0">
                          <a:latin typeface="Arial"/>
                          <a:cs typeface="Arial"/>
                        </a:rPr>
                        <a:t>l</a:t>
                      </a:r>
                      <a:r>
                        <a:rPr sz="800" dirty="0">
                          <a:latin typeface="Arial"/>
                          <a:cs typeface="Arial"/>
                        </a:rPr>
                        <a:t>.</a:t>
                      </a:r>
                      <a:endParaRPr sz="800">
                        <a:latin typeface="Arial"/>
                        <a:cs typeface="Arial"/>
                      </a:endParaRPr>
                    </a:p>
                    <a:p>
                      <a:pPr marL="294640" marR="55880" indent="-228600" algn="just">
                        <a:lnSpc>
                          <a:spcPct val="93300"/>
                        </a:lnSpc>
                        <a:spcBef>
                          <a:spcPts val="40"/>
                        </a:spcBef>
                        <a:buFont typeface="Symbol"/>
                        <a:buChar char=""/>
                        <a:tabLst>
                          <a:tab pos="322580" algn="l"/>
                        </a:tabLst>
                      </a:pPr>
                      <a:r>
                        <a:rPr sz="800" spc="-5" dirty="0">
                          <a:latin typeface="Arial"/>
                          <a:cs typeface="Arial"/>
                        </a:rPr>
                        <a:t>F</a:t>
                      </a:r>
                      <a:r>
                        <a:rPr sz="800" spc="15" dirty="0">
                          <a:latin typeface="Arial"/>
                          <a:cs typeface="Arial"/>
                        </a:rPr>
                        <a:t>i</a:t>
                      </a:r>
                      <a:r>
                        <a:rPr sz="800" spc="-15" dirty="0">
                          <a:latin typeface="Arial"/>
                          <a:cs typeface="Arial"/>
                        </a:rPr>
                        <a:t>v</a:t>
                      </a:r>
                      <a:r>
                        <a:rPr sz="800" dirty="0">
                          <a:latin typeface="Arial"/>
                          <a:cs typeface="Arial"/>
                        </a:rPr>
                        <a:t>e </a:t>
                      </a:r>
                      <a:r>
                        <a:rPr sz="800" spc="-50" dirty="0">
                          <a:latin typeface="Arial"/>
                          <a:cs typeface="Arial"/>
                        </a:rPr>
                        <a:t> </a:t>
                      </a:r>
                      <a:r>
                        <a:rPr sz="800" spc="15" dirty="0">
                          <a:latin typeface="Arial"/>
                          <a:cs typeface="Arial"/>
                        </a:rPr>
                        <a:t>qu</a:t>
                      </a:r>
                      <a:r>
                        <a:rPr sz="800" spc="-35" dirty="0">
                          <a:latin typeface="Arial"/>
                          <a:cs typeface="Arial"/>
                        </a:rPr>
                        <a:t>e</a:t>
                      </a:r>
                      <a:r>
                        <a:rPr sz="800" spc="10" dirty="0">
                          <a:latin typeface="Arial"/>
                          <a:cs typeface="Arial"/>
                        </a:rPr>
                        <a:t>s</a:t>
                      </a:r>
                      <a:r>
                        <a:rPr sz="800" spc="15" dirty="0">
                          <a:latin typeface="Arial"/>
                          <a:cs typeface="Arial"/>
                        </a:rPr>
                        <a:t>ti</a:t>
                      </a:r>
                      <a:r>
                        <a:rPr sz="800" spc="-10" dirty="0">
                          <a:latin typeface="Arial"/>
                          <a:cs typeface="Arial"/>
                        </a:rPr>
                        <a:t>on</a:t>
                      </a:r>
                      <a:r>
                        <a:rPr sz="800" dirty="0">
                          <a:latin typeface="Arial"/>
                          <a:cs typeface="Arial"/>
                        </a:rPr>
                        <a:t>s </a:t>
                      </a:r>
                      <a:r>
                        <a:rPr sz="800" spc="-25" dirty="0">
                          <a:latin typeface="Arial"/>
                          <a:cs typeface="Arial"/>
                        </a:rPr>
                        <a:t> </a:t>
                      </a:r>
                      <a:r>
                        <a:rPr sz="800" spc="-10" dirty="0">
                          <a:latin typeface="Arial"/>
                          <a:cs typeface="Arial"/>
                        </a:rPr>
                        <a:t>a</a:t>
                      </a:r>
                      <a:r>
                        <a:rPr sz="800" spc="20" dirty="0">
                          <a:latin typeface="Arial"/>
                          <a:cs typeface="Arial"/>
                        </a:rPr>
                        <a:t>r</a:t>
                      </a:r>
                      <a:r>
                        <a:rPr sz="800" dirty="0">
                          <a:latin typeface="Arial"/>
                          <a:cs typeface="Arial"/>
                        </a:rPr>
                        <a:t>e </a:t>
                      </a:r>
                      <a:r>
                        <a:rPr sz="800" spc="-50" dirty="0">
                          <a:latin typeface="Arial"/>
                          <a:cs typeface="Arial"/>
                        </a:rPr>
                        <a:t> </a:t>
                      </a:r>
                      <a:r>
                        <a:rPr sz="800" spc="-10" dirty="0">
                          <a:latin typeface="Arial"/>
                          <a:cs typeface="Arial"/>
                        </a:rPr>
                        <a:t>p</a:t>
                      </a:r>
                      <a:r>
                        <a:rPr sz="800" spc="20" dirty="0">
                          <a:latin typeface="Arial"/>
                          <a:cs typeface="Arial"/>
                        </a:rPr>
                        <a:t>r</a:t>
                      </a:r>
                      <a:r>
                        <a:rPr sz="800" spc="-10" dirty="0">
                          <a:latin typeface="Arial"/>
                          <a:cs typeface="Arial"/>
                        </a:rPr>
                        <a:t>o</a:t>
                      </a:r>
                      <a:r>
                        <a:rPr sz="800" spc="-15" dirty="0">
                          <a:latin typeface="Arial"/>
                          <a:cs typeface="Arial"/>
                        </a:rPr>
                        <a:t>v</a:t>
                      </a:r>
                      <a:r>
                        <a:rPr sz="800" spc="15" dirty="0">
                          <a:latin typeface="Arial"/>
                          <a:cs typeface="Arial"/>
                        </a:rPr>
                        <a:t>id</a:t>
                      </a:r>
                      <a:r>
                        <a:rPr sz="800" spc="-10" dirty="0">
                          <a:latin typeface="Arial"/>
                          <a:cs typeface="Arial"/>
                        </a:rPr>
                        <a:t>e</a:t>
                      </a:r>
                      <a:r>
                        <a:rPr sz="800" dirty="0">
                          <a:latin typeface="Arial"/>
                          <a:cs typeface="Arial"/>
                        </a:rPr>
                        <a:t>d </a:t>
                      </a:r>
                      <a:r>
                        <a:rPr sz="800" spc="-45" dirty="0">
                          <a:latin typeface="Arial"/>
                          <a:cs typeface="Arial"/>
                        </a:rPr>
                        <a:t> </a:t>
                      </a:r>
                      <a:r>
                        <a:rPr sz="800" spc="15" dirty="0">
                          <a:latin typeface="Arial"/>
                          <a:cs typeface="Arial"/>
                        </a:rPr>
                        <a:t>in t</a:t>
                      </a:r>
                      <a:r>
                        <a:rPr sz="800" spc="-10" dirty="0">
                          <a:latin typeface="Arial"/>
                          <a:cs typeface="Arial"/>
                        </a:rPr>
                        <a:t>e</a:t>
                      </a:r>
                      <a:r>
                        <a:rPr sz="800" spc="-15" dirty="0">
                          <a:latin typeface="Arial"/>
                          <a:cs typeface="Arial"/>
                        </a:rPr>
                        <a:t>x</a:t>
                      </a:r>
                      <a:r>
                        <a:rPr sz="800" dirty="0">
                          <a:latin typeface="Arial"/>
                          <a:cs typeface="Arial"/>
                        </a:rPr>
                        <a:t>t    </a:t>
                      </a:r>
                      <a:r>
                        <a:rPr sz="800" spc="-110" dirty="0">
                          <a:latin typeface="Arial"/>
                          <a:cs typeface="Arial"/>
                        </a:rPr>
                        <a:t> </a:t>
                      </a:r>
                      <a:r>
                        <a:rPr sz="800" spc="15" dirty="0">
                          <a:latin typeface="Arial"/>
                          <a:cs typeface="Arial"/>
                        </a:rPr>
                        <a:t>t</a:t>
                      </a:r>
                      <a:r>
                        <a:rPr sz="800" dirty="0">
                          <a:latin typeface="Arial"/>
                          <a:cs typeface="Arial"/>
                        </a:rPr>
                        <a:t>o   </a:t>
                      </a:r>
                      <a:r>
                        <a:rPr sz="800" spc="85" dirty="0">
                          <a:latin typeface="Arial"/>
                          <a:cs typeface="Arial"/>
                        </a:rPr>
                        <a:t> </a:t>
                      </a:r>
                      <a:r>
                        <a:rPr sz="800" spc="10" dirty="0">
                          <a:latin typeface="Arial"/>
                          <a:cs typeface="Arial"/>
                        </a:rPr>
                        <a:t>c</a:t>
                      </a:r>
                      <a:r>
                        <a:rPr sz="800" spc="15" dirty="0">
                          <a:latin typeface="Arial"/>
                          <a:cs typeface="Arial"/>
                        </a:rPr>
                        <a:t>h</a:t>
                      </a:r>
                      <a:r>
                        <a:rPr sz="800" spc="-35" dirty="0">
                          <a:latin typeface="Arial"/>
                          <a:cs typeface="Arial"/>
                        </a:rPr>
                        <a:t>e</a:t>
                      </a:r>
                      <a:r>
                        <a:rPr sz="800" spc="35" dirty="0">
                          <a:latin typeface="Arial"/>
                          <a:cs typeface="Arial"/>
                        </a:rPr>
                        <a:t>c</a:t>
                      </a:r>
                      <a:r>
                        <a:rPr sz="800" dirty="0">
                          <a:latin typeface="Arial"/>
                          <a:cs typeface="Arial"/>
                        </a:rPr>
                        <a:t>k   </a:t>
                      </a:r>
                      <a:r>
                        <a:rPr sz="800" spc="105" dirty="0">
                          <a:latin typeface="Arial"/>
                          <a:cs typeface="Arial"/>
                        </a:rPr>
                        <a:t> </a:t>
                      </a:r>
                      <a:r>
                        <a:rPr sz="800" spc="40" dirty="0">
                          <a:latin typeface="Arial"/>
                          <a:cs typeface="Arial"/>
                        </a:rPr>
                        <a:t>f</a:t>
                      </a:r>
                      <a:r>
                        <a:rPr sz="800" spc="-35" dirty="0">
                          <a:latin typeface="Arial"/>
                          <a:cs typeface="Arial"/>
                        </a:rPr>
                        <a:t>o</a:t>
                      </a:r>
                      <a:r>
                        <a:rPr sz="800" dirty="0">
                          <a:latin typeface="Arial"/>
                          <a:cs typeface="Arial"/>
                        </a:rPr>
                        <a:t>r   </a:t>
                      </a:r>
                      <a:r>
                        <a:rPr sz="800" spc="90" dirty="0">
                          <a:latin typeface="Arial"/>
                          <a:cs typeface="Arial"/>
                        </a:rPr>
                        <a:t> </a:t>
                      </a:r>
                      <a:r>
                        <a:rPr sz="800" spc="10" dirty="0">
                          <a:latin typeface="Arial"/>
                          <a:cs typeface="Arial"/>
                        </a:rPr>
                        <a:t>s</a:t>
                      </a:r>
                      <a:r>
                        <a:rPr sz="800" spc="15" dirty="0">
                          <a:latin typeface="Arial"/>
                          <a:cs typeface="Arial"/>
                        </a:rPr>
                        <a:t>t</a:t>
                      </a:r>
                      <a:r>
                        <a:rPr sz="800" spc="-10" dirty="0">
                          <a:latin typeface="Arial"/>
                          <a:cs typeface="Arial"/>
                        </a:rPr>
                        <a:t>u</a:t>
                      </a:r>
                      <a:r>
                        <a:rPr sz="800" spc="15" dirty="0">
                          <a:latin typeface="Arial"/>
                          <a:cs typeface="Arial"/>
                        </a:rPr>
                        <a:t>d</a:t>
                      </a:r>
                      <a:r>
                        <a:rPr sz="800" spc="-10" dirty="0">
                          <a:latin typeface="Arial"/>
                          <a:cs typeface="Arial"/>
                        </a:rPr>
                        <a:t>e</a:t>
                      </a:r>
                      <a:r>
                        <a:rPr sz="800" spc="15" dirty="0">
                          <a:latin typeface="Arial"/>
                          <a:cs typeface="Arial"/>
                        </a:rPr>
                        <a:t>n</a:t>
                      </a:r>
                      <a:r>
                        <a:rPr sz="800" dirty="0">
                          <a:latin typeface="Arial"/>
                          <a:cs typeface="Arial"/>
                        </a:rPr>
                        <a:t>t </a:t>
                      </a:r>
                      <a:r>
                        <a:rPr sz="800" spc="-10" dirty="0">
                          <a:latin typeface="Arial"/>
                          <a:cs typeface="Arial"/>
                        </a:rPr>
                        <a:t>u</a:t>
                      </a:r>
                      <a:r>
                        <a:rPr sz="800" spc="15" dirty="0">
                          <a:latin typeface="Arial"/>
                          <a:cs typeface="Arial"/>
                        </a:rPr>
                        <a:t>nd</a:t>
                      </a:r>
                      <a:r>
                        <a:rPr sz="800" spc="-35" dirty="0">
                          <a:latin typeface="Arial"/>
                          <a:cs typeface="Arial"/>
                        </a:rPr>
                        <a:t>e</a:t>
                      </a:r>
                      <a:r>
                        <a:rPr sz="800" dirty="0">
                          <a:latin typeface="Arial"/>
                          <a:cs typeface="Arial"/>
                        </a:rPr>
                        <a:t>r</a:t>
                      </a:r>
                      <a:r>
                        <a:rPr sz="800" spc="10" dirty="0">
                          <a:latin typeface="Arial"/>
                          <a:cs typeface="Arial"/>
                        </a:rPr>
                        <a:t>s</a:t>
                      </a:r>
                      <a:r>
                        <a:rPr sz="800" spc="15" dirty="0">
                          <a:latin typeface="Arial"/>
                          <a:cs typeface="Arial"/>
                        </a:rPr>
                        <a:t>t</a:t>
                      </a:r>
                      <a:r>
                        <a:rPr sz="800" spc="-10" dirty="0">
                          <a:latin typeface="Arial"/>
                          <a:cs typeface="Arial"/>
                        </a:rPr>
                        <a:t>a</a:t>
                      </a:r>
                      <a:r>
                        <a:rPr sz="800" spc="15" dirty="0">
                          <a:latin typeface="Arial"/>
                          <a:cs typeface="Arial"/>
                        </a:rPr>
                        <a:t>n</a:t>
                      </a:r>
                      <a:r>
                        <a:rPr sz="800" spc="-10" dirty="0">
                          <a:latin typeface="Arial"/>
                          <a:cs typeface="Arial"/>
                        </a:rPr>
                        <a:t>d</a:t>
                      </a:r>
                      <a:r>
                        <a:rPr sz="800" spc="15" dirty="0">
                          <a:latin typeface="Arial"/>
                          <a:cs typeface="Arial"/>
                        </a:rPr>
                        <a:t>i</a:t>
                      </a:r>
                      <a:r>
                        <a:rPr sz="800" spc="-10" dirty="0">
                          <a:latin typeface="Arial"/>
                          <a:cs typeface="Arial"/>
                        </a:rPr>
                        <a:t>n</a:t>
                      </a:r>
                      <a:r>
                        <a:rPr sz="800" dirty="0">
                          <a:latin typeface="Arial"/>
                          <a:cs typeface="Arial"/>
                        </a:rPr>
                        <a:t>g </a:t>
                      </a:r>
                      <a:r>
                        <a:rPr sz="800" spc="50" dirty="0">
                          <a:latin typeface="Arial"/>
                          <a:cs typeface="Arial"/>
                        </a:rPr>
                        <a:t> </a:t>
                      </a:r>
                      <a:r>
                        <a:rPr sz="800" spc="-35" dirty="0">
                          <a:latin typeface="Arial"/>
                          <a:cs typeface="Arial"/>
                        </a:rPr>
                        <a:t>o</a:t>
                      </a:r>
                      <a:r>
                        <a:rPr sz="800" dirty="0">
                          <a:latin typeface="Arial"/>
                          <a:cs typeface="Arial"/>
                        </a:rPr>
                        <a:t>f </a:t>
                      </a:r>
                      <a:r>
                        <a:rPr sz="800" spc="55" dirty="0">
                          <a:latin typeface="Arial"/>
                          <a:cs typeface="Arial"/>
                        </a:rPr>
                        <a:t> </a:t>
                      </a:r>
                      <a:r>
                        <a:rPr sz="800" spc="10" dirty="0">
                          <a:latin typeface="Arial"/>
                          <a:cs typeface="Arial"/>
                        </a:rPr>
                        <a:t>k</a:t>
                      </a:r>
                      <a:r>
                        <a:rPr sz="800" spc="-10" dirty="0">
                          <a:latin typeface="Arial"/>
                          <a:cs typeface="Arial"/>
                        </a:rPr>
                        <a:t>e</a:t>
                      </a:r>
                      <a:r>
                        <a:rPr sz="800" dirty="0">
                          <a:latin typeface="Arial"/>
                          <a:cs typeface="Arial"/>
                        </a:rPr>
                        <a:t>y </a:t>
                      </a:r>
                      <a:r>
                        <a:rPr sz="800" spc="20" dirty="0">
                          <a:latin typeface="Arial"/>
                          <a:cs typeface="Arial"/>
                        </a:rPr>
                        <a:t> </a:t>
                      </a:r>
                      <a:r>
                        <a:rPr sz="800" spc="35" dirty="0">
                          <a:latin typeface="Arial"/>
                          <a:cs typeface="Arial"/>
                        </a:rPr>
                        <a:t>c</a:t>
                      </a:r>
                      <a:r>
                        <a:rPr sz="800" spc="-10" dirty="0">
                          <a:latin typeface="Arial"/>
                          <a:cs typeface="Arial"/>
                        </a:rPr>
                        <a:t>on</a:t>
                      </a:r>
                      <a:r>
                        <a:rPr sz="800" spc="35" dirty="0">
                          <a:latin typeface="Arial"/>
                          <a:cs typeface="Arial"/>
                        </a:rPr>
                        <a:t>c</a:t>
                      </a:r>
                      <a:r>
                        <a:rPr sz="800" spc="-10" dirty="0">
                          <a:latin typeface="Arial"/>
                          <a:cs typeface="Arial"/>
                        </a:rPr>
                        <a:t>ep</a:t>
                      </a:r>
                      <a:r>
                        <a:rPr sz="800" spc="-5" dirty="0">
                          <a:latin typeface="Arial"/>
                          <a:cs typeface="Arial"/>
                        </a:rPr>
                        <a:t>t</a:t>
                      </a:r>
                      <a:r>
                        <a:rPr sz="800" dirty="0">
                          <a:latin typeface="Arial"/>
                          <a:cs typeface="Arial"/>
                        </a:rPr>
                        <a:t>s </a:t>
                      </a:r>
                      <a:r>
                        <a:rPr sz="800" spc="-10" dirty="0">
                          <a:latin typeface="Arial"/>
                          <a:cs typeface="Arial"/>
                        </a:rPr>
                        <a:t>a</a:t>
                      </a:r>
                      <a:r>
                        <a:rPr sz="800" spc="15" dirty="0">
                          <a:latin typeface="Arial"/>
                          <a:cs typeface="Arial"/>
                        </a:rPr>
                        <a:t>n</a:t>
                      </a:r>
                      <a:r>
                        <a:rPr sz="800" dirty="0">
                          <a:latin typeface="Arial"/>
                          <a:cs typeface="Arial"/>
                        </a:rPr>
                        <a:t>d</a:t>
                      </a:r>
                      <a:r>
                        <a:rPr sz="800" spc="-15" dirty="0">
                          <a:latin typeface="Arial"/>
                          <a:cs typeface="Arial"/>
                        </a:rPr>
                        <a:t> </a:t>
                      </a:r>
                      <a:r>
                        <a:rPr sz="800" spc="35" dirty="0">
                          <a:latin typeface="Arial"/>
                          <a:cs typeface="Arial"/>
                        </a:rPr>
                        <a:t>c</a:t>
                      </a:r>
                      <a:r>
                        <a:rPr sz="800" spc="-10" dirty="0">
                          <a:latin typeface="Arial"/>
                          <a:cs typeface="Arial"/>
                        </a:rPr>
                        <a:t>on</a:t>
                      </a:r>
                      <a:r>
                        <a:rPr sz="800" spc="15" dirty="0">
                          <a:latin typeface="Arial"/>
                          <a:cs typeface="Arial"/>
                        </a:rPr>
                        <a:t>t</a:t>
                      </a:r>
                      <a:r>
                        <a:rPr sz="800" spc="-10" dirty="0">
                          <a:latin typeface="Arial"/>
                          <a:cs typeface="Arial"/>
                        </a:rPr>
                        <a:t>en</a:t>
                      </a:r>
                      <a:r>
                        <a:rPr sz="800" dirty="0">
                          <a:latin typeface="Arial"/>
                          <a:cs typeface="Arial"/>
                        </a:rPr>
                        <a:t>t</a:t>
                      </a:r>
                      <a:r>
                        <a:rPr sz="800" spc="10" dirty="0">
                          <a:latin typeface="Arial"/>
                          <a:cs typeface="Arial"/>
                        </a:rPr>
                        <a:t> </a:t>
                      </a:r>
                      <a:r>
                        <a:rPr sz="800" spc="15" dirty="0">
                          <a:latin typeface="Arial"/>
                          <a:cs typeface="Arial"/>
                        </a:rPr>
                        <a:t>t</a:t>
                      </a:r>
                      <a:r>
                        <a:rPr sz="800" spc="-10" dirty="0">
                          <a:latin typeface="Arial"/>
                          <a:cs typeface="Arial"/>
                        </a:rPr>
                        <a:t>au</a:t>
                      </a:r>
                      <a:r>
                        <a:rPr sz="800" spc="15" dirty="0">
                          <a:latin typeface="Arial"/>
                          <a:cs typeface="Arial"/>
                        </a:rPr>
                        <a:t>g</a:t>
                      </a:r>
                      <a:r>
                        <a:rPr sz="800" spc="-10" dirty="0">
                          <a:latin typeface="Arial"/>
                          <a:cs typeface="Arial"/>
                        </a:rPr>
                        <a:t>h</a:t>
                      </a:r>
                      <a:r>
                        <a:rPr sz="800" dirty="0">
                          <a:latin typeface="Arial"/>
                          <a:cs typeface="Arial"/>
                        </a:rPr>
                        <a:t>t</a:t>
                      </a:r>
                      <a:r>
                        <a:rPr sz="800" spc="10" dirty="0">
                          <a:latin typeface="Arial"/>
                          <a:cs typeface="Arial"/>
                        </a:rPr>
                        <a:t> </a:t>
                      </a:r>
                      <a:r>
                        <a:rPr sz="800" spc="-10" dirty="0">
                          <a:latin typeface="Arial"/>
                          <a:cs typeface="Arial"/>
                        </a:rPr>
                        <a:t>i</a:t>
                      </a:r>
                      <a:r>
                        <a:rPr sz="800" dirty="0">
                          <a:latin typeface="Arial"/>
                          <a:cs typeface="Arial"/>
                        </a:rPr>
                        <a:t>n</a:t>
                      </a:r>
                      <a:r>
                        <a:rPr sz="800" spc="5"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a:t>
                      </a:r>
                      <a:r>
                        <a:rPr sz="800" spc="5" dirty="0">
                          <a:latin typeface="Arial"/>
                          <a:cs typeface="Arial"/>
                        </a:rPr>
                        <a:t> </a:t>
                      </a:r>
                      <a:r>
                        <a:rPr sz="800" spc="15" dirty="0">
                          <a:latin typeface="Arial"/>
                          <a:cs typeface="Arial"/>
                        </a:rPr>
                        <a:t>l</a:t>
                      </a:r>
                      <a:r>
                        <a:rPr sz="800" spc="-35" dirty="0">
                          <a:latin typeface="Arial"/>
                          <a:cs typeface="Arial"/>
                        </a:rPr>
                        <a:t>e</a:t>
                      </a:r>
                      <a:r>
                        <a:rPr sz="800" spc="10" dirty="0">
                          <a:latin typeface="Arial"/>
                          <a:cs typeface="Arial"/>
                        </a:rPr>
                        <a:t>s</a:t>
                      </a:r>
                      <a:r>
                        <a:rPr sz="800" spc="35" dirty="0">
                          <a:latin typeface="Arial"/>
                          <a:cs typeface="Arial"/>
                        </a:rPr>
                        <a:t>s</a:t>
                      </a:r>
                      <a:r>
                        <a:rPr sz="800" spc="-10" dirty="0">
                          <a:latin typeface="Arial"/>
                          <a:cs typeface="Arial"/>
                        </a:rPr>
                        <a:t>on.</a:t>
                      </a:r>
                      <a:endParaRPr sz="800">
                        <a:latin typeface="Arial"/>
                        <a:cs typeface="Arial"/>
                      </a:endParaRPr>
                    </a:p>
                    <a:p>
                      <a:pPr marL="294640" marR="57785" indent="-228600" algn="just">
                        <a:lnSpc>
                          <a:spcPct val="93800"/>
                        </a:lnSpc>
                        <a:spcBef>
                          <a:spcPts val="35"/>
                        </a:spcBef>
                        <a:buFont typeface="Symbol"/>
                        <a:buChar char=""/>
                        <a:tabLst>
                          <a:tab pos="295275" algn="l"/>
                        </a:tabLst>
                      </a:pPr>
                      <a:r>
                        <a:rPr sz="800" spc="15" dirty="0">
                          <a:latin typeface="Arial"/>
                          <a:cs typeface="Arial"/>
                        </a:rPr>
                        <a:t>T</a:t>
                      </a:r>
                      <a:r>
                        <a:rPr sz="800" spc="-10" dirty="0">
                          <a:latin typeface="Arial"/>
                          <a:cs typeface="Arial"/>
                        </a:rPr>
                        <a:t>h</a:t>
                      </a:r>
                      <a:r>
                        <a:rPr sz="800" spc="20" dirty="0">
                          <a:latin typeface="Arial"/>
                          <a:cs typeface="Arial"/>
                        </a:rPr>
                        <a:t>r</a:t>
                      </a:r>
                      <a:r>
                        <a:rPr sz="800" spc="-10" dirty="0">
                          <a:latin typeface="Arial"/>
                          <a:cs typeface="Arial"/>
                        </a:rPr>
                        <a:t>e</a:t>
                      </a:r>
                      <a:r>
                        <a:rPr sz="800" dirty="0">
                          <a:latin typeface="Arial"/>
                          <a:cs typeface="Arial"/>
                        </a:rPr>
                        <a:t>e </a:t>
                      </a:r>
                      <a:r>
                        <a:rPr sz="800" spc="50" dirty="0">
                          <a:latin typeface="Arial"/>
                          <a:cs typeface="Arial"/>
                        </a:rPr>
                        <a:t> </a:t>
                      </a:r>
                      <a:r>
                        <a:rPr sz="800" spc="-10" dirty="0">
                          <a:latin typeface="Arial"/>
                          <a:cs typeface="Arial"/>
                        </a:rPr>
                        <a:t>a</a:t>
                      </a:r>
                      <a:r>
                        <a:rPr sz="800" spc="15" dirty="0">
                          <a:latin typeface="Arial"/>
                          <a:cs typeface="Arial"/>
                        </a:rPr>
                        <a:t>d</a:t>
                      </a:r>
                      <a:r>
                        <a:rPr sz="800" spc="-10" dirty="0">
                          <a:latin typeface="Arial"/>
                          <a:cs typeface="Arial"/>
                        </a:rPr>
                        <a:t>di</a:t>
                      </a:r>
                      <a:r>
                        <a:rPr sz="800" spc="15" dirty="0">
                          <a:latin typeface="Arial"/>
                          <a:cs typeface="Arial"/>
                        </a:rPr>
                        <a:t>ti</a:t>
                      </a:r>
                      <a:r>
                        <a:rPr sz="800" spc="-10" dirty="0">
                          <a:latin typeface="Arial"/>
                          <a:cs typeface="Arial"/>
                        </a:rPr>
                        <a:t>o</a:t>
                      </a:r>
                      <a:r>
                        <a:rPr sz="800" spc="15" dirty="0">
                          <a:latin typeface="Arial"/>
                          <a:cs typeface="Arial"/>
                        </a:rPr>
                        <a:t>n</a:t>
                      </a:r>
                      <a:r>
                        <a:rPr sz="800" spc="-10" dirty="0">
                          <a:latin typeface="Arial"/>
                          <a:cs typeface="Arial"/>
                        </a:rPr>
                        <a:t>a</a:t>
                      </a:r>
                      <a:r>
                        <a:rPr sz="800" dirty="0">
                          <a:latin typeface="Arial"/>
                          <a:cs typeface="Arial"/>
                        </a:rPr>
                        <a:t>l </a:t>
                      </a:r>
                      <a:r>
                        <a:rPr sz="800" spc="75" dirty="0">
                          <a:latin typeface="Arial"/>
                          <a:cs typeface="Arial"/>
                        </a:rPr>
                        <a:t> </a:t>
                      </a:r>
                      <a:r>
                        <a:rPr sz="800" spc="-10" dirty="0">
                          <a:latin typeface="Arial"/>
                          <a:cs typeface="Arial"/>
                        </a:rPr>
                        <a:t>e</a:t>
                      </a:r>
                      <a:r>
                        <a:rPr sz="800" spc="10" dirty="0">
                          <a:latin typeface="Arial"/>
                          <a:cs typeface="Arial"/>
                        </a:rPr>
                        <a:t>x</a:t>
                      </a:r>
                      <a:r>
                        <a:rPr sz="800" spc="-10" dirty="0">
                          <a:latin typeface="Arial"/>
                          <a:cs typeface="Arial"/>
                        </a:rPr>
                        <a:t>a</a:t>
                      </a:r>
                      <a:r>
                        <a:rPr sz="800" spc="10" dirty="0">
                          <a:latin typeface="Arial"/>
                          <a:cs typeface="Arial"/>
                        </a:rPr>
                        <a:t>m</a:t>
                      </a:r>
                      <a:r>
                        <a:rPr sz="800" spc="-10" dirty="0">
                          <a:latin typeface="Arial"/>
                          <a:cs typeface="Arial"/>
                        </a:rPr>
                        <a:t>p</a:t>
                      </a:r>
                      <a:r>
                        <a:rPr sz="800" spc="15" dirty="0">
                          <a:latin typeface="Arial"/>
                          <a:cs typeface="Arial"/>
                        </a:rPr>
                        <a:t>l</a:t>
                      </a:r>
                      <a:r>
                        <a:rPr sz="800" spc="-35" dirty="0">
                          <a:latin typeface="Arial"/>
                          <a:cs typeface="Arial"/>
                        </a:rPr>
                        <a:t>e</a:t>
                      </a:r>
                      <a:r>
                        <a:rPr sz="800" dirty="0">
                          <a:latin typeface="Arial"/>
                          <a:cs typeface="Arial"/>
                        </a:rPr>
                        <a:t>s  </a:t>
                      </a:r>
                      <a:r>
                        <a:rPr sz="800" spc="-105" dirty="0">
                          <a:latin typeface="Arial"/>
                          <a:cs typeface="Arial"/>
                        </a:rPr>
                        <a:t> </a:t>
                      </a:r>
                      <a:r>
                        <a:rPr sz="800" spc="-35" dirty="0">
                          <a:latin typeface="Arial"/>
                          <a:cs typeface="Arial"/>
                        </a:rPr>
                        <a:t>a</a:t>
                      </a:r>
                      <a:r>
                        <a:rPr sz="800" spc="20" dirty="0">
                          <a:latin typeface="Arial"/>
                          <a:cs typeface="Arial"/>
                        </a:rPr>
                        <a:t>r</a:t>
                      </a:r>
                      <a:r>
                        <a:rPr sz="800" dirty="0">
                          <a:latin typeface="Arial"/>
                          <a:cs typeface="Arial"/>
                        </a:rPr>
                        <a:t>e </a:t>
                      </a:r>
                      <a:r>
                        <a:rPr sz="800" spc="-10" dirty="0">
                          <a:latin typeface="Arial"/>
                          <a:cs typeface="Arial"/>
                        </a:rPr>
                        <a:t>g</a:t>
                      </a:r>
                      <a:r>
                        <a:rPr sz="800" spc="15" dirty="0">
                          <a:latin typeface="Arial"/>
                          <a:cs typeface="Arial"/>
                        </a:rPr>
                        <a:t>i</a:t>
                      </a:r>
                      <a:r>
                        <a:rPr sz="800" spc="-15" dirty="0">
                          <a:latin typeface="Arial"/>
                          <a:cs typeface="Arial"/>
                        </a:rPr>
                        <a:t>v</a:t>
                      </a:r>
                      <a:r>
                        <a:rPr sz="800" spc="-10" dirty="0">
                          <a:latin typeface="Arial"/>
                          <a:cs typeface="Arial"/>
                        </a:rPr>
                        <a:t>e</a:t>
                      </a:r>
                      <a:r>
                        <a:rPr sz="800" dirty="0">
                          <a:latin typeface="Arial"/>
                          <a:cs typeface="Arial"/>
                        </a:rPr>
                        <a:t>n        </a:t>
                      </a:r>
                      <a:r>
                        <a:rPr sz="800" spc="5" dirty="0">
                          <a:latin typeface="Arial"/>
                          <a:cs typeface="Arial"/>
                        </a:rPr>
                        <a:t> </a:t>
                      </a:r>
                      <a:r>
                        <a:rPr sz="800" spc="15" dirty="0">
                          <a:latin typeface="Arial"/>
                          <a:cs typeface="Arial"/>
                        </a:rPr>
                        <a:t>t</a:t>
                      </a:r>
                      <a:r>
                        <a:rPr sz="800" dirty="0">
                          <a:latin typeface="Arial"/>
                          <a:cs typeface="Arial"/>
                        </a:rPr>
                        <a:t>o        </a:t>
                      </a:r>
                      <a:r>
                        <a:rPr sz="800" spc="-20" dirty="0">
                          <a:latin typeface="Arial"/>
                          <a:cs typeface="Arial"/>
                        </a:rPr>
                        <a:t> </a:t>
                      </a:r>
                      <a:r>
                        <a:rPr sz="800" spc="35" dirty="0">
                          <a:latin typeface="Arial"/>
                          <a:cs typeface="Arial"/>
                        </a:rPr>
                        <a:t>c</a:t>
                      </a:r>
                      <a:r>
                        <a:rPr sz="800" spc="15" dirty="0">
                          <a:latin typeface="Arial"/>
                          <a:cs typeface="Arial"/>
                        </a:rPr>
                        <a:t>h</a:t>
                      </a:r>
                      <a:r>
                        <a:rPr sz="800" spc="-35" dirty="0">
                          <a:latin typeface="Arial"/>
                          <a:cs typeface="Arial"/>
                        </a:rPr>
                        <a:t>e</a:t>
                      </a:r>
                      <a:r>
                        <a:rPr sz="800" spc="10" dirty="0">
                          <a:latin typeface="Arial"/>
                          <a:cs typeface="Arial"/>
                        </a:rPr>
                        <a:t>c</a:t>
                      </a:r>
                      <a:r>
                        <a:rPr sz="800" dirty="0">
                          <a:latin typeface="Arial"/>
                          <a:cs typeface="Arial"/>
                        </a:rPr>
                        <a:t>k         </a:t>
                      </a:r>
                      <a:r>
                        <a:rPr sz="800" spc="40" dirty="0">
                          <a:latin typeface="Arial"/>
                          <a:cs typeface="Arial"/>
                        </a:rPr>
                        <a:t>f</a:t>
                      </a:r>
                      <a:r>
                        <a:rPr sz="800" spc="-35" dirty="0">
                          <a:latin typeface="Arial"/>
                          <a:cs typeface="Arial"/>
                        </a:rPr>
                        <a:t>o</a:t>
                      </a:r>
                      <a:r>
                        <a:rPr sz="800" dirty="0">
                          <a:latin typeface="Arial"/>
                          <a:cs typeface="Arial"/>
                        </a:rPr>
                        <a:t>r </a:t>
                      </a:r>
                      <a:r>
                        <a:rPr sz="800" spc="-10" dirty="0">
                          <a:latin typeface="Arial"/>
                          <a:cs typeface="Arial"/>
                        </a:rPr>
                        <a:t>u</a:t>
                      </a:r>
                      <a:r>
                        <a:rPr sz="800" spc="15" dirty="0">
                          <a:latin typeface="Arial"/>
                          <a:cs typeface="Arial"/>
                        </a:rPr>
                        <a:t>nd</a:t>
                      </a:r>
                      <a:r>
                        <a:rPr sz="800" spc="-35" dirty="0">
                          <a:latin typeface="Arial"/>
                          <a:cs typeface="Arial"/>
                        </a:rPr>
                        <a:t>e</a:t>
                      </a:r>
                      <a:r>
                        <a:rPr sz="800" dirty="0">
                          <a:latin typeface="Arial"/>
                          <a:cs typeface="Arial"/>
                        </a:rPr>
                        <a:t>r</a:t>
                      </a:r>
                      <a:r>
                        <a:rPr sz="800" spc="10" dirty="0">
                          <a:latin typeface="Arial"/>
                          <a:cs typeface="Arial"/>
                        </a:rPr>
                        <a:t>s</a:t>
                      </a:r>
                      <a:r>
                        <a:rPr sz="800" spc="15" dirty="0">
                          <a:latin typeface="Arial"/>
                          <a:cs typeface="Arial"/>
                        </a:rPr>
                        <a:t>t</a:t>
                      </a:r>
                      <a:r>
                        <a:rPr sz="800" spc="-10" dirty="0">
                          <a:latin typeface="Arial"/>
                          <a:cs typeface="Arial"/>
                        </a:rPr>
                        <a:t>a</a:t>
                      </a:r>
                      <a:r>
                        <a:rPr sz="800" spc="15" dirty="0">
                          <a:latin typeface="Arial"/>
                          <a:cs typeface="Arial"/>
                        </a:rPr>
                        <a:t>n</a:t>
                      </a:r>
                      <a:r>
                        <a:rPr sz="800" spc="-10" dirty="0">
                          <a:latin typeface="Arial"/>
                          <a:cs typeface="Arial"/>
                        </a:rPr>
                        <a:t>d</a:t>
                      </a:r>
                      <a:r>
                        <a:rPr sz="800" spc="15" dirty="0">
                          <a:latin typeface="Arial"/>
                          <a:cs typeface="Arial"/>
                        </a:rPr>
                        <a:t>i</a:t>
                      </a:r>
                      <a:r>
                        <a:rPr sz="800" spc="-10" dirty="0">
                          <a:latin typeface="Arial"/>
                          <a:cs typeface="Arial"/>
                        </a:rPr>
                        <a:t>n</a:t>
                      </a:r>
                      <a:r>
                        <a:rPr sz="800" spc="15" dirty="0">
                          <a:latin typeface="Arial"/>
                          <a:cs typeface="Arial"/>
                        </a:rPr>
                        <a:t>g.</a:t>
                      </a:r>
                      <a:endParaRPr sz="8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a:txBody>
                    <a:bodyPr/>
                    <a:lstStyle/>
                    <a:p>
                      <a:pPr marL="294640" marR="58419" indent="-228600" algn="just">
                        <a:lnSpc>
                          <a:spcPct val="93800"/>
                        </a:lnSpc>
                        <a:buFont typeface="Symbol"/>
                        <a:buChar char=""/>
                        <a:tabLst>
                          <a:tab pos="295275" algn="l"/>
                        </a:tabLst>
                      </a:pPr>
                      <a:r>
                        <a:rPr sz="800" spc="15" dirty="0">
                          <a:latin typeface="Arial"/>
                          <a:cs typeface="Arial"/>
                        </a:rPr>
                        <a:t>T</a:t>
                      </a:r>
                      <a:r>
                        <a:rPr sz="800" spc="-10" dirty="0">
                          <a:latin typeface="Arial"/>
                          <a:cs typeface="Arial"/>
                        </a:rPr>
                        <a:t>e</a:t>
                      </a:r>
                      <a:r>
                        <a:rPr sz="800" spc="-35" dirty="0">
                          <a:latin typeface="Arial"/>
                          <a:cs typeface="Arial"/>
                        </a:rPr>
                        <a:t>a</a:t>
                      </a:r>
                      <a:r>
                        <a:rPr sz="800" spc="35" dirty="0">
                          <a:latin typeface="Arial"/>
                          <a:cs typeface="Arial"/>
                        </a:rPr>
                        <a:t>c</a:t>
                      </a:r>
                      <a:r>
                        <a:rPr sz="800" spc="15" dirty="0">
                          <a:latin typeface="Arial"/>
                          <a:cs typeface="Arial"/>
                        </a:rPr>
                        <a:t>h</a:t>
                      </a:r>
                      <a:r>
                        <a:rPr sz="800" spc="-35" dirty="0">
                          <a:latin typeface="Arial"/>
                          <a:cs typeface="Arial"/>
                        </a:rPr>
                        <a:t>e</a:t>
                      </a:r>
                      <a:r>
                        <a:rPr sz="800" dirty="0">
                          <a:latin typeface="Arial"/>
                          <a:cs typeface="Arial"/>
                        </a:rPr>
                        <a:t>r   </a:t>
                      </a:r>
                      <a:r>
                        <a:rPr sz="800" spc="-100" dirty="0">
                          <a:latin typeface="Arial"/>
                          <a:cs typeface="Arial"/>
                        </a:rPr>
                        <a:t> </a:t>
                      </a:r>
                      <a:r>
                        <a:rPr sz="800" spc="40" dirty="0">
                          <a:latin typeface="Arial"/>
                          <a:cs typeface="Arial"/>
                        </a:rPr>
                        <a:t>f</a:t>
                      </a:r>
                      <a:r>
                        <a:rPr sz="800" spc="-35" dirty="0">
                          <a:latin typeface="Arial"/>
                          <a:cs typeface="Arial"/>
                        </a:rPr>
                        <a:t>a</a:t>
                      </a:r>
                      <a:r>
                        <a:rPr sz="800" spc="10" dirty="0">
                          <a:latin typeface="Arial"/>
                          <a:cs typeface="Arial"/>
                        </a:rPr>
                        <a:t>c</a:t>
                      </a:r>
                      <a:r>
                        <a:rPr sz="800" spc="-10" dirty="0">
                          <a:latin typeface="Arial"/>
                          <a:cs typeface="Arial"/>
                        </a:rPr>
                        <a:t>i</a:t>
                      </a:r>
                      <a:r>
                        <a:rPr sz="800" spc="15" dirty="0">
                          <a:latin typeface="Arial"/>
                          <a:cs typeface="Arial"/>
                        </a:rPr>
                        <a:t>l</a:t>
                      </a:r>
                      <a:r>
                        <a:rPr sz="800" spc="-10" dirty="0">
                          <a:latin typeface="Arial"/>
                          <a:cs typeface="Arial"/>
                        </a:rPr>
                        <a:t>i</a:t>
                      </a:r>
                      <a:r>
                        <a:rPr sz="800" spc="15" dirty="0">
                          <a:latin typeface="Arial"/>
                          <a:cs typeface="Arial"/>
                        </a:rPr>
                        <a:t>t</a:t>
                      </a:r>
                      <a:r>
                        <a:rPr sz="800" spc="-10" dirty="0">
                          <a:latin typeface="Arial"/>
                          <a:cs typeface="Arial"/>
                        </a:rPr>
                        <a:t>a</a:t>
                      </a:r>
                      <a:r>
                        <a:rPr sz="800" spc="15" dirty="0">
                          <a:latin typeface="Arial"/>
                          <a:cs typeface="Arial"/>
                        </a:rPr>
                        <a:t>t</a:t>
                      </a:r>
                      <a:r>
                        <a:rPr sz="800" spc="-35" dirty="0">
                          <a:latin typeface="Arial"/>
                          <a:cs typeface="Arial"/>
                        </a:rPr>
                        <a:t>e</a:t>
                      </a:r>
                      <a:r>
                        <a:rPr sz="800" dirty="0">
                          <a:latin typeface="Arial"/>
                          <a:cs typeface="Arial"/>
                        </a:rPr>
                        <a:t>s   </a:t>
                      </a:r>
                      <a:r>
                        <a:rPr sz="800" spc="-90" dirty="0">
                          <a:latin typeface="Arial"/>
                          <a:cs typeface="Arial"/>
                        </a:rPr>
                        <a:t> </a:t>
                      </a:r>
                      <a:r>
                        <a:rPr sz="800" spc="15" dirty="0">
                          <a:latin typeface="Arial"/>
                          <a:cs typeface="Arial"/>
                        </a:rPr>
                        <a:t>th</a:t>
                      </a:r>
                      <a:r>
                        <a:rPr sz="800" dirty="0">
                          <a:latin typeface="Arial"/>
                          <a:cs typeface="Arial"/>
                        </a:rPr>
                        <a:t>e  </a:t>
                      </a:r>
                      <a:r>
                        <a:rPr sz="800" spc="90" dirty="0">
                          <a:latin typeface="Arial"/>
                          <a:cs typeface="Arial"/>
                        </a:rPr>
                        <a:t> </a:t>
                      </a:r>
                      <a:r>
                        <a:rPr sz="800" spc="10" dirty="0">
                          <a:latin typeface="Arial"/>
                          <a:cs typeface="Arial"/>
                        </a:rPr>
                        <a:t>s</a:t>
                      </a:r>
                      <a:r>
                        <a:rPr sz="800" spc="15" dirty="0">
                          <a:latin typeface="Arial"/>
                          <a:cs typeface="Arial"/>
                        </a:rPr>
                        <a:t>u</a:t>
                      </a:r>
                      <a:r>
                        <a:rPr sz="800" spc="-10" dirty="0">
                          <a:latin typeface="Arial"/>
                          <a:cs typeface="Arial"/>
                        </a:rPr>
                        <a:t>m</a:t>
                      </a:r>
                      <a:r>
                        <a:rPr sz="800" dirty="0">
                          <a:latin typeface="Arial"/>
                          <a:cs typeface="Arial"/>
                        </a:rPr>
                        <a:t>- </a:t>
                      </a:r>
                      <a:r>
                        <a:rPr sz="800" spc="10" dirty="0">
                          <a:latin typeface="Arial"/>
                          <a:cs typeface="Arial"/>
                        </a:rPr>
                        <a:t>m</a:t>
                      </a:r>
                      <a:r>
                        <a:rPr sz="800" spc="-35" dirty="0">
                          <a:latin typeface="Arial"/>
                          <a:cs typeface="Arial"/>
                        </a:rPr>
                        <a:t>a</a:t>
                      </a:r>
                      <a:r>
                        <a:rPr sz="800" spc="20" dirty="0">
                          <a:latin typeface="Arial"/>
                          <a:cs typeface="Arial"/>
                        </a:rPr>
                        <a:t>r</a:t>
                      </a:r>
                      <a:r>
                        <a:rPr sz="800" spc="-10" dirty="0">
                          <a:latin typeface="Arial"/>
                          <a:cs typeface="Arial"/>
                        </a:rPr>
                        <a:t>i</a:t>
                      </a:r>
                      <a:r>
                        <a:rPr sz="800" spc="10" dirty="0">
                          <a:latin typeface="Arial"/>
                          <a:cs typeface="Arial"/>
                        </a:rPr>
                        <a:t>z</a:t>
                      </a:r>
                      <a:r>
                        <a:rPr sz="800" spc="-10" dirty="0">
                          <a:latin typeface="Arial"/>
                          <a:cs typeface="Arial"/>
                        </a:rPr>
                        <a:t>a</a:t>
                      </a:r>
                      <a:r>
                        <a:rPr sz="800" spc="15" dirty="0">
                          <a:latin typeface="Arial"/>
                          <a:cs typeface="Arial"/>
                        </a:rPr>
                        <a:t>ti</a:t>
                      </a:r>
                      <a:r>
                        <a:rPr sz="800" spc="-10" dirty="0">
                          <a:latin typeface="Arial"/>
                          <a:cs typeface="Arial"/>
                        </a:rPr>
                        <a:t>o</a:t>
                      </a:r>
                      <a:r>
                        <a:rPr sz="800" dirty="0">
                          <a:latin typeface="Arial"/>
                          <a:cs typeface="Arial"/>
                        </a:rPr>
                        <a:t>n  </a:t>
                      </a:r>
                      <a:r>
                        <a:rPr sz="800" spc="20" dirty="0">
                          <a:latin typeface="Arial"/>
                          <a:cs typeface="Arial"/>
                        </a:rPr>
                        <a:t> </a:t>
                      </a:r>
                      <a:r>
                        <a:rPr sz="800" spc="-35" dirty="0">
                          <a:latin typeface="Arial"/>
                          <a:cs typeface="Arial"/>
                        </a:rPr>
                        <a:t>o</a:t>
                      </a:r>
                      <a:r>
                        <a:rPr sz="800" dirty="0">
                          <a:latin typeface="Arial"/>
                          <a:cs typeface="Arial"/>
                        </a:rPr>
                        <a:t>f  </a:t>
                      </a:r>
                      <a:r>
                        <a:rPr sz="800" spc="20"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  </a:t>
                      </a:r>
                      <a:r>
                        <a:rPr sz="800" spc="-5" dirty="0">
                          <a:latin typeface="Arial"/>
                          <a:cs typeface="Arial"/>
                        </a:rPr>
                        <a:t> </a:t>
                      </a:r>
                      <a:r>
                        <a:rPr sz="800" spc="10" dirty="0">
                          <a:latin typeface="Arial"/>
                          <a:cs typeface="Arial"/>
                        </a:rPr>
                        <a:t>k</a:t>
                      </a:r>
                      <a:r>
                        <a:rPr sz="800" spc="-10" dirty="0">
                          <a:latin typeface="Arial"/>
                          <a:cs typeface="Arial"/>
                        </a:rPr>
                        <a:t>e</a:t>
                      </a:r>
                      <a:r>
                        <a:rPr sz="800" dirty="0">
                          <a:latin typeface="Arial"/>
                          <a:cs typeface="Arial"/>
                        </a:rPr>
                        <a:t>y  </a:t>
                      </a:r>
                      <a:r>
                        <a:rPr sz="800" spc="15" dirty="0">
                          <a:latin typeface="Arial"/>
                          <a:cs typeface="Arial"/>
                        </a:rPr>
                        <a:t> p</a:t>
                      </a:r>
                      <a:r>
                        <a:rPr sz="800" spc="-35" dirty="0">
                          <a:latin typeface="Arial"/>
                          <a:cs typeface="Arial"/>
                        </a:rPr>
                        <a:t>o</a:t>
                      </a:r>
                      <a:r>
                        <a:rPr sz="800" spc="15" dirty="0">
                          <a:latin typeface="Arial"/>
                          <a:cs typeface="Arial"/>
                        </a:rPr>
                        <a:t>i</a:t>
                      </a:r>
                      <a:r>
                        <a:rPr sz="800" spc="-10" dirty="0">
                          <a:latin typeface="Arial"/>
                          <a:cs typeface="Arial"/>
                        </a:rPr>
                        <a:t>n</a:t>
                      </a:r>
                      <a:r>
                        <a:rPr sz="800" spc="-5" dirty="0">
                          <a:latin typeface="Arial"/>
                          <a:cs typeface="Arial"/>
                        </a:rPr>
                        <a:t>t</a:t>
                      </a:r>
                      <a:r>
                        <a:rPr sz="800" dirty="0">
                          <a:latin typeface="Arial"/>
                          <a:cs typeface="Arial"/>
                        </a:rPr>
                        <a:t>s w</a:t>
                      </a:r>
                      <a:r>
                        <a:rPr sz="800" spc="-10" dirty="0">
                          <a:latin typeface="Arial"/>
                          <a:cs typeface="Arial"/>
                        </a:rPr>
                        <a:t>el</a:t>
                      </a:r>
                      <a:r>
                        <a:rPr sz="800" spc="15" dirty="0">
                          <a:latin typeface="Arial"/>
                          <a:cs typeface="Arial"/>
                        </a:rPr>
                        <a:t>l</a:t>
                      </a:r>
                      <a:r>
                        <a:rPr sz="800" dirty="0">
                          <a:latin typeface="Arial"/>
                          <a:cs typeface="Arial"/>
                        </a:rPr>
                        <a:t>.</a:t>
                      </a:r>
                      <a:endParaRPr sz="800">
                        <a:latin typeface="Arial"/>
                        <a:cs typeface="Arial"/>
                      </a:endParaRPr>
                    </a:p>
                    <a:p>
                      <a:pPr marL="294640" marR="55880" indent="-228600" algn="just">
                        <a:lnSpc>
                          <a:spcPct val="93100"/>
                        </a:lnSpc>
                        <a:spcBef>
                          <a:spcPts val="40"/>
                        </a:spcBef>
                        <a:buFont typeface="Symbol"/>
                        <a:buChar char=""/>
                        <a:tabLst>
                          <a:tab pos="295275" algn="l"/>
                        </a:tabLst>
                      </a:pPr>
                      <a:r>
                        <a:rPr sz="800" spc="15" dirty="0">
                          <a:latin typeface="Arial"/>
                          <a:cs typeface="Arial"/>
                        </a:rPr>
                        <a:t>F</a:t>
                      </a:r>
                      <a:r>
                        <a:rPr sz="800" spc="-35" dirty="0">
                          <a:latin typeface="Arial"/>
                          <a:cs typeface="Arial"/>
                        </a:rPr>
                        <a:t>o</a:t>
                      </a:r>
                      <a:r>
                        <a:rPr sz="800" spc="15" dirty="0">
                          <a:latin typeface="Arial"/>
                          <a:cs typeface="Arial"/>
                        </a:rPr>
                        <a:t>u</a:t>
                      </a:r>
                      <a:r>
                        <a:rPr sz="800" dirty="0">
                          <a:latin typeface="Arial"/>
                          <a:cs typeface="Arial"/>
                        </a:rPr>
                        <a:t>r </a:t>
                      </a:r>
                      <a:r>
                        <a:rPr sz="800" spc="-40" dirty="0">
                          <a:latin typeface="Arial"/>
                          <a:cs typeface="Arial"/>
                        </a:rPr>
                        <a:t> </a:t>
                      </a:r>
                      <a:r>
                        <a:rPr sz="800" spc="-10" dirty="0">
                          <a:latin typeface="Arial"/>
                          <a:cs typeface="Arial"/>
                        </a:rPr>
                        <a:t>q</a:t>
                      </a:r>
                      <a:r>
                        <a:rPr sz="800" spc="15" dirty="0">
                          <a:latin typeface="Arial"/>
                          <a:cs typeface="Arial"/>
                        </a:rPr>
                        <a:t>u</a:t>
                      </a:r>
                      <a:r>
                        <a:rPr sz="800" spc="-35" dirty="0">
                          <a:latin typeface="Arial"/>
                          <a:cs typeface="Arial"/>
                        </a:rPr>
                        <a:t>e</a:t>
                      </a:r>
                      <a:r>
                        <a:rPr sz="800" spc="35" dirty="0">
                          <a:latin typeface="Arial"/>
                          <a:cs typeface="Arial"/>
                        </a:rPr>
                        <a:t>s</a:t>
                      </a:r>
                      <a:r>
                        <a:rPr sz="800" spc="-5" dirty="0">
                          <a:latin typeface="Arial"/>
                          <a:cs typeface="Arial"/>
                        </a:rPr>
                        <a:t>t</a:t>
                      </a:r>
                      <a:r>
                        <a:rPr sz="800" spc="15" dirty="0">
                          <a:latin typeface="Arial"/>
                          <a:cs typeface="Arial"/>
                        </a:rPr>
                        <a:t>i</a:t>
                      </a:r>
                      <a:r>
                        <a:rPr sz="800" spc="-10" dirty="0">
                          <a:latin typeface="Arial"/>
                          <a:cs typeface="Arial"/>
                        </a:rPr>
                        <a:t>on</a:t>
                      </a:r>
                      <a:r>
                        <a:rPr sz="800" dirty="0">
                          <a:latin typeface="Arial"/>
                          <a:cs typeface="Arial"/>
                        </a:rPr>
                        <a:t>s </a:t>
                      </a:r>
                      <a:r>
                        <a:rPr sz="800" spc="-5" dirty="0">
                          <a:latin typeface="Arial"/>
                          <a:cs typeface="Arial"/>
                        </a:rPr>
                        <a:t> </a:t>
                      </a:r>
                      <a:r>
                        <a:rPr sz="800" spc="-35" dirty="0">
                          <a:latin typeface="Arial"/>
                          <a:cs typeface="Arial"/>
                        </a:rPr>
                        <a:t>a</a:t>
                      </a:r>
                      <a:r>
                        <a:rPr sz="800" spc="20" dirty="0">
                          <a:latin typeface="Arial"/>
                          <a:cs typeface="Arial"/>
                        </a:rPr>
                        <a:t>r</a:t>
                      </a:r>
                      <a:r>
                        <a:rPr sz="800" dirty="0">
                          <a:latin typeface="Arial"/>
                          <a:cs typeface="Arial"/>
                        </a:rPr>
                        <a:t>e </a:t>
                      </a:r>
                      <a:r>
                        <a:rPr sz="800" spc="-50" dirty="0">
                          <a:latin typeface="Arial"/>
                          <a:cs typeface="Arial"/>
                        </a:rPr>
                        <a:t> </a:t>
                      </a:r>
                      <a:r>
                        <a:rPr sz="800" spc="-10" dirty="0">
                          <a:latin typeface="Arial"/>
                          <a:cs typeface="Arial"/>
                        </a:rPr>
                        <a:t>p</a:t>
                      </a:r>
                      <a:r>
                        <a:rPr sz="800" spc="20" dirty="0">
                          <a:latin typeface="Arial"/>
                          <a:cs typeface="Arial"/>
                        </a:rPr>
                        <a:t>r</a:t>
                      </a:r>
                      <a:r>
                        <a:rPr sz="800" spc="-10" dirty="0">
                          <a:latin typeface="Arial"/>
                          <a:cs typeface="Arial"/>
                        </a:rPr>
                        <a:t>o</a:t>
                      </a:r>
                      <a:r>
                        <a:rPr sz="800" spc="-15" dirty="0">
                          <a:latin typeface="Arial"/>
                          <a:cs typeface="Arial"/>
                        </a:rPr>
                        <a:t>v</a:t>
                      </a:r>
                      <a:r>
                        <a:rPr sz="800" spc="15" dirty="0">
                          <a:latin typeface="Arial"/>
                          <a:cs typeface="Arial"/>
                        </a:rPr>
                        <a:t>id</a:t>
                      </a:r>
                      <a:r>
                        <a:rPr sz="800" spc="-10" dirty="0">
                          <a:latin typeface="Arial"/>
                          <a:cs typeface="Arial"/>
                        </a:rPr>
                        <a:t>e</a:t>
                      </a:r>
                      <a:r>
                        <a:rPr sz="800" dirty="0">
                          <a:latin typeface="Arial"/>
                          <a:cs typeface="Arial"/>
                        </a:rPr>
                        <a:t>d </a:t>
                      </a:r>
                      <a:r>
                        <a:rPr sz="800" spc="-45" dirty="0">
                          <a:latin typeface="Arial"/>
                          <a:cs typeface="Arial"/>
                        </a:rPr>
                        <a:t> </a:t>
                      </a:r>
                      <a:r>
                        <a:rPr sz="800" spc="15" dirty="0">
                          <a:latin typeface="Arial"/>
                          <a:cs typeface="Arial"/>
                        </a:rPr>
                        <a:t>in t</a:t>
                      </a:r>
                      <a:r>
                        <a:rPr sz="800" spc="-10" dirty="0">
                          <a:latin typeface="Arial"/>
                          <a:cs typeface="Arial"/>
                        </a:rPr>
                        <a:t>e</a:t>
                      </a:r>
                      <a:r>
                        <a:rPr sz="800" spc="-15" dirty="0">
                          <a:latin typeface="Arial"/>
                          <a:cs typeface="Arial"/>
                        </a:rPr>
                        <a:t>x</a:t>
                      </a:r>
                      <a:r>
                        <a:rPr sz="800" dirty="0">
                          <a:latin typeface="Arial"/>
                          <a:cs typeface="Arial"/>
                        </a:rPr>
                        <a:t>t   </a:t>
                      </a:r>
                      <a:r>
                        <a:rPr sz="800" spc="90" dirty="0">
                          <a:latin typeface="Arial"/>
                          <a:cs typeface="Arial"/>
                        </a:rPr>
                        <a:t> </a:t>
                      </a:r>
                      <a:r>
                        <a:rPr sz="800" spc="15" dirty="0">
                          <a:latin typeface="Arial"/>
                          <a:cs typeface="Arial"/>
                        </a:rPr>
                        <a:t>t</a:t>
                      </a:r>
                      <a:r>
                        <a:rPr sz="800" dirty="0">
                          <a:latin typeface="Arial"/>
                          <a:cs typeface="Arial"/>
                        </a:rPr>
                        <a:t>o   </a:t>
                      </a:r>
                      <a:r>
                        <a:rPr sz="800" spc="60" dirty="0">
                          <a:latin typeface="Arial"/>
                          <a:cs typeface="Arial"/>
                        </a:rPr>
                        <a:t> </a:t>
                      </a:r>
                      <a:r>
                        <a:rPr sz="800" spc="10" dirty="0">
                          <a:latin typeface="Arial"/>
                          <a:cs typeface="Arial"/>
                        </a:rPr>
                        <a:t>c</a:t>
                      </a:r>
                      <a:r>
                        <a:rPr sz="800" spc="15" dirty="0">
                          <a:latin typeface="Arial"/>
                          <a:cs typeface="Arial"/>
                        </a:rPr>
                        <a:t>h</a:t>
                      </a:r>
                      <a:r>
                        <a:rPr sz="800" spc="-35" dirty="0">
                          <a:latin typeface="Arial"/>
                          <a:cs typeface="Arial"/>
                        </a:rPr>
                        <a:t>e</a:t>
                      </a:r>
                      <a:r>
                        <a:rPr sz="800" spc="35" dirty="0">
                          <a:latin typeface="Arial"/>
                          <a:cs typeface="Arial"/>
                        </a:rPr>
                        <a:t>c</a:t>
                      </a:r>
                      <a:r>
                        <a:rPr sz="800" dirty="0">
                          <a:latin typeface="Arial"/>
                          <a:cs typeface="Arial"/>
                        </a:rPr>
                        <a:t>k   </a:t>
                      </a:r>
                      <a:r>
                        <a:rPr sz="800" spc="80" dirty="0">
                          <a:latin typeface="Arial"/>
                          <a:cs typeface="Arial"/>
                        </a:rPr>
                        <a:t> </a:t>
                      </a:r>
                      <a:r>
                        <a:rPr sz="800" spc="40" dirty="0">
                          <a:latin typeface="Arial"/>
                          <a:cs typeface="Arial"/>
                        </a:rPr>
                        <a:t>f</a:t>
                      </a:r>
                      <a:r>
                        <a:rPr sz="800" spc="-35" dirty="0">
                          <a:latin typeface="Arial"/>
                          <a:cs typeface="Arial"/>
                        </a:rPr>
                        <a:t>o</a:t>
                      </a:r>
                      <a:r>
                        <a:rPr sz="800" dirty="0">
                          <a:latin typeface="Arial"/>
                          <a:cs typeface="Arial"/>
                        </a:rPr>
                        <a:t>r   </a:t>
                      </a:r>
                      <a:r>
                        <a:rPr sz="800" spc="90" dirty="0">
                          <a:latin typeface="Arial"/>
                          <a:cs typeface="Arial"/>
                        </a:rPr>
                        <a:t> </a:t>
                      </a:r>
                      <a:r>
                        <a:rPr sz="800" spc="10" dirty="0">
                          <a:latin typeface="Arial"/>
                          <a:cs typeface="Arial"/>
                        </a:rPr>
                        <a:t>s</a:t>
                      </a:r>
                      <a:r>
                        <a:rPr sz="800" spc="-5" dirty="0">
                          <a:latin typeface="Arial"/>
                          <a:cs typeface="Arial"/>
                        </a:rPr>
                        <a:t>t</a:t>
                      </a:r>
                      <a:r>
                        <a:rPr sz="800" spc="15" dirty="0">
                          <a:latin typeface="Arial"/>
                          <a:cs typeface="Arial"/>
                        </a:rPr>
                        <a:t>ud</a:t>
                      </a:r>
                      <a:r>
                        <a:rPr sz="800" spc="-10" dirty="0">
                          <a:latin typeface="Arial"/>
                          <a:cs typeface="Arial"/>
                        </a:rPr>
                        <a:t>en</a:t>
                      </a:r>
                      <a:r>
                        <a:rPr sz="800" dirty="0">
                          <a:latin typeface="Arial"/>
                          <a:cs typeface="Arial"/>
                        </a:rPr>
                        <a:t>t </a:t>
                      </a:r>
                      <a:r>
                        <a:rPr sz="800" spc="-10" dirty="0">
                          <a:latin typeface="Arial"/>
                          <a:cs typeface="Arial"/>
                        </a:rPr>
                        <a:t>u</a:t>
                      </a:r>
                      <a:r>
                        <a:rPr sz="800" spc="15" dirty="0">
                          <a:latin typeface="Arial"/>
                          <a:cs typeface="Arial"/>
                        </a:rPr>
                        <a:t>nd</a:t>
                      </a:r>
                      <a:r>
                        <a:rPr sz="800" spc="-35" dirty="0">
                          <a:latin typeface="Arial"/>
                          <a:cs typeface="Arial"/>
                        </a:rPr>
                        <a:t>e</a:t>
                      </a:r>
                      <a:r>
                        <a:rPr sz="800" dirty="0">
                          <a:latin typeface="Arial"/>
                          <a:cs typeface="Arial"/>
                        </a:rPr>
                        <a:t>r</a:t>
                      </a:r>
                      <a:r>
                        <a:rPr sz="800" spc="10" dirty="0">
                          <a:latin typeface="Arial"/>
                          <a:cs typeface="Arial"/>
                        </a:rPr>
                        <a:t>s</a:t>
                      </a:r>
                      <a:r>
                        <a:rPr sz="800" spc="15" dirty="0">
                          <a:latin typeface="Arial"/>
                          <a:cs typeface="Arial"/>
                        </a:rPr>
                        <a:t>t</a:t>
                      </a:r>
                      <a:r>
                        <a:rPr sz="800" spc="-10" dirty="0">
                          <a:latin typeface="Arial"/>
                          <a:cs typeface="Arial"/>
                        </a:rPr>
                        <a:t>a</a:t>
                      </a:r>
                      <a:r>
                        <a:rPr sz="800" spc="15" dirty="0">
                          <a:latin typeface="Arial"/>
                          <a:cs typeface="Arial"/>
                        </a:rPr>
                        <a:t>n</a:t>
                      </a:r>
                      <a:r>
                        <a:rPr sz="800" spc="-10" dirty="0">
                          <a:latin typeface="Arial"/>
                          <a:cs typeface="Arial"/>
                        </a:rPr>
                        <a:t>d</a:t>
                      </a:r>
                      <a:r>
                        <a:rPr sz="800" spc="15" dirty="0">
                          <a:latin typeface="Arial"/>
                          <a:cs typeface="Arial"/>
                        </a:rPr>
                        <a:t>i</a:t>
                      </a:r>
                      <a:r>
                        <a:rPr sz="800" spc="-10" dirty="0">
                          <a:latin typeface="Arial"/>
                          <a:cs typeface="Arial"/>
                        </a:rPr>
                        <a:t>n</a:t>
                      </a:r>
                      <a:r>
                        <a:rPr sz="800" dirty="0">
                          <a:latin typeface="Arial"/>
                          <a:cs typeface="Arial"/>
                        </a:rPr>
                        <a:t>g </a:t>
                      </a:r>
                      <a:r>
                        <a:rPr sz="800" spc="25" dirty="0">
                          <a:latin typeface="Arial"/>
                          <a:cs typeface="Arial"/>
                        </a:rPr>
                        <a:t> </a:t>
                      </a:r>
                      <a:r>
                        <a:rPr sz="800" spc="-35" dirty="0">
                          <a:latin typeface="Arial"/>
                          <a:cs typeface="Arial"/>
                        </a:rPr>
                        <a:t>o</a:t>
                      </a:r>
                      <a:r>
                        <a:rPr sz="800" dirty="0">
                          <a:latin typeface="Arial"/>
                          <a:cs typeface="Arial"/>
                        </a:rPr>
                        <a:t>f </a:t>
                      </a:r>
                      <a:r>
                        <a:rPr sz="800" spc="30" dirty="0">
                          <a:latin typeface="Arial"/>
                          <a:cs typeface="Arial"/>
                        </a:rPr>
                        <a:t> </a:t>
                      </a:r>
                      <a:r>
                        <a:rPr sz="800" spc="10" dirty="0">
                          <a:latin typeface="Arial"/>
                          <a:cs typeface="Arial"/>
                        </a:rPr>
                        <a:t>k</a:t>
                      </a:r>
                      <a:r>
                        <a:rPr sz="800" spc="-10" dirty="0">
                          <a:latin typeface="Arial"/>
                          <a:cs typeface="Arial"/>
                        </a:rPr>
                        <a:t>e</a:t>
                      </a:r>
                      <a:r>
                        <a:rPr sz="800" dirty="0">
                          <a:latin typeface="Arial"/>
                          <a:cs typeface="Arial"/>
                        </a:rPr>
                        <a:t>y </a:t>
                      </a:r>
                      <a:r>
                        <a:rPr sz="800" spc="-25" dirty="0">
                          <a:latin typeface="Arial"/>
                          <a:cs typeface="Arial"/>
                        </a:rPr>
                        <a:t> </a:t>
                      </a:r>
                      <a:r>
                        <a:rPr sz="800" spc="35" dirty="0">
                          <a:latin typeface="Arial"/>
                          <a:cs typeface="Arial"/>
                        </a:rPr>
                        <a:t>c</a:t>
                      </a:r>
                      <a:r>
                        <a:rPr sz="800" spc="-10" dirty="0">
                          <a:latin typeface="Arial"/>
                          <a:cs typeface="Arial"/>
                        </a:rPr>
                        <a:t>on</a:t>
                      </a:r>
                      <a:r>
                        <a:rPr sz="800" spc="35" dirty="0">
                          <a:latin typeface="Arial"/>
                          <a:cs typeface="Arial"/>
                        </a:rPr>
                        <a:t>c</a:t>
                      </a:r>
                      <a:r>
                        <a:rPr sz="800" spc="-10" dirty="0">
                          <a:latin typeface="Arial"/>
                          <a:cs typeface="Arial"/>
                        </a:rPr>
                        <a:t>ep</a:t>
                      </a:r>
                      <a:r>
                        <a:rPr sz="800" spc="-5" dirty="0">
                          <a:latin typeface="Arial"/>
                          <a:cs typeface="Arial"/>
                        </a:rPr>
                        <a:t>t</a:t>
                      </a:r>
                      <a:r>
                        <a:rPr sz="800" dirty="0">
                          <a:latin typeface="Arial"/>
                          <a:cs typeface="Arial"/>
                        </a:rPr>
                        <a:t>s </a:t>
                      </a:r>
                      <a:r>
                        <a:rPr sz="800" spc="-10" dirty="0">
                          <a:latin typeface="Arial"/>
                          <a:cs typeface="Arial"/>
                        </a:rPr>
                        <a:t>a</a:t>
                      </a:r>
                      <a:r>
                        <a:rPr sz="800" spc="15" dirty="0">
                          <a:latin typeface="Arial"/>
                          <a:cs typeface="Arial"/>
                        </a:rPr>
                        <a:t>n</a:t>
                      </a:r>
                      <a:r>
                        <a:rPr sz="800" dirty="0">
                          <a:latin typeface="Arial"/>
                          <a:cs typeface="Arial"/>
                        </a:rPr>
                        <a:t>d   </a:t>
                      </a:r>
                      <a:r>
                        <a:rPr sz="800" spc="-15" dirty="0">
                          <a:latin typeface="Arial"/>
                          <a:cs typeface="Arial"/>
                        </a:rPr>
                        <a:t> </a:t>
                      </a:r>
                      <a:r>
                        <a:rPr sz="800" spc="35" dirty="0">
                          <a:latin typeface="Arial"/>
                          <a:cs typeface="Arial"/>
                        </a:rPr>
                        <a:t>c</a:t>
                      </a:r>
                      <a:r>
                        <a:rPr sz="800" spc="-10" dirty="0">
                          <a:latin typeface="Arial"/>
                          <a:cs typeface="Arial"/>
                        </a:rPr>
                        <a:t>on</a:t>
                      </a:r>
                      <a:r>
                        <a:rPr sz="800" spc="15" dirty="0">
                          <a:latin typeface="Arial"/>
                          <a:cs typeface="Arial"/>
                        </a:rPr>
                        <a:t>t</a:t>
                      </a:r>
                      <a:r>
                        <a:rPr sz="800" spc="-10" dirty="0">
                          <a:latin typeface="Arial"/>
                          <a:cs typeface="Arial"/>
                        </a:rPr>
                        <a:t>en</a:t>
                      </a:r>
                      <a:r>
                        <a:rPr sz="800" dirty="0">
                          <a:latin typeface="Arial"/>
                          <a:cs typeface="Arial"/>
                        </a:rPr>
                        <a:t>t   </a:t>
                      </a:r>
                      <a:r>
                        <a:rPr sz="800" spc="15" dirty="0">
                          <a:latin typeface="Arial"/>
                          <a:cs typeface="Arial"/>
                        </a:rPr>
                        <a:t> t</a:t>
                      </a:r>
                      <a:r>
                        <a:rPr sz="800" spc="-10" dirty="0">
                          <a:latin typeface="Arial"/>
                          <a:cs typeface="Arial"/>
                        </a:rPr>
                        <a:t>a</a:t>
                      </a:r>
                      <a:r>
                        <a:rPr sz="800" spc="15" dirty="0">
                          <a:latin typeface="Arial"/>
                          <a:cs typeface="Arial"/>
                        </a:rPr>
                        <a:t>u</a:t>
                      </a:r>
                      <a:r>
                        <a:rPr sz="800" spc="-10" dirty="0">
                          <a:latin typeface="Arial"/>
                          <a:cs typeface="Arial"/>
                        </a:rPr>
                        <a:t>g</a:t>
                      </a:r>
                      <a:r>
                        <a:rPr sz="800" spc="15" dirty="0">
                          <a:latin typeface="Arial"/>
                          <a:cs typeface="Arial"/>
                        </a:rPr>
                        <a:t>h</a:t>
                      </a:r>
                      <a:r>
                        <a:rPr sz="800" dirty="0">
                          <a:latin typeface="Arial"/>
                          <a:cs typeface="Arial"/>
                        </a:rPr>
                        <a:t>t   </a:t>
                      </a:r>
                      <a:r>
                        <a:rPr sz="800" spc="15" dirty="0">
                          <a:latin typeface="Arial"/>
                          <a:cs typeface="Arial"/>
                        </a:rPr>
                        <a:t> </a:t>
                      </a:r>
                      <a:r>
                        <a:rPr sz="800" spc="-10" dirty="0">
                          <a:latin typeface="Arial"/>
                          <a:cs typeface="Arial"/>
                        </a:rPr>
                        <a:t>i</a:t>
                      </a:r>
                      <a:r>
                        <a:rPr sz="800" dirty="0">
                          <a:latin typeface="Arial"/>
                          <a:cs typeface="Arial"/>
                        </a:rPr>
                        <a:t>n   </a:t>
                      </a:r>
                      <a:r>
                        <a:rPr sz="800" spc="10"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 </a:t>
                      </a:r>
                      <a:r>
                        <a:rPr sz="800" spc="15" dirty="0">
                          <a:latin typeface="Arial"/>
                          <a:cs typeface="Arial"/>
                        </a:rPr>
                        <a:t>l</a:t>
                      </a:r>
                      <a:r>
                        <a:rPr sz="800" spc="-35" dirty="0">
                          <a:latin typeface="Arial"/>
                          <a:cs typeface="Arial"/>
                        </a:rPr>
                        <a:t>e</a:t>
                      </a:r>
                      <a:r>
                        <a:rPr sz="800" spc="10" dirty="0">
                          <a:latin typeface="Arial"/>
                          <a:cs typeface="Arial"/>
                        </a:rPr>
                        <a:t>s</a:t>
                      </a:r>
                      <a:r>
                        <a:rPr sz="800" spc="35" dirty="0">
                          <a:latin typeface="Arial"/>
                          <a:cs typeface="Arial"/>
                        </a:rPr>
                        <a:t>s</a:t>
                      </a:r>
                      <a:r>
                        <a:rPr sz="800" spc="-35" dirty="0">
                          <a:latin typeface="Arial"/>
                          <a:cs typeface="Arial"/>
                        </a:rPr>
                        <a:t>o</a:t>
                      </a:r>
                      <a:r>
                        <a:rPr sz="800" spc="15" dirty="0">
                          <a:latin typeface="Arial"/>
                          <a:cs typeface="Arial"/>
                        </a:rPr>
                        <a:t>n</a:t>
                      </a:r>
                      <a:r>
                        <a:rPr sz="800" dirty="0">
                          <a:latin typeface="Arial"/>
                          <a:cs typeface="Arial"/>
                        </a:rPr>
                        <a:t>.</a:t>
                      </a:r>
                      <a:endParaRPr sz="800">
                        <a:latin typeface="Arial"/>
                        <a:cs typeface="Arial"/>
                      </a:endParaRPr>
                    </a:p>
                    <a:p>
                      <a:pPr marL="294640" marR="57785" indent="-228600" algn="just">
                        <a:lnSpc>
                          <a:spcPct val="93700"/>
                        </a:lnSpc>
                        <a:spcBef>
                          <a:spcPts val="35"/>
                        </a:spcBef>
                        <a:buFont typeface="Symbol"/>
                        <a:buChar char=""/>
                        <a:tabLst>
                          <a:tab pos="295275" algn="l"/>
                        </a:tabLst>
                      </a:pPr>
                      <a:r>
                        <a:rPr sz="800" spc="15" dirty="0">
                          <a:latin typeface="Arial"/>
                          <a:cs typeface="Arial"/>
                        </a:rPr>
                        <a:t>T</a:t>
                      </a:r>
                      <a:r>
                        <a:rPr sz="800" dirty="0">
                          <a:latin typeface="Arial"/>
                          <a:cs typeface="Arial"/>
                        </a:rPr>
                        <a:t>wo  </a:t>
                      </a:r>
                      <a:r>
                        <a:rPr sz="800" spc="-5" dirty="0">
                          <a:latin typeface="Arial"/>
                          <a:cs typeface="Arial"/>
                        </a:rPr>
                        <a:t> </a:t>
                      </a:r>
                      <a:r>
                        <a:rPr sz="800" spc="-10" dirty="0">
                          <a:latin typeface="Arial"/>
                          <a:cs typeface="Arial"/>
                        </a:rPr>
                        <a:t>ad</a:t>
                      </a:r>
                      <a:r>
                        <a:rPr sz="800" spc="15" dirty="0">
                          <a:latin typeface="Arial"/>
                          <a:cs typeface="Arial"/>
                        </a:rPr>
                        <a:t>d</a:t>
                      </a:r>
                      <a:r>
                        <a:rPr sz="800" spc="-10" dirty="0">
                          <a:latin typeface="Arial"/>
                          <a:cs typeface="Arial"/>
                        </a:rPr>
                        <a:t>i</a:t>
                      </a:r>
                      <a:r>
                        <a:rPr sz="800" spc="-5" dirty="0">
                          <a:latin typeface="Arial"/>
                          <a:cs typeface="Arial"/>
                        </a:rPr>
                        <a:t>t</a:t>
                      </a:r>
                      <a:r>
                        <a:rPr sz="800" spc="15" dirty="0">
                          <a:latin typeface="Arial"/>
                          <a:cs typeface="Arial"/>
                        </a:rPr>
                        <a:t>i</a:t>
                      </a:r>
                      <a:r>
                        <a:rPr sz="800" spc="-10" dirty="0">
                          <a:latin typeface="Arial"/>
                          <a:cs typeface="Arial"/>
                        </a:rPr>
                        <a:t>o</a:t>
                      </a:r>
                      <a:r>
                        <a:rPr sz="800" spc="15" dirty="0">
                          <a:latin typeface="Arial"/>
                          <a:cs typeface="Arial"/>
                        </a:rPr>
                        <a:t>n</a:t>
                      </a:r>
                      <a:r>
                        <a:rPr sz="800" spc="-10" dirty="0">
                          <a:latin typeface="Arial"/>
                          <a:cs typeface="Arial"/>
                        </a:rPr>
                        <a:t>a</a:t>
                      </a:r>
                      <a:r>
                        <a:rPr sz="800" dirty="0">
                          <a:latin typeface="Arial"/>
                          <a:cs typeface="Arial"/>
                        </a:rPr>
                        <a:t>l  </a:t>
                      </a:r>
                      <a:r>
                        <a:rPr sz="800" spc="20" dirty="0">
                          <a:latin typeface="Arial"/>
                          <a:cs typeface="Arial"/>
                        </a:rPr>
                        <a:t> </a:t>
                      </a:r>
                      <a:r>
                        <a:rPr sz="800" spc="-10" dirty="0">
                          <a:latin typeface="Arial"/>
                          <a:cs typeface="Arial"/>
                        </a:rPr>
                        <a:t>e</a:t>
                      </a:r>
                      <a:r>
                        <a:rPr sz="800" spc="10" dirty="0">
                          <a:latin typeface="Arial"/>
                          <a:cs typeface="Arial"/>
                        </a:rPr>
                        <a:t>x</a:t>
                      </a:r>
                      <a:r>
                        <a:rPr sz="800" spc="-10" dirty="0">
                          <a:latin typeface="Arial"/>
                          <a:cs typeface="Arial"/>
                        </a:rPr>
                        <a:t>a</a:t>
                      </a:r>
                      <a:r>
                        <a:rPr sz="800" spc="10" dirty="0">
                          <a:latin typeface="Arial"/>
                          <a:cs typeface="Arial"/>
                        </a:rPr>
                        <a:t>m</a:t>
                      </a:r>
                      <a:r>
                        <a:rPr sz="800" spc="15" dirty="0">
                          <a:latin typeface="Arial"/>
                          <a:cs typeface="Arial"/>
                        </a:rPr>
                        <a:t>pl</a:t>
                      </a:r>
                      <a:r>
                        <a:rPr sz="800" spc="-35" dirty="0">
                          <a:latin typeface="Arial"/>
                          <a:cs typeface="Arial"/>
                        </a:rPr>
                        <a:t>e</a:t>
                      </a:r>
                      <a:r>
                        <a:rPr sz="800" dirty="0">
                          <a:latin typeface="Arial"/>
                          <a:cs typeface="Arial"/>
                        </a:rPr>
                        <a:t>s  </a:t>
                      </a:r>
                      <a:r>
                        <a:rPr sz="800" spc="40" dirty="0">
                          <a:latin typeface="Arial"/>
                          <a:cs typeface="Arial"/>
                        </a:rPr>
                        <a:t> </a:t>
                      </a:r>
                      <a:r>
                        <a:rPr sz="800" spc="-35" dirty="0">
                          <a:latin typeface="Arial"/>
                          <a:cs typeface="Arial"/>
                        </a:rPr>
                        <a:t>a</a:t>
                      </a:r>
                      <a:r>
                        <a:rPr sz="800" spc="20" dirty="0">
                          <a:latin typeface="Arial"/>
                          <a:cs typeface="Arial"/>
                        </a:rPr>
                        <a:t>r</a:t>
                      </a:r>
                      <a:r>
                        <a:rPr sz="800" dirty="0">
                          <a:latin typeface="Arial"/>
                          <a:cs typeface="Arial"/>
                        </a:rPr>
                        <a:t>e </a:t>
                      </a:r>
                      <a:r>
                        <a:rPr sz="800" spc="-10" dirty="0">
                          <a:latin typeface="Arial"/>
                          <a:cs typeface="Arial"/>
                        </a:rPr>
                        <a:t>g</a:t>
                      </a:r>
                      <a:r>
                        <a:rPr sz="800" spc="15" dirty="0">
                          <a:latin typeface="Arial"/>
                          <a:cs typeface="Arial"/>
                        </a:rPr>
                        <a:t>i</a:t>
                      </a:r>
                      <a:r>
                        <a:rPr sz="800" spc="-15" dirty="0">
                          <a:latin typeface="Arial"/>
                          <a:cs typeface="Arial"/>
                        </a:rPr>
                        <a:t>v</a:t>
                      </a:r>
                      <a:r>
                        <a:rPr sz="800" spc="-10" dirty="0">
                          <a:latin typeface="Arial"/>
                          <a:cs typeface="Arial"/>
                        </a:rPr>
                        <a:t>e</a:t>
                      </a:r>
                      <a:r>
                        <a:rPr sz="800" dirty="0">
                          <a:latin typeface="Arial"/>
                          <a:cs typeface="Arial"/>
                        </a:rPr>
                        <a:t>n   </a:t>
                      </a:r>
                      <a:r>
                        <a:rPr sz="800" spc="10" dirty="0">
                          <a:latin typeface="Arial"/>
                          <a:cs typeface="Arial"/>
                        </a:rPr>
                        <a:t> </a:t>
                      </a:r>
                      <a:r>
                        <a:rPr sz="800" spc="15" dirty="0">
                          <a:latin typeface="Arial"/>
                          <a:cs typeface="Arial"/>
                        </a:rPr>
                        <a:t>t</a:t>
                      </a:r>
                      <a:r>
                        <a:rPr sz="800" dirty="0">
                          <a:latin typeface="Arial"/>
                          <a:cs typeface="Arial"/>
                        </a:rPr>
                        <a:t>o   </a:t>
                      </a:r>
                      <a:r>
                        <a:rPr sz="800" spc="-15" dirty="0">
                          <a:latin typeface="Arial"/>
                          <a:cs typeface="Arial"/>
                        </a:rPr>
                        <a:t> </a:t>
                      </a:r>
                      <a:r>
                        <a:rPr sz="800" spc="35" dirty="0">
                          <a:latin typeface="Arial"/>
                          <a:cs typeface="Arial"/>
                        </a:rPr>
                        <a:t>c</a:t>
                      </a:r>
                      <a:r>
                        <a:rPr sz="800" spc="15" dirty="0">
                          <a:latin typeface="Arial"/>
                          <a:cs typeface="Arial"/>
                        </a:rPr>
                        <a:t>h</a:t>
                      </a:r>
                      <a:r>
                        <a:rPr sz="800" spc="-35" dirty="0">
                          <a:latin typeface="Arial"/>
                          <a:cs typeface="Arial"/>
                        </a:rPr>
                        <a:t>e</a:t>
                      </a:r>
                      <a:r>
                        <a:rPr sz="800" spc="35" dirty="0">
                          <a:latin typeface="Arial"/>
                          <a:cs typeface="Arial"/>
                        </a:rPr>
                        <a:t>c</a:t>
                      </a:r>
                      <a:r>
                        <a:rPr sz="800" dirty="0">
                          <a:latin typeface="Arial"/>
                          <a:cs typeface="Arial"/>
                        </a:rPr>
                        <a:t>k   </a:t>
                      </a:r>
                      <a:r>
                        <a:rPr sz="800" spc="-15" dirty="0">
                          <a:latin typeface="Arial"/>
                          <a:cs typeface="Arial"/>
                        </a:rPr>
                        <a:t> </a:t>
                      </a:r>
                      <a:r>
                        <a:rPr sz="800" spc="40" dirty="0">
                          <a:latin typeface="Arial"/>
                          <a:cs typeface="Arial"/>
                        </a:rPr>
                        <a:t>f</a:t>
                      </a:r>
                      <a:r>
                        <a:rPr sz="800" spc="-35" dirty="0">
                          <a:latin typeface="Arial"/>
                          <a:cs typeface="Arial"/>
                        </a:rPr>
                        <a:t>o</a:t>
                      </a:r>
                      <a:r>
                        <a:rPr sz="800" dirty="0">
                          <a:latin typeface="Arial"/>
                          <a:cs typeface="Arial"/>
                        </a:rPr>
                        <a:t>r   </a:t>
                      </a:r>
                      <a:r>
                        <a:rPr sz="800" spc="20" dirty="0">
                          <a:latin typeface="Arial"/>
                          <a:cs typeface="Arial"/>
                        </a:rPr>
                        <a:t> </a:t>
                      </a:r>
                      <a:r>
                        <a:rPr sz="800" spc="15" dirty="0">
                          <a:latin typeface="Arial"/>
                          <a:cs typeface="Arial"/>
                        </a:rPr>
                        <a:t>u</a:t>
                      </a:r>
                      <a:r>
                        <a:rPr sz="800" spc="-10" dirty="0">
                          <a:latin typeface="Arial"/>
                          <a:cs typeface="Arial"/>
                        </a:rPr>
                        <a:t>n</a:t>
                      </a:r>
                      <a:r>
                        <a:rPr sz="800" spc="15" dirty="0">
                          <a:latin typeface="Arial"/>
                          <a:cs typeface="Arial"/>
                        </a:rPr>
                        <a:t>d</a:t>
                      </a:r>
                      <a:r>
                        <a:rPr sz="800" spc="-10" dirty="0">
                          <a:latin typeface="Arial"/>
                          <a:cs typeface="Arial"/>
                        </a:rPr>
                        <a:t>e</a:t>
                      </a:r>
                      <a:r>
                        <a:rPr sz="800" dirty="0">
                          <a:latin typeface="Arial"/>
                          <a:cs typeface="Arial"/>
                        </a:rPr>
                        <a:t>r- </a:t>
                      </a:r>
                      <a:r>
                        <a:rPr sz="800" spc="10" dirty="0">
                          <a:latin typeface="Arial"/>
                          <a:cs typeface="Arial"/>
                        </a:rPr>
                        <a:t>s</a:t>
                      </a:r>
                      <a:r>
                        <a:rPr sz="800" spc="-5" dirty="0">
                          <a:latin typeface="Arial"/>
                          <a:cs typeface="Arial"/>
                        </a:rPr>
                        <a:t>t</a:t>
                      </a:r>
                      <a:r>
                        <a:rPr sz="800" spc="-10" dirty="0">
                          <a:latin typeface="Arial"/>
                          <a:cs typeface="Arial"/>
                        </a:rPr>
                        <a:t>a</a:t>
                      </a:r>
                      <a:r>
                        <a:rPr sz="800" spc="15" dirty="0">
                          <a:latin typeface="Arial"/>
                          <a:cs typeface="Arial"/>
                        </a:rPr>
                        <a:t>n</a:t>
                      </a:r>
                      <a:r>
                        <a:rPr sz="800" spc="-10" dirty="0">
                          <a:latin typeface="Arial"/>
                          <a:cs typeface="Arial"/>
                        </a:rPr>
                        <a:t>di</a:t>
                      </a:r>
                      <a:r>
                        <a:rPr sz="800" spc="15" dirty="0">
                          <a:latin typeface="Arial"/>
                          <a:cs typeface="Arial"/>
                        </a:rPr>
                        <a:t>n</a:t>
                      </a:r>
                      <a:r>
                        <a:rPr sz="800" spc="-10" dirty="0">
                          <a:latin typeface="Arial"/>
                          <a:cs typeface="Arial"/>
                        </a:rPr>
                        <a:t>g.</a:t>
                      </a:r>
                      <a:endParaRPr sz="800">
                        <a:latin typeface="Arial"/>
                        <a:cs typeface="Arial"/>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5">
                      <a:solidFill>
                        <a:srgbClr val="000000"/>
                      </a:solidFill>
                      <a:prstDash val="solid"/>
                    </a:lnB>
                  </a:tcPr>
                </a:tc>
                <a:tc>
                  <a:txBody>
                    <a:bodyPr/>
                    <a:lstStyle/>
                    <a:p>
                      <a:pPr marL="294640" marR="60325" indent="-228600" algn="just">
                        <a:lnSpc>
                          <a:spcPct val="93800"/>
                        </a:lnSpc>
                        <a:buFont typeface="Symbol"/>
                        <a:buChar char=""/>
                        <a:tabLst>
                          <a:tab pos="295275" algn="l"/>
                        </a:tabLst>
                      </a:pPr>
                      <a:r>
                        <a:rPr sz="800" spc="15" dirty="0">
                          <a:latin typeface="Arial"/>
                          <a:cs typeface="Arial"/>
                        </a:rPr>
                        <a:t>T</a:t>
                      </a:r>
                      <a:r>
                        <a:rPr sz="800" spc="-10" dirty="0">
                          <a:latin typeface="Arial"/>
                          <a:cs typeface="Arial"/>
                        </a:rPr>
                        <a:t>e</a:t>
                      </a:r>
                      <a:r>
                        <a:rPr sz="800" spc="-35" dirty="0">
                          <a:latin typeface="Arial"/>
                          <a:cs typeface="Arial"/>
                        </a:rPr>
                        <a:t>a</a:t>
                      </a:r>
                      <a:r>
                        <a:rPr sz="800" spc="35" dirty="0">
                          <a:latin typeface="Arial"/>
                          <a:cs typeface="Arial"/>
                        </a:rPr>
                        <a:t>c</a:t>
                      </a:r>
                      <a:r>
                        <a:rPr sz="800" spc="15" dirty="0">
                          <a:latin typeface="Arial"/>
                          <a:cs typeface="Arial"/>
                        </a:rPr>
                        <a:t>h</a:t>
                      </a:r>
                      <a:r>
                        <a:rPr sz="800" spc="-35" dirty="0">
                          <a:latin typeface="Arial"/>
                          <a:cs typeface="Arial"/>
                        </a:rPr>
                        <a:t>e</a:t>
                      </a:r>
                      <a:r>
                        <a:rPr sz="800" dirty="0">
                          <a:latin typeface="Arial"/>
                          <a:cs typeface="Arial"/>
                        </a:rPr>
                        <a:t>r  </a:t>
                      </a:r>
                      <a:r>
                        <a:rPr sz="800" spc="-20" dirty="0">
                          <a:latin typeface="Arial"/>
                          <a:cs typeface="Arial"/>
                        </a:rPr>
                        <a:t> </a:t>
                      </a:r>
                      <a:r>
                        <a:rPr sz="800" spc="40" dirty="0">
                          <a:latin typeface="Arial"/>
                          <a:cs typeface="Arial"/>
                        </a:rPr>
                        <a:t>f</a:t>
                      </a:r>
                      <a:r>
                        <a:rPr sz="800" spc="-35" dirty="0">
                          <a:latin typeface="Arial"/>
                          <a:cs typeface="Arial"/>
                        </a:rPr>
                        <a:t>a</a:t>
                      </a:r>
                      <a:r>
                        <a:rPr sz="800" spc="10" dirty="0">
                          <a:latin typeface="Arial"/>
                          <a:cs typeface="Arial"/>
                        </a:rPr>
                        <a:t>c</a:t>
                      </a:r>
                      <a:r>
                        <a:rPr sz="800" spc="-10" dirty="0">
                          <a:latin typeface="Arial"/>
                          <a:cs typeface="Arial"/>
                        </a:rPr>
                        <a:t>il</a:t>
                      </a:r>
                      <a:r>
                        <a:rPr sz="800" spc="15" dirty="0">
                          <a:latin typeface="Arial"/>
                          <a:cs typeface="Arial"/>
                        </a:rPr>
                        <a:t>it</a:t>
                      </a:r>
                      <a:r>
                        <a:rPr sz="800" spc="-10" dirty="0">
                          <a:latin typeface="Arial"/>
                          <a:cs typeface="Arial"/>
                        </a:rPr>
                        <a:t>a</a:t>
                      </a:r>
                      <a:r>
                        <a:rPr sz="800" spc="15" dirty="0">
                          <a:latin typeface="Arial"/>
                          <a:cs typeface="Arial"/>
                        </a:rPr>
                        <a:t>t</a:t>
                      </a:r>
                      <a:r>
                        <a:rPr sz="800" spc="-35" dirty="0">
                          <a:latin typeface="Arial"/>
                          <a:cs typeface="Arial"/>
                        </a:rPr>
                        <a:t>e</a:t>
                      </a:r>
                      <a:r>
                        <a:rPr sz="800" dirty="0">
                          <a:latin typeface="Arial"/>
                          <a:cs typeface="Arial"/>
                        </a:rPr>
                        <a:t>s  </a:t>
                      </a:r>
                      <a:r>
                        <a:rPr sz="800" spc="-10"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  </a:t>
                      </a:r>
                      <a:r>
                        <a:rPr sz="800" spc="-55" dirty="0">
                          <a:latin typeface="Arial"/>
                          <a:cs typeface="Arial"/>
                        </a:rPr>
                        <a:t> </a:t>
                      </a:r>
                      <a:r>
                        <a:rPr sz="800" spc="10" dirty="0">
                          <a:latin typeface="Arial"/>
                          <a:cs typeface="Arial"/>
                        </a:rPr>
                        <a:t>s</a:t>
                      </a:r>
                      <a:r>
                        <a:rPr sz="800" spc="15" dirty="0">
                          <a:latin typeface="Arial"/>
                          <a:cs typeface="Arial"/>
                        </a:rPr>
                        <a:t>u</a:t>
                      </a:r>
                      <a:r>
                        <a:rPr sz="800" spc="-10" dirty="0">
                          <a:latin typeface="Arial"/>
                          <a:cs typeface="Arial"/>
                        </a:rPr>
                        <a:t>m</a:t>
                      </a:r>
                      <a:r>
                        <a:rPr sz="800" dirty="0">
                          <a:latin typeface="Arial"/>
                          <a:cs typeface="Arial"/>
                        </a:rPr>
                        <a:t>- </a:t>
                      </a:r>
                      <a:r>
                        <a:rPr sz="800" spc="10" dirty="0">
                          <a:latin typeface="Arial"/>
                          <a:cs typeface="Arial"/>
                        </a:rPr>
                        <a:t>m</a:t>
                      </a:r>
                      <a:r>
                        <a:rPr sz="800" spc="-35" dirty="0">
                          <a:latin typeface="Arial"/>
                          <a:cs typeface="Arial"/>
                        </a:rPr>
                        <a:t>a</a:t>
                      </a:r>
                      <a:r>
                        <a:rPr sz="800" spc="20" dirty="0">
                          <a:latin typeface="Arial"/>
                          <a:cs typeface="Arial"/>
                        </a:rPr>
                        <a:t>r</a:t>
                      </a:r>
                      <a:r>
                        <a:rPr sz="800" spc="-10" dirty="0">
                          <a:latin typeface="Arial"/>
                          <a:cs typeface="Arial"/>
                        </a:rPr>
                        <a:t>i</a:t>
                      </a:r>
                      <a:r>
                        <a:rPr sz="800" spc="10" dirty="0">
                          <a:latin typeface="Arial"/>
                          <a:cs typeface="Arial"/>
                        </a:rPr>
                        <a:t>z</a:t>
                      </a:r>
                      <a:r>
                        <a:rPr sz="800" spc="-10" dirty="0">
                          <a:latin typeface="Arial"/>
                          <a:cs typeface="Arial"/>
                        </a:rPr>
                        <a:t>a</a:t>
                      </a:r>
                      <a:r>
                        <a:rPr sz="800" spc="15" dirty="0">
                          <a:latin typeface="Arial"/>
                          <a:cs typeface="Arial"/>
                        </a:rPr>
                        <a:t>ti</a:t>
                      </a:r>
                      <a:r>
                        <a:rPr sz="800" spc="-10" dirty="0">
                          <a:latin typeface="Arial"/>
                          <a:cs typeface="Arial"/>
                        </a:rPr>
                        <a:t>o</a:t>
                      </a:r>
                      <a:r>
                        <a:rPr sz="800" dirty="0">
                          <a:latin typeface="Arial"/>
                          <a:cs typeface="Arial"/>
                        </a:rPr>
                        <a:t>n  </a:t>
                      </a:r>
                      <a:r>
                        <a:rPr sz="800" spc="-105" dirty="0">
                          <a:latin typeface="Arial"/>
                          <a:cs typeface="Arial"/>
                        </a:rPr>
                        <a:t> </a:t>
                      </a:r>
                      <a:r>
                        <a:rPr sz="800" spc="-35" dirty="0">
                          <a:latin typeface="Arial"/>
                          <a:cs typeface="Arial"/>
                        </a:rPr>
                        <a:t>o</a:t>
                      </a:r>
                      <a:r>
                        <a:rPr sz="800" dirty="0">
                          <a:latin typeface="Arial"/>
                          <a:cs typeface="Arial"/>
                        </a:rPr>
                        <a:t>f  </a:t>
                      </a:r>
                      <a:r>
                        <a:rPr sz="800" spc="-100" dirty="0">
                          <a:latin typeface="Arial"/>
                          <a:cs typeface="Arial"/>
                        </a:rPr>
                        <a:t> </a:t>
                      </a:r>
                      <a:r>
                        <a:rPr sz="800" spc="15" dirty="0">
                          <a:latin typeface="Arial"/>
                          <a:cs typeface="Arial"/>
                        </a:rPr>
                        <a:t>th</a:t>
                      </a:r>
                      <a:r>
                        <a:rPr sz="800" dirty="0">
                          <a:latin typeface="Arial"/>
                          <a:cs typeface="Arial"/>
                        </a:rPr>
                        <a:t>e </a:t>
                      </a:r>
                      <a:r>
                        <a:rPr sz="800" spc="95" dirty="0">
                          <a:latin typeface="Arial"/>
                          <a:cs typeface="Arial"/>
                        </a:rPr>
                        <a:t> </a:t>
                      </a:r>
                      <a:r>
                        <a:rPr sz="800" spc="10" dirty="0">
                          <a:latin typeface="Arial"/>
                          <a:cs typeface="Arial"/>
                        </a:rPr>
                        <a:t>k</a:t>
                      </a:r>
                      <a:r>
                        <a:rPr sz="800" spc="-10" dirty="0">
                          <a:latin typeface="Arial"/>
                          <a:cs typeface="Arial"/>
                        </a:rPr>
                        <a:t>e</a:t>
                      </a:r>
                      <a:r>
                        <a:rPr sz="800" dirty="0">
                          <a:latin typeface="Arial"/>
                          <a:cs typeface="Arial"/>
                        </a:rPr>
                        <a:t>y  </a:t>
                      </a:r>
                      <a:r>
                        <a:rPr sz="800" spc="-105" dirty="0">
                          <a:latin typeface="Arial"/>
                          <a:cs typeface="Arial"/>
                        </a:rPr>
                        <a:t> </a:t>
                      </a:r>
                      <a:r>
                        <a:rPr sz="800" spc="15" dirty="0">
                          <a:latin typeface="Arial"/>
                          <a:cs typeface="Arial"/>
                        </a:rPr>
                        <a:t>p</a:t>
                      </a:r>
                      <a:r>
                        <a:rPr sz="800" spc="-10" dirty="0">
                          <a:latin typeface="Arial"/>
                          <a:cs typeface="Arial"/>
                        </a:rPr>
                        <a:t>oi</a:t>
                      </a:r>
                      <a:r>
                        <a:rPr sz="800" spc="15" dirty="0">
                          <a:latin typeface="Arial"/>
                          <a:cs typeface="Arial"/>
                        </a:rPr>
                        <a:t>n</a:t>
                      </a:r>
                      <a:r>
                        <a:rPr sz="800" spc="-5" dirty="0">
                          <a:latin typeface="Arial"/>
                          <a:cs typeface="Arial"/>
                        </a:rPr>
                        <a:t>t</a:t>
                      </a:r>
                      <a:r>
                        <a:rPr sz="800" dirty="0">
                          <a:latin typeface="Arial"/>
                          <a:cs typeface="Arial"/>
                        </a:rPr>
                        <a:t>s </a:t>
                      </a:r>
                      <a:r>
                        <a:rPr sz="800" spc="10" dirty="0">
                          <a:latin typeface="Arial"/>
                          <a:cs typeface="Arial"/>
                        </a:rPr>
                        <a:t>s</a:t>
                      </a:r>
                      <a:r>
                        <a:rPr sz="800" spc="-10" dirty="0">
                          <a:latin typeface="Arial"/>
                          <a:cs typeface="Arial"/>
                        </a:rPr>
                        <a:t>o</a:t>
                      </a:r>
                      <a:r>
                        <a:rPr sz="800" spc="10" dirty="0">
                          <a:latin typeface="Arial"/>
                          <a:cs typeface="Arial"/>
                        </a:rPr>
                        <a:t>m</a:t>
                      </a:r>
                      <a:r>
                        <a:rPr sz="800" spc="-10" dirty="0">
                          <a:latin typeface="Arial"/>
                          <a:cs typeface="Arial"/>
                        </a:rPr>
                        <a:t>e</a:t>
                      </a:r>
                      <a:r>
                        <a:rPr sz="800" dirty="0">
                          <a:latin typeface="Arial"/>
                          <a:cs typeface="Arial"/>
                        </a:rPr>
                        <a:t>w</a:t>
                      </a:r>
                      <a:r>
                        <a:rPr sz="800" spc="15" dirty="0">
                          <a:latin typeface="Arial"/>
                          <a:cs typeface="Arial"/>
                        </a:rPr>
                        <a:t>h</a:t>
                      </a:r>
                      <a:r>
                        <a:rPr sz="800" spc="-10" dirty="0">
                          <a:latin typeface="Arial"/>
                          <a:cs typeface="Arial"/>
                        </a:rPr>
                        <a:t>a</a:t>
                      </a:r>
                      <a:r>
                        <a:rPr sz="800" spc="-5" dirty="0">
                          <a:latin typeface="Arial"/>
                          <a:cs typeface="Arial"/>
                        </a:rPr>
                        <a:t>t</a:t>
                      </a:r>
                      <a:r>
                        <a:rPr sz="800" dirty="0">
                          <a:latin typeface="Arial"/>
                          <a:cs typeface="Arial"/>
                        </a:rPr>
                        <a:t>.</a:t>
                      </a:r>
                      <a:endParaRPr sz="800">
                        <a:latin typeface="Arial"/>
                        <a:cs typeface="Arial"/>
                      </a:endParaRPr>
                    </a:p>
                    <a:p>
                      <a:pPr marL="294640" marR="57785" indent="-228600" algn="just">
                        <a:lnSpc>
                          <a:spcPct val="93100"/>
                        </a:lnSpc>
                        <a:spcBef>
                          <a:spcPts val="40"/>
                        </a:spcBef>
                        <a:buFont typeface="Symbol"/>
                        <a:buChar char=""/>
                        <a:tabLst>
                          <a:tab pos="295275" algn="l"/>
                        </a:tabLst>
                      </a:pPr>
                      <a:r>
                        <a:rPr sz="800" spc="15" dirty="0">
                          <a:latin typeface="Arial"/>
                          <a:cs typeface="Arial"/>
                        </a:rPr>
                        <a:t>T</a:t>
                      </a:r>
                      <a:r>
                        <a:rPr sz="800" spc="-10" dirty="0">
                          <a:latin typeface="Arial"/>
                          <a:cs typeface="Arial"/>
                        </a:rPr>
                        <a:t>h</a:t>
                      </a:r>
                      <a:r>
                        <a:rPr sz="800" spc="20" dirty="0">
                          <a:latin typeface="Arial"/>
                          <a:cs typeface="Arial"/>
                        </a:rPr>
                        <a:t>r</a:t>
                      </a:r>
                      <a:r>
                        <a:rPr sz="800" spc="-10" dirty="0">
                          <a:latin typeface="Arial"/>
                          <a:cs typeface="Arial"/>
                        </a:rPr>
                        <a:t>e</a:t>
                      </a:r>
                      <a:r>
                        <a:rPr sz="800" dirty="0">
                          <a:latin typeface="Arial"/>
                          <a:cs typeface="Arial"/>
                        </a:rPr>
                        <a:t>e </a:t>
                      </a:r>
                      <a:r>
                        <a:rPr sz="800" spc="-25" dirty="0">
                          <a:latin typeface="Arial"/>
                          <a:cs typeface="Arial"/>
                        </a:rPr>
                        <a:t> </a:t>
                      </a:r>
                      <a:r>
                        <a:rPr sz="800" spc="15" dirty="0">
                          <a:latin typeface="Arial"/>
                          <a:cs typeface="Arial"/>
                        </a:rPr>
                        <a:t>qu</a:t>
                      </a:r>
                      <a:r>
                        <a:rPr sz="800" spc="-35" dirty="0">
                          <a:latin typeface="Arial"/>
                          <a:cs typeface="Arial"/>
                        </a:rPr>
                        <a:t>e</a:t>
                      </a:r>
                      <a:r>
                        <a:rPr sz="800" spc="10" dirty="0">
                          <a:latin typeface="Arial"/>
                          <a:cs typeface="Arial"/>
                        </a:rPr>
                        <a:t>s</a:t>
                      </a:r>
                      <a:r>
                        <a:rPr sz="800" spc="-5" dirty="0">
                          <a:latin typeface="Arial"/>
                          <a:cs typeface="Arial"/>
                        </a:rPr>
                        <a:t>t</a:t>
                      </a:r>
                      <a:r>
                        <a:rPr sz="800" spc="15" dirty="0">
                          <a:latin typeface="Arial"/>
                          <a:cs typeface="Arial"/>
                        </a:rPr>
                        <a:t>i</a:t>
                      </a:r>
                      <a:r>
                        <a:rPr sz="800" spc="-10" dirty="0">
                          <a:latin typeface="Arial"/>
                          <a:cs typeface="Arial"/>
                        </a:rPr>
                        <a:t>on</a:t>
                      </a:r>
                      <a:r>
                        <a:rPr sz="800" dirty="0">
                          <a:latin typeface="Arial"/>
                          <a:cs typeface="Arial"/>
                        </a:rPr>
                        <a:t>s </a:t>
                      </a:r>
                      <a:r>
                        <a:rPr sz="800" spc="45" dirty="0">
                          <a:latin typeface="Arial"/>
                          <a:cs typeface="Arial"/>
                        </a:rPr>
                        <a:t> </a:t>
                      </a:r>
                      <a:r>
                        <a:rPr sz="800" spc="-35" dirty="0">
                          <a:latin typeface="Arial"/>
                          <a:cs typeface="Arial"/>
                        </a:rPr>
                        <a:t>a</a:t>
                      </a:r>
                      <a:r>
                        <a:rPr sz="800" spc="20" dirty="0">
                          <a:latin typeface="Arial"/>
                          <a:cs typeface="Arial"/>
                        </a:rPr>
                        <a:t>r</a:t>
                      </a:r>
                      <a:r>
                        <a:rPr sz="800" dirty="0">
                          <a:latin typeface="Arial"/>
                          <a:cs typeface="Arial"/>
                        </a:rPr>
                        <a:t>e  </a:t>
                      </a:r>
                      <a:r>
                        <a:rPr sz="800" spc="-10" dirty="0">
                          <a:latin typeface="Arial"/>
                          <a:cs typeface="Arial"/>
                        </a:rPr>
                        <a:t>p</a:t>
                      </a:r>
                      <a:r>
                        <a:rPr sz="800" spc="20" dirty="0">
                          <a:latin typeface="Arial"/>
                          <a:cs typeface="Arial"/>
                        </a:rPr>
                        <a:t>r</a:t>
                      </a:r>
                      <a:r>
                        <a:rPr sz="800" spc="-10" dirty="0">
                          <a:latin typeface="Arial"/>
                          <a:cs typeface="Arial"/>
                        </a:rPr>
                        <a:t>o</a:t>
                      </a:r>
                      <a:r>
                        <a:rPr sz="800" spc="-15" dirty="0">
                          <a:latin typeface="Arial"/>
                          <a:cs typeface="Arial"/>
                        </a:rPr>
                        <a:t>v</a:t>
                      </a:r>
                      <a:r>
                        <a:rPr sz="800" spc="15" dirty="0">
                          <a:latin typeface="Arial"/>
                          <a:cs typeface="Arial"/>
                        </a:rPr>
                        <a:t>id</a:t>
                      </a:r>
                      <a:r>
                        <a:rPr sz="800" spc="-10" dirty="0">
                          <a:latin typeface="Arial"/>
                          <a:cs typeface="Arial"/>
                        </a:rPr>
                        <a:t>ed i</a:t>
                      </a:r>
                      <a:r>
                        <a:rPr sz="800" dirty="0">
                          <a:latin typeface="Arial"/>
                          <a:cs typeface="Arial"/>
                        </a:rPr>
                        <a:t>n  </a:t>
                      </a:r>
                      <a:r>
                        <a:rPr sz="800" spc="-100" dirty="0">
                          <a:latin typeface="Arial"/>
                          <a:cs typeface="Arial"/>
                        </a:rPr>
                        <a:t> </a:t>
                      </a:r>
                      <a:r>
                        <a:rPr sz="800" spc="15" dirty="0">
                          <a:latin typeface="Arial"/>
                          <a:cs typeface="Arial"/>
                        </a:rPr>
                        <a:t>t</a:t>
                      </a:r>
                      <a:r>
                        <a:rPr sz="800" spc="-10" dirty="0">
                          <a:latin typeface="Arial"/>
                          <a:cs typeface="Arial"/>
                        </a:rPr>
                        <a:t>e</a:t>
                      </a:r>
                      <a:r>
                        <a:rPr sz="800" spc="-15" dirty="0">
                          <a:latin typeface="Arial"/>
                          <a:cs typeface="Arial"/>
                        </a:rPr>
                        <a:t>x</a:t>
                      </a:r>
                      <a:r>
                        <a:rPr sz="800" dirty="0">
                          <a:latin typeface="Arial"/>
                          <a:cs typeface="Arial"/>
                        </a:rPr>
                        <a:t>t  </a:t>
                      </a:r>
                      <a:r>
                        <a:rPr sz="800" spc="-100" dirty="0">
                          <a:latin typeface="Arial"/>
                          <a:cs typeface="Arial"/>
                        </a:rPr>
                        <a:t> </a:t>
                      </a:r>
                      <a:r>
                        <a:rPr sz="800" spc="15" dirty="0">
                          <a:latin typeface="Arial"/>
                          <a:cs typeface="Arial"/>
                        </a:rPr>
                        <a:t>t</a:t>
                      </a:r>
                      <a:r>
                        <a:rPr sz="800" dirty="0">
                          <a:latin typeface="Arial"/>
                          <a:cs typeface="Arial"/>
                        </a:rPr>
                        <a:t>o </a:t>
                      </a:r>
                      <a:r>
                        <a:rPr sz="800" spc="95" dirty="0">
                          <a:latin typeface="Arial"/>
                          <a:cs typeface="Arial"/>
                        </a:rPr>
                        <a:t> </a:t>
                      </a:r>
                      <a:r>
                        <a:rPr sz="800" spc="35" dirty="0">
                          <a:latin typeface="Arial"/>
                          <a:cs typeface="Arial"/>
                        </a:rPr>
                        <a:t>c</a:t>
                      </a:r>
                      <a:r>
                        <a:rPr sz="800" spc="15" dirty="0">
                          <a:latin typeface="Arial"/>
                          <a:cs typeface="Arial"/>
                        </a:rPr>
                        <a:t>h</a:t>
                      </a:r>
                      <a:r>
                        <a:rPr sz="800" spc="-35" dirty="0">
                          <a:latin typeface="Arial"/>
                          <a:cs typeface="Arial"/>
                        </a:rPr>
                        <a:t>e</a:t>
                      </a:r>
                      <a:r>
                        <a:rPr sz="800" spc="35" dirty="0">
                          <a:latin typeface="Arial"/>
                          <a:cs typeface="Arial"/>
                        </a:rPr>
                        <a:t>c</a:t>
                      </a:r>
                      <a:r>
                        <a:rPr sz="800" dirty="0">
                          <a:latin typeface="Arial"/>
                          <a:cs typeface="Arial"/>
                        </a:rPr>
                        <a:t>k </a:t>
                      </a:r>
                      <a:r>
                        <a:rPr sz="800" spc="95" dirty="0">
                          <a:latin typeface="Arial"/>
                          <a:cs typeface="Arial"/>
                        </a:rPr>
                        <a:t> </a:t>
                      </a:r>
                      <a:r>
                        <a:rPr sz="800" spc="40" dirty="0">
                          <a:latin typeface="Arial"/>
                          <a:cs typeface="Arial"/>
                        </a:rPr>
                        <a:t>f</a:t>
                      </a:r>
                      <a:r>
                        <a:rPr sz="800" spc="-35" dirty="0">
                          <a:latin typeface="Arial"/>
                          <a:cs typeface="Arial"/>
                        </a:rPr>
                        <a:t>o</a:t>
                      </a:r>
                      <a:r>
                        <a:rPr sz="800" dirty="0">
                          <a:latin typeface="Arial"/>
                          <a:cs typeface="Arial"/>
                        </a:rPr>
                        <a:t>r  </a:t>
                      </a:r>
                      <a:r>
                        <a:rPr sz="800" spc="-95" dirty="0">
                          <a:latin typeface="Arial"/>
                          <a:cs typeface="Arial"/>
                        </a:rPr>
                        <a:t> </a:t>
                      </a:r>
                      <a:r>
                        <a:rPr sz="800" spc="10" dirty="0">
                          <a:latin typeface="Arial"/>
                          <a:cs typeface="Arial"/>
                        </a:rPr>
                        <a:t>s</a:t>
                      </a:r>
                      <a:r>
                        <a:rPr sz="800" spc="-5" dirty="0">
                          <a:latin typeface="Arial"/>
                          <a:cs typeface="Arial"/>
                        </a:rPr>
                        <a:t>t</a:t>
                      </a:r>
                      <a:r>
                        <a:rPr sz="800" spc="15" dirty="0">
                          <a:latin typeface="Arial"/>
                          <a:cs typeface="Arial"/>
                        </a:rPr>
                        <a:t>ud</a:t>
                      </a:r>
                      <a:r>
                        <a:rPr sz="800" spc="-10" dirty="0">
                          <a:latin typeface="Arial"/>
                          <a:cs typeface="Arial"/>
                        </a:rPr>
                        <a:t>ent u</a:t>
                      </a:r>
                      <a:r>
                        <a:rPr sz="800" spc="15" dirty="0">
                          <a:latin typeface="Arial"/>
                          <a:cs typeface="Arial"/>
                        </a:rPr>
                        <a:t>nd</a:t>
                      </a:r>
                      <a:r>
                        <a:rPr sz="800" spc="-35" dirty="0">
                          <a:latin typeface="Arial"/>
                          <a:cs typeface="Arial"/>
                        </a:rPr>
                        <a:t>e</a:t>
                      </a:r>
                      <a:r>
                        <a:rPr sz="800" dirty="0">
                          <a:latin typeface="Arial"/>
                          <a:cs typeface="Arial"/>
                        </a:rPr>
                        <a:t>r</a:t>
                      </a:r>
                      <a:r>
                        <a:rPr sz="800" spc="10" dirty="0">
                          <a:latin typeface="Arial"/>
                          <a:cs typeface="Arial"/>
                        </a:rPr>
                        <a:t>s</a:t>
                      </a:r>
                      <a:r>
                        <a:rPr sz="800" spc="15" dirty="0">
                          <a:latin typeface="Arial"/>
                          <a:cs typeface="Arial"/>
                        </a:rPr>
                        <a:t>t</a:t>
                      </a:r>
                      <a:r>
                        <a:rPr sz="800" spc="-10" dirty="0">
                          <a:latin typeface="Arial"/>
                          <a:cs typeface="Arial"/>
                        </a:rPr>
                        <a:t>a</a:t>
                      </a:r>
                      <a:r>
                        <a:rPr sz="800" spc="15" dirty="0">
                          <a:latin typeface="Arial"/>
                          <a:cs typeface="Arial"/>
                        </a:rPr>
                        <a:t>n</a:t>
                      </a:r>
                      <a:r>
                        <a:rPr sz="800" spc="-10" dirty="0">
                          <a:latin typeface="Arial"/>
                          <a:cs typeface="Arial"/>
                        </a:rPr>
                        <a:t>d</a:t>
                      </a:r>
                      <a:r>
                        <a:rPr sz="800" spc="15" dirty="0">
                          <a:latin typeface="Arial"/>
                          <a:cs typeface="Arial"/>
                        </a:rPr>
                        <a:t>i</a:t>
                      </a:r>
                      <a:r>
                        <a:rPr sz="800" spc="-10" dirty="0">
                          <a:latin typeface="Arial"/>
                          <a:cs typeface="Arial"/>
                        </a:rPr>
                        <a:t>n</a:t>
                      </a:r>
                      <a:r>
                        <a:rPr sz="800" dirty="0">
                          <a:latin typeface="Arial"/>
                          <a:cs typeface="Arial"/>
                        </a:rPr>
                        <a:t>g</a:t>
                      </a:r>
                      <a:r>
                        <a:rPr sz="800" spc="105" dirty="0">
                          <a:latin typeface="Arial"/>
                          <a:cs typeface="Arial"/>
                        </a:rPr>
                        <a:t> </a:t>
                      </a:r>
                      <a:r>
                        <a:rPr sz="800" spc="-35" dirty="0">
                          <a:latin typeface="Arial"/>
                          <a:cs typeface="Arial"/>
                        </a:rPr>
                        <a:t>o</a:t>
                      </a:r>
                      <a:r>
                        <a:rPr sz="800" dirty="0">
                          <a:latin typeface="Arial"/>
                          <a:cs typeface="Arial"/>
                        </a:rPr>
                        <a:t>f</a:t>
                      </a:r>
                      <a:r>
                        <a:rPr sz="800" spc="85" dirty="0">
                          <a:latin typeface="Arial"/>
                          <a:cs typeface="Arial"/>
                        </a:rPr>
                        <a:t> </a:t>
                      </a:r>
                      <a:r>
                        <a:rPr sz="800" spc="10" dirty="0">
                          <a:latin typeface="Arial"/>
                          <a:cs typeface="Arial"/>
                        </a:rPr>
                        <a:t>k</a:t>
                      </a:r>
                      <a:r>
                        <a:rPr sz="800" spc="-10" dirty="0">
                          <a:latin typeface="Arial"/>
                          <a:cs typeface="Arial"/>
                        </a:rPr>
                        <a:t>e</a:t>
                      </a:r>
                      <a:r>
                        <a:rPr sz="800" dirty="0">
                          <a:latin typeface="Arial"/>
                          <a:cs typeface="Arial"/>
                        </a:rPr>
                        <a:t>y</a:t>
                      </a:r>
                      <a:r>
                        <a:rPr sz="800" spc="50" dirty="0">
                          <a:latin typeface="Arial"/>
                          <a:cs typeface="Arial"/>
                        </a:rPr>
                        <a:t> </a:t>
                      </a:r>
                      <a:r>
                        <a:rPr sz="800" spc="35" dirty="0">
                          <a:latin typeface="Arial"/>
                          <a:cs typeface="Arial"/>
                        </a:rPr>
                        <a:t>c</a:t>
                      </a:r>
                      <a:r>
                        <a:rPr sz="800" spc="-10" dirty="0">
                          <a:latin typeface="Arial"/>
                          <a:cs typeface="Arial"/>
                        </a:rPr>
                        <a:t>on</a:t>
                      </a:r>
                      <a:r>
                        <a:rPr sz="800" spc="35" dirty="0">
                          <a:latin typeface="Arial"/>
                          <a:cs typeface="Arial"/>
                        </a:rPr>
                        <a:t>c</a:t>
                      </a:r>
                      <a:r>
                        <a:rPr sz="800" spc="-10" dirty="0">
                          <a:latin typeface="Arial"/>
                          <a:cs typeface="Arial"/>
                        </a:rPr>
                        <a:t>e</a:t>
                      </a:r>
                      <a:r>
                        <a:rPr sz="800" spc="15" dirty="0">
                          <a:latin typeface="Arial"/>
                          <a:cs typeface="Arial"/>
                        </a:rPr>
                        <a:t>p</a:t>
                      </a:r>
                      <a:r>
                        <a:rPr sz="800" spc="-5" dirty="0">
                          <a:latin typeface="Arial"/>
                          <a:cs typeface="Arial"/>
                        </a:rPr>
                        <a:t>t</a:t>
                      </a:r>
                      <a:r>
                        <a:rPr sz="800" dirty="0">
                          <a:latin typeface="Arial"/>
                          <a:cs typeface="Arial"/>
                        </a:rPr>
                        <a:t>s </a:t>
                      </a:r>
                      <a:r>
                        <a:rPr sz="800" spc="-10" dirty="0">
                          <a:latin typeface="Arial"/>
                          <a:cs typeface="Arial"/>
                        </a:rPr>
                        <a:t>a</a:t>
                      </a:r>
                      <a:r>
                        <a:rPr sz="800" spc="15" dirty="0">
                          <a:latin typeface="Arial"/>
                          <a:cs typeface="Arial"/>
                        </a:rPr>
                        <a:t>n</a:t>
                      </a:r>
                      <a:r>
                        <a:rPr sz="800" dirty="0">
                          <a:latin typeface="Arial"/>
                          <a:cs typeface="Arial"/>
                        </a:rPr>
                        <a:t>d   </a:t>
                      </a:r>
                      <a:r>
                        <a:rPr sz="800" spc="-110" dirty="0">
                          <a:latin typeface="Arial"/>
                          <a:cs typeface="Arial"/>
                        </a:rPr>
                        <a:t> </a:t>
                      </a:r>
                      <a:r>
                        <a:rPr sz="800" spc="35" dirty="0">
                          <a:latin typeface="Arial"/>
                          <a:cs typeface="Arial"/>
                        </a:rPr>
                        <a:t>c</a:t>
                      </a:r>
                      <a:r>
                        <a:rPr sz="800" spc="-35" dirty="0">
                          <a:latin typeface="Arial"/>
                          <a:cs typeface="Arial"/>
                        </a:rPr>
                        <a:t>o</a:t>
                      </a:r>
                      <a:r>
                        <a:rPr sz="800" spc="-10" dirty="0">
                          <a:latin typeface="Arial"/>
                          <a:cs typeface="Arial"/>
                        </a:rPr>
                        <a:t>n</a:t>
                      </a:r>
                      <a:r>
                        <a:rPr sz="800" spc="15" dirty="0">
                          <a:latin typeface="Arial"/>
                          <a:cs typeface="Arial"/>
                        </a:rPr>
                        <a:t>t</a:t>
                      </a:r>
                      <a:r>
                        <a:rPr sz="800" spc="-10" dirty="0">
                          <a:latin typeface="Arial"/>
                          <a:cs typeface="Arial"/>
                        </a:rPr>
                        <a:t>e</a:t>
                      </a:r>
                      <a:r>
                        <a:rPr sz="800" spc="15" dirty="0">
                          <a:latin typeface="Arial"/>
                          <a:cs typeface="Arial"/>
                        </a:rPr>
                        <a:t>n</a:t>
                      </a:r>
                      <a:r>
                        <a:rPr sz="800" dirty="0">
                          <a:latin typeface="Arial"/>
                          <a:cs typeface="Arial"/>
                        </a:rPr>
                        <a:t>t   </a:t>
                      </a:r>
                      <a:r>
                        <a:rPr sz="800" spc="-105" dirty="0">
                          <a:latin typeface="Arial"/>
                          <a:cs typeface="Arial"/>
                        </a:rPr>
                        <a:t> </a:t>
                      </a:r>
                      <a:r>
                        <a:rPr sz="800" spc="15" dirty="0">
                          <a:latin typeface="Arial"/>
                          <a:cs typeface="Arial"/>
                        </a:rPr>
                        <a:t>t</a:t>
                      </a:r>
                      <a:r>
                        <a:rPr sz="800" spc="-10" dirty="0">
                          <a:latin typeface="Arial"/>
                          <a:cs typeface="Arial"/>
                        </a:rPr>
                        <a:t>au</a:t>
                      </a:r>
                      <a:r>
                        <a:rPr sz="800" spc="15" dirty="0">
                          <a:latin typeface="Arial"/>
                          <a:cs typeface="Arial"/>
                        </a:rPr>
                        <a:t>g</a:t>
                      </a:r>
                      <a:r>
                        <a:rPr sz="800" spc="-10" dirty="0">
                          <a:latin typeface="Arial"/>
                          <a:cs typeface="Arial"/>
                        </a:rPr>
                        <a:t>h</a:t>
                      </a:r>
                      <a:r>
                        <a:rPr sz="800" dirty="0">
                          <a:latin typeface="Arial"/>
                          <a:cs typeface="Arial"/>
                        </a:rPr>
                        <a:t>t   </a:t>
                      </a:r>
                      <a:r>
                        <a:rPr sz="800" spc="-105" dirty="0">
                          <a:latin typeface="Arial"/>
                          <a:cs typeface="Arial"/>
                        </a:rPr>
                        <a:t> </a:t>
                      </a:r>
                      <a:r>
                        <a:rPr sz="800" spc="15" dirty="0">
                          <a:latin typeface="Arial"/>
                          <a:cs typeface="Arial"/>
                        </a:rPr>
                        <a:t>i</a:t>
                      </a:r>
                      <a:r>
                        <a:rPr sz="800" dirty="0">
                          <a:latin typeface="Arial"/>
                          <a:cs typeface="Arial"/>
                        </a:rPr>
                        <a:t>n   </a:t>
                      </a:r>
                      <a:r>
                        <a:rPr sz="800" spc="-110" dirty="0">
                          <a:latin typeface="Arial"/>
                          <a:cs typeface="Arial"/>
                        </a:rPr>
                        <a:t> </a:t>
                      </a:r>
                      <a:r>
                        <a:rPr sz="800" spc="15" dirty="0">
                          <a:latin typeface="Arial"/>
                          <a:cs typeface="Arial"/>
                        </a:rPr>
                        <a:t>th</a:t>
                      </a:r>
                      <a:r>
                        <a:rPr sz="800" dirty="0">
                          <a:latin typeface="Arial"/>
                          <a:cs typeface="Arial"/>
                        </a:rPr>
                        <a:t>e </a:t>
                      </a:r>
                      <a:r>
                        <a:rPr sz="800" spc="15" dirty="0">
                          <a:latin typeface="Arial"/>
                          <a:cs typeface="Arial"/>
                        </a:rPr>
                        <a:t>l</a:t>
                      </a:r>
                      <a:r>
                        <a:rPr sz="800" spc="-35" dirty="0">
                          <a:latin typeface="Arial"/>
                          <a:cs typeface="Arial"/>
                        </a:rPr>
                        <a:t>e</a:t>
                      </a:r>
                      <a:r>
                        <a:rPr sz="800" spc="10" dirty="0">
                          <a:latin typeface="Arial"/>
                          <a:cs typeface="Arial"/>
                        </a:rPr>
                        <a:t>s</a:t>
                      </a:r>
                      <a:r>
                        <a:rPr sz="800" spc="35" dirty="0">
                          <a:latin typeface="Arial"/>
                          <a:cs typeface="Arial"/>
                        </a:rPr>
                        <a:t>s</a:t>
                      </a:r>
                      <a:r>
                        <a:rPr sz="800" spc="-35" dirty="0">
                          <a:latin typeface="Arial"/>
                          <a:cs typeface="Arial"/>
                        </a:rPr>
                        <a:t>o</a:t>
                      </a:r>
                      <a:r>
                        <a:rPr sz="800" spc="15" dirty="0">
                          <a:latin typeface="Arial"/>
                          <a:cs typeface="Arial"/>
                        </a:rPr>
                        <a:t>n</a:t>
                      </a:r>
                      <a:r>
                        <a:rPr sz="800" dirty="0">
                          <a:latin typeface="Arial"/>
                          <a:cs typeface="Arial"/>
                        </a:rPr>
                        <a:t>.</a:t>
                      </a:r>
                      <a:endParaRPr sz="800">
                        <a:latin typeface="Arial"/>
                        <a:cs typeface="Arial"/>
                      </a:endParaRPr>
                    </a:p>
                    <a:p>
                      <a:pPr marL="294640" marR="60325" indent="-228600" algn="just">
                        <a:lnSpc>
                          <a:spcPct val="93800"/>
                        </a:lnSpc>
                        <a:spcBef>
                          <a:spcPts val="35"/>
                        </a:spcBef>
                        <a:buFont typeface="Symbol"/>
                        <a:buChar char=""/>
                        <a:tabLst>
                          <a:tab pos="295275" algn="l"/>
                        </a:tabLst>
                      </a:pPr>
                      <a:r>
                        <a:rPr sz="800" spc="5" dirty="0">
                          <a:latin typeface="Arial"/>
                          <a:cs typeface="Arial"/>
                        </a:rPr>
                        <a:t>O</a:t>
                      </a:r>
                      <a:r>
                        <a:rPr sz="800" spc="15" dirty="0">
                          <a:latin typeface="Arial"/>
                          <a:cs typeface="Arial"/>
                        </a:rPr>
                        <a:t>n</a:t>
                      </a:r>
                      <a:r>
                        <a:rPr sz="800" dirty="0">
                          <a:latin typeface="Arial"/>
                          <a:cs typeface="Arial"/>
                        </a:rPr>
                        <a:t>e   </a:t>
                      </a:r>
                      <a:r>
                        <a:rPr sz="800" spc="-60" dirty="0">
                          <a:latin typeface="Arial"/>
                          <a:cs typeface="Arial"/>
                        </a:rPr>
                        <a:t> </a:t>
                      </a:r>
                      <a:r>
                        <a:rPr sz="800" spc="-10" dirty="0">
                          <a:latin typeface="Arial"/>
                          <a:cs typeface="Arial"/>
                        </a:rPr>
                        <a:t>a</a:t>
                      </a:r>
                      <a:r>
                        <a:rPr sz="800" spc="15" dirty="0">
                          <a:latin typeface="Arial"/>
                          <a:cs typeface="Arial"/>
                        </a:rPr>
                        <a:t>d</a:t>
                      </a:r>
                      <a:r>
                        <a:rPr sz="800" spc="-10" dirty="0">
                          <a:latin typeface="Arial"/>
                          <a:cs typeface="Arial"/>
                        </a:rPr>
                        <a:t>di</a:t>
                      </a:r>
                      <a:r>
                        <a:rPr sz="800" spc="15" dirty="0">
                          <a:latin typeface="Arial"/>
                          <a:cs typeface="Arial"/>
                        </a:rPr>
                        <a:t>ti</a:t>
                      </a:r>
                      <a:r>
                        <a:rPr sz="800" spc="-10" dirty="0">
                          <a:latin typeface="Arial"/>
                          <a:cs typeface="Arial"/>
                        </a:rPr>
                        <a:t>o</a:t>
                      </a:r>
                      <a:r>
                        <a:rPr sz="800" spc="15" dirty="0">
                          <a:latin typeface="Arial"/>
                          <a:cs typeface="Arial"/>
                        </a:rPr>
                        <a:t>n</a:t>
                      </a:r>
                      <a:r>
                        <a:rPr sz="800" spc="-10" dirty="0">
                          <a:latin typeface="Arial"/>
                          <a:cs typeface="Arial"/>
                        </a:rPr>
                        <a:t>a</a:t>
                      </a:r>
                      <a:r>
                        <a:rPr sz="800" dirty="0">
                          <a:latin typeface="Arial"/>
                          <a:cs typeface="Arial"/>
                        </a:rPr>
                        <a:t>l   </a:t>
                      </a:r>
                      <a:r>
                        <a:rPr sz="800" spc="-35" dirty="0">
                          <a:latin typeface="Arial"/>
                          <a:cs typeface="Arial"/>
                        </a:rPr>
                        <a:t> </a:t>
                      </a:r>
                      <a:r>
                        <a:rPr sz="800" spc="-10" dirty="0">
                          <a:latin typeface="Arial"/>
                          <a:cs typeface="Arial"/>
                        </a:rPr>
                        <a:t>e</a:t>
                      </a:r>
                      <a:r>
                        <a:rPr sz="800" spc="10" dirty="0">
                          <a:latin typeface="Arial"/>
                          <a:cs typeface="Arial"/>
                        </a:rPr>
                        <a:t>x</a:t>
                      </a:r>
                      <a:r>
                        <a:rPr sz="800" spc="-10" dirty="0">
                          <a:latin typeface="Arial"/>
                          <a:cs typeface="Arial"/>
                        </a:rPr>
                        <a:t>a</a:t>
                      </a:r>
                      <a:r>
                        <a:rPr sz="800" spc="10" dirty="0">
                          <a:latin typeface="Arial"/>
                          <a:cs typeface="Arial"/>
                        </a:rPr>
                        <a:t>m</a:t>
                      </a:r>
                      <a:r>
                        <a:rPr sz="800" spc="-10" dirty="0">
                          <a:latin typeface="Arial"/>
                          <a:cs typeface="Arial"/>
                        </a:rPr>
                        <a:t>p</a:t>
                      </a:r>
                      <a:r>
                        <a:rPr sz="800" spc="15" dirty="0">
                          <a:latin typeface="Arial"/>
                          <a:cs typeface="Arial"/>
                        </a:rPr>
                        <a:t>l</a:t>
                      </a:r>
                      <a:r>
                        <a:rPr sz="800" dirty="0">
                          <a:latin typeface="Arial"/>
                          <a:cs typeface="Arial"/>
                        </a:rPr>
                        <a:t>e   </a:t>
                      </a:r>
                      <a:r>
                        <a:rPr sz="800" spc="-35" dirty="0">
                          <a:latin typeface="Arial"/>
                          <a:cs typeface="Arial"/>
                        </a:rPr>
                        <a:t> </a:t>
                      </a:r>
                      <a:r>
                        <a:rPr sz="800" spc="-10" dirty="0">
                          <a:latin typeface="Arial"/>
                          <a:cs typeface="Arial"/>
                        </a:rPr>
                        <a:t>i</a:t>
                      </a:r>
                      <a:r>
                        <a:rPr sz="800" dirty="0">
                          <a:latin typeface="Arial"/>
                          <a:cs typeface="Arial"/>
                        </a:rPr>
                        <a:t>s </a:t>
                      </a:r>
                      <a:r>
                        <a:rPr sz="800" spc="-10" dirty="0">
                          <a:latin typeface="Arial"/>
                          <a:cs typeface="Arial"/>
                        </a:rPr>
                        <a:t>g</a:t>
                      </a:r>
                      <a:r>
                        <a:rPr sz="800" spc="15" dirty="0">
                          <a:latin typeface="Arial"/>
                          <a:cs typeface="Arial"/>
                        </a:rPr>
                        <a:t>i</a:t>
                      </a:r>
                      <a:r>
                        <a:rPr sz="800" spc="-15" dirty="0">
                          <a:latin typeface="Arial"/>
                          <a:cs typeface="Arial"/>
                        </a:rPr>
                        <a:t>v</a:t>
                      </a:r>
                      <a:r>
                        <a:rPr sz="800" spc="-10" dirty="0">
                          <a:latin typeface="Arial"/>
                          <a:cs typeface="Arial"/>
                        </a:rPr>
                        <a:t>e</a:t>
                      </a:r>
                      <a:r>
                        <a:rPr sz="800" dirty="0">
                          <a:latin typeface="Arial"/>
                          <a:cs typeface="Arial"/>
                        </a:rPr>
                        <a:t>n       </a:t>
                      </a:r>
                      <a:r>
                        <a:rPr sz="800" spc="60" dirty="0">
                          <a:latin typeface="Arial"/>
                          <a:cs typeface="Arial"/>
                        </a:rPr>
                        <a:t> </a:t>
                      </a:r>
                      <a:r>
                        <a:rPr sz="800" spc="15" dirty="0">
                          <a:latin typeface="Arial"/>
                          <a:cs typeface="Arial"/>
                        </a:rPr>
                        <a:t>t</a:t>
                      </a:r>
                      <a:r>
                        <a:rPr sz="800" dirty="0">
                          <a:latin typeface="Arial"/>
                          <a:cs typeface="Arial"/>
                        </a:rPr>
                        <a:t>o       </a:t>
                      </a:r>
                      <a:r>
                        <a:rPr sz="800" spc="10" dirty="0">
                          <a:latin typeface="Arial"/>
                          <a:cs typeface="Arial"/>
                        </a:rPr>
                        <a:t> </a:t>
                      </a:r>
                      <a:r>
                        <a:rPr sz="800" spc="35" dirty="0">
                          <a:latin typeface="Arial"/>
                          <a:cs typeface="Arial"/>
                        </a:rPr>
                        <a:t>c</a:t>
                      </a:r>
                      <a:r>
                        <a:rPr sz="800" spc="15" dirty="0">
                          <a:latin typeface="Arial"/>
                          <a:cs typeface="Arial"/>
                        </a:rPr>
                        <a:t>h</a:t>
                      </a:r>
                      <a:r>
                        <a:rPr sz="800" spc="-35" dirty="0">
                          <a:latin typeface="Arial"/>
                          <a:cs typeface="Arial"/>
                        </a:rPr>
                        <a:t>e</a:t>
                      </a:r>
                      <a:r>
                        <a:rPr sz="800" spc="10" dirty="0">
                          <a:latin typeface="Arial"/>
                          <a:cs typeface="Arial"/>
                        </a:rPr>
                        <a:t>c</a:t>
                      </a:r>
                      <a:r>
                        <a:rPr sz="800" dirty="0">
                          <a:latin typeface="Arial"/>
                          <a:cs typeface="Arial"/>
                        </a:rPr>
                        <a:t>k       </a:t>
                      </a:r>
                      <a:r>
                        <a:rPr sz="800" spc="30" dirty="0">
                          <a:latin typeface="Arial"/>
                          <a:cs typeface="Arial"/>
                        </a:rPr>
                        <a:t> </a:t>
                      </a:r>
                      <a:r>
                        <a:rPr sz="800" spc="40" dirty="0">
                          <a:latin typeface="Arial"/>
                          <a:cs typeface="Arial"/>
                        </a:rPr>
                        <a:t>f</a:t>
                      </a:r>
                      <a:r>
                        <a:rPr sz="800" spc="-35" dirty="0">
                          <a:latin typeface="Arial"/>
                          <a:cs typeface="Arial"/>
                        </a:rPr>
                        <a:t>or </a:t>
                      </a:r>
                      <a:r>
                        <a:rPr sz="800" spc="-10" dirty="0">
                          <a:latin typeface="Arial"/>
                          <a:cs typeface="Arial"/>
                        </a:rPr>
                        <a:t>u</a:t>
                      </a:r>
                      <a:r>
                        <a:rPr sz="800" spc="15" dirty="0">
                          <a:latin typeface="Arial"/>
                          <a:cs typeface="Arial"/>
                        </a:rPr>
                        <a:t>nd</a:t>
                      </a:r>
                      <a:r>
                        <a:rPr sz="800" spc="-35" dirty="0">
                          <a:latin typeface="Arial"/>
                          <a:cs typeface="Arial"/>
                        </a:rPr>
                        <a:t>e</a:t>
                      </a:r>
                      <a:r>
                        <a:rPr sz="800" dirty="0">
                          <a:latin typeface="Arial"/>
                          <a:cs typeface="Arial"/>
                        </a:rPr>
                        <a:t>r</a:t>
                      </a:r>
                      <a:r>
                        <a:rPr sz="800" spc="10" dirty="0">
                          <a:latin typeface="Arial"/>
                          <a:cs typeface="Arial"/>
                        </a:rPr>
                        <a:t>s</a:t>
                      </a:r>
                      <a:r>
                        <a:rPr sz="800" spc="15" dirty="0">
                          <a:latin typeface="Arial"/>
                          <a:cs typeface="Arial"/>
                        </a:rPr>
                        <a:t>t</a:t>
                      </a:r>
                      <a:r>
                        <a:rPr sz="800" spc="-10" dirty="0">
                          <a:latin typeface="Arial"/>
                          <a:cs typeface="Arial"/>
                        </a:rPr>
                        <a:t>a</a:t>
                      </a:r>
                      <a:r>
                        <a:rPr sz="800" spc="15" dirty="0">
                          <a:latin typeface="Arial"/>
                          <a:cs typeface="Arial"/>
                        </a:rPr>
                        <a:t>n</a:t>
                      </a:r>
                      <a:r>
                        <a:rPr sz="800" spc="-10" dirty="0">
                          <a:latin typeface="Arial"/>
                          <a:cs typeface="Arial"/>
                        </a:rPr>
                        <a:t>d</a:t>
                      </a:r>
                      <a:r>
                        <a:rPr sz="800" spc="15" dirty="0">
                          <a:latin typeface="Arial"/>
                          <a:cs typeface="Arial"/>
                        </a:rPr>
                        <a:t>i</a:t>
                      </a:r>
                      <a:r>
                        <a:rPr sz="800" spc="-10" dirty="0">
                          <a:latin typeface="Arial"/>
                          <a:cs typeface="Arial"/>
                        </a:rPr>
                        <a:t>n</a:t>
                      </a:r>
                      <a:r>
                        <a:rPr sz="800" spc="15" dirty="0">
                          <a:latin typeface="Arial"/>
                          <a:cs typeface="Arial"/>
                        </a:rPr>
                        <a:t>g.</a:t>
                      </a:r>
                      <a:endParaRPr sz="800">
                        <a:latin typeface="Arial"/>
                        <a:cs typeface="Arial"/>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a:txBody>
                    <a:bodyPr/>
                    <a:lstStyle/>
                    <a:p>
                      <a:pPr marL="291465" marR="60325" indent="-228600" algn="just">
                        <a:lnSpc>
                          <a:spcPct val="93800"/>
                        </a:lnSpc>
                        <a:buFont typeface="Symbol"/>
                        <a:buChar char=""/>
                        <a:tabLst>
                          <a:tab pos="292100" algn="l"/>
                        </a:tabLst>
                      </a:pPr>
                      <a:r>
                        <a:rPr sz="800" spc="15" dirty="0">
                          <a:latin typeface="Arial"/>
                          <a:cs typeface="Arial"/>
                        </a:rPr>
                        <a:t>T</a:t>
                      </a:r>
                      <a:r>
                        <a:rPr sz="800" spc="-10" dirty="0">
                          <a:latin typeface="Arial"/>
                          <a:cs typeface="Arial"/>
                        </a:rPr>
                        <a:t>e</a:t>
                      </a:r>
                      <a:r>
                        <a:rPr sz="800" spc="-35" dirty="0">
                          <a:latin typeface="Arial"/>
                          <a:cs typeface="Arial"/>
                        </a:rPr>
                        <a:t>a</a:t>
                      </a:r>
                      <a:r>
                        <a:rPr sz="800" spc="35" dirty="0">
                          <a:latin typeface="Arial"/>
                          <a:cs typeface="Arial"/>
                        </a:rPr>
                        <a:t>c</a:t>
                      </a:r>
                      <a:r>
                        <a:rPr sz="800" spc="15" dirty="0">
                          <a:latin typeface="Arial"/>
                          <a:cs typeface="Arial"/>
                        </a:rPr>
                        <a:t>h</a:t>
                      </a:r>
                      <a:r>
                        <a:rPr sz="800" spc="-35" dirty="0">
                          <a:latin typeface="Arial"/>
                          <a:cs typeface="Arial"/>
                        </a:rPr>
                        <a:t>e</a:t>
                      </a:r>
                      <a:r>
                        <a:rPr sz="800" dirty="0">
                          <a:latin typeface="Arial"/>
                          <a:cs typeface="Arial"/>
                        </a:rPr>
                        <a:t>r  </a:t>
                      </a:r>
                      <a:r>
                        <a:rPr sz="800" spc="-20" dirty="0">
                          <a:latin typeface="Arial"/>
                          <a:cs typeface="Arial"/>
                        </a:rPr>
                        <a:t> </a:t>
                      </a:r>
                      <a:r>
                        <a:rPr sz="800" spc="40" dirty="0">
                          <a:latin typeface="Arial"/>
                          <a:cs typeface="Arial"/>
                        </a:rPr>
                        <a:t>f</a:t>
                      </a:r>
                      <a:r>
                        <a:rPr sz="800" spc="-35" dirty="0">
                          <a:latin typeface="Arial"/>
                          <a:cs typeface="Arial"/>
                        </a:rPr>
                        <a:t>a</a:t>
                      </a:r>
                      <a:r>
                        <a:rPr sz="800" spc="10" dirty="0">
                          <a:latin typeface="Arial"/>
                          <a:cs typeface="Arial"/>
                        </a:rPr>
                        <a:t>c</a:t>
                      </a:r>
                      <a:r>
                        <a:rPr sz="800" spc="-10" dirty="0">
                          <a:latin typeface="Arial"/>
                          <a:cs typeface="Arial"/>
                        </a:rPr>
                        <a:t>il</a:t>
                      </a:r>
                      <a:r>
                        <a:rPr sz="800" spc="15" dirty="0">
                          <a:latin typeface="Arial"/>
                          <a:cs typeface="Arial"/>
                        </a:rPr>
                        <a:t>it</a:t>
                      </a:r>
                      <a:r>
                        <a:rPr sz="800" spc="-10" dirty="0">
                          <a:latin typeface="Arial"/>
                          <a:cs typeface="Arial"/>
                        </a:rPr>
                        <a:t>a</a:t>
                      </a:r>
                      <a:r>
                        <a:rPr sz="800" spc="15" dirty="0">
                          <a:latin typeface="Arial"/>
                          <a:cs typeface="Arial"/>
                        </a:rPr>
                        <a:t>t</a:t>
                      </a:r>
                      <a:r>
                        <a:rPr sz="800" spc="-35" dirty="0">
                          <a:latin typeface="Arial"/>
                          <a:cs typeface="Arial"/>
                        </a:rPr>
                        <a:t>e</a:t>
                      </a:r>
                      <a:r>
                        <a:rPr sz="800" dirty="0">
                          <a:latin typeface="Arial"/>
                          <a:cs typeface="Arial"/>
                        </a:rPr>
                        <a:t>s  </a:t>
                      </a:r>
                      <a:r>
                        <a:rPr sz="800" spc="-10"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  </a:t>
                      </a:r>
                      <a:r>
                        <a:rPr sz="800" spc="-55" dirty="0">
                          <a:latin typeface="Arial"/>
                          <a:cs typeface="Arial"/>
                        </a:rPr>
                        <a:t> </a:t>
                      </a:r>
                      <a:r>
                        <a:rPr sz="800" spc="10" dirty="0">
                          <a:latin typeface="Arial"/>
                          <a:cs typeface="Arial"/>
                        </a:rPr>
                        <a:t>s</a:t>
                      </a:r>
                      <a:r>
                        <a:rPr sz="800" spc="15" dirty="0">
                          <a:latin typeface="Arial"/>
                          <a:cs typeface="Arial"/>
                        </a:rPr>
                        <a:t>u</a:t>
                      </a:r>
                      <a:r>
                        <a:rPr sz="800" spc="-10" dirty="0">
                          <a:latin typeface="Arial"/>
                          <a:cs typeface="Arial"/>
                        </a:rPr>
                        <a:t>m</a:t>
                      </a:r>
                      <a:r>
                        <a:rPr sz="800" dirty="0">
                          <a:latin typeface="Arial"/>
                          <a:cs typeface="Arial"/>
                        </a:rPr>
                        <a:t>- </a:t>
                      </a:r>
                      <a:r>
                        <a:rPr sz="800" spc="10" dirty="0">
                          <a:latin typeface="Arial"/>
                          <a:cs typeface="Arial"/>
                        </a:rPr>
                        <a:t>m</a:t>
                      </a:r>
                      <a:r>
                        <a:rPr sz="800" spc="-35" dirty="0">
                          <a:latin typeface="Arial"/>
                          <a:cs typeface="Arial"/>
                        </a:rPr>
                        <a:t>a</a:t>
                      </a:r>
                      <a:r>
                        <a:rPr sz="800" spc="20" dirty="0">
                          <a:latin typeface="Arial"/>
                          <a:cs typeface="Arial"/>
                        </a:rPr>
                        <a:t>r</a:t>
                      </a:r>
                      <a:r>
                        <a:rPr sz="800" spc="-10" dirty="0">
                          <a:latin typeface="Arial"/>
                          <a:cs typeface="Arial"/>
                        </a:rPr>
                        <a:t>i</a:t>
                      </a:r>
                      <a:r>
                        <a:rPr sz="800" spc="10" dirty="0">
                          <a:latin typeface="Arial"/>
                          <a:cs typeface="Arial"/>
                        </a:rPr>
                        <a:t>z</a:t>
                      </a:r>
                      <a:r>
                        <a:rPr sz="800" spc="-10" dirty="0">
                          <a:latin typeface="Arial"/>
                          <a:cs typeface="Arial"/>
                        </a:rPr>
                        <a:t>a</a:t>
                      </a:r>
                      <a:r>
                        <a:rPr sz="800" spc="15" dirty="0">
                          <a:latin typeface="Arial"/>
                          <a:cs typeface="Arial"/>
                        </a:rPr>
                        <a:t>ti</a:t>
                      </a:r>
                      <a:r>
                        <a:rPr sz="800" spc="-10" dirty="0">
                          <a:latin typeface="Arial"/>
                          <a:cs typeface="Arial"/>
                        </a:rPr>
                        <a:t>o</a:t>
                      </a:r>
                      <a:r>
                        <a:rPr sz="800" dirty="0">
                          <a:latin typeface="Arial"/>
                          <a:cs typeface="Arial"/>
                        </a:rPr>
                        <a:t>n  </a:t>
                      </a:r>
                      <a:r>
                        <a:rPr sz="800" spc="-105" dirty="0">
                          <a:latin typeface="Arial"/>
                          <a:cs typeface="Arial"/>
                        </a:rPr>
                        <a:t> </a:t>
                      </a:r>
                      <a:r>
                        <a:rPr sz="800" spc="-35" dirty="0">
                          <a:latin typeface="Arial"/>
                          <a:cs typeface="Arial"/>
                        </a:rPr>
                        <a:t>o</a:t>
                      </a:r>
                      <a:r>
                        <a:rPr sz="800" dirty="0">
                          <a:latin typeface="Arial"/>
                          <a:cs typeface="Arial"/>
                        </a:rPr>
                        <a:t>f  </a:t>
                      </a:r>
                      <a:r>
                        <a:rPr sz="800" spc="-100" dirty="0">
                          <a:latin typeface="Arial"/>
                          <a:cs typeface="Arial"/>
                        </a:rPr>
                        <a:t> </a:t>
                      </a:r>
                      <a:r>
                        <a:rPr sz="800" spc="15" dirty="0">
                          <a:latin typeface="Arial"/>
                          <a:cs typeface="Arial"/>
                        </a:rPr>
                        <a:t>th</a:t>
                      </a:r>
                      <a:r>
                        <a:rPr sz="800" dirty="0">
                          <a:latin typeface="Arial"/>
                          <a:cs typeface="Arial"/>
                        </a:rPr>
                        <a:t>e </a:t>
                      </a:r>
                      <a:r>
                        <a:rPr sz="800" spc="95" dirty="0">
                          <a:latin typeface="Arial"/>
                          <a:cs typeface="Arial"/>
                        </a:rPr>
                        <a:t> </a:t>
                      </a:r>
                      <a:r>
                        <a:rPr sz="800" spc="10" dirty="0">
                          <a:latin typeface="Arial"/>
                          <a:cs typeface="Arial"/>
                        </a:rPr>
                        <a:t>k</a:t>
                      </a:r>
                      <a:r>
                        <a:rPr sz="800" spc="-10" dirty="0">
                          <a:latin typeface="Arial"/>
                          <a:cs typeface="Arial"/>
                        </a:rPr>
                        <a:t>e</a:t>
                      </a:r>
                      <a:r>
                        <a:rPr sz="800" dirty="0">
                          <a:latin typeface="Arial"/>
                          <a:cs typeface="Arial"/>
                        </a:rPr>
                        <a:t>y  </a:t>
                      </a:r>
                      <a:r>
                        <a:rPr sz="800" spc="-105" dirty="0">
                          <a:latin typeface="Arial"/>
                          <a:cs typeface="Arial"/>
                        </a:rPr>
                        <a:t> </a:t>
                      </a:r>
                      <a:r>
                        <a:rPr sz="800" spc="15" dirty="0">
                          <a:latin typeface="Arial"/>
                          <a:cs typeface="Arial"/>
                        </a:rPr>
                        <a:t>p</a:t>
                      </a:r>
                      <a:r>
                        <a:rPr sz="800" spc="-10" dirty="0">
                          <a:latin typeface="Arial"/>
                          <a:cs typeface="Arial"/>
                        </a:rPr>
                        <a:t>oi</a:t>
                      </a:r>
                      <a:r>
                        <a:rPr sz="800" spc="15" dirty="0">
                          <a:latin typeface="Arial"/>
                          <a:cs typeface="Arial"/>
                        </a:rPr>
                        <a:t>n</a:t>
                      </a:r>
                      <a:r>
                        <a:rPr sz="800" spc="-5" dirty="0">
                          <a:latin typeface="Arial"/>
                          <a:cs typeface="Arial"/>
                        </a:rPr>
                        <a:t>t</a:t>
                      </a:r>
                      <a:r>
                        <a:rPr sz="800" dirty="0">
                          <a:latin typeface="Arial"/>
                          <a:cs typeface="Arial"/>
                        </a:rPr>
                        <a:t>s </a:t>
                      </a:r>
                      <a:r>
                        <a:rPr sz="800" spc="15" dirty="0">
                          <a:latin typeface="Arial"/>
                          <a:cs typeface="Arial"/>
                        </a:rPr>
                        <a:t>p</a:t>
                      </a:r>
                      <a:r>
                        <a:rPr sz="800" spc="-10" dirty="0">
                          <a:latin typeface="Arial"/>
                          <a:cs typeface="Arial"/>
                        </a:rPr>
                        <a:t>oo</a:t>
                      </a:r>
                      <a:r>
                        <a:rPr sz="800" dirty="0">
                          <a:latin typeface="Arial"/>
                          <a:cs typeface="Arial"/>
                        </a:rPr>
                        <a:t>r</a:t>
                      </a:r>
                      <a:r>
                        <a:rPr sz="800" spc="15" dirty="0">
                          <a:latin typeface="Arial"/>
                          <a:cs typeface="Arial"/>
                        </a:rPr>
                        <a:t>l</a:t>
                      </a:r>
                      <a:r>
                        <a:rPr sz="800" spc="-15" dirty="0">
                          <a:latin typeface="Arial"/>
                          <a:cs typeface="Arial"/>
                        </a:rPr>
                        <a:t>y</a:t>
                      </a:r>
                      <a:r>
                        <a:rPr sz="800" dirty="0">
                          <a:latin typeface="Arial"/>
                          <a:cs typeface="Arial"/>
                        </a:rPr>
                        <a:t>.</a:t>
                      </a:r>
                      <a:endParaRPr sz="800">
                        <a:latin typeface="Arial"/>
                        <a:cs typeface="Arial"/>
                      </a:endParaRPr>
                    </a:p>
                    <a:p>
                      <a:pPr marL="291465" marR="57785" indent="-228600" algn="just">
                        <a:lnSpc>
                          <a:spcPct val="93100"/>
                        </a:lnSpc>
                        <a:spcBef>
                          <a:spcPts val="40"/>
                        </a:spcBef>
                        <a:buFont typeface="Symbol"/>
                        <a:buChar char=""/>
                        <a:tabLst>
                          <a:tab pos="292100" algn="l"/>
                        </a:tabLst>
                      </a:pPr>
                      <a:r>
                        <a:rPr sz="800" spc="15" dirty="0">
                          <a:latin typeface="Arial"/>
                          <a:cs typeface="Arial"/>
                        </a:rPr>
                        <a:t>T</a:t>
                      </a:r>
                      <a:r>
                        <a:rPr sz="800" dirty="0">
                          <a:latin typeface="Arial"/>
                          <a:cs typeface="Arial"/>
                        </a:rPr>
                        <a:t>wo</a:t>
                      </a:r>
                      <a:r>
                        <a:rPr sz="800" spc="80" dirty="0">
                          <a:latin typeface="Arial"/>
                          <a:cs typeface="Arial"/>
                        </a:rPr>
                        <a:t> </a:t>
                      </a:r>
                      <a:r>
                        <a:rPr sz="800" spc="-10" dirty="0">
                          <a:latin typeface="Arial"/>
                          <a:cs typeface="Arial"/>
                        </a:rPr>
                        <a:t>q</a:t>
                      </a:r>
                      <a:r>
                        <a:rPr sz="800" spc="15" dirty="0">
                          <a:latin typeface="Arial"/>
                          <a:cs typeface="Arial"/>
                        </a:rPr>
                        <a:t>u</a:t>
                      </a:r>
                      <a:r>
                        <a:rPr sz="800" spc="-10" dirty="0">
                          <a:latin typeface="Arial"/>
                          <a:cs typeface="Arial"/>
                        </a:rPr>
                        <a:t>e</a:t>
                      </a:r>
                      <a:r>
                        <a:rPr sz="800" spc="10" dirty="0">
                          <a:latin typeface="Arial"/>
                          <a:cs typeface="Arial"/>
                        </a:rPr>
                        <a:t>s</a:t>
                      </a:r>
                      <a:r>
                        <a:rPr sz="800" spc="-5" dirty="0">
                          <a:latin typeface="Arial"/>
                          <a:cs typeface="Arial"/>
                        </a:rPr>
                        <a:t>t</a:t>
                      </a:r>
                      <a:r>
                        <a:rPr sz="800" spc="15" dirty="0">
                          <a:latin typeface="Arial"/>
                          <a:cs typeface="Arial"/>
                        </a:rPr>
                        <a:t>i</a:t>
                      </a:r>
                      <a:r>
                        <a:rPr sz="800" spc="-10" dirty="0">
                          <a:latin typeface="Arial"/>
                          <a:cs typeface="Arial"/>
                        </a:rPr>
                        <a:t>on</a:t>
                      </a:r>
                      <a:r>
                        <a:rPr sz="800" dirty="0">
                          <a:latin typeface="Arial"/>
                          <a:cs typeface="Arial"/>
                        </a:rPr>
                        <a:t>s </a:t>
                      </a:r>
                      <a:r>
                        <a:rPr sz="800" spc="-100" dirty="0">
                          <a:latin typeface="Arial"/>
                          <a:cs typeface="Arial"/>
                        </a:rPr>
                        <a:t> </a:t>
                      </a:r>
                      <a:r>
                        <a:rPr sz="800" spc="-10" dirty="0">
                          <a:latin typeface="Arial"/>
                          <a:cs typeface="Arial"/>
                        </a:rPr>
                        <a:t>a</a:t>
                      </a:r>
                      <a:r>
                        <a:rPr sz="800" spc="20" dirty="0">
                          <a:latin typeface="Arial"/>
                          <a:cs typeface="Arial"/>
                        </a:rPr>
                        <a:t>r</a:t>
                      </a:r>
                      <a:r>
                        <a:rPr sz="800" dirty="0">
                          <a:latin typeface="Arial"/>
                          <a:cs typeface="Arial"/>
                        </a:rPr>
                        <a:t>e</a:t>
                      </a:r>
                      <a:r>
                        <a:rPr sz="800" spc="100" dirty="0">
                          <a:latin typeface="Arial"/>
                          <a:cs typeface="Arial"/>
                        </a:rPr>
                        <a:t> </a:t>
                      </a:r>
                      <a:r>
                        <a:rPr sz="800" spc="-10" dirty="0">
                          <a:latin typeface="Arial"/>
                          <a:cs typeface="Arial"/>
                        </a:rPr>
                        <a:t>p</a:t>
                      </a:r>
                      <a:r>
                        <a:rPr sz="800" spc="20" dirty="0">
                          <a:latin typeface="Arial"/>
                          <a:cs typeface="Arial"/>
                        </a:rPr>
                        <a:t>r</a:t>
                      </a:r>
                      <a:r>
                        <a:rPr sz="800" spc="-10" dirty="0">
                          <a:latin typeface="Arial"/>
                          <a:cs typeface="Arial"/>
                        </a:rPr>
                        <a:t>o</a:t>
                      </a:r>
                      <a:r>
                        <a:rPr sz="800" spc="-15" dirty="0">
                          <a:latin typeface="Arial"/>
                          <a:cs typeface="Arial"/>
                        </a:rPr>
                        <a:t>v</a:t>
                      </a:r>
                      <a:r>
                        <a:rPr sz="800" spc="15" dirty="0">
                          <a:latin typeface="Arial"/>
                          <a:cs typeface="Arial"/>
                        </a:rPr>
                        <a:t>id</a:t>
                      </a:r>
                      <a:r>
                        <a:rPr sz="800" spc="-10" dirty="0">
                          <a:latin typeface="Arial"/>
                          <a:cs typeface="Arial"/>
                        </a:rPr>
                        <a:t>e</a:t>
                      </a:r>
                      <a:r>
                        <a:rPr sz="800" dirty="0">
                          <a:latin typeface="Arial"/>
                          <a:cs typeface="Arial"/>
                        </a:rPr>
                        <a:t>d</a:t>
                      </a:r>
                      <a:r>
                        <a:rPr sz="800" spc="100" dirty="0">
                          <a:latin typeface="Arial"/>
                          <a:cs typeface="Arial"/>
                        </a:rPr>
                        <a:t> </a:t>
                      </a:r>
                      <a:r>
                        <a:rPr sz="800" spc="-10" dirty="0">
                          <a:latin typeface="Arial"/>
                          <a:cs typeface="Arial"/>
                        </a:rPr>
                        <a:t>i</a:t>
                      </a:r>
                      <a:r>
                        <a:rPr sz="800" dirty="0">
                          <a:latin typeface="Arial"/>
                          <a:cs typeface="Arial"/>
                        </a:rPr>
                        <a:t>n </a:t>
                      </a:r>
                      <a:r>
                        <a:rPr sz="800" spc="15" dirty="0">
                          <a:latin typeface="Arial"/>
                          <a:cs typeface="Arial"/>
                        </a:rPr>
                        <a:t>t</a:t>
                      </a:r>
                      <a:r>
                        <a:rPr sz="800" spc="-10" dirty="0">
                          <a:latin typeface="Arial"/>
                          <a:cs typeface="Arial"/>
                        </a:rPr>
                        <a:t>e</a:t>
                      </a:r>
                      <a:r>
                        <a:rPr sz="800" spc="-15" dirty="0">
                          <a:latin typeface="Arial"/>
                          <a:cs typeface="Arial"/>
                        </a:rPr>
                        <a:t>x</a:t>
                      </a:r>
                      <a:r>
                        <a:rPr sz="800" dirty="0">
                          <a:latin typeface="Arial"/>
                          <a:cs typeface="Arial"/>
                        </a:rPr>
                        <a:t>t   </a:t>
                      </a:r>
                      <a:r>
                        <a:rPr sz="800" spc="-30" dirty="0">
                          <a:latin typeface="Arial"/>
                          <a:cs typeface="Arial"/>
                        </a:rPr>
                        <a:t> </a:t>
                      </a:r>
                      <a:r>
                        <a:rPr sz="800" spc="15" dirty="0">
                          <a:latin typeface="Arial"/>
                          <a:cs typeface="Arial"/>
                        </a:rPr>
                        <a:t>t</a:t>
                      </a:r>
                      <a:r>
                        <a:rPr sz="800" dirty="0">
                          <a:latin typeface="Arial"/>
                          <a:cs typeface="Arial"/>
                        </a:rPr>
                        <a:t>o   </a:t>
                      </a:r>
                      <a:r>
                        <a:rPr sz="800" spc="-35" dirty="0">
                          <a:latin typeface="Arial"/>
                          <a:cs typeface="Arial"/>
                        </a:rPr>
                        <a:t> </a:t>
                      </a:r>
                      <a:r>
                        <a:rPr sz="800" spc="10" dirty="0">
                          <a:latin typeface="Arial"/>
                          <a:cs typeface="Arial"/>
                        </a:rPr>
                        <a:t>c</a:t>
                      </a:r>
                      <a:r>
                        <a:rPr sz="800" spc="15" dirty="0">
                          <a:latin typeface="Arial"/>
                          <a:cs typeface="Arial"/>
                        </a:rPr>
                        <a:t>h</a:t>
                      </a:r>
                      <a:r>
                        <a:rPr sz="800" spc="-35" dirty="0">
                          <a:latin typeface="Arial"/>
                          <a:cs typeface="Arial"/>
                        </a:rPr>
                        <a:t>e</a:t>
                      </a:r>
                      <a:r>
                        <a:rPr sz="800" spc="35" dirty="0">
                          <a:latin typeface="Arial"/>
                          <a:cs typeface="Arial"/>
                        </a:rPr>
                        <a:t>c</a:t>
                      </a:r>
                      <a:r>
                        <a:rPr sz="800" dirty="0">
                          <a:latin typeface="Arial"/>
                          <a:cs typeface="Arial"/>
                        </a:rPr>
                        <a:t>k   </a:t>
                      </a:r>
                      <a:r>
                        <a:rPr sz="800" spc="-40" dirty="0">
                          <a:latin typeface="Arial"/>
                          <a:cs typeface="Arial"/>
                        </a:rPr>
                        <a:t> </a:t>
                      </a:r>
                      <a:r>
                        <a:rPr sz="800" spc="40" dirty="0">
                          <a:latin typeface="Arial"/>
                          <a:cs typeface="Arial"/>
                        </a:rPr>
                        <a:t>f</a:t>
                      </a:r>
                      <a:r>
                        <a:rPr sz="800" spc="-35" dirty="0">
                          <a:latin typeface="Arial"/>
                          <a:cs typeface="Arial"/>
                        </a:rPr>
                        <a:t>o</a:t>
                      </a:r>
                      <a:r>
                        <a:rPr sz="800" dirty="0">
                          <a:latin typeface="Arial"/>
                          <a:cs typeface="Arial"/>
                        </a:rPr>
                        <a:t>r   </a:t>
                      </a:r>
                      <a:r>
                        <a:rPr sz="800" spc="-30" dirty="0">
                          <a:latin typeface="Arial"/>
                          <a:cs typeface="Arial"/>
                        </a:rPr>
                        <a:t> </a:t>
                      </a:r>
                      <a:r>
                        <a:rPr sz="800" spc="10" dirty="0">
                          <a:latin typeface="Arial"/>
                          <a:cs typeface="Arial"/>
                        </a:rPr>
                        <a:t>s</a:t>
                      </a:r>
                      <a:r>
                        <a:rPr sz="800" spc="-5" dirty="0">
                          <a:latin typeface="Arial"/>
                          <a:cs typeface="Arial"/>
                        </a:rPr>
                        <a:t>t</a:t>
                      </a:r>
                      <a:r>
                        <a:rPr sz="800" spc="15" dirty="0">
                          <a:latin typeface="Arial"/>
                          <a:cs typeface="Arial"/>
                        </a:rPr>
                        <a:t>ud</a:t>
                      </a:r>
                      <a:r>
                        <a:rPr sz="800" spc="-10" dirty="0">
                          <a:latin typeface="Arial"/>
                          <a:cs typeface="Arial"/>
                        </a:rPr>
                        <a:t>ent u</a:t>
                      </a:r>
                      <a:r>
                        <a:rPr sz="800" spc="15" dirty="0">
                          <a:latin typeface="Arial"/>
                          <a:cs typeface="Arial"/>
                        </a:rPr>
                        <a:t>nd</a:t>
                      </a:r>
                      <a:r>
                        <a:rPr sz="800" spc="-35" dirty="0">
                          <a:latin typeface="Arial"/>
                          <a:cs typeface="Arial"/>
                        </a:rPr>
                        <a:t>e</a:t>
                      </a:r>
                      <a:r>
                        <a:rPr sz="800" dirty="0">
                          <a:latin typeface="Arial"/>
                          <a:cs typeface="Arial"/>
                        </a:rPr>
                        <a:t>r</a:t>
                      </a:r>
                      <a:r>
                        <a:rPr sz="800" spc="10" dirty="0">
                          <a:latin typeface="Arial"/>
                          <a:cs typeface="Arial"/>
                        </a:rPr>
                        <a:t>s</a:t>
                      </a:r>
                      <a:r>
                        <a:rPr sz="800" spc="15" dirty="0">
                          <a:latin typeface="Arial"/>
                          <a:cs typeface="Arial"/>
                        </a:rPr>
                        <a:t>t</a:t>
                      </a:r>
                      <a:r>
                        <a:rPr sz="800" spc="-10" dirty="0">
                          <a:latin typeface="Arial"/>
                          <a:cs typeface="Arial"/>
                        </a:rPr>
                        <a:t>a</a:t>
                      </a:r>
                      <a:r>
                        <a:rPr sz="800" spc="15" dirty="0">
                          <a:latin typeface="Arial"/>
                          <a:cs typeface="Arial"/>
                        </a:rPr>
                        <a:t>n</a:t>
                      </a:r>
                      <a:r>
                        <a:rPr sz="800" spc="-10" dirty="0">
                          <a:latin typeface="Arial"/>
                          <a:cs typeface="Arial"/>
                        </a:rPr>
                        <a:t>d</a:t>
                      </a:r>
                      <a:r>
                        <a:rPr sz="800" spc="15" dirty="0">
                          <a:latin typeface="Arial"/>
                          <a:cs typeface="Arial"/>
                        </a:rPr>
                        <a:t>i</a:t>
                      </a:r>
                      <a:r>
                        <a:rPr sz="800" spc="-10" dirty="0">
                          <a:latin typeface="Arial"/>
                          <a:cs typeface="Arial"/>
                        </a:rPr>
                        <a:t>n</a:t>
                      </a:r>
                      <a:r>
                        <a:rPr sz="800" dirty="0">
                          <a:latin typeface="Arial"/>
                          <a:cs typeface="Arial"/>
                        </a:rPr>
                        <a:t>g</a:t>
                      </a:r>
                      <a:r>
                        <a:rPr sz="800" spc="105" dirty="0">
                          <a:latin typeface="Arial"/>
                          <a:cs typeface="Arial"/>
                        </a:rPr>
                        <a:t> </a:t>
                      </a:r>
                      <a:r>
                        <a:rPr sz="800" spc="-35" dirty="0">
                          <a:latin typeface="Arial"/>
                          <a:cs typeface="Arial"/>
                        </a:rPr>
                        <a:t>o</a:t>
                      </a:r>
                      <a:r>
                        <a:rPr sz="800" dirty="0">
                          <a:latin typeface="Arial"/>
                          <a:cs typeface="Arial"/>
                        </a:rPr>
                        <a:t>f</a:t>
                      </a:r>
                      <a:r>
                        <a:rPr sz="800" spc="85" dirty="0">
                          <a:latin typeface="Arial"/>
                          <a:cs typeface="Arial"/>
                        </a:rPr>
                        <a:t> </a:t>
                      </a:r>
                      <a:r>
                        <a:rPr sz="800" spc="10" dirty="0">
                          <a:latin typeface="Arial"/>
                          <a:cs typeface="Arial"/>
                        </a:rPr>
                        <a:t>k</a:t>
                      </a:r>
                      <a:r>
                        <a:rPr sz="800" spc="-10" dirty="0">
                          <a:latin typeface="Arial"/>
                          <a:cs typeface="Arial"/>
                        </a:rPr>
                        <a:t>e</a:t>
                      </a:r>
                      <a:r>
                        <a:rPr sz="800" dirty="0">
                          <a:latin typeface="Arial"/>
                          <a:cs typeface="Arial"/>
                        </a:rPr>
                        <a:t>y</a:t>
                      </a:r>
                      <a:r>
                        <a:rPr sz="800" spc="50" dirty="0">
                          <a:latin typeface="Arial"/>
                          <a:cs typeface="Arial"/>
                        </a:rPr>
                        <a:t> </a:t>
                      </a:r>
                      <a:r>
                        <a:rPr sz="800" spc="35" dirty="0">
                          <a:latin typeface="Arial"/>
                          <a:cs typeface="Arial"/>
                        </a:rPr>
                        <a:t>c</a:t>
                      </a:r>
                      <a:r>
                        <a:rPr sz="800" spc="-10" dirty="0">
                          <a:latin typeface="Arial"/>
                          <a:cs typeface="Arial"/>
                        </a:rPr>
                        <a:t>on</a:t>
                      </a:r>
                      <a:r>
                        <a:rPr sz="800" spc="35" dirty="0">
                          <a:latin typeface="Arial"/>
                          <a:cs typeface="Arial"/>
                        </a:rPr>
                        <a:t>c</a:t>
                      </a:r>
                      <a:r>
                        <a:rPr sz="800" spc="-10" dirty="0">
                          <a:latin typeface="Arial"/>
                          <a:cs typeface="Arial"/>
                        </a:rPr>
                        <a:t>e</a:t>
                      </a:r>
                      <a:r>
                        <a:rPr sz="800" spc="15" dirty="0">
                          <a:latin typeface="Arial"/>
                          <a:cs typeface="Arial"/>
                        </a:rPr>
                        <a:t>p</a:t>
                      </a:r>
                      <a:r>
                        <a:rPr sz="800" spc="-5" dirty="0">
                          <a:latin typeface="Arial"/>
                          <a:cs typeface="Arial"/>
                        </a:rPr>
                        <a:t>t</a:t>
                      </a:r>
                      <a:r>
                        <a:rPr sz="800" dirty="0">
                          <a:latin typeface="Arial"/>
                          <a:cs typeface="Arial"/>
                        </a:rPr>
                        <a:t>s </a:t>
                      </a:r>
                      <a:r>
                        <a:rPr sz="800" spc="-10" dirty="0">
                          <a:latin typeface="Arial"/>
                          <a:cs typeface="Arial"/>
                        </a:rPr>
                        <a:t>a</a:t>
                      </a:r>
                      <a:r>
                        <a:rPr sz="800" spc="15" dirty="0">
                          <a:latin typeface="Arial"/>
                          <a:cs typeface="Arial"/>
                        </a:rPr>
                        <a:t>n</a:t>
                      </a:r>
                      <a:r>
                        <a:rPr sz="800" dirty="0">
                          <a:latin typeface="Arial"/>
                          <a:cs typeface="Arial"/>
                        </a:rPr>
                        <a:t>d   </a:t>
                      </a:r>
                      <a:r>
                        <a:rPr sz="800" spc="-110" dirty="0">
                          <a:latin typeface="Arial"/>
                          <a:cs typeface="Arial"/>
                        </a:rPr>
                        <a:t> </a:t>
                      </a:r>
                      <a:r>
                        <a:rPr sz="800" spc="35" dirty="0">
                          <a:latin typeface="Arial"/>
                          <a:cs typeface="Arial"/>
                        </a:rPr>
                        <a:t>c</a:t>
                      </a:r>
                      <a:r>
                        <a:rPr sz="800" spc="-35" dirty="0">
                          <a:latin typeface="Arial"/>
                          <a:cs typeface="Arial"/>
                        </a:rPr>
                        <a:t>o</a:t>
                      </a:r>
                      <a:r>
                        <a:rPr sz="800" spc="-10" dirty="0">
                          <a:latin typeface="Arial"/>
                          <a:cs typeface="Arial"/>
                        </a:rPr>
                        <a:t>n</a:t>
                      </a:r>
                      <a:r>
                        <a:rPr sz="800" spc="15" dirty="0">
                          <a:latin typeface="Arial"/>
                          <a:cs typeface="Arial"/>
                        </a:rPr>
                        <a:t>t</a:t>
                      </a:r>
                      <a:r>
                        <a:rPr sz="800" spc="-10" dirty="0">
                          <a:latin typeface="Arial"/>
                          <a:cs typeface="Arial"/>
                        </a:rPr>
                        <a:t>e</a:t>
                      </a:r>
                      <a:r>
                        <a:rPr sz="800" spc="15" dirty="0">
                          <a:latin typeface="Arial"/>
                          <a:cs typeface="Arial"/>
                        </a:rPr>
                        <a:t>n</a:t>
                      </a:r>
                      <a:r>
                        <a:rPr sz="800" dirty="0">
                          <a:latin typeface="Arial"/>
                          <a:cs typeface="Arial"/>
                        </a:rPr>
                        <a:t>t   </a:t>
                      </a:r>
                      <a:r>
                        <a:rPr sz="800" spc="-105" dirty="0">
                          <a:latin typeface="Arial"/>
                          <a:cs typeface="Arial"/>
                        </a:rPr>
                        <a:t> </a:t>
                      </a:r>
                      <a:r>
                        <a:rPr sz="800" spc="15" dirty="0">
                          <a:latin typeface="Arial"/>
                          <a:cs typeface="Arial"/>
                        </a:rPr>
                        <a:t>t</a:t>
                      </a:r>
                      <a:r>
                        <a:rPr sz="800" spc="-10" dirty="0">
                          <a:latin typeface="Arial"/>
                          <a:cs typeface="Arial"/>
                        </a:rPr>
                        <a:t>au</a:t>
                      </a:r>
                      <a:r>
                        <a:rPr sz="800" spc="15" dirty="0">
                          <a:latin typeface="Arial"/>
                          <a:cs typeface="Arial"/>
                        </a:rPr>
                        <a:t>g</a:t>
                      </a:r>
                      <a:r>
                        <a:rPr sz="800" spc="-10" dirty="0">
                          <a:latin typeface="Arial"/>
                          <a:cs typeface="Arial"/>
                        </a:rPr>
                        <a:t>h</a:t>
                      </a:r>
                      <a:r>
                        <a:rPr sz="800" dirty="0">
                          <a:latin typeface="Arial"/>
                          <a:cs typeface="Arial"/>
                        </a:rPr>
                        <a:t>t   </a:t>
                      </a:r>
                      <a:r>
                        <a:rPr sz="800" spc="-105" dirty="0">
                          <a:latin typeface="Arial"/>
                          <a:cs typeface="Arial"/>
                        </a:rPr>
                        <a:t> </a:t>
                      </a:r>
                      <a:r>
                        <a:rPr sz="800" spc="15" dirty="0">
                          <a:latin typeface="Arial"/>
                          <a:cs typeface="Arial"/>
                        </a:rPr>
                        <a:t>i</a:t>
                      </a:r>
                      <a:r>
                        <a:rPr sz="800" dirty="0">
                          <a:latin typeface="Arial"/>
                          <a:cs typeface="Arial"/>
                        </a:rPr>
                        <a:t>n   </a:t>
                      </a:r>
                      <a:r>
                        <a:rPr sz="800" spc="-110" dirty="0">
                          <a:latin typeface="Arial"/>
                          <a:cs typeface="Arial"/>
                        </a:rPr>
                        <a:t> </a:t>
                      </a:r>
                      <a:r>
                        <a:rPr sz="800" spc="15" dirty="0">
                          <a:latin typeface="Arial"/>
                          <a:cs typeface="Arial"/>
                        </a:rPr>
                        <a:t>th</a:t>
                      </a:r>
                      <a:r>
                        <a:rPr sz="800" dirty="0">
                          <a:latin typeface="Arial"/>
                          <a:cs typeface="Arial"/>
                        </a:rPr>
                        <a:t>e </a:t>
                      </a:r>
                      <a:r>
                        <a:rPr sz="800" spc="15" dirty="0">
                          <a:latin typeface="Arial"/>
                          <a:cs typeface="Arial"/>
                        </a:rPr>
                        <a:t>l</a:t>
                      </a:r>
                      <a:r>
                        <a:rPr sz="800" spc="-35" dirty="0">
                          <a:latin typeface="Arial"/>
                          <a:cs typeface="Arial"/>
                        </a:rPr>
                        <a:t>e</a:t>
                      </a:r>
                      <a:r>
                        <a:rPr sz="800" spc="10" dirty="0">
                          <a:latin typeface="Arial"/>
                          <a:cs typeface="Arial"/>
                        </a:rPr>
                        <a:t>s</a:t>
                      </a:r>
                      <a:r>
                        <a:rPr sz="800" spc="35" dirty="0">
                          <a:latin typeface="Arial"/>
                          <a:cs typeface="Arial"/>
                        </a:rPr>
                        <a:t>s</a:t>
                      </a:r>
                      <a:r>
                        <a:rPr sz="800" spc="-35" dirty="0">
                          <a:latin typeface="Arial"/>
                          <a:cs typeface="Arial"/>
                        </a:rPr>
                        <a:t>o</a:t>
                      </a:r>
                      <a:r>
                        <a:rPr sz="800" spc="15" dirty="0">
                          <a:latin typeface="Arial"/>
                          <a:cs typeface="Arial"/>
                        </a:rPr>
                        <a:t>n</a:t>
                      </a:r>
                      <a:r>
                        <a:rPr sz="800" dirty="0">
                          <a:latin typeface="Arial"/>
                          <a:cs typeface="Arial"/>
                        </a:rPr>
                        <a:t>.</a:t>
                      </a:r>
                      <a:endParaRPr sz="800">
                        <a:latin typeface="Arial"/>
                        <a:cs typeface="Arial"/>
                      </a:endParaRPr>
                    </a:p>
                    <a:p>
                      <a:pPr marL="291465" marR="57785" indent="-228600" algn="just">
                        <a:lnSpc>
                          <a:spcPct val="93800"/>
                        </a:lnSpc>
                        <a:spcBef>
                          <a:spcPts val="35"/>
                        </a:spcBef>
                        <a:buFont typeface="Symbol"/>
                        <a:buChar char=""/>
                        <a:tabLst>
                          <a:tab pos="292100" algn="l"/>
                        </a:tabLst>
                      </a:pPr>
                      <a:r>
                        <a:rPr sz="800" spc="25" dirty="0">
                          <a:latin typeface="Arial"/>
                          <a:cs typeface="Arial"/>
                        </a:rPr>
                        <a:t>N</a:t>
                      </a:r>
                      <a:r>
                        <a:rPr sz="800" dirty="0">
                          <a:latin typeface="Arial"/>
                          <a:cs typeface="Arial"/>
                        </a:rPr>
                        <a:t>o  </a:t>
                      </a:r>
                      <a:r>
                        <a:rPr sz="800" spc="-5" dirty="0">
                          <a:latin typeface="Arial"/>
                          <a:cs typeface="Arial"/>
                        </a:rPr>
                        <a:t> </a:t>
                      </a:r>
                      <a:r>
                        <a:rPr sz="800" spc="-10" dirty="0">
                          <a:latin typeface="Arial"/>
                          <a:cs typeface="Arial"/>
                        </a:rPr>
                        <a:t>a</a:t>
                      </a:r>
                      <a:r>
                        <a:rPr sz="800" spc="15" dirty="0">
                          <a:latin typeface="Arial"/>
                          <a:cs typeface="Arial"/>
                        </a:rPr>
                        <a:t>d</a:t>
                      </a:r>
                      <a:r>
                        <a:rPr sz="800" spc="-10" dirty="0">
                          <a:latin typeface="Arial"/>
                          <a:cs typeface="Arial"/>
                        </a:rPr>
                        <a:t>di</a:t>
                      </a:r>
                      <a:r>
                        <a:rPr sz="800" spc="15" dirty="0">
                          <a:latin typeface="Arial"/>
                          <a:cs typeface="Arial"/>
                        </a:rPr>
                        <a:t>ti</a:t>
                      </a:r>
                      <a:r>
                        <a:rPr sz="800" spc="-10" dirty="0">
                          <a:latin typeface="Arial"/>
                          <a:cs typeface="Arial"/>
                        </a:rPr>
                        <a:t>o</a:t>
                      </a:r>
                      <a:r>
                        <a:rPr sz="800" spc="15" dirty="0">
                          <a:latin typeface="Arial"/>
                          <a:cs typeface="Arial"/>
                        </a:rPr>
                        <a:t>n</a:t>
                      </a:r>
                      <a:r>
                        <a:rPr sz="800" spc="-10" dirty="0">
                          <a:latin typeface="Arial"/>
                          <a:cs typeface="Arial"/>
                        </a:rPr>
                        <a:t>a</a:t>
                      </a:r>
                      <a:r>
                        <a:rPr sz="800" dirty="0">
                          <a:latin typeface="Arial"/>
                          <a:cs typeface="Arial"/>
                        </a:rPr>
                        <a:t>l  </a:t>
                      </a:r>
                      <a:r>
                        <a:rPr sz="800" spc="20" dirty="0">
                          <a:latin typeface="Arial"/>
                          <a:cs typeface="Arial"/>
                        </a:rPr>
                        <a:t> </a:t>
                      </a:r>
                      <a:r>
                        <a:rPr sz="800" spc="-10" dirty="0">
                          <a:latin typeface="Arial"/>
                          <a:cs typeface="Arial"/>
                        </a:rPr>
                        <a:t>e</a:t>
                      </a:r>
                      <a:r>
                        <a:rPr sz="800" spc="10" dirty="0">
                          <a:latin typeface="Arial"/>
                          <a:cs typeface="Arial"/>
                        </a:rPr>
                        <a:t>x</a:t>
                      </a:r>
                      <a:r>
                        <a:rPr sz="800" spc="-10" dirty="0">
                          <a:latin typeface="Arial"/>
                          <a:cs typeface="Arial"/>
                        </a:rPr>
                        <a:t>a</a:t>
                      </a:r>
                      <a:r>
                        <a:rPr sz="800" spc="10" dirty="0">
                          <a:latin typeface="Arial"/>
                          <a:cs typeface="Arial"/>
                        </a:rPr>
                        <a:t>m</a:t>
                      </a:r>
                      <a:r>
                        <a:rPr sz="800" spc="-10" dirty="0">
                          <a:latin typeface="Arial"/>
                          <a:cs typeface="Arial"/>
                        </a:rPr>
                        <a:t>p</a:t>
                      </a:r>
                      <a:r>
                        <a:rPr sz="800" spc="15" dirty="0">
                          <a:latin typeface="Arial"/>
                          <a:cs typeface="Arial"/>
                        </a:rPr>
                        <a:t>l</a:t>
                      </a:r>
                      <a:r>
                        <a:rPr sz="800" spc="-10" dirty="0">
                          <a:latin typeface="Arial"/>
                          <a:cs typeface="Arial"/>
                        </a:rPr>
                        <a:t>e</a:t>
                      </a:r>
                      <a:r>
                        <a:rPr sz="800" dirty="0">
                          <a:latin typeface="Arial"/>
                          <a:cs typeface="Arial"/>
                        </a:rPr>
                        <a:t>s  </a:t>
                      </a:r>
                      <a:r>
                        <a:rPr sz="800" spc="40" dirty="0">
                          <a:latin typeface="Arial"/>
                          <a:cs typeface="Arial"/>
                        </a:rPr>
                        <a:t> </a:t>
                      </a:r>
                      <a:r>
                        <a:rPr sz="800" spc="-10" dirty="0">
                          <a:latin typeface="Arial"/>
                          <a:cs typeface="Arial"/>
                        </a:rPr>
                        <a:t>a</a:t>
                      </a:r>
                      <a:r>
                        <a:rPr sz="800" spc="20" dirty="0">
                          <a:latin typeface="Arial"/>
                          <a:cs typeface="Arial"/>
                        </a:rPr>
                        <a:t>r</a:t>
                      </a:r>
                      <a:r>
                        <a:rPr sz="800" dirty="0">
                          <a:latin typeface="Arial"/>
                          <a:cs typeface="Arial"/>
                        </a:rPr>
                        <a:t>e </a:t>
                      </a:r>
                      <a:r>
                        <a:rPr sz="800" spc="-10" dirty="0">
                          <a:latin typeface="Arial"/>
                          <a:cs typeface="Arial"/>
                        </a:rPr>
                        <a:t>g</a:t>
                      </a:r>
                      <a:r>
                        <a:rPr sz="800" spc="15" dirty="0">
                          <a:latin typeface="Arial"/>
                          <a:cs typeface="Arial"/>
                        </a:rPr>
                        <a:t>i</a:t>
                      </a:r>
                      <a:r>
                        <a:rPr sz="800" spc="-15" dirty="0">
                          <a:latin typeface="Arial"/>
                          <a:cs typeface="Arial"/>
                        </a:rPr>
                        <a:t>v</a:t>
                      </a:r>
                      <a:r>
                        <a:rPr sz="800" spc="-10" dirty="0">
                          <a:latin typeface="Arial"/>
                          <a:cs typeface="Arial"/>
                        </a:rPr>
                        <a:t>e</a:t>
                      </a:r>
                      <a:r>
                        <a:rPr sz="800" dirty="0">
                          <a:latin typeface="Arial"/>
                          <a:cs typeface="Arial"/>
                        </a:rPr>
                        <a:t>n   </a:t>
                      </a:r>
                      <a:r>
                        <a:rPr sz="800" spc="-85" dirty="0">
                          <a:latin typeface="Arial"/>
                          <a:cs typeface="Arial"/>
                        </a:rPr>
                        <a:t> </a:t>
                      </a:r>
                      <a:r>
                        <a:rPr sz="800" spc="15" dirty="0">
                          <a:latin typeface="Arial"/>
                          <a:cs typeface="Arial"/>
                        </a:rPr>
                        <a:t>t</a:t>
                      </a:r>
                      <a:r>
                        <a:rPr sz="800" dirty="0">
                          <a:latin typeface="Arial"/>
                          <a:cs typeface="Arial"/>
                        </a:rPr>
                        <a:t>o  </a:t>
                      </a:r>
                      <a:r>
                        <a:rPr sz="800" spc="90" dirty="0">
                          <a:latin typeface="Arial"/>
                          <a:cs typeface="Arial"/>
                        </a:rPr>
                        <a:t> </a:t>
                      </a:r>
                      <a:r>
                        <a:rPr sz="800" spc="10" dirty="0">
                          <a:latin typeface="Arial"/>
                          <a:cs typeface="Arial"/>
                        </a:rPr>
                        <a:t>c</a:t>
                      </a:r>
                      <a:r>
                        <a:rPr sz="800" spc="15" dirty="0">
                          <a:latin typeface="Arial"/>
                          <a:cs typeface="Arial"/>
                        </a:rPr>
                        <a:t>h</a:t>
                      </a:r>
                      <a:r>
                        <a:rPr sz="800" spc="-10" dirty="0">
                          <a:latin typeface="Arial"/>
                          <a:cs typeface="Arial"/>
                        </a:rPr>
                        <a:t>e</a:t>
                      </a:r>
                      <a:r>
                        <a:rPr sz="800" spc="10" dirty="0">
                          <a:latin typeface="Arial"/>
                          <a:cs typeface="Arial"/>
                        </a:rPr>
                        <a:t>c</a:t>
                      </a:r>
                      <a:r>
                        <a:rPr sz="800" dirty="0">
                          <a:latin typeface="Arial"/>
                          <a:cs typeface="Arial"/>
                        </a:rPr>
                        <a:t>k   </a:t>
                      </a:r>
                      <a:r>
                        <a:rPr sz="800" spc="-110" dirty="0">
                          <a:latin typeface="Arial"/>
                          <a:cs typeface="Arial"/>
                        </a:rPr>
                        <a:t> </a:t>
                      </a:r>
                      <a:r>
                        <a:rPr sz="800" spc="40" dirty="0">
                          <a:latin typeface="Arial"/>
                          <a:cs typeface="Arial"/>
                        </a:rPr>
                        <a:t>f</a:t>
                      </a:r>
                      <a:r>
                        <a:rPr sz="800" spc="-35" dirty="0">
                          <a:latin typeface="Arial"/>
                          <a:cs typeface="Arial"/>
                        </a:rPr>
                        <a:t>o</a:t>
                      </a:r>
                      <a:r>
                        <a:rPr sz="800" dirty="0">
                          <a:latin typeface="Arial"/>
                          <a:cs typeface="Arial"/>
                        </a:rPr>
                        <a:t>r   </a:t>
                      </a:r>
                      <a:r>
                        <a:rPr sz="800" spc="-100" dirty="0">
                          <a:latin typeface="Arial"/>
                          <a:cs typeface="Arial"/>
                        </a:rPr>
                        <a:t> </a:t>
                      </a:r>
                      <a:r>
                        <a:rPr sz="800" spc="15" dirty="0">
                          <a:latin typeface="Arial"/>
                          <a:cs typeface="Arial"/>
                        </a:rPr>
                        <a:t>u</a:t>
                      </a:r>
                      <a:r>
                        <a:rPr sz="800" spc="-10" dirty="0">
                          <a:latin typeface="Arial"/>
                          <a:cs typeface="Arial"/>
                        </a:rPr>
                        <a:t>n</a:t>
                      </a:r>
                      <a:r>
                        <a:rPr sz="800" spc="15" dirty="0">
                          <a:latin typeface="Arial"/>
                          <a:cs typeface="Arial"/>
                        </a:rPr>
                        <a:t>d</a:t>
                      </a:r>
                      <a:r>
                        <a:rPr sz="800" spc="-10" dirty="0">
                          <a:latin typeface="Arial"/>
                          <a:cs typeface="Arial"/>
                        </a:rPr>
                        <a:t>e</a:t>
                      </a:r>
                      <a:r>
                        <a:rPr sz="800" dirty="0">
                          <a:latin typeface="Arial"/>
                          <a:cs typeface="Arial"/>
                        </a:rPr>
                        <a:t>r- </a:t>
                      </a:r>
                      <a:r>
                        <a:rPr sz="800" spc="10" dirty="0">
                          <a:latin typeface="Arial"/>
                          <a:cs typeface="Arial"/>
                        </a:rPr>
                        <a:t>s</a:t>
                      </a:r>
                      <a:r>
                        <a:rPr sz="800" spc="-5" dirty="0">
                          <a:latin typeface="Arial"/>
                          <a:cs typeface="Arial"/>
                        </a:rPr>
                        <a:t>t</a:t>
                      </a:r>
                      <a:r>
                        <a:rPr sz="800" spc="-10" dirty="0">
                          <a:latin typeface="Arial"/>
                          <a:cs typeface="Arial"/>
                        </a:rPr>
                        <a:t>a</a:t>
                      </a:r>
                      <a:r>
                        <a:rPr sz="800" spc="15" dirty="0">
                          <a:latin typeface="Arial"/>
                          <a:cs typeface="Arial"/>
                        </a:rPr>
                        <a:t>n</a:t>
                      </a:r>
                      <a:r>
                        <a:rPr sz="800" spc="-10" dirty="0">
                          <a:latin typeface="Arial"/>
                          <a:cs typeface="Arial"/>
                        </a:rPr>
                        <a:t>di</a:t>
                      </a:r>
                      <a:r>
                        <a:rPr sz="800" spc="15" dirty="0">
                          <a:latin typeface="Arial"/>
                          <a:cs typeface="Arial"/>
                        </a:rPr>
                        <a:t>n</a:t>
                      </a:r>
                      <a:r>
                        <a:rPr sz="800" spc="-10" dirty="0">
                          <a:latin typeface="Arial"/>
                          <a:cs typeface="Arial"/>
                        </a:rPr>
                        <a:t>g.</a:t>
                      </a:r>
                      <a:endParaRPr sz="8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a:txBody>
                    <a:bodyPr/>
                    <a:lstStyle/>
                    <a:p>
                      <a:pPr marL="203200">
                        <a:lnSpc>
                          <a:spcPct val="100000"/>
                        </a:lnSpc>
                      </a:pPr>
                      <a:r>
                        <a:rPr sz="800" b="1" dirty="0">
                          <a:latin typeface="Arial"/>
                          <a:cs typeface="Arial"/>
                        </a:rPr>
                        <a:t>C</a:t>
                      </a:r>
                      <a:r>
                        <a:rPr sz="800" b="1" spc="-5" dirty="0">
                          <a:latin typeface="Arial"/>
                          <a:cs typeface="Arial"/>
                        </a:rPr>
                        <a:t>lo</a:t>
                      </a:r>
                      <a:r>
                        <a:rPr sz="800" b="1" spc="15" dirty="0">
                          <a:latin typeface="Arial"/>
                          <a:cs typeface="Arial"/>
                        </a:rPr>
                        <a:t>s</a:t>
                      </a:r>
                      <a:r>
                        <a:rPr sz="800" b="1" spc="-5" dirty="0">
                          <a:latin typeface="Arial"/>
                          <a:cs typeface="Arial"/>
                        </a:rPr>
                        <a:t>u</a:t>
                      </a:r>
                      <a:r>
                        <a:rPr sz="800" b="1" dirty="0">
                          <a:latin typeface="Arial"/>
                          <a:cs typeface="Arial"/>
                        </a:rPr>
                        <a:t>re</a:t>
                      </a:r>
                      <a:endParaRPr sz="8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r>
              <a:tr h="509015">
                <a:tc>
                  <a:txBody>
                    <a:bodyPr/>
                    <a:lstStyle/>
                    <a:p>
                      <a:pPr marL="294640" marR="59055" indent="-228600" algn="just">
                        <a:lnSpc>
                          <a:spcPts val="890"/>
                        </a:lnSpc>
                        <a:buFont typeface="Symbol"/>
                        <a:buChar char=""/>
                        <a:tabLst>
                          <a:tab pos="295275" algn="l"/>
                        </a:tabLst>
                      </a:pPr>
                      <a:r>
                        <a:rPr sz="800" dirty="0">
                          <a:latin typeface="Arial"/>
                          <a:cs typeface="Arial"/>
                        </a:rPr>
                        <a:t>A</a:t>
                      </a:r>
                      <a:r>
                        <a:rPr sz="800" spc="15" dirty="0">
                          <a:latin typeface="Arial"/>
                          <a:cs typeface="Arial"/>
                        </a:rPr>
                        <a:t>d</a:t>
                      </a:r>
                      <a:r>
                        <a:rPr sz="800" spc="-10" dirty="0">
                          <a:latin typeface="Arial"/>
                          <a:cs typeface="Arial"/>
                        </a:rPr>
                        <a:t>ap</a:t>
                      </a:r>
                      <a:r>
                        <a:rPr sz="800" spc="15" dirty="0">
                          <a:latin typeface="Arial"/>
                          <a:cs typeface="Arial"/>
                        </a:rPr>
                        <a:t>t</a:t>
                      </a:r>
                      <a:r>
                        <a:rPr sz="800" spc="-10" dirty="0">
                          <a:latin typeface="Arial"/>
                          <a:cs typeface="Arial"/>
                        </a:rPr>
                        <a:t>a</a:t>
                      </a:r>
                      <a:r>
                        <a:rPr sz="800" spc="-5" dirty="0">
                          <a:latin typeface="Arial"/>
                          <a:cs typeface="Arial"/>
                        </a:rPr>
                        <a:t>t</a:t>
                      </a:r>
                      <a:r>
                        <a:rPr sz="800" spc="15" dirty="0">
                          <a:latin typeface="Arial"/>
                          <a:cs typeface="Arial"/>
                        </a:rPr>
                        <a:t>i</a:t>
                      </a:r>
                      <a:r>
                        <a:rPr sz="800" spc="-10" dirty="0">
                          <a:latin typeface="Arial"/>
                          <a:cs typeface="Arial"/>
                        </a:rPr>
                        <a:t>on</a:t>
                      </a:r>
                      <a:r>
                        <a:rPr sz="800" dirty="0">
                          <a:latin typeface="Arial"/>
                          <a:cs typeface="Arial"/>
                        </a:rPr>
                        <a:t>s</a:t>
                      </a:r>
                      <a:r>
                        <a:rPr sz="800" spc="25" dirty="0">
                          <a:latin typeface="Arial"/>
                          <a:cs typeface="Arial"/>
                        </a:rPr>
                        <a:t> </a:t>
                      </a:r>
                      <a:r>
                        <a:rPr sz="800" spc="-10" dirty="0">
                          <a:latin typeface="Arial"/>
                          <a:cs typeface="Arial"/>
                        </a:rPr>
                        <a:t>a</a:t>
                      </a:r>
                      <a:r>
                        <a:rPr sz="800" spc="15" dirty="0">
                          <a:latin typeface="Arial"/>
                          <a:cs typeface="Arial"/>
                        </a:rPr>
                        <a:t>n</a:t>
                      </a:r>
                      <a:r>
                        <a:rPr sz="800" spc="-10" dirty="0">
                          <a:latin typeface="Arial"/>
                          <a:cs typeface="Arial"/>
                        </a:rPr>
                        <a:t>d</a:t>
                      </a:r>
                      <a:r>
                        <a:rPr sz="800" spc="15" dirty="0">
                          <a:latin typeface="Arial"/>
                          <a:cs typeface="Arial"/>
                        </a:rPr>
                        <a:t>/</a:t>
                      </a:r>
                      <a:r>
                        <a:rPr sz="800" spc="-10" dirty="0">
                          <a:latin typeface="Arial"/>
                          <a:cs typeface="Arial"/>
                        </a:rPr>
                        <a:t>o</a:t>
                      </a:r>
                      <a:r>
                        <a:rPr sz="800" dirty="0">
                          <a:latin typeface="Arial"/>
                          <a:cs typeface="Arial"/>
                        </a:rPr>
                        <a:t>r</a:t>
                      </a:r>
                      <a:r>
                        <a:rPr sz="800" spc="15" dirty="0">
                          <a:latin typeface="Arial"/>
                          <a:cs typeface="Arial"/>
                        </a:rPr>
                        <a:t> </a:t>
                      </a:r>
                      <a:r>
                        <a:rPr sz="800" spc="10" dirty="0">
                          <a:latin typeface="Arial"/>
                          <a:cs typeface="Arial"/>
                        </a:rPr>
                        <a:t>m</a:t>
                      </a:r>
                      <a:r>
                        <a:rPr sz="800" spc="-10" dirty="0">
                          <a:latin typeface="Arial"/>
                          <a:cs typeface="Arial"/>
                        </a:rPr>
                        <a:t>odi</a:t>
                      </a:r>
                      <a:r>
                        <a:rPr sz="800" spc="15" dirty="0">
                          <a:latin typeface="Arial"/>
                          <a:cs typeface="Arial"/>
                        </a:rPr>
                        <a:t>f</a:t>
                      </a:r>
                      <a:r>
                        <a:rPr sz="800" spc="-10" dirty="0">
                          <a:latin typeface="Arial"/>
                          <a:cs typeface="Arial"/>
                        </a:rPr>
                        <a:t>i</a:t>
                      </a:r>
                      <a:r>
                        <a:rPr sz="800" spc="35" dirty="0">
                          <a:latin typeface="Arial"/>
                          <a:cs typeface="Arial"/>
                        </a:rPr>
                        <a:t>c</a:t>
                      </a:r>
                      <a:r>
                        <a:rPr sz="800" spc="-10" dirty="0">
                          <a:latin typeface="Arial"/>
                          <a:cs typeface="Arial"/>
                        </a:rPr>
                        <a:t>a</a:t>
                      </a:r>
                      <a:r>
                        <a:rPr sz="800" spc="-5" dirty="0">
                          <a:latin typeface="Arial"/>
                          <a:cs typeface="Arial"/>
                        </a:rPr>
                        <a:t>t</a:t>
                      </a:r>
                      <a:r>
                        <a:rPr sz="800" spc="15" dirty="0">
                          <a:latin typeface="Arial"/>
                          <a:cs typeface="Arial"/>
                        </a:rPr>
                        <a:t>i</a:t>
                      </a:r>
                      <a:r>
                        <a:rPr sz="800" spc="-10" dirty="0">
                          <a:latin typeface="Arial"/>
                          <a:cs typeface="Arial"/>
                        </a:rPr>
                        <a:t>ons </a:t>
                      </a:r>
                      <a:r>
                        <a:rPr sz="800" spc="-35" dirty="0">
                          <a:latin typeface="Arial"/>
                          <a:cs typeface="Arial"/>
                        </a:rPr>
                        <a:t>o</a:t>
                      </a:r>
                      <a:r>
                        <a:rPr sz="800" dirty="0">
                          <a:latin typeface="Arial"/>
                          <a:cs typeface="Arial"/>
                        </a:rPr>
                        <a:t>f </a:t>
                      </a:r>
                      <a:r>
                        <a:rPr sz="800" spc="-90"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a:t>
                      </a:r>
                      <a:r>
                        <a:rPr sz="800" spc="100" dirty="0">
                          <a:latin typeface="Arial"/>
                          <a:cs typeface="Arial"/>
                        </a:rPr>
                        <a:t> </a:t>
                      </a:r>
                      <a:r>
                        <a:rPr sz="800" spc="15" dirty="0">
                          <a:latin typeface="Arial"/>
                          <a:cs typeface="Arial"/>
                        </a:rPr>
                        <a:t>l</a:t>
                      </a:r>
                      <a:r>
                        <a:rPr sz="800" spc="-35" dirty="0">
                          <a:latin typeface="Arial"/>
                          <a:cs typeface="Arial"/>
                        </a:rPr>
                        <a:t>e</a:t>
                      </a:r>
                      <a:r>
                        <a:rPr sz="800" spc="10" dirty="0">
                          <a:latin typeface="Arial"/>
                          <a:cs typeface="Arial"/>
                        </a:rPr>
                        <a:t>s</a:t>
                      </a:r>
                      <a:r>
                        <a:rPr sz="800" spc="35" dirty="0">
                          <a:latin typeface="Arial"/>
                          <a:cs typeface="Arial"/>
                        </a:rPr>
                        <a:t>s</a:t>
                      </a:r>
                      <a:r>
                        <a:rPr sz="800" spc="-10" dirty="0">
                          <a:latin typeface="Arial"/>
                          <a:cs typeface="Arial"/>
                        </a:rPr>
                        <a:t>o</a:t>
                      </a:r>
                      <a:r>
                        <a:rPr sz="800" dirty="0">
                          <a:latin typeface="Arial"/>
                          <a:cs typeface="Arial"/>
                        </a:rPr>
                        <a:t>n</a:t>
                      </a:r>
                      <a:r>
                        <a:rPr sz="800" spc="100" dirty="0">
                          <a:latin typeface="Arial"/>
                          <a:cs typeface="Arial"/>
                        </a:rPr>
                        <a:t> </a:t>
                      </a:r>
                      <a:r>
                        <a:rPr sz="800" spc="-10" dirty="0">
                          <a:latin typeface="Arial"/>
                          <a:cs typeface="Arial"/>
                        </a:rPr>
                        <a:t>p</a:t>
                      </a:r>
                      <a:r>
                        <a:rPr sz="800" spc="15" dirty="0">
                          <a:latin typeface="Arial"/>
                          <a:cs typeface="Arial"/>
                        </a:rPr>
                        <a:t>l</a:t>
                      </a:r>
                      <a:r>
                        <a:rPr sz="800" spc="-10" dirty="0">
                          <a:latin typeface="Arial"/>
                          <a:cs typeface="Arial"/>
                        </a:rPr>
                        <a:t>a</a:t>
                      </a:r>
                      <a:r>
                        <a:rPr sz="800" dirty="0">
                          <a:latin typeface="Arial"/>
                          <a:cs typeface="Arial"/>
                        </a:rPr>
                        <a:t>n </a:t>
                      </a:r>
                      <a:r>
                        <a:rPr sz="800" spc="-95" dirty="0">
                          <a:latin typeface="Arial"/>
                          <a:cs typeface="Arial"/>
                        </a:rPr>
                        <a:t> </a:t>
                      </a:r>
                      <a:r>
                        <a:rPr sz="800" spc="-10" dirty="0">
                          <a:latin typeface="Arial"/>
                          <a:cs typeface="Arial"/>
                        </a:rPr>
                        <a:t>a</a:t>
                      </a:r>
                      <a:r>
                        <a:rPr sz="800" spc="20" dirty="0">
                          <a:latin typeface="Arial"/>
                          <a:cs typeface="Arial"/>
                        </a:rPr>
                        <a:t>r</a:t>
                      </a:r>
                      <a:r>
                        <a:rPr sz="800" dirty="0">
                          <a:latin typeface="Arial"/>
                          <a:cs typeface="Arial"/>
                        </a:rPr>
                        <a:t>e</a:t>
                      </a:r>
                      <a:r>
                        <a:rPr sz="800" spc="100" dirty="0">
                          <a:latin typeface="Arial"/>
                          <a:cs typeface="Arial"/>
                        </a:rPr>
                        <a:t> </a:t>
                      </a:r>
                      <a:r>
                        <a:rPr sz="800" spc="-15" dirty="0">
                          <a:latin typeface="Arial"/>
                          <a:cs typeface="Arial"/>
                        </a:rPr>
                        <a:t>v</a:t>
                      </a:r>
                      <a:r>
                        <a:rPr sz="800" spc="-10" dirty="0">
                          <a:latin typeface="Arial"/>
                          <a:cs typeface="Arial"/>
                        </a:rPr>
                        <a:t>e</a:t>
                      </a:r>
                      <a:r>
                        <a:rPr sz="800" spc="20" dirty="0">
                          <a:latin typeface="Arial"/>
                          <a:cs typeface="Arial"/>
                        </a:rPr>
                        <a:t>r</a:t>
                      </a:r>
                      <a:r>
                        <a:rPr sz="800" dirty="0">
                          <a:latin typeface="Arial"/>
                          <a:cs typeface="Arial"/>
                        </a:rPr>
                        <a:t>y</a:t>
                      </a:r>
                      <a:r>
                        <a:rPr sz="800" spc="100" dirty="0">
                          <a:latin typeface="Arial"/>
                          <a:cs typeface="Arial"/>
                        </a:rPr>
                        <a:t> </a:t>
                      </a:r>
                      <a:r>
                        <a:rPr sz="800" dirty="0">
                          <a:latin typeface="Arial"/>
                          <a:cs typeface="Arial"/>
                        </a:rPr>
                        <a:t>w</a:t>
                      </a:r>
                      <a:r>
                        <a:rPr sz="800" spc="-10" dirty="0">
                          <a:latin typeface="Arial"/>
                          <a:cs typeface="Arial"/>
                        </a:rPr>
                        <a:t>e</a:t>
                      </a:r>
                      <a:r>
                        <a:rPr sz="800" spc="15" dirty="0">
                          <a:latin typeface="Arial"/>
                          <a:cs typeface="Arial"/>
                        </a:rPr>
                        <a:t>l</a:t>
                      </a:r>
                      <a:r>
                        <a:rPr sz="800" dirty="0">
                          <a:latin typeface="Arial"/>
                          <a:cs typeface="Arial"/>
                        </a:rPr>
                        <a:t>l </a:t>
                      </a:r>
                      <a:r>
                        <a:rPr sz="800" spc="15" dirty="0">
                          <a:latin typeface="Arial"/>
                          <a:cs typeface="Arial"/>
                        </a:rPr>
                        <a:t>d</a:t>
                      </a:r>
                      <a:r>
                        <a:rPr sz="800" spc="-35" dirty="0">
                          <a:latin typeface="Arial"/>
                          <a:cs typeface="Arial"/>
                        </a:rPr>
                        <a:t>e</a:t>
                      </a:r>
                      <a:r>
                        <a:rPr sz="800" spc="10" dirty="0">
                          <a:latin typeface="Arial"/>
                          <a:cs typeface="Arial"/>
                        </a:rPr>
                        <a:t>s</a:t>
                      </a:r>
                      <a:r>
                        <a:rPr sz="800" spc="15" dirty="0">
                          <a:latin typeface="Arial"/>
                          <a:cs typeface="Arial"/>
                        </a:rPr>
                        <a:t>i</a:t>
                      </a:r>
                      <a:r>
                        <a:rPr sz="800" spc="-10" dirty="0">
                          <a:latin typeface="Arial"/>
                          <a:cs typeface="Arial"/>
                        </a:rPr>
                        <a:t>g</a:t>
                      </a:r>
                      <a:r>
                        <a:rPr sz="800" spc="15" dirty="0">
                          <a:latin typeface="Arial"/>
                          <a:cs typeface="Arial"/>
                        </a:rPr>
                        <a:t>n</a:t>
                      </a:r>
                      <a:r>
                        <a:rPr sz="800" spc="-10" dirty="0">
                          <a:latin typeface="Arial"/>
                          <a:cs typeface="Arial"/>
                        </a:rPr>
                        <a:t>e</a:t>
                      </a:r>
                      <a:r>
                        <a:rPr sz="800" dirty="0">
                          <a:latin typeface="Arial"/>
                          <a:cs typeface="Arial"/>
                        </a:rPr>
                        <a:t>d</a:t>
                      </a:r>
                      <a:r>
                        <a:rPr sz="800" spc="5" dirty="0">
                          <a:latin typeface="Arial"/>
                          <a:cs typeface="Arial"/>
                        </a:rPr>
                        <a:t> </a:t>
                      </a:r>
                      <a:r>
                        <a:rPr sz="800" spc="15" dirty="0">
                          <a:latin typeface="Arial"/>
                          <a:cs typeface="Arial"/>
                        </a:rPr>
                        <a:t>f</a:t>
                      </a:r>
                      <a:r>
                        <a:rPr sz="800" spc="-35" dirty="0">
                          <a:latin typeface="Arial"/>
                          <a:cs typeface="Arial"/>
                        </a:rPr>
                        <a:t>o</a:t>
                      </a:r>
                      <a:r>
                        <a:rPr sz="800" dirty="0">
                          <a:latin typeface="Arial"/>
                          <a:cs typeface="Arial"/>
                        </a:rPr>
                        <a:t>r</a:t>
                      </a:r>
                      <a:r>
                        <a:rPr sz="800" spc="15" dirty="0">
                          <a:latin typeface="Arial"/>
                          <a:cs typeface="Arial"/>
                        </a:rPr>
                        <a:t> </a:t>
                      </a:r>
                      <a:r>
                        <a:rPr sz="800" spc="10" dirty="0">
                          <a:latin typeface="Arial"/>
                          <a:cs typeface="Arial"/>
                        </a:rPr>
                        <a:t>s</a:t>
                      </a:r>
                      <a:r>
                        <a:rPr sz="800" spc="-5" dirty="0">
                          <a:latin typeface="Arial"/>
                          <a:cs typeface="Arial"/>
                        </a:rPr>
                        <a:t>t</a:t>
                      </a:r>
                      <a:r>
                        <a:rPr sz="800" spc="15" dirty="0">
                          <a:latin typeface="Arial"/>
                          <a:cs typeface="Arial"/>
                        </a:rPr>
                        <a:t>ud</a:t>
                      </a:r>
                      <a:r>
                        <a:rPr sz="800" spc="-10" dirty="0">
                          <a:latin typeface="Arial"/>
                          <a:cs typeface="Arial"/>
                        </a:rPr>
                        <a:t>en</a:t>
                      </a:r>
                      <a:r>
                        <a:rPr sz="800" spc="-5" dirty="0">
                          <a:latin typeface="Arial"/>
                          <a:cs typeface="Arial"/>
                        </a:rPr>
                        <a:t>t</a:t>
                      </a:r>
                      <a:r>
                        <a:rPr sz="800" spc="10" dirty="0">
                          <a:latin typeface="Arial"/>
                          <a:cs typeface="Arial"/>
                        </a:rPr>
                        <a:t>s</a:t>
                      </a:r>
                      <a:r>
                        <a:rPr sz="800" dirty="0">
                          <a:latin typeface="Arial"/>
                          <a:cs typeface="Arial"/>
                        </a:rPr>
                        <a:t>.</a:t>
                      </a:r>
                      <a:endParaRPr sz="800">
                        <a:latin typeface="Arial"/>
                        <a:cs typeface="Arial"/>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tcPr>
                </a:tc>
                <a:tc>
                  <a:txBody>
                    <a:bodyPr/>
                    <a:lstStyle/>
                    <a:p>
                      <a:pPr marL="294640" marR="55880" indent="-228600" algn="just">
                        <a:lnSpc>
                          <a:spcPts val="890"/>
                        </a:lnSpc>
                        <a:buFont typeface="Symbol"/>
                        <a:buChar char=""/>
                        <a:tabLst>
                          <a:tab pos="295275" algn="l"/>
                        </a:tabLst>
                      </a:pPr>
                      <a:r>
                        <a:rPr sz="800" dirty="0">
                          <a:latin typeface="Arial"/>
                          <a:cs typeface="Arial"/>
                        </a:rPr>
                        <a:t>A</a:t>
                      </a:r>
                      <a:r>
                        <a:rPr sz="800" spc="15" dirty="0">
                          <a:latin typeface="Arial"/>
                          <a:cs typeface="Arial"/>
                        </a:rPr>
                        <a:t>d</a:t>
                      </a:r>
                      <a:r>
                        <a:rPr sz="800" spc="-10" dirty="0">
                          <a:latin typeface="Arial"/>
                          <a:cs typeface="Arial"/>
                        </a:rPr>
                        <a:t>ap</a:t>
                      </a:r>
                      <a:r>
                        <a:rPr sz="800" spc="15" dirty="0">
                          <a:latin typeface="Arial"/>
                          <a:cs typeface="Arial"/>
                        </a:rPr>
                        <a:t>t</a:t>
                      </a:r>
                      <a:r>
                        <a:rPr sz="800" spc="-10" dirty="0">
                          <a:latin typeface="Arial"/>
                          <a:cs typeface="Arial"/>
                        </a:rPr>
                        <a:t>a</a:t>
                      </a:r>
                      <a:r>
                        <a:rPr sz="800" spc="-5" dirty="0">
                          <a:latin typeface="Arial"/>
                          <a:cs typeface="Arial"/>
                        </a:rPr>
                        <a:t>t</a:t>
                      </a:r>
                      <a:r>
                        <a:rPr sz="800" spc="15" dirty="0">
                          <a:latin typeface="Arial"/>
                          <a:cs typeface="Arial"/>
                        </a:rPr>
                        <a:t>i</a:t>
                      </a:r>
                      <a:r>
                        <a:rPr sz="800" spc="-10" dirty="0">
                          <a:latin typeface="Arial"/>
                          <a:cs typeface="Arial"/>
                        </a:rPr>
                        <a:t>on</a:t>
                      </a:r>
                      <a:r>
                        <a:rPr sz="800" dirty="0">
                          <a:latin typeface="Arial"/>
                          <a:cs typeface="Arial"/>
                        </a:rPr>
                        <a:t>s   </a:t>
                      </a:r>
                      <a:r>
                        <a:rPr sz="800" spc="30" dirty="0">
                          <a:latin typeface="Arial"/>
                          <a:cs typeface="Arial"/>
                        </a:rPr>
                        <a:t> </a:t>
                      </a:r>
                      <a:r>
                        <a:rPr sz="800" spc="-10" dirty="0">
                          <a:latin typeface="Arial"/>
                          <a:cs typeface="Arial"/>
                        </a:rPr>
                        <a:t>a</a:t>
                      </a:r>
                      <a:r>
                        <a:rPr sz="800" spc="15" dirty="0">
                          <a:latin typeface="Arial"/>
                          <a:cs typeface="Arial"/>
                        </a:rPr>
                        <a:t>n</a:t>
                      </a:r>
                      <a:r>
                        <a:rPr sz="800" spc="-10" dirty="0">
                          <a:latin typeface="Arial"/>
                          <a:cs typeface="Arial"/>
                        </a:rPr>
                        <a:t>d</a:t>
                      </a:r>
                      <a:r>
                        <a:rPr sz="800" spc="15" dirty="0">
                          <a:latin typeface="Arial"/>
                          <a:cs typeface="Arial"/>
                        </a:rPr>
                        <a:t>/</a:t>
                      </a:r>
                      <a:r>
                        <a:rPr sz="800" spc="-10" dirty="0">
                          <a:latin typeface="Arial"/>
                          <a:cs typeface="Arial"/>
                        </a:rPr>
                        <a:t>o</a:t>
                      </a:r>
                      <a:r>
                        <a:rPr sz="800" dirty="0">
                          <a:latin typeface="Arial"/>
                          <a:cs typeface="Arial"/>
                        </a:rPr>
                        <a:t>r   </a:t>
                      </a:r>
                      <a:r>
                        <a:rPr sz="800" spc="-5" dirty="0">
                          <a:latin typeface="Arial"/>
                          <a:cs typeface="Arial"/>
                        </a:rPr>
                        <a:t> </a:t>
                      </a:r>
                      <a:r>
                        <a:rPr sz="800" spc="10" dirty="0">
                          <a:latin typeface="Arial"/>
                          <a:cs typeface="Arial"/>
                        </a:rPr>
                        <a:t>m</a:t>
                      </a:r>
                      <a:r>
                        <a:rPr sz="800" spc="-10" dirty="0">
                          <a:latin typeface="Arial"/>
                          <a:cs typeface="Arial"/>
                        </a:rPr>
                        <a:t>o</a:t>
                      </a:r>
                      <a:r>
                        <a:rPr sz="800" spc="15" dirty="0">
                          <a:latin typeface="Arial"/>
                          <a:cs typeface="Arial"/>
                        </a:rPr>
                        <a:t>d</a:t>
                      </a:r>
                      <a:r>
                        <a:rPr sz="800" spc="-10" dirty="0">
                          <a:latin typeface="Arial"/>
                          <a:cs typeface="Arial"/>
                        </a:rPr>
                        <a:t>i</a:t>
                      </a:r>
                      <a:r>
                        <a:rPr sz="800" spc="15" dirty="0">
                          <a:latin typeface="Arial"/>
                          <a:cs typeface="Arial"/>
                        </a:rPr>
                        <a:t>f</a:t>
                      </a:r>
                      <a:r>
                        <a:rPr sz="800" spc="-10" dirty="0">
                          <a:latin typeface="Arial"/>
                          <a:cs typeface="Arial"/>
                        </a:rPr>
                        <a:t>i</a:t>
                      </a:r>
                      <a:r>
                        <a:rPr sz="800" spc="35" dirty="0">
                          <a:latin typeface="Arial"/>
                          <a:cs typeface="Arial"/>
                        </a:rPr>
                        <a:t>c</a:t>
                      </a:r>
                      <a:r>
                        <a:rPr sz="800" spc="-30" dirty="0">
                          <a:latin typeface="Arial"/>
                          <a:cs typeface="Arial"/>
                        </a:rPr>
                        <a:t>a</a:t>
                      </a:r>
                      <a:r>
                        <a:rPr sz="800" dirty="0">
                          <a:latin typeface="Arial"/>
                          <a:cs typeface="Arial"/>
                        </a:rPr>
                        <a:t>- </a:t>
                      </a:r>
                      <a:r>
                        <a:rPr sz="800" spc="-5" dirty="0">
                          <a:latin typeface="Arial"/>
                          <a:cs typeface="Arial"/>
                        </a:rPr>
                        <a:t>t</a:t>
                      </a:r>
                      <a:r>
                        <a:rPr sz="800" spc="15" dirty="0">
                          <a:latin typeface="Arial"/>
                          <a:cs typeface="Arial"/>
                        </a:rPr>
                        <a:t>i</a:t>
                      </a:r>
                      <a:r>
                        <a:rPr sz="800" spc="-10" dirty="0">
                          <a:latin typeface="Arial"/>
                          <a:cs typeface="Arial"/>
                        </a:rPr>
                        <a:t>on</a:t>
                      </a:r>
                      <a:r>
                        <a:rPr sz="800" dirty="0">
                          <a:latin typeface="Arial"/>
                          <a:cs typeface="Arial"/>
                        </a:rPr>
                        <a:t>s</a:t>
                      </a:r>
                      <a:r>
                        <a:rPr sz="800" spc="75" dirty="0">
                          <a:latin typeface="Arial"/>
                          <a:cs typeface="Arial"/>
                        </a:rPr>
                        <a:t> </a:t>
                      </a:r>
                      <a:r>
                        <a:rPr sz="800" spc="-35" dirty="0">
                          <a:latin typeface="Arial"/>
                          <a:cs typeface="Arial"/>
                        </a:rPr>
                        <a:t>o</a:t>
                      </a:r>
                      <a:r>
                        <a:rPr sz="800" dirty="0">
                          <a:latin typeface="Arial"/>
                          <a:cs typeface="Arial"/>
                        </a:rPr>
                        <a:t>f</a:t>
                      </a:r>
                      <a:r>
                        <a:rPr sz="800" spc="80"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a:t>
                      </a:r>
                      <a:r>
                        <a:rPr sz="800" spc="55" dirty="0">
                          <a:latin typeface="Arial"/>
                          <a:cs typeface="Arial"/>
                        </a:rPr>
                        <a:t> </a:t>
                      </a:r>
                      <a:r>
                        <a:rPr sz="800" spc="15" dirty="0">
                          <a:latin typeface="Arial"/>
                          <a:cs typeface="Arial"/>
                        </a:rPr>
                        <a:t>l</a:t>
                      </a:r>
                      <a:r>
                        <a:rPr sz="800" spc="-35" dirty="0">
                          <a:latin typeface="Arial"/>
                          <a:cs typeface="Arial"/>
                        </a:rPr>
                        <a:t>e</a:t>
                      </a:r>
                      <a:r>
                        <a:rPr sz="800" spc="10" dirty="0">
                          <a:latin typeface="Arial"/>
                          <a:cs typeface="Arial"/>
                        </a:rPr>
                        <a:t>s</a:t>
                      </a:r>
                      <a:r>
                        <a:rPr sz="800" spc="35" dirty="0">
                          <a:latin typeface="Arial"/>
                          <a:cs typeface="Arial"/>
                        </a:rPr>
                        <a:t>s</a:t>
                      </a:r>
                      <a:r>
                        <a:rPr sz="800" spc="-10" dirty="0">
                          <a:latin typeface="Arial"/>
                          <a:cs typeface="Arial"/>
                        </a:rPr>
                        <a:t>o</a:t>
                      </a:r>
                      <a:r>
                        <a:rPr sz="800" dirty="0">
                          <a:latin typeface="Arial"/>
                          <a:cs typeface="Arial"/>
                        </a:rPr>
                        <a:t>n</a:t>
                      </a:r>
                      <a:r>
                        <a:rPr sz="800" spc="55" dirty="0">
                          <a:latin typeface="Arial"/>
                          <a:cs typeface="Arial"/>
                        </a:rPr>
                        <a:t> </a:t>
                      </a:r>
                      <a:r>
                        <a:rPr sz="800" spc="15" dirty="0">
                          <a:latin typeface="Arial"/>
                          <a:cs typeface="Arial"/>
                        </a:rPr>
                        <a:t>pl</a:t>
                      </a:r>
                      <a:r>
                        <a:rPr sz="800" spc="-10" dirty="0">
                          <a:latin typeface="Arial"/>
                          <a:cs typeface="Arial"/>
                        </a:rPr>
                        <a:t>a</a:t>
                      </a:r>
                      <a:r>
                        <a:rPr sz="800" dirty="0">
                          <a:latin typeface="Arial"/>
                          <a:cs typeface="Arial"/>
                        </a:rPr>
                        <a:t>n</a:t>
                      </a:r>
                      <a:r>
                        <a:rPr sz="800" spc="80" dirty="0">
                          <a:latin typeface="Arial"/>
                          <a:cs typeface="Arial"/>
                        </a:rPr>
                        <a:t> </a:t>
                      </a:r>
                      <a:r>
                        <a:rPr sz="800" spc="-35" dirty="0">
                          <a:latin typeface="Arial"/>
                          <a:cs typeface="Arial"/>
                        </a:rPr>
                        <a:t>a</a:t>
                      </a:r>
                      <a:r>
                        <a:rPr sz="800" spc="20" dirty="0">
                          <a:latin typeface="Arial"/>
                          <a:cs typeface="Arial"/>
                        </a:rPr>
                        <a:t>r</a:t>
                      </a:r>
                      <a:r>
                        <a:rPr sz="800" dirty="0">
                          <a:latin typeface="Arial"/>
                          <a:cs typeface="Arial"/>
                        </a:rPr>
                        <a:t>e</a:t>
                      </a:r>
                      <a:r>
                        <a:rPr sz="800" spc="55" dirty="0">
                          <a:latin typeface="Arial"/>
                          <a:cs typeface="Arial"/>
                        </a:rPr>
                        <a:t> </a:t>
                      </a:r>
                      <a:r>
                        <a:rPr sz="800" dirty="0">
                          <a:latin typeface="Arial"/>
                          <a:cs typeface="Arial"/>
                        </a:rPr>
                        <a:t>w</a:t>
                      </a:r>
                      <a:r>
                        <a:rPr sz="800" spc="-10" dirty="0">
                          <a:latin typeface="Arial"/>
                          <a:cs typeface="Arial"/>
                        </a:rPr>
                        <a:t>e</a:t>
                      </a:r>
                      <a:r>
                        <a:rPr sz="800" spc="15" dirty="0">
                          <a:latin typeface="Arial"/>
                          <a:cs typeface="Arial"/>
                        </a:rPr>
                        <a:t>ll d</a:t>
                      </a:r>
                      <a:r>
                        <a:rPr sz="800" spc="-35" dirty="0">
                          <a:latin typeface="Arial"/>
                          <a:cs typeface="Arial"/>
                        </a:rPr>
                        <a:t>e</a:t>
                      </a:r>
                      <a:r>
                        <a:rPr sz="800" spc="10" dirty="0">
                          <a:latin typeface="Arial"/>
                          <a:cs typeface="Arial"/>
                        </a:rPr>
                        <a:t>s</a:t>
                      </a:r>
                      <a:r>
                        <a:rPr sz="800" spc="15" dirty="0">
                          <a:latin typeface="Arial"/>
                          <a:cs typeface="Arial"/>
                        </a:rPr>
                        <a:t>i</a:t>
                      </a:r>
                      <a:r>
                        <a:rPr sz="800" spc="-10" dirty="0">
                          <a:latin typeface="Arial"/>
                          <a:cs typeface="Arial"/>
                        </a:rPr>
                        <a:t>g</a:t>
                      </a:r>
                      <a:r>
                        <a:rPr sz="800" spc="15" dirty="0">
                          <a:latin typeface="Arial"/>
                          <a:cs typeface="Arial"/>
                        </a:rPr>
                        <a:t>n</a:t>
                      </a:r>
                      <a:r>
                        <a:rPr sz="800" spc="-10" dirty="0">
                          <a:latin typeface="Arial"/>
                          <a:cs typeface="Arial"/>
                        </a:rPr>
                        <a:t>e</a:t>
                      </a:r>
                      <a:r>
                        <a:rPr sz="800" dirty="0">
                          <a:latin typeface="Arial"/>
                          <a:cs typeface="Arial"/>
                        </a:rPr>
                        <a:t>d</a:t>
                      </a:r>
                      <a:r>
                        <a:rPr sz="800" spc="5" dirty="0">
                          <a:latin typeface="Arial"/>
                          <a:cs typeface="Arial"/>
                        </a:rPr>
                        <a:t> </a:t>
                      </a:r>
                      <a:r>
                        <a:rPr sz="800" spc="15" dirty="0">
                          <a:latin typeface="Arial"/>
                          <a:cs typeface="Arial"/>
                        </a:rPr>
                        <a:t>f</a:t>
                      </a:r>
                      <a:r>
                        <a:rPr sz="800" spc="-35" dirty="0">
                          <a:latin typeface="Arial"/>
                          <a:cs typeface="Arial"/>
                        </a:rPr>
                        <a:t>o</a:t>
                      </a:r>
                      <a:r>
                        <a:rPr sz="800" dirty="0">
                          <a:latin typeface="Arial"/>
                          <a:cs typeface="Arial"/>
                        </a:rPr>
                        <a:t>r</a:t>
                      </a:r>
                      <a:r>
                        <a:rPr sz="800" spc="15" dirty="0">
                          <a:latin typeface="Arial"/>
                          <a:cs typeface="Arial"/>
                        </a:rPr>
                        <a:t> </a:t>
                      </a:r>
                      <a:r>
                        <a:rPr sz="800" spc="10" dirty="0">
                          <a:latin typeface="Arial"/>
                          <a:cs typeface="Arial"/>
                        </a:rPr>
                        <a:t>s</a:t>
                      </a:r>
                      <a:r>
                        <a:rPr sz="800" spc="-5" dirty="0">
                          <a:latin typeface="Arial"/>
                          <a:cs typeface="Arial"/>
                        </a:rPr>
                        <a:t>t</a:t>
                      </a:r>
                      <a:r>
                        <a:rPr sz="800" spc="15" dirty="0">
                          <a:latin typeface="Arial"/>
                          <a:cs typeface="Arial"/>
                        </a:rPr>
                        <a:t>ud</a:t>
                      </a:r>
                      <a:r>
                        <a:rPr sz="800" spc="-10" dirty="0">
                          <a:latin typeface="Arial"/>
                          <a:cs typeface="Arial"/>
                        </a:rPr>
                        <a:t>en</a:t>
                      </a:r>
                      <a:r>
                        <a:rPr sz="800" spc="-5" dirty="0">
                          <a:latin typeface="Arial"/>
                          <a:cs typeface="Arial"/>
                        </a:rPr>
                        <a:t>t</a:t>
                      </a:r>
                      <a:r>
                        <a:rPr sz="800" spc="10" dirty="0">
                          <a:latin typeface="Arial"/>
                          <a:cs typeface="Arial"/>
                        </a:rPr>
                        <a:t>s</a:t>
                      </a:r>
                      <a:r>
                        <a:rPr sz="800" dirty="0">
                          <a:latin typeface="Arial"/>
                          <a:cs typeface="Arial"/>
                        </a:rPr>
                        <a:t>.</a:t>
                      </a:r>
                      <a:endParaRPr sz="800">
                        <a:latin typeface="Arial"/>
                        <a:cs typeface="Arial"/>
                      </a:endParaRP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5">
                      <a:solidFill>
                        <a:srgbClr val="000000"/>
                      </a:solidFill>
                      <a:prstDash val="solid"/>
                    </a:lnB>
                  </a:tcPr>
                </a:tc>
                <a:tc>
                  <a:txBody>
                    <a:bodyPr/>
                    <a:lstStyle/>
                    <a:p>
                      <a:pPr marL="294640" marR="57785" indent="-228600" algn="just">
                        <a:lnSpc>
                          <a:spcPct val="93300"/>
                        </a:lnSpc>
                        <a:buFont typeface="Symbol"/>
                        <a:buChar char=""/>
                        <a:tabLst>
                          <a:tab pos="295275" algn="l"/>
                        </a:tabLst>
                      </a:pPr>
                      <a:r>
                        <a:rPr sz="800" dirty="0">
                          <a:latin typeface="Arial"/>
                          <a:cs typeface="Arial"/>
                        </a:rPr>
                        <a:t>A</a:t>
                      </a:r>
                      <a:r>
                        <a:rPr sz="800" spc="15" dirty="0">
                          <a:latin typeface="Arial"/>
                          <a:cs typeface="Arial"/>
                        </a:rPr>
                        <a:t>d</a:t>
                      </a:r>
                      <a:r>
                        <a:rPr sz="800" spc="-10" dirty="0">
                          <a:latin typeface="Arial"/>
                          <a:cs typeface="Arial"/>
                        </a:rPr>
                        <a:t>ap</a:t>
                      </a:r>
                      <a:r>
                        <a:rPr sz="800" spc="15" dirty="0">
                          <a:latin typeface="Arial"/>
                          <a:cs typeface="Arial"/>
                        </a:rPr>
                        <a:t>t</a:t>
                      </a:r>
                      <a:r>
                        <a:rPr sz="800" spc="-10" dirty="0">
                          <a:latin typeface="Arial"/>
                          <a:cs typeface="Arial"/>
                        </a:rPr>
                        <a:t>a</a:t>
                      </a:r>
                      <a:r>
                        <a:rPr sz="800" spc="-5" dirty="0">
                          <a:latin typeface="Arial"/>
                          <a:cs typeface="Arial"/>
                        </a:rPr>
                        <a:t>t</a:t>
                      </a:r>
                      <a:r>
                        <a:rPr sz="800" spc="15" dirty="0">
                          <a:latin typeface="Arial"/>
                          <a:cs typeface="Arial"/>
                        </a:rPr>
                        <a:t>i</a:t>
                      </a:r>
                      <a:r>
                        <a:rPr sz="800" spc="-10" dirty="0">
                          <a:latin typeface="Arial"/>
                          <a:cs typeface="Arial"/>
                        </a:rPr>
                        <a:t>on</a:t>
                      </a:r>
                      <a:r>
                        <a:rPr sz="800" dirty="0">
                          <a:latin typeface="Arial"/>
                          <a:cs typeface="Arial"/>
                        </a:rPr>
                        <a:t>s  </a:t>
                      </a:r>
                      <a:r>
                        <a:rPr sz="800" spc="40" dirty="0">
                          <a:latin typeface="Arial"/>
                          <a:cs typeface="Arial"/>
                        </a:rPr>
                        <a:t> </a:t>
                      </a:r>
                      <a:r>
                        <a:rPr sz="800" spc="-10" dirty="0">
                          <a:latin typeface="Arial"/>
                          <a:cs typeface="Arial"/>
                        </a:rPr>
                        <a:t>an</a:t>
                      </a:r>
                      <a:r>
                        <a:rPr sz="800" spc="15" dirty="0">
                          <a:latin typeface="Arial"/>
                          <a:cs typeface="Arial"/>
                        </a:rPr>
                        <a:t>d/</a:t>
                      </a:r>
                      <a:r>
                        <a:rPr sz="800" spc="-35" dirty="0">
                          <a:latin typeface="Arial"/>
                          <a:cs typeface="Arial"/>
                        </a:rPr>
                        <a:t>o</a:t>
                      </a:r>
                      <a:r>
                        <a:rPr sz="800" dirty="0">
                          <a:latin typeface="Arial"/>
                          <a:cs typeface="Arial"/>
                        </a:rPr>
                        <a:t>r  </a:t>
                      </a:r>
                      <a:r>
                        <a:rPr sz="800" spc="25" dirty="0">
                          <a:latin typeface="Arial"/>
                          <a:cs typeface="Arial"/>
                        </a:rPr>
                        <a:t> </a:t>
                      </a:r>
                      <a:r>
                        <a:rPr sz="800" spc="10" dirty="0">
                          <a:latin typeface="Arial"/>
                          <a:cs typeface="Arial"/>
                        </a:rPr>
                        <a:t>m</a:t>
                      </a:r>
                      <a:r>
                        <a:rPr sz="800" spc="-10" dirty="0">
                          <a:latin typeface="Arial"/>
                          <a:cs typeface="Arial"/>
                        </a:rPr>
                        <a:t>odi</a:t>
                      </a:r>
                      <a:r>
                        <a:rPr sz="800" spc="15" dirty="0">
                          <a:latin typeface="Arial"/>
                          <a:cs typeface="Arial"/>
                        </a:rPr>
                        <a:t>f</a:t>
                      </a:r>
                      <a:r>
                        <a:rPr sz="800" spc="-10" dirty="0">
                          <a:latin typeface="Arial"/>
                          <a:cs typeface="Arial"/>
                        </a:rPr>
                        <a:t>i</a:t>
                      </a:r>
                      <a:r>
                        <a:rPr sz="800" spc="35" dirty="0">
                          <a:latin typeface="Arial"/>
                          <a:cs typeface="Arial"/>
                        </a:rPr>
                        <a:t>c</a:t>
                      </a:r>
                      <a:r>
                        <a:rPr sz="800" spc="-30" dirty="0">
                          <a:latin typeface="Arial"/>
                          <a:cs typeface="Arial"/>
                        </a:rPr>
                        <a:t>a</a:t>
                      </a:r>
                      <a:r>
                        <a:rPr sz="800" dirty="0">
                          <a:latin typeface="Arial"/>
                          <a:cs typeface="Arial"/>
                        </a:rPr>
                        <a:t>- </a:t>
                      </a:r>
                      <a:r>
                        <a:rPr sz="800" spc="-5" dirty="0">
                          <a:latin typeface="Arial"/>
                          <a:cs typeface="Arial"/>
                        </a:rPr>
                        <a:t>t</a:t>
                      </a:r>
                      <a:r>
                        <a:rPr sz="800" spc="15" dirty="0">
                          <a:latin typeface="Arial"/>
                          <a:cs typeface="Arial"/>
                        </a:rPr>
                        <a:t>i</a:t>
                      </a:r>
                      <a:r>
                        <a:rPr sz="800" spc="-10" dirty="0">
                          <a:latin typeface="Arial"/>
                          <a:cs typeface="Arial"/>
                        </a:rPr>
                        <a:t>on</a:t>
                      </a:r>
                      <a:r>
                        <a:rPr sz="800" dirty="0">
                          <a:latin typeface="Arial"/>
                          <a:cs typeface="Arial"/>
                        </a:rPr>
                        <a:t>s  </a:t>
                      </a:r>
                      <a:r>
                        <a:rPr sz="800" spc="-105" dirty="0">
                          <a:latin typeface="Arial"/>
                          <a:cs typeface="Arial"/>
                        </a:rPr>
                        <a:t> </a:t>
                      </a:r>
                      <a:r>
                        <a:rPr sz="800" spc="-35" dirty="0">
                          <a:latin typeface="Arial"/>
                          <a:cs typeface="Arial"/>
                        </a:rPr>
                        <a:t>o</a:t>
                      </a:r>
                      <a:r>
                        <a:rPr sz="800" dirty="0">
                          <a:latin typeface="Arial"/>
                          <a:cs typeface="Arial"/>
                        </a:rPr>
                        <a:t>f </a:t>
                      </a:r>
                      <a:r>
                        <a:rPr sz="800" spc="100"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 </a:t>
                      </a:r>
                      <a:r>
                        <a:rPr sz="800" spc="50" dirty="0">
                          <a:latin typeface="Arial"/>
                          <a:cs typeface="Arial"/>
                        </a:rPr>
                        <a:t> </a:t>
                      </a:r>
                      <a:r>
                        <a:rPr sz="800" spc="15" dirty="0">
                          <a:latin typeface="Arial"/>
                          <a:cs typeface="Arial"/>
                        </a:rPr>
                        <a:t>l</a:t>
                      </a:r>
                      <a:r>
                        <a:rPr sz="800" spc="-10" dirty="0">
                          <a:latin typeface="Arial"/>
                          <a:cs typeface="Arial"/>
                        </a:rPr>
                        <a:t>e</a:t>
                      </a:r>
                      <a:r>
                        <a:rPr sz="800" spc="10" dirty="0">
                          <a:latin typeface="Arial"/>
                          <a:cs typeface="Arial"/>
                        </a:rPr>
                        <a:t>s</a:t>
                      </a:r>
                      <a:r>
                        <a:rPr sz="800" spc="35" dirty="0">
                          <a:latin typeface="Arial"/>
                          <a:cs typeface="Arial"/>
                        </a:rPr>
                        <a:t>s</a:t>
                      </a:r>
                      <a:r>
                        <a:rPr sz="800" spc="-35" dirty="0">
                          <a:latin typeface="Arial"/>
                          <a:cs typeface="Arial"/>
                        </a:rPr>
                        <a:t>o</a:t>
                      </a:r>
                      <a:r>
                        <a:rPr sz="800" dirty="0">
                          <a:latin typeface="Arial"/>
                          <a:cs typeface="Arial"/>
                        </a:rPr>
                        <a:t>n </a:t>
                      </a:r>
                      <a:r>
                        <a:rPr sz="800" spc="95" dirty="0">
                          <a:latin typeface="Arial"/>
                          <a:cs typeface="Arial"/>
                        </a:rPr>
                        <a:t> </a:t>
                      </a:r>
                      <a:r>
                        <a:rPr sz="800" spc="-10" dirty="0">
                          <a:latin typeface="Arial"/>
                          <a:cs typeface="Arial"/>
                        </a:rPr>
                        <a:t>p</a:t>
                      </a:r>
                      <a:r>
                        <a:rPr sz="800" spc="15" dirty="0">
                          <a:latin typeface="Arial"/>
                          <a:cs typeface="Arial"/>
                        </a:rPr>
                        <a:t>l</a:t>
                      </a:r>
                      <a:r>
                        <a:rPr sz="800" spc="-10" dirty="0">
                          <a:latin typeface="Arial"/>
                          <a:cs typeface="Arial"/>
                        </a:rPr>
                        <a:t>a</a:t>
                      </a:r>
                      <a:r>
                        <a:rPr sz="800" dirty="0">
                          <a:latin typeface="Arial"/>
                          <a:cs typeface="Arial"/>
                        </a:rPr>
                        <a:t>n </a:t>
                      </a:r>
                      <a:r>
                        <a:rPr sz="800" spc="95" dirty="0">
                          <a:latin typeface="Arial"/>
                          <a:cs typeface="Arial"/>
                        </a:rPr>
                        <a:t> </a:t>
                      </a:r>
                      <a:r>
                        <a:rPr sz="800" spc="-10" dirty="0">
                          <a:latin typeface="Arial"/>
                          <a:cs typeface="Arial"/>
                        </a:rPr>
                        <a:t>a</a:t>
                      </a:r>
                      <a:r>
                        <a:rPr sz="800" spc="20" dirty="0">
                          <a:latin typeface="Arial"/>
                          <a:cs typeface="Arial"/>
                        </a:rPr>
                        <a:t>r</a:t>
                      </a:r>
                      <a:r>
                        <a:rPr sz="800" dirty="0">
                          <a:latin typeface="Arial"/>
                          <a:cs typeface="Arial"/>
                        </a:rPr>
                        <a:t>e </a:t>
                      </a:r>
                      <a:r>
                        <a:rPr sz="800" spc="10" dirty="0">
                          <a:latin typeface="Arial"/>
                          <a:cs typeface="Arial"/>
                        </a:rPr>
                        <a:t>s</a:t>
                      </a:r>
                      <a:r>
                        <a:rPr sz="800" spc="-10" dirty="0">
                          <a:latin typeface="Arial"/>
                          <a:cs typeface="Arial"/>
                        </a:rPr>
                        <a:t>o</a:t>
                      </a:r>
                      <a:r>
                        <a:rPr sz="800" spc="10" dirty="0">
                          <a:latin typeface="Arial"/>
                          <a:cs typeface="Arial"/>
                        </a:rPr>
                        <a:t>m</a:t>
                      </a:r>
                      <a:r>
                        <a:rPr sz="800" spc="-10" dirty="0">
                          <a:latin typeface="Arial"/>
                          <a:cs typeface="Arial"/>
                        </a:rPr>
                        <a:t>e</a:t>
                      </a:r>
                      <a:r>
                        <a:rPr sz="800" dirty="0">
                          <a:latin typeface="Arial"/>
                          <a:cs typeface="Arial"/>
                        </a:rPr>
                        <a:t>w</a:t>
                      </a:r>
                      <a:r>
                        <a:rPr sz="800" spc="15" dirty="0">
                          <a:latin typeface="Arial"/>
                          <a:cs typeface="Arial"/>
                        </a:rPr>
                        <a:t>h</a:t>
                      </a:r>
                      <a:r>
                        <a:rPr sz="800" spc="-10" dirty="0">
                          <a:latin typeface="Arial"/>
                          <a:cs typeface="Arial"/>
                        </a:rPr>
                        <a:t>a</a:t>
                      </a:r>
                      <a:r>
                        <a:rPr sz="800" dirty="0">
                          <a:latin typeface="Arial"/>
                          <a:cs typeface="Arial"/>
                        </a:rPr>
                        <a:t>t      </a:t>
                      </a:r>
                      <a:r>
                        <a:rPr sz="800" spc="70" dirty="0">
                          <a:latin typeface="Arial"/>
                          <a:cs typeface="Arial"/>
                        </a:rPr>
                        <a:t> </a:t>
                      </a:r>
                      <a:r>
                        <a:rPr sz="800" spc="15" dirty="0">
                          <a:latin typeface="Arial"/>
                          <a:cs typeface="Arial"/>
                        </a:rPr>
                        <a:t>d</a:t>
                      </a:r>
                      <a:r>
                        <a:rPr sz="800" spc="-35" dirty="0">
                          <a:latin typeface="Arial"/>
                          <a:cs typeface="Arial"/>
                        </a:rPr>
                        <a:t>e</a:t>
                      </a:r>
                      <a:r>
                        <a:rPr sz="800" spc="35" dirty="0">
                          <a:latin typeface="Arial"/>
                          <a:cs typeface="Arial"/>
                        </a:rPr>
                        <a:t>s</a:t>
                      </a:r>
                      <a:r>
                        <a:rPr sz="800" spc="-10" dirty="0">
                          <a:latin typeface="Arial"/>
                          <a:cs typeface="Arial"/>
                        </a:rPr>
                        <a:t>i</a:t>
                      </a:r>
                      <a:r>
                        <a:rPr sz="800" spc="15" dirty="0">
                          <a:latin typeface="Arial"/>
                          <a:cs typeface="Arial"/>
                        </a:rPr>
                        <a:t>gn</a:t>
                      </a:r>
                      <a:r>
                        <a:rPr sz="800" spc="-10" dirty="0">
                          <a:latin typeface="Arial"/>
                          <a:cs typeface="Arial"/>
                        </a:rPr>
                        <a:t>e</a:t>
                      </a:r>
                      <a:r>
                        <a:rPr sz="800" dirty="0">
                          <a:latin typeface="Arial"/>
                          <a:cs typeface="Arial"/>
                        </a:rPr>
                        <a:t>d      </a:t>
                      </a:r>
                      <a:r>
                        <a:rPr sz="800" spc="40" dirty="0">
                          <a:latin typeface="Arial"/>
                          <a:cs typeface="Arial"/>
                        </a:rPr>
                        <a:t> f</a:t>
                      </a:r>
                      <a:r>
                        <a:rPr sz="800" spc="-35" dirty="0">
                          <a:latin typeface="Arial"/>
                          <a:cs typeface="Arial"/>
                        </a:rPr>
                        <a:t>o</a:t>
                      </a:r>
                      <a:r>
                        <a:rPr sz="800" dirty="0">
                          <a:latin typeface="Arial"/>
                          <a:cs typeface="Arial"/>
                        </a:rPr>
                        <a:t>r </a:t>
                      </a:r>
                      <a:r>
                        <a:rPr sz="800" spc="10" dirty="0">
                          <a:latin typeface="Arial"/>
                          <a:cs typeface="Arial"/>
                        </a:rPr>
                        <a:t>s</a:t>
                      </a:r>
                      <a:r>
                        <a:rPr sz="800" spc="-5" dirty="0">
                          <a:latin typeface="Arial"/>
                          <a:cs typeface="Arial"/>
                        </a:rPr>
                        <a:t>t</a:t>
                      </a:r>
                      <a:r>
                        <a:rPr sz="800" spc="-10" dirty="0">
                          <a:latin typeface="Arial"/>
                          <a:cs typeface="Arial"/>
                        </a:rPr>
                        <a:t>u</a:t>
                      </a:r>
                      <a:r>
                        <a:rPr sz="800" spc="15" dirty="0">
                          <a:latin typeface="Arial"/>
                          <a:cs typeface="Arial"/>
                        </a:rPr>
                        <a:t>d</a:t>
                      </a:r>
                      <a:r>
                        <a:rPr sz="800" spc="-10" dirty="0">
                          <a:latin typeface="Arial"/>
                          <a:cs typeface="Arial"/>
                        </a:rPr>
                        <a:t>en</a:t>
                      </a:r>
                      <a:r>
                        <a:rPr sz="800" spc="-5" dirty="0">
                          <a:latin typeface="Arial"/>
                          <a:cs typeface="Arial"/>
                        </a:rPr>
                        <a:t>t</a:t>
                      </a:r>
                      <a:r>
                        <a:rPr sz="800" spc="10" dirty="0">
                          <a:latin typeface="Arial"/>
                          <a:cs typeface="Arial"/>
                        </a:rPr>
                        <a:t>s</a:t>
                      </a:r>
                      <a:r>
                        <a:rPr sz="800" dirty="0">
                          <a:latin typeface="Arial"/>
                          <a:cs typeface="Arial"/>
                        </a:rPr>
                        <a:t>.</a:t>
                      </a:r>
                      <a:endParaRPr sz="800">
                        <a:latin typeface="Arial"/>
                        <a:cs typeface="Arial"/>
                      </a:endParaRPr>
                    </a:p>
                  </a:txBody>
                  <a:tcPr marL="0" marR="0" marT="0" marB="0">
                    <a:lnL w="7366">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tcPr>
                </a:tc>
                <a:tc>
                  <a:txBody>
                    <a:bodyPr/>
                    <a:lstStyle/>
                    <a:p>
                      <a:pPr marL="291465" marR="57785" indent="-228600" algn="just">
                        <a:lnSpc>
                          <a:spcPts val="890"/>
                        </a:lnSpc>
                        <a:buFont typeface="Symbol"/>
                        <a:buChar char=""/>
                        <a:tabLst>
                          <a:tab pos="292100" algn="l"/>
                        </a:tabLst>
                      </a:pPr>
                      <a:r>
                        <a:rPr sz="800" dirty="0">
                          <a:latin typeface="Arial"/>
                          <a:cs typeface="Arial"/>
                        </a:rPr>
                        <a:t>A</a:t>
                      </a:r>
                      <a:r>
                        <a:rPr sz="800" spc="15" dirty="0">
                          <a:latin typeface="Arial"/>
                          <a:cs typeface="Arial"/>
                        </a:rPr>
                        <a:t>d</a:t>
                      </a:r>
                      <a:r>
                        <a:rPr sz="800" spc="-10" dirty="0">
                          <a:latin typeface="Arial"/>
                          <a:cs typeface="Arial"/>
                        </a:rPr>
                        <a:t>ap</a:t>
                      </a:r>
                      <a:r>
                        <a:rPr sz="800" spc="15" dirty="0">
                          <a:latin typeface="Arial"/>
                          <a:cs typeface="Arial"/>
                        </a:rPr>
                        <a:t>t</a:t>
                      </a:r>
                      <a:r>
                        <a:rPr sz="800" spc="-10" dirty="0">
                          <a:latin typeface="Arial"/>
                          <a:cs typeface="Arial"/>
                        </a:rPr>
                        <a:t>a</a:t>
                      </a:r>
                      <a:r>
                        <a:rPr sz="800" spc="-5" dirty="0">
                          <a:latin typeface="Arial"/>
                          <a:cs typeface="Arial"/>
                        </a:rPr>
                        <a:t>t</a:t>
                      </a:r>
                      <a:r>
                        <a:rPr sz="800" spc="15" dirty="0">
                          <a:latin typeface="Arial"/>
                          <a:cs typeface="Arial"/>
                        </a:rPr>
                        <a:t>i</a:t>
                      </a:r>
                      <a:r>
                        <a:rPr sz="800" spc="-10" dirty="0">
                          <a:latin typeface="Arial"/>
                          <a:cs typeface="Arial"/>
                        </a:rPr>
                        <a:t>on</a:t>
                      </a:r>
                      <a:r>
                        <a:rPr sz="800" dirty="0">
                          <a:latin typeface="Arial"/>
                          <a:cs typeface="Arial"/>
                        </a:rPr>
                        <a:t>s  </a:t>
                      </a:r>
                      <a:r>
                        <a:rPr sz="800" spc="40" dirty="0">
                          <a:latin typeface="Arial"/>
                          <a:cs typeface="Arial"/>
                        </a:rPr>
                        <a:t> </a:t>
                      </a:r>
                      <a:r>
                        <a:rPr sz="800" spc="-10" dirty="0">
                          <a:latin typeface="Arial"/>
                          <a:cs typeface="Arial"/>
                        </a:rPr>
                        <a:t>an</a:t>
                      </a:r>
                      <a:r>
                        <a:rPr sz="800" spc="15" dirty="0">
                          <a:latin typeface="Arial"/>
                          <a:cs typeface="Arial"/>
                        </a:rPr>
                        <a:t>d/</a:t>
                      </a:r>
                      <a:r>
                        <a:rPr sz="800" spc="-35" dirty="0">
                          <a:latin typeface="Arial"/>
                          <a:cs typeface="Arial"/>
                        </a:rPr>
                        <a:t>o</a:t>
                      </a:r>
                      <a:r>
                        <a:rPr sz="800" dirty="0">
                          <a:latin typeface="Arial"/>
                          <a:cs typeface="Arial"/>
                        </a:rPr>
                        <a:t>r  </a:t>
                      </a:r>
                      <a:r>
                        <a:rPr sz="800" spc="25" dirty="0">
                          <a:latin typeface="Arial"/>
                          <a:cs typeface="Arial"/>
                        </a:rPr>
                        <a:t> </a:t>
                      </a:r>
                      <a:r>
                        <a:rPr sz="800" spc="10" dirty="0">
                          <a:latin typeface="Arial"/>
                          <a:cs typeface="Arial"/>
                        </a:rPr>
                        <a:t>m</a:t>
                      </a:r>
                      <a:r>
                        <a:rPr sz="800" spc="-10" dirty="0">
                          <a:latin typeface="Arial"/>
                          <a:cs typeface="Arial"/>
                        </a:rPr>
                        <a:t>odi</a:t>
                      </a:r>
                      <a:r>
                        <a:rPr sz="800" spc="15" dirty="0">
                          <a:latin typeface="Arial"/>
                          <a:cs typeface="Arial"/>
                        </a:rPr>
                        <a:t>f</a:t>
                      </a:r>
                      <a:r>
                        <a:rPr sz="800" spc="-10" dirty="0">
                          <a:latin typeface="Arial"/>
                          <a:cs typeface="Arial"/>
                        </a:rPr>
                        <a:t>i</a:t>
                      </a:r>
                      <a:r>
                        <a:rPr sz="800" spc="35" dirty="0">
                          <a:latin typeface="Arial"/>
                          <a:cs typeface="Arial"/>
                        </a:rPr>
                        <a:t>c</a:t>
                      </a:r>
                      <a:r>
                        <a:rPr sz="800" spc="-30" dirty="0">
                          <a:latin typeface="Arial"/>
                          <a:cs typeface="Arial"/>
                        </a:rPr>
                        <a:t>a</a:t>
                      </a:r>
                      <a:r>
                        <a:rPr sz="800" dirty="0">
                          <a:latin typeface="Arial"/>
                          <a:cs typeface="Arial"/>
                        </a:rPr>
                        <a:t>- </a:t>
                      </a:r>
                      <a:r>
                        <a:rPr sz="800" spc="-5" dirty="0">
                          <a:latin typeface="Arial"/>
                          <a:cs typeface="Arial"/>
                        </a:rPr>
                        <a:t>t</a:t>
                      </a:r>
                      <a:r>
                        <a:rPr sz="800" spc="15" dirty="0">
                          <a:latin typeface="Arial"/>
                          <a:cs typeface="Arial"/>
                        </a:rPr>
                        <a:t>i</a:t>
                      </a:r>
                      <a:r>
                        <a:rPr sz="800" spc="-10" dirty="0">
                          <a:latin typeface="Arial"/>
                          <a:cs typeface="Arial"/>
                        </a:rPr>
                        <a:t>on</a:t>
                      </a:r>
                      <a:r>
                        <a:rPr sz="800" dirty="0">
                          <a:latin typeface="Arial"/>
                          <a:cs typeface="Arial"/>
                        </a:rPr>
                        <a:t>s  </a:t>
                      </a:r>
                      <a:r>
                        <a:rPr sz="800" spc="-105" dirty="0">
                          <a:latin typeface="Arial"/>
                          <a:cs typeface="Arial"/>
                        </a:rPr>
                        <a:t> </a:t>
                      </a:r>
                      <a:r>
                        <a:rPr sz="800" spc="-35" dirty="0">
                          <a:latin typeface="Arial"/>
                          <a:cs typeface="Arial"/>
                        </a:rPr>
                        <a:t>o</a:t>
                      </a:r>
                      <a:r>
                        <a:rPr sz="800" dirty="0">
                          <a:latin typeface="Arial"/>
                          <a:cs typeface="Arial"/>
                        </a:rPr>
                        <a:t>f </a:t>
                      </a:r>
                      <a:r>
                        <a:rPr sz="800" spc="100"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 </a:t>
                      </a:r>
                      <a:r>
                        <a:rPr sz="800" spc="50" dirty="0">
                          <a:latin typeface="Arial"/>
                          <a:cs typeface="Arial"/>
                        </a:rPr>
                        <a:t> </a:t>
                      </a:r>
                      <a:r>
                        <a:rPr sz="800" spc="15" dirty="0">
                          <a:latin typeface="Arial"/>
                          <a:cs typeface="Arial"/>
                        </a:rPr>
                        <a:t>l</a:t>
                      </a:r>
                      <a:r>
                        <a:rPr sz="800" spc="-10" dirty="0">
                          <a:latin typeface="Arial"/>
                          <a:cs typeface="Arial"/>
                        </a:rPr>
                        <a:t>e</a:t>
                      </a:r>
                      <a:r>
                        <a:rPr sz="800" spc="10" dirty="0">
                          <a:latin typeface="Arial"/>
                          <a:cs typeface="Arial"/>
                        </a:rPr>
                        <a:t>s</a:t>
                      </a:r>
                      <a:r>
                        <a:rPr sz="800" spc="35" dirty="0">
                          <a:latin typeface="Arial"/>
                          <a:cs typeface="Arial"/>
                        </a:rPr>
                        <a:t>s</a:t>
                      </a:r>
                      <a:r>
                        <a:rPr sz="800" spc="-35" dirty="0">
                          <a:latin typeface="Arial"/>
                          <a:cs typeface="Arial"/>
                        </a:rPr>
                        <a:t>o</a:t>
                      </a:r>
                      <a:r>
                        <a:rPr sz="800" dirty="0">
                          <a:latin typeface="Arial"/>
                          <a:cs typeface="Arial"/>
                        </a:rPr>
                        <a:t>n </a:t>
                      </a:r>
                      <a:r>
                        <a:rPr sz="800" spc="95" dirty="0">
                          <a:latin typeface="Arial"/>
                          <a:cs typeface="Arial"/>
                        </a:rPr>
                        <a:t> </a:t>
                      </a:r>
                      <a:r>
                        <a:rPr sz="800" spc="-10" dirty="0">
                          <a:latin typeface="Arial"/>
                          <a:cs typeface="Arial"/>
                        </a:rPr>
                        <a:t>p</a:t>
                      </a:r>
                      <a:r>
                        <a:rPr sz="800" spc="15" dirty="0">
                          <a:latin typeface="Arial"/>
                          <a:cs typeface="Arial"/>
                        </a:rPr>
                        <a:t>l</a:t>
                      </a:r>
                      <a:r>
                        <a:rPr sz="800" spc="-10" dirty="0">
                          <a:latin typeface="Arial"/>
                          <a:cs typeface="Arial"/>
                        </a:rPr>
                        <a:t>a</a:t>
                      </a:r>
                      <a:r>
                        <a:rPr sz="800" dirty="0">
                          <a:latin typeface="Arial"/>
                          <a:cs typeface="Arial"/>
                        </a:rPr>
                        <a:t>n </a:t>
                      </a:r>
                      <a:r>
                        <a:rPr sz="800" spc="95" dirty="0">
                          <a:latin typeface="Arial"/>
                          <a:cs typeface="Arial"/>
                        </a:rPr>
                        <a:t> </a:t>
                      </a:r>
                      <a:r>
                        <a:rPr sz="800" spc="-10" dirty="0">
                          <a:latin typeface="Arial"/>
                          <a:cs typeface="Arial"/>
                        </a:rPr>
                        <a:t>a</a:t>
                      </a:r>
                      <a:r>
                        <a:rPr sz="800" spc="20" dirty="0">
                          <a:latin typeface="Arial"/>
                          <a:cs typeface="Arial"/>
                        </a:rPr>
                        <a:t>r</a:t>
                      </a:r>
                      <a:r>
                        <a:rPr sz="800" dirty="0">
                          <a:latin typeface="Arial"/>
                          <a:cs typeface="Arial"/>
                        </a:rPr>
                        <a:t>e </a:t>
                      </a:r>
                      <a:r>
                        <a:rPr sz="800" spc="15" dirty="0">
                          <a:latin typeface="Arial"/>
                          <a:cs typeface="Arial"/>
                        </a:rPr>
                        <a:t>p</a:t>
                      </a:r>
                      <a:r>
                        <a:rPr sz="800" spc="-10" dirty="0">
                          <a:latin typeface="Arial"/>
                          <a:cs typeface="Arial"/>
                        </a:rPr>
                        <a:t>oo</a:t>
                      </a:r>
                      <a:r>
                        <a:rPr sz="800" dirty="0">
                          <a:latin typeface="Arial"/>
                          <a:cs typeface="Arial"/>
                        </a:rPr>
                        <a:t>r</a:t>
                      </a:r>
                      <a:r>
                        <a:rPr sz="800" spc="15" dirty="0">
                          <a:latin typeface="Arial"/>
                          <a:cs typeface="Arial"/>
                        </a:rPr>
                        <a:t>l</a:t>
                      </a:r>
                      <a:r>
                        <a:rPr sz="800" dirty="0">
                          <a:latin typeface="Arial"/>
                          <a:cs typeface="Arial"/>
                        </a:rPr>
                        <a:t>y</a:t>
                      </a:r>
                      <a:r>
                        <a:rPr sz="800" spc="5" dirty="0">
                          <a:latin typeface="Arial"/>
                          <a:cs typeface="Arial"/>
                        </a:rPr>
                        <a:t> </a:t>
                      </a:r>
                      <a:r>
                        <a:rPr sz="800" spc="15" dirty="0">
                          <a:latin typeface="Arial"/>
                          <a:cs typeface="Arial"/>
                        </a:rPr>
                        <a:t>d</a:t>
                      </a:r>
                      <a:r>
                        <a:rPr sz="800" spc="-35" dirty="0">
                          <a:latin typeface="Arial"/>
                          <a:cs typeface="Arial"/>
                        </a:rPr>
                        <a:t>e</a:t>
                      </a:r>
                      <a:r>
                        <a:rPr sz="800" spc="10" dirty="0">
                          <a:latin typeface="Arial"/>
                          <a:cs typeface="Arial"/>
                        </a:rPr>
                        <a:t>s</a:t>
                      </a:r>
                      <a:r>
                        <a:rPr sz="800" spc="15" dirty="0">
                          <a:latin typeface="Arial"/>
                          <a:cs typeface="Arial"/>
                        </a:rPr>
                        <a:t>i</a:t>
                      </a:r>
                      <a:r>
                        <a:rPr sz="800" spc="-10" dirty="0">
                          <a:latin typeface="Arial"/>
                          <a:cs typeface="Arial"/>
                        </a:rPr>
                        <a:t>g</a:t>
                      </a:r>
                      <a:r>
                        <a:rPr sz="800" spc="15" dirty="0">
                          <a:latin typeface="Arial"/>
                          <a:cs typeface="Arial"/>
                        </a:rPr>
                        <a:t>n</a:t>
                      </a:r>
                      <a:r>
                        <a:rPr sz="800" spc="-10" dirty="0">
                          <a:latin typeface="Arial"/>
                          <a:cs typeface="Arial"/>
                        </a:rPr>
                        <a:t>e</a:t>
                      </a:r>
                      <a:r>
                        <a:rPr sz="800" dirty="0">
                          <a:latin typeface="Arial"/>
                          <a:cs typeface="Arial"/>
                        </a:rPr>
                        <a:t>d</a:t>
                      </a:r>
                      <a:r>
                        <a:rPr sz="800" spc="5" dirty="0">
                          <a:latin typeface="Arial"/>
                          <a:cs typeface="Arial"/>
                        </a:rPr>
                        <a:t> </a:t>
                      </a:r>
                      <a:r>
                        <a:rPr sz="800" spc="15" dirty="0">
                          <a:latin typeface="Arial"/>
                          <a:cs typeface="Arial"/>
                        </a:rPr>
                        <a:t>f</a:t>
                      </a:r>
                      <a:r>
                        <a:rPr sz="800" spc="-35" dirty="0">
                          <a:latin typeface="Arial"/>
                          <a:cs typeface="Arial"/>
                        </a:rPr>
                        <a:t>o</a:t>
                      </a:r>
                      <a:r>
                        <a:rPr sz="800" dirty="0">
                          <a:latin typeface="Arial"/>
                          <a:cs typeface="Arial"/>
                        </a:rPr>
                        <a:t>r</a:t>
                      </a:r>
                      <a:r>
                        <a:rPr sz="800" spc="15" dirty="0">
                          <a:latin typeface="Arial"/>
                          <a:cs typeface="Arial"/>
                        </a:rPr>
                        <a:t> </a:t>
                      </a:r>
                      <a:r>
                        <a:rPr sz="800" spc="10" dirty="0">
                          <a:latin typeface="Arial"/>
                          <a:cs typeface="Arial"/>
                        </a:rPr>
                        <a:t>s</a:t>
                      </a:r>
                      <a:r>
                        <a:rPr sz="800" spc="-5" dirty="0">
                          <a:latin typeface="Arial"/>
                          <a:cs typeface="Arial"/>
                        </a:rPr>
                        <a:t>t</a:t>
                      </a:r>
                      <a:r>
                        <a:rPr sz="800" spc="15" dirty="0">
                          <a:latin typeface="Arial"/>
                          <a:cs typeface="Arial"/>
                        </a:rPr>
                        <a:t>ud</a:t>
                      </a:r>
                      <a:r>
                        <a:rPr sz="800" spc="-10" dirty="0">
                          <a:latin typeface="Arial"/>
                          <a:cs typeface="Arial"/>
                        </a:rPr>
                        <a:t>en</a:t>
                      </a:r>
                      <a:r>
                        <a:rPr sz="800" spc="-5" dirty="0">
                          <a:latin typeface="Arial"/>
                          <a:cs typeface="Arial"/>
                        </a:rPr>
                        <a:t>t</a:t>
                      </a:r>
                      <a:r>
                        <a:rPr sz="800" spc="10" dirty="0">
                          <a:latin typeface="Arial"/>
                          <a:cs typeface="Arial"/>
                        </a:rPr>
                        <a:t>s</a:t>
                      </a:r>
                      <a:r>
                        <a:rPr sz="800" dirty="0">
                          <a:latin typeface="Arial"/>
                          <a:cs typeface="Arial"/>
                        </a:rPr>
                        <a:t>.</a:t>
                      </a:r>
                      <a:endParaRPr sz="800">
                        <a:latin typeface="Arial"/>
                        <a:cs typeface="Arial"/>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tcPr>
                </a:tc>
                <a:tc>
                  <a:txBody>
                    <a:bodyPr/>
                    <a:lstStyle/>
                    <a:p>
                      <a:pPr marL="66040" marR="63500" algn="ctr">
                        <a:lnSpc>
                          <a:spcPts val="890"/>
                        </a:lnSpc>
                      </a:pPr>
                      <a:r>
                        <a:rPr sz="800" b="1" spc="-20" dirty="0">
                          <a:latin typeface="Arial"/>
                          <a:cs typeface="Arial"/>
                        </a:rPr>
                        <a:t>A</a:t>
                      </a:r>
                      <a:r>
                        <a:rPr sz="800" b="1" spc="15" dirty="0">
                          <a:latin typeface="Arial"/>
                          <a:cs typeface="Arial"/>
                        </a:rPr>
                        <a:t>d</a:t>
                      </a:r>
                      <a:r>
                        <a:rPr sz="800" b="1" spc="-10" dirty="0">
                          <a:latin typeface="Arial"/>
                          <a:cs typeface="Arial"/>
                        </a:rPr>
                        <a:t>a</a:t>
                      </a:r>
                      <a:r>
                        <a:rPr sz="800" b="1" spc="-5" dirty="0">
                          <a:latin typeface="Arial"/>
                          <a:cs typeface="Arial"/>
                        </a:rPr>
                        <a:t>p</a:t>
                      </a:r>
                      <a:r>
                        <a:rPr sz="800" b="1" spc="20" dirty="0">
                          <a:latin typeface="Arial"/>
                          <a:cs typeface="Arial"/>
                        </a:rPr>
                        <a:t>t</a:t>
                      </a:r>
                      <a:r>
                        <a:rPr sz="800" b="1" spc="-10" dirty="0">
                          <a:latin typeface="Arial"/>
                          <a:cs typeface="Arial"/>
                        </a:rPr>
                        <a:t>a</a:t>
                      </a:r>
                      <a:r>
                        <a:rPr sz="800" b="1" dirty="0">
                          <a:latin typeface="Arial"/>
                          <a:cs typeface="Arial"/>
                        </a:rPr>
                        <a:t>t</a:t>
                      </a:r>
                      <a:r>
                        <a:rPr sz="800" b="1" spc="15" dirty="0">
                          <a:latin typeface="Arial"/>
                          <a:cs typeface="Arial"/>
                        </a:rPr>
                        <a:t>i</a:t>
                      </a:r>
                      <a:r>
                        <a:rPr sz="800" b="1" spc="-5" dirty="0">
                          <a:latin typeface="Arial"/>
                          <a:cs typeface="Arial"/>
                        </a:rPr>
                        <a:t>o</a:t>
                      </a:r>
                      <a:r>
                        <a:rPr sz="800" b="1" spc="15" dirty="0">
                          <a:latin typeface="Arial"/>
                          <a:cs typeface="Arial"/>
                        </a:rPr>
                        <a:t>n</a:t>
                      </a:r>
                      <a:r>
                        <a:rPr sz="800" b="1" dirty="0">
                          <a:latin typeface="Arial"/>
                          <a:cs typeface="Arial"/>
                        </a:rPr>
                        <a:t>s </a:t>
                      </a:r>
                      <a:r>
                        <a:rPr sz="800" b="1" spc="-10" dirty="0">
                          <a:latin typeface="Arial"/>
                          <a:cs typeface="Arial"/>
                        </a:rPr>
                        <a:t>a</a:t>
                      </a:r>
                      <a:r>
                        <a:rPr sz="800" b="1" spc="-5" dirty="0">
                          <a:latin typeface="Arial"/>
                          <a:cs typeface="Arial"/>
                        </a:rPr>
                        <a:t>n</a:t>
                      </a:r>
                      <a:r>
                        <a:rPr sz="800" b="1" dirty="0">
                          <a:latin typeface="Arial"/>
                          <a:cs typeface="Arial"/>
                        </a:rPr>
                        <a:t>d </a:t>
                      </a:r>
                      <a:r>
                        <a:rPr sz="800" b="1" spc="35" dirty="0">
                          <a:latin typeface="Arial"/>
                          <a:cs typeface="Arial"/>
                        </a:rPr>
                        <a:t>M</a:t>
                      </a:r>
                      <a:r>
                        <a:rPr sz="800" b="1" spc="-5" dirty="0">
                          <a:latin typeface="Arial"/>
                          <a:cs typeface="Arial"/>
                        </a:rPr>
                        <a:t>odi</a:t>
                      </a:r>
                      <a:r>
                        <a:rPr sz="800" b="1" dirty="0">
                          <a:latin typeface="Arial"/>
                          <a:cs typeface="Arial"/>
                        </a:rPr>
                        <a:t>f</a:t>
                      </a:r>
                      <a:r>
                        <a:rPr sz="800" b="1" spc="-5" dirty="0">
                          <a:latin typeface="Arial"/>
                          <a:cs typeface="Arial"/>
                        </a:rPr>
                        <a:t>i</a:t>
                      </a:r>
                      <a:r>
                        <a:rPr sz="800" b="1" spc="-10" dirty="0">
                          <a:latin typeface="Arial"/>
                          <a:cs typeface="Arial"/>
                        </a:rPr>
                        <a:t>ca</a:t>
                      </a:r>
                      <a:r>
                        <a:rPr sz="800" b="1" spc="20" dirty="0">
                          <a:latin typeface="Arial"/>
                          <a:cs typeface="Arial"/>
                        </a:rPr>
                        <a:t>t</a:t>
                      </a:r>
                      <a:r>
                        <a:rPr sz="800" b="1" spc="-5" dirty="0">
                          <a:latin typeface="Arial"/>
                          <a:cs typeface="Arial"/>
                        </a:rPr>
                        <a:t>io</a:t>
                      </a:r>
                      <a:r>
                        <a:rPr sz="800" b="1" spc="15" dirty="0">
                          <a:latin typeface="Arial"/>
                          <a:cs typeface="Arial"/>
                        </a:rPr>
                        <a:t>n</a:t>
                      </a:r>
                      <a:r>
                        <a:rPr sz="800" b="1" dirty="0">
                          <a:latin typeface="Arial"/>
                          <a:cs typeface="Arial"/>
                        </a:rPr>
                        <a:t>s</a:t>
                      </a:r>
                      <a:endParaRPr sz="800">
                        <a:latin typeface="Arial"/>
                        <a:cs typeface="Arial"/>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tcPr>
                </a:tc>
              </a:tr>
              <a:tr h="935736">
                <a:tc>
                  <a:txBody>
                    <a:bodyPr/>
                    <a:lstStyle/>
                    <a:p>
                      <a:pPr marL="294640" indent="-228600">
                        <a:lnSpc>
                          <a:spcPct val="100000"/>
                        </a:lnSpc>
                        <a:buFont typeface="Symbol"/>
                        <a:buChar char=""/>
                        <a:tabLst>
                          <a:tab pos="295275" algn="l"/>
                        </a:tabLst>
                      </a:pPr>
                      <a:r>
                        <a:rPr sz="800" spc="15" dirty="0">
                          <a:latin typeface="Arial"/>
                          <a:cs typeface="Arial"/>
                        </a:rPr>
                        <a:t>T</a:t>
                      </a:r>
                      <a:r>
                        <a:rPr sz="800" spc="-10" dirty="0">
                          <a:latin typeface="Arial"/>
                          <a:cs typeface="Arial"/>
                        </a:rPr>
                        <a:t>h</a:t>
                      </a:r>
                      <a:r>
                        <a:rPr sz="800" dirty="0">
                          <a:latin typeface="Arial"/>
                          <a:cs typeface="Arial"/>
                        </a:rPr>
                        <a:t>e</a:t>
                      </a:r>
                      <a:r>
                        <a:rPr sz="800" spc="-15" dirty="0">
                          <a:latin typeface="Arial"/>
                          <a:cs typeface="Arial"/>
                        </a:rPr>
                        <a:t> </a:t>
                      </a:r>
                      <a:r>
                        <a:rPr sz="800" spc="20" dirty="0">
                          <a:latin typeface="Arial"/>
                          <a:cs typeface="Arial"/>
                        </a:rPr>
                        <a:t>S</a:t>
                      </a:r>
                      <a:r>
                        <a:rPr sz="800" spc="-35" dirty="0">
                          <a:latin typeface="Arial"/>
                          <a:cs typeface="Arial"/>
                        </a:rPr>
                        <a:t>o</a:t>
                      </a:r>
                      <a:r>
                        <a:rPr sz="800" spc="35" dirty="0">
                          <a:latin typeface="Arial"/>
                          <a:cs typeface="Arial"/>
                        </a:rPr>
                        <a:t>c</a:t>
                      </a:r>
                      <a:r>
                        <a:rPr sz="800" spc="15" dirty="0">
                          <a:latin typeface="Arial"/>
                          <a:cs typeface="Arial"/>
                        </a:rPr>
                        <a:t>i</a:t>
                      </a:r>
                      <a:r>
                        <a:rPr sz="800" spc="-35" dirty="0">
                          <a:latin typeface="Arial"/>
                          <a:cs typeface="Arial"/>
                        </a:rPr>
                        <a:t>a</a:t>
                      </a:r>
                      <a:r>
                        <a:rPr sz="800" dirty="0">
                          <a:latin typeface="Arial"/>
                          <a:cs typeface="Arial"/>
                        </a:rPr>
                        <a:t>l</a:t>
                      </a:r>
                      <a:r>
                        <a:rPr sz="800" spc="5" dirty="0">
                          <a:latin typeface="Arial"/>
                          <a:cs typeface="Arial"/>
                        </a:rPr>
                        <a:t> </a:t>
                      </a:r>
                      <a:r>
                        <a:rPr sz="800" dirty="0">
                          <a:latin typeface="Arial"/>
                          <a:cs typeface="Arial"/>
                        </a:rPr>
                        <a:t>A</a:t>
                      </a:r>
                      <a:r>
                        <a:rPr sz="800" spc="10" dirty="0">
                          <a:latin typeface="Arial"/>
                          <a:cs typeface="Arial"/>
                        </a:rPr>
                        <a:t>c</a:t>
                      </a:r>
                      <a:r>
                        <a:rPr sz="800" spc="-5" dirty="0">
                          <a:latin typeface="Arial"/>
                          <a:cs typeface="Arial"/>
                        </a:rPr>
                        <a:t>t</a:t>
                      </a:r>
                      <a:r>
                        <a:rPr sz="800" spc="15" dirty="0">
                          <a:latin typeface="Arial"/>
                          <a:cs typeface="Arial"/>
                        </a:rPr>
                        <a:t>i</a:t>
                      </a:r>
                      <a:r>
                        <a:rPr sz="800" spc="-10" dirty="0">
                          <a:latin typeface="Arial"/>
                          <a:cs typeface="Arial"/>
                        </a:rPr>
                        <a:t>o</a:t>
                      </a:r>
                      <a:r>
                        <a:rPr sz="800" dirty="0">
                          <a:latin typeface="Arial"/>
                          <a:cs typeface="Arial"/>
                        </a:rPr>
                        <a:t>n</a:t>
                      </a:r>
                      <a:r>
                        <a:rPr sz="800" spc="5" dirty="0">
                          <a:latin typeface="Arial"/>
                          <a:cs typeface="Arial"/>
                        </a:rPr>
                        <a:t> </a:t>
                      </a:r>
                      <a:r>
                        <a:rPr sz="800" dirty="0">
                          <a:latin typeface="Arial"/>
                          <a:cs typeface="Arial"/>
                        </a:rPr>
                        <a:t>A</a:t>
                      </a:r>
                      <a:r>
                        <a:rPr sz="800" spc="15" dirty="0">
                          <a:latin typeface="Arial"/>
                          <a:cs typeface="Arial"/>
                        </a:rPr>
                        <a:t>p</a:t>
                      </a:r>
                      <a:r>
                        <a:rPr sz="800" spc="-10" dirty="0">
                          <a:latin typeface="Arial"/>
                          <a:cs typeface="Arial"/>
                        </a:rPr>
                        <a:t>p</a:t>
                      </a:r>
                      <a:r>
                        <a:rPr sz="800" spc="20" dirty="0">
                          <a:latin typeface="Arial"/>
                          <a:cs typeface="Arial"/>
                        </a:rPr>
                        <a:t>r</a:t>
                      </a:r>
                      <a:r>
                        <a:rPr sz="800" spc="-10" dirty="0">
                          <a:latin typeface="Arial"/>
                          <a:cs typeface="Arial"/>
                        </a:rPr>
                        <a:t>oa</a:t>
                      </a:r>
                      <a:r>
                        <a:rPr sz="800" spc="10" dirty="0">
                          <a:latin typeface="Arial"/>
                          <a:cs typeface="Arial"/>
                        </a:rPr>
                        <a:t>c</a:t>
                      </a:r>
                      <a:r>
                        <a:rPr sz="800" dirty="0">
                          <a:latin typeface="Arial"/>
                          <a:cs typeface="Arial"/>
                        </a:rPr>
                        <a:t>h</a:t>
                      </a:r>
                      <a:endParaRPr sz="800">
                        <a:latin typeface="Arial"/>
                        <a:cs typeface="Arial"/>
                      </a:endParaRPr>
                    </a:p>
                    <a:p>
                      <a:pPr marL="294640" marR="57785" indent="-228600" algn="just">
                        <a:lnSpc>
                          <a:spcPts val="890"/>
                        </a:lnSpc>
                        <a:spcBef>
                          <a:spcPts val="85"/>
                        </a:spcBef>
                        <a:buFont typeface="Symbol"/>
                        <a:buChar char=""/>
                        <a:tabLst>
                          <a:tab pos="295275" algn="l"/>
                        </a:tabLst>
                      </a:pPr>
                      <a:r>
                        <a:rPr sz="800" dirty="0">
                          <a:latin typeface="Arial"/>
                          <a:cs typeface="Arial"/>
                        </a:rPr>
                        <a:t>S</a:t>
                      </a:r>
                      <a:r>
                        <a:rPr sz="800" spc="-5" dirty="0">
                          <a:latin typeface="Arial"/>
                          <a:cs typeface="Arial"/>
                        </a:rPr>
                        <a:t>t</a:t>
                      </a:r>
                      <a:r>
                        <a:rPr sz="800" spc="15" dirty="0">
                          <a:latin typeface="Arial"/>
                          <a:cs typeface="Arial"/>
                        </a:rPr>
                        <a:t>ud</a:t>
                      </a:r>
                      <a:r>
                        <a:rPr sz="800" spc="-10" dirty="0">
                          <a:latin typeface="Arial"/>
                          <a:cs typeface="Arial"/>
                        </a:rPr>
                        <a:t>en</a:t>
                      </a:r>
                      <a:r>
                        <a:rPr sz="800" spc="-5" dirty="0">
                          <a:latin typeface="Arial"/>
                          <a:cs typeface="Arial"/>
                        </a:rPr>
                        <a:t>t</a:t>
                      </a:r>
                      <a:r>
                        <a:rPr sz="800" dirty="0">
                          <a:latin typeface="Arial"/>
                          <a:cs typeface="Arial"/>
                        </a:rPr>
                        <a:t>s   </a:t>
                      </a:r>
                      <a:r>
                        <a:rPr sz="800" spc="-110" dirty="0">
                          <a:latin typeface="Arial"/>
                          <a:cs typeface="Arial"/>
                        </a:rPr>
                        <a:t> </a:t>
                      </a:r>
                      <a:r>
                        <a:rPr sz="800" spc="10" dirty="0">
                          <a:latin typeface="Arial"/>
                          <a:cs typeface="Arial"/>
                        </a:rPr>
                        <a:t>m</a:t>
                      </a:r>
                      <a:r>
                        <a:rPr sz="800" spc="-10" dirty="0">
                          <a:latin typeface="Arial"/>
                          <a:cs typeface="Arial"/>
                        </a:rPr>
                        <a:t>a</a:t>
                      </a:r>
                      <a:r>
                        <a:rPr sz="800" spc="10" dirty="0">
                          <a:latin typeface="Arial"/>
                          <a:cs typeface="Arial"/>
                        </a:rPr>
                        <a:t>k</a:t>
                      </a:r>
                      <a:r>
                        <a:rPr sz="800" dirty="0">
                          <a:latin typeface="Arial"/>
                          <a:cs typeface="Arial"/>
                        </a:rPr>
                        <a:t>e  </a:t>
                      </a:r>
                      <a:r>
                        <a:rPr sz="800" spc="90" dirty="0">
                          <a:latin typeface="Arial"/>
                          <a:cs typeface="Arial"/>
                        </a:rPr>
                        <a:t> </a:t>
                      </a:r>
                      <a:r>
                        <a:rPr sz="800" spc="15" dirty="0">
                          <a:latin typeface="Arial"/>
                          <a:cs typeface="Arial"/>
                        </a:rPr>
                        <a:t>d</a:t>
                      </a:r>
                      <a:r>
                        <a:rPr sz="800" spc="-35" dirty="0">
                          <a:latin typeface="Arial"/>
                          <a:cs typeface="Arial"/>
                        </a:rPr>
                        <a:t>e</a:t>
                      </a:r>
                      <a:r>
                        <a:rPr sz="800" spc="10" dirty="0">
                          <a:latin typeface="Arial"/>
                          <a:cs typeface="Arial"/>
                        </a:rPr>
                        <a:t>c</a:t>
                      </a:r>
                      <a:r>
                        <a:rPr sz="800" spc="-10" dirty="0">
                          <a:latin typeface="Arial"/>
                          <a:cs typeface="Arial"/>
                        </a:rPr>
                        <a:t>i</a:t>
                      </a:r>
                      <a:r>
                        <a:rPr sz="800" spc="10" dirty="0">
                          <a:latin typeface="Arial"/>
                          <a:cs typeface="Arial"/>
                        </a:rPr>
                        <a:t>s</a:t>
                      </a:r>
                      <a:r>
                        <a:rPr sz="800" spc="15" dirty="0">
                          <a:latin typeface="Arial"/>
                          <a:cs typeface="Arial"/>
                        </a:rPr>
                        <a:t>i</a:t>
                      </a:r>
                      <a:r>
                        <a:rPr sz="800" spc="-10" dirty="0">
                          <a:latin typeface="Arial"/>
                          <a:cs typeface="Arial"/>
                        </a:rPr>
                        <a:t>on</a:t>
                      </a:r>
                      <a:r>
                        <a:rPr sz="800" dirty="0">
                          <a:latin typeface="Arial"/>
                          <a:cs typeface="Arial"/>
                        </a:rPr>
                        <a:t>s   </a:t>
                      </a:r>
                      <a:r>
                        <a:rPr sz="800" spc="-90" dirty="0">
                          <a:latin typeface="Arial"/>
                          <a:cs typeface="Arial"/>
                        </a:rPr>
                        <a:t> </a:t>
                      </a:r>
                      <a:r>
                        <a:rPr sz="800" spc="-10" dirty="0">
                          <a:latin typeface="Arial"/>
                          <a:cs typeface="Arial"/>
                        </a:rPr>
                        <a:t>on i</a:t>
                      </a:r>
                      <a:r>
                        <a:rPr sz="800" spc="10" dirty="0">
                          <a:latin typeface="Arial"/>
                          <a:cs typeface="Arial"/>
                        </a:rPr>
                        <a:t>m</a:t>
                      </a:r>
                      <a:r>
                        <a:rPr sz="800" spc="15" dirty="0">
                          <a:latin typeface="Arial"/>
                          <a:cs typeface="Arial"/>
                        </a:rPr>
                        <a:t>p</a:t>
                      </a:r>
                      <a:r>
                        <a:rPr sz="800" spc="-35" dirty="0">
                          <a:latin typeface="Arial"/>
                          <a:cs typeface="Arial"/>
                        </a:rPr>
                        <a:t>o</a:t>
                      </a:r>
                      <a:r>
                        <a:rPr sz="800" spc="20" dirty="0">
                          <a:latin typeface="Arial"/>
                          <a:cs typeface="Arial"/>
                        </a:rPr>
                        <a:t>r</a:t>
                      </a:r>
                      <a:r>
                        <a:rPr sz="800" spc="15" dirty="0">
                          <a:latin typeface="Arial"/>
                          <a:cs typeface="Arial"/>
                        </a:rPr>
                        <a:t>t</a:t>
                      </a:r>
                      <a:r>
                        <a:rPr sz="800" spc="-10" dirty="0">
                          <a:latin typeface="Arial"/>
                          <a:cs typeface="Arial"/>
                        </a:rPr>
                        <a:t>an</a:t>
                      </a:r>
                      <a:r>
                        <a:rPr sz="800" dirty="0">
                          <a:latin typeface="Arial"/>
                          <a:cs typeface="Arial"/>
                        </a:rPr>
                        <a:t>t</a:t>
                      </a:r>
                      <a:r>
                        <a:rPr sz="800" spc="60" dirty="0">
                          <a:latin typeface="Arial"/>
                          <a:cs typeface="Arial"/>
                        </a:rPr>
                        <a:t> </a:t>
                      </a:r>
                      <a:r>
                        <a:rPr sz="800" spc="35" dirty="0">
                          <a:latin typeface="Arial"/>
                          <a:cs typeface="Arial"/>
                        </a:rPr>
                        <a:t>s</a:t>
                      </a:r>
                      <a:r>
                        <a:rPr sz="800" spc="-35" dirty="0">
                          <a:latin typeface="Arial"/>
                          <a:cs typeface="Arial"/>
                        </a:rPr>
                        <a:t>o</a:t>
                      </a:r>
                      <a:r>
                        <a:rPr sz="800" spc="10" dirty="0">
                          <a:latin typeface="Arial"/>
                          <a:cs typeface="Arial"/>
                        </a:rPr>
                        <a:t>c</a:t>
                      </a:r>
                      <a:r>
                        <a:rPr sz="800" spc="15" dirty="0">
                          <a:latin typeface="Arial"/>
                          <a:cs typeface="Arial"/>
                        </a:rPr>
                        <a:t>i</a:t>
                      </a:r>
                      <a:r>
                        <a:rPr sz="800" spc="-10" dirty="0">
                          <a:latin typeface="Arial"/>
                          <a:cs typeface="Arial"/>
                        </a:rPr>
                        <a:t>a</a:t>
                      </a:r>
                      <a:r>
                        <a:rPr sz="800" dirty="0">
                          <a:latin typeface="Arial"/>
                          <a:cs typeface="Arial"/>
                        </a:rPr>
                        <a:t>l</a:t>
                      </a:r>
                      <a:r>
                        <a:rPr sz="800" spc="55" dirty="0">
                          <a:latin typeface="Arial"/>
                          <a:cs typeface="Arial"/>
                        </a:rPr>
                        <a:t> </a:t>
                      </a:r>
                      <a:r>
                        <a:rPr sz="800" spc="-10" dirty="0">
                          <a:latin typeface="Arial"/>
                          <a:cs typeface="Arial"/>
                        </a:rPr>
                        <a:t>i</a:t>
                      </a:r>
                      <a:r>
                        <a:rPr sz="800" spc="10" dirty="0">
                          <a:latin typeface="Arial"/>
                          <a:cs typeface="Arial"/>
                        </a:rPr>
                        <a:t>ss</a:t>
                      </a:r>
                      <a:r>
                        <a:rPr sz="800" spc="15" dirty="0">
                          <a:latin typeface="Arial"/>
                          <a:cs typeface="Arial"/>
                        </a:rPr>
                        <a:t>u</a:t>
                      </a:r>
                      <a:r>
                        <a:rPr sz="800" spc="-35" dirty="0">
                          <a:latin typeface="Arial"/>
                          <a:cs typeface="Arial"/>
                        </a:rPr>
                        <a:t>e</a:t>
                      </a:r>
                      <a:r>
                        <a:rPr sz="800" dirty="0">
                          <a:latin typeface="Arial"/>
                          <a:cs typeface="Arial"/>
                        </a:rPr>
                        <a:t>s</a:t>
                      </a:r>
                      <a:r>
                        <a:rPr sz="800" spc="75" dirty="0">
                          <a:latin typeface="Arial"/>
                          <a:cs typeface="Arial"/>
                        </a:rPr>
                        <a:t> </a:t>
                      </a:r>
                      <a:r>
                        <a:rPr sz="800" spc="-10" dirty="0">
                          <a:latin typeface="Arial"/>
                          <a:cs typeface="Arial"/>
                        </a:rPr>
                        <a:t>a</a:t>
                      </a:r>
                      <a:r>
                        <a:rPr sz="800" spc="15" dirty="0">
                          <a:latin typeface="Arial"/>
                          <a:cs typeface="Arial"/>
                        </a:rPr>
                        <a:t>n</a:t>
                      </a:r>
                      <a:r>
                        <a:rPr sz="800" dirty="0">
                          <a:latin typeface="Arial"/>
                          <a:cs typeface="Arial"/>
                        </a:rPr>
                        <a:t>d</a:t>
                      </a:r>
                      <a:r>
                        <a:rPr sz="800" spc="55" dirty="0">
                          <a:latin typeface="Arial"/>
                          <a:cs typeface="Arial"/>
                        </a:rPr>
                        <a:t> </a:t>
                      </a:r>
                      <a:r>
                        <a:rPr sz="800" spc="15" dirty="0">
                          <a:latin typeface="Arial"/>
                          <a:cs typeface="Arial"/>
                        </a:rPr>
                        <a:t>t</a:t>
                      </a:r>
                      <a:r>
                        <a:rPr sz="800" spc="-10" dirty="0">
                          <a:latin typeface="Arial"/>
                          <a:cs typeface="Arial"/>
                        </a:rPr>
                        <a:t>a</a:t>
                      </a:r>
                      <a:r>
                        <a:rPr sz="800" spc="10" dirty="0">
                          <a:latin typeface="Arial"/>
                          <a:cs typeface="Arial"/>
                        </a:rPr>
                        <a:t>k</a:t>
                      </a:r>
                      <a:r>
                        <a:rPr sz="800" dirty="0">
                          <a:latin typeface="Arial"/>
                          <a:cs typeface="Arial"/>
                        </a:rPr>
                        <a:t>e </a:t>
                      </a:r>
                      <a:r>
                        <a:rPr sz="800" spc="-35" dirty="0">
                          <a:latin typeface="Arial"/>
                          <a:cs typeface="Arial"/>
                        </a:rPr>
                        <a:t>a</a:t>
                      </a:r>
                      <a:r>
                        <a:rPr sz="800" spc="10" dirty="0">
                          <a:latin typeface="Arial"/>
                          <a:cs typeface="Arial"/>
                        </a:rPr>
                        <a:t>c</a:t>
                      </a:r>
                      <a:r>
                        <a:rPr sz="800" spc="15" dirty="0">
                          <a:latin typeface="Arial"/>
                          <a:cs typeface="Arial"/>
                        </a:rPr>
                        <a:t>ti</a:t>
                      </a:r>
                      <a:r>
                        <a:rPr sz="800" spc="-10" dirty="0">
                          <a:latin typeface="Arial"/>
                          <a:cs typeface="Arial"/>
                        </a:rPr>
                        <a:t>on</a:t>
                      </a:r>
                      <a:r>
                        <a:rPr sz="800" dirty="0">
                          <a:latin typeface="Arial"/>
                          <a:cs typeface="Arial"/>
                        </a:rPr>
                        <a:t>s</a:t>
                      </a:r>
                      <a:r>
                        <a:rPr sz="800" spc="5" dirty="0">
                          <a:latin typeface="Arial"/>
                          <a:cs typeface="Arial"/>
                        </a:rPr>
                        <a:t> </a:t>
                      </a:r>
                      <a:r>
                        <a:rPr sz="800" spc="15" dirty="0">
                          <a:latin typeface="Arial"/>
                          <a:cs typeface="Arial"/>
                        </a:rPr>
                        <a:t>t</a:t>
                      </a:r>
                      <a:r>
                        <a:rPr sz="800" dirty="0">
                          <a:latin typeface="Arial"/>
                          <a:cs typeface="Arial"/>
                        </a:rPr>
                        <a:t>o</a:t>
                      </a:r>
                      <a:r>
                        <a:rPr sz="800" spc="-15" dirty="0">
                          <a:latin typeface="Arial"/>
                          <a:cs typeface="Arial"/>
                        </a:rPr>
                        <a:t> </a:t>
                      </a:r>
                      <a:r>
                        <a:rPr sz="800" spc="15" dirty="0">
                          <a:latin typeface="Arial"/>
                          <a:cs typeface="Arial"/>
                        </a:rPr>
                        <a:t>h</a:t>
                      </a:r>
                      <a:r>
                        <a:rPr sz="800" spc="-10" dirty="0">
                          <a:latin typeface="Arial"/>
                          <a:cs typeface="Arial"/>
                        </a:rPr>
                        <a:t>e</a:t>
                      </a:r>
                      <a:r>
                        <a:rPr sz="800" spc="15" dirty="0">
                          <a:latin typeface="Arial"/>
                          <a:cs typeface="Arial"/>
                        </a:rPr>
                        <a:t>l</a:t>
                      </a:r>
                      <a:r>
                        <a:rPr sz="800" dirty="0">
                          <a:latin typeface="Arial"/>
                          <a:cs typeface="Arial"/>
                        </a:rPr>
                        <a:t>p</a:t>
                      </a:r>
                      <a:r>
                        <a:rPr sz="800" spc="-15" dirty="0">
                          <a:latin typeface="Arial"/>
                          <a:cs typeface="Arial"/>
                        </a:rPr>
                        <a:t> </a:t>
                      </a:r>
                      <a:r>
                        <a:rPr sz="800" spc="35" dirty="0">
                          <a:latin typeface="Arial"/>
                          <a:cs typeface="Arial"/>
                        </a:rPr>
                        <a:t>s</a:t>
                      </a:r>
                      <a:r>
                        <a:rPr sz="800" spc="-10" dirty="0">
                          <a:latin typeface="Arial"/>
                          <a:cs typeface="Arial"/>
                        </a:rPr>
                        <a:t>o</a:t>
                      </a:r>
                      <a:r>
                        <a:rPr sz="800" spc="15" dirty="0">
                          <a:latin typeface="Arial"/>
                          <a:cs typeface="Arial"/>
                        </a:rPr>
                        <a:t>l</a:t>
                      </a:r>
                      <a:r>
                        <a:rPr sz="800" spc="-15" dirty="0">
                          <a:latin typeface="Arial"/>
                          <a:cs typeface="Arial"/>
                        </a:rPr>
                        <a:t>v</a:t>
                      </a:r>
                      <a:r>
                        <a:rPr sz="800" dirty="0">
                          <a:latin typeface="Arial"/>
                          <a:cs typeface="Arial"/>
                        </a:rPr>
                        <a:t>e</a:t>
                      </a:r>
                      <a:r>
                        <a:rPr sz="800" spc="5" dirty="0">
                          <a:latin typeface="Arial"/>
                          <a:cs typeface="Arial"/>
                        </a:rPr>
                        <a:t> </a:t>
                      </a:r>
                      <a:r>
                        <a:rPr sz="800" spc="-5" dirty="0">
                          <a:latin typeface="Arial"/>
                          <a:cs typeface="Arial"/>
                        </a:rPr>
                        <a:t>t</a:t>
                      </a:r>
                      <a:r>
                        <a:rPr sz="800" spc="15" dirty="0">
                          <a:latin typeface="Arial"/>
                          <a:cs typeface="Arial"/>
                        </a:rPr>
                        <a:t>h</a:t>
                      </a:r>
                      <a:r>
                        <a:rPr sz="800" spc="-10" dirty="0">
                          <a:latin typeface="Arial"/>
                          <a:cs typeface="Arial"/>
                        </a:rPr>
                        <a:t>e</a:t>
                      </a:r>
                      <a:r>
                        <a:rPr sz="800" spc="10" dirty="0">
                          <a:latin typeface="Arial"/>
                          <a:cs typeface="Arial"/>
                        </a:rPr>
                        <a:t>m</a:t>
                      </a:r>
                      <a:r>
                        <a:rPr sz="800" dirty="0">
                          <a:latin typeface="Arial"/>
                          <a:cs typeface="Arial"/>
                        </a:rPr>
                        <a:t>.</a:t>
                      </a:r>
                      <a:endParaRPr sz="800">
                        <a:latin typeface="Arial"/>
                        <a:cs typeface="Arial"/>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c>
                  <a:txBody>
                    <a:bodyPr/>
                    <a:lstStyle/>
                    <a:p>
                      <a:pPr marL="294640" indent="-228600">
                        <a:lnSpc>
                          <a:spcPct val="100000"/>
                        </a:lnSpc>
                        <a:buFont typeface="Symbol"/>
                        <a:buChar char=""/>
                        <a:tabLst>
                          <a:tab pos="295275" algn="l"/>
                        </a:tabLst>
                      </a:pPr>
                      <a:r>
                        <a:rPr sz="800" spc="15" dirty="0">
                          <a:latin typeface="Arial"/>
                          <a:cs typeface="Arial"/>
                        </a:rPr>
                        <a:t>T</a:t>
                      </a:r>
                      <a:r>
                        <a:rPr sz="800" spc="-10" dirty="0">
                          <a:latin typeface="Arial"/>
                          <a:cs typeface="Arial"/>
                        </a:rPr>
                        <a:t>h</a:t>
                      </a:r>
                      <a:r>
                        <a:rPr sz="800" dirty="0">
                          <a:latin typeface="Arial"/>
                          <a:cs typeface="Arial"/>
                        </a:rPr>
                        <a:t>e</a:t>
                      </a:r>
                      <a:r>
                        <a:rPr sz="800" spc="-15" dirty="0">
                          <a:latin typeface="Arial"/>
                          <a:cs typeface="Arial"/>
                        </a:rPr>
                        <a:t> </a:t>
                      </a:r>
                      <a:r>
                        <a:rPr sz="800" spc="15" dirty="0">
                          <a:latin typeface="Arial"/>
                          <a:cs typeface="Arial"/>
                        </a:rPr>
                        <a:t>T</a:t>
                      </a:r>
                      <a:r>
                        <a:rPr sz="800" spc="20" dirty="0">
                          <a:latin typeface="Arial"/>
                          <a:cs typeface="Arial"/>
                        </a:rPr>
                        <a:t>r</a:t>
                      </a:r>
                      <a:r>
                        <a:rPr sz="800" spc="-35" dirty="0">
                          <a:latin typeface="Arial"/>
                          <a:cs typeface="Arial"/>
                        </a:rPr>
                        <a:t>a</a:t>
                      </a:r>
                      <a:r>
                        <a:rPr sz="800" spc="-10" dirty="0">
                          <a:latin typeface="Arial"/>
                          <a:cs typeface="Arial"/>
                        </a:rPr>
                        <a:t>n</a:t>
                      </a:r>
                      <a:r>
                        <a:rPr sz="800" spc="10" dirty="0">
                          <a:latin typeface="Arial"/>
                          <a:cs typeface="Arial"/>
                        </a:rPr>
                        <a:t>s</a:t>
                      </a:r>
                      <a:r>
                        <a:rPr sz="800" spc="40" dirty="0">
                          <a:latin typeface="Arial"/>
                          <a:cs typeface="Arial"/>
                        </a:rPr>
                        <a:t>f</a:t>
                      </a:r>
                      <a:r>
                        <a:rPr sz="800" spc="-35" dirty="0">
                          <a:latin typeface="Arial"/>
                          <a:cs typeface="Arial"/>
                        </a:rPr>
                        <a:t>o</a:t>
                      </a:r>
                      <a:r>
                        <a:rPr sz="800" spc="20" dirty="0">
                          <a:latin typeface="Arial"/>
                          <a:cs typeface="Arial"/>
                        </a:rPr>
                        <a:t>r</a:t>
                      </a:r>
                      <a:r>
                        <a:rPr sz="800" spc="10" dirty="0">
                          <a:latin typeface="Arial"/>
                          <a:cs typeface="Arial"/>
                        </a:rPr>
                        <a:t>m</a:t>
                      </a:r>
                      <a:r>
                        <a:rPr sz="800" spc="-35" dirty="0">
                          <a:latin typeface="Arial"/>
                          <a:cs typeface="Arial"/>
                        </a:rPr>
                        <a:t>a</a:t>
                      </a:r>
                      <a:r>
                        <a:rPr sz="800" spc="15" dirty="0">
                          <a:latin typeface="Arial"/>
                          <a:cs typeface="Arial"/>
                        </a:rPr>
                        <a:t>ti</a:t>
                      </a:r>
                      <a:r>
                        <a:rPr sz="800" spc="-10" dirty="0">
                          <a:latin typeface="Arial"/>
                          <a:cs typeface="Arial"/>
                        </a:rPr>
                        <a:t>o</a:t>
                      </a:r>
                      <a:r>
                        <a:rPr sz="800" dirty="0">
                          <a:latin typeface="Arial"/>
                          <a:cs typeface="Arial"/>
                        </a:rPr>
                        <a:t>n</a:t>
                      </a:r>
                      <a:r>
                        <a:rPr sz="800" spc="-15" dirty="0">
                          <a:latin typeface="Arial"/>
                          <a:cs typeface="Arial"/>
                        </a:rPr>
                        <a:t> </a:t>
                      </a:r>
                      <a:r>
                        <a:rPr sz="800" spc="20" dirty="0">
                          <a:latin typeface="Arial"/>
                          <a:cs typeface="Arial"/>
                        </a:rPr>
                        <a:t>A</a:t>
                      </a:r>
                      <a:r>
                        <a:rPr sz="800" spc="-10" dirty="0">
                          <a:latin typeface="Arial"/>
                          <a:cs typeface="Arial"/>
                        </a:rPr>
                        <a:t>pp</a:t>
                      </a:r>
                      <a:r>
                        <a:rPr sz="800" spc="20" dirty="0">
                          <a:latin typeface="Arial"/>
                          <a:cs typeface="Arial"/>
                        </a:rPr>
                        <a:t>r</a:t>
                      </a:r>
                      <a:r>
                        <a:rPr sz="800" spc="15" dirty="0">
                          <a:latin typeface="Arial"/>
                          <a:cs typeface="Arial"/>
                        </a:rPr>
                        <a:t>o</a:t>
                      </a:r>
                      <a:r>
                        <a:rPr sz="800" spc="-35" dirty="0">
                          <a:latin typeface="Arial"/>
                          <a:cs typeface="Arial"/>
                        </a:rPr>
                        <a:t>a</a:t>
                      </a:r>
                      <a:r>
                        <a:rPr sz="800" spc="35" dirty="0">
                          <a:latin typeface="Arial"/>
                          <a:cs typeface="Arial"/>
                        </a:rPr>
                        <a:t>c</a:t>
                      </a:r>
                      <a:r>
                        <a:rPr sz="800" dirty="0">
                          <a:latin typeface="Arial"/>
                          <a:cs typeface="Arial"/>
                        </a:rPr>
                        <a:t>h</a:t>
                      </a:r>
                      <a:endParaRPr sz="800">
                        <a:latin typeface="Arial"/>
                        <a:cs typeface="Arial"/>
                      </a:endParaRPr>
                    </a:p>
                    <a:p>
                      <a:pPr marL="294640" marR="57150" indent="-228600" algn="just">
                        <a:lnSpc>
                          <a:spcPct val="93000"/>
                        </a:lnSpc>
                        <a:spcBef>
                          <a:spcPts val="65"/>
                        </a:spcBef>
                        <a:buFont typeface="Symbol"/>
                        <a:buChar char=""/>
                        <a:tabLst>
                          <a:tab pos="295275" algn="l"/>
                        </a:tabLst>
                      </a:pPr>
                      <a:r>
                        <a:rPr sz="800" spc="15" dirty="0">
                          <a:latin typeface="Arial"/>
                          <a:cs typeface="Arial"/>
                        </a:rPr>
                        <a:t>T</a:t>
                      </a:r>
                      <a:r>
                        <a:rPr sz="800" spc="-10" dirty="0">
                          <a:latin typeface="Arial"/>
                          <a:cs typeface="Arial"/>
                        </a:rPr>
                        <a:t>h</a:t>
                      </a:r>
                      <a:r>
                        <a:rPr sz="800" dirty="0">
                          <a:latin typeface="Arial"/>
                          <a:cs typeface="Arial"/>
                        </a:rPr>
                        <a:t>e </a:t>
                      </a:r>
                      <a:r>
                        <a:rPr sz="800" spc="-70" dirty="0">
                          <a:latin typeface="Arial"/>
                          <a:cs typeface="Arial"/>
                        </a:rPr>
                        <a:t> </a:t>
                      </a:r>
                      <a:r>
                        <a:rPr sz="800" spc="10" dirty="0">
                          <a:latin typeface="Arial"/>
                          <a:cs typeface="Arial"/>
                        </a:rPr>
                        <a:t>s</a:t>
                      </a:r>
                      <a:r>
                        <a:rPr sz="800" spc="-5" dirty="0">
                          <a:latin typeface="Arial"/>
                          <a:cs typeface="Arial"/>
                        </a:rPr>
                        <a:t>t</a:t>
                      </a:r>
                      <a:r>
                        <a:rPr sz="800" dirty="0">
                          <a:latin typeface="Arial"/>
                          <a:cs typeface="Arial"/>
                        </a:rPr>
                        <a:t>r</a:t>
                      </a:r>
                      <a:r>
                        <a:rPr sz="800" spc="-10" dirty="0">
                          <a:latin typeface="Arial"/>
                          <a:cs typeface="Arial"/>
                        </a:rPr>
                        <a:t>u</a:t>
                      </a:r>
                      <a:r>
                        <a:rPr sz="800" spc="10" dirty="0">
                          <a:latin typeface="Arial"/>
                          <a:cs typeface="Arial"/>
                        </a:rPr>
                        <a:t>c</a:t>
                      </a:r>
                      <a:r>
                        <a:rPr sz="800" spc="15" dirty="0">
                          <a:latin typeface="Arial"/>
                          <a:cs typeface="Arial"/>
                        </a:rPr>
                        <a:t>t</a:t>
                      </a:r>
                      <a:r>
                        <a:rPr sz="800" spc="-10" dirty="0">
                          <a:latin typeface="Arial"/>
                          <a:cs typeface="Arial"/>
                        </a:rPr>
                        <a:t>u</a:t>
                      </a:r>
                      <a:r>
                        <a:rPr sz="800" spc="20" dirty="0">
                          <a:latin typeface="Arial"/>
                          <a:cs typeface="Arial"/>
                        </a:rPr>
                        <a:t>r</a:t>
                      </a:r>
                      <a:r>
                        <a:rPr sz="800" dirty="0">
                          <a:latin typeface="Arial"/>
                          <a:cs typeface="Arial"/>
                        </a:rPr>
                        <a:t>e </a:t>
                      </a:r>
                      <a:r>
                        <a:rPr sz="800" spc="-50" dirty="0">
                          <a:latin typeface="Arial"/>
                          <a:cs typeface="Arial"/>
                        </a:rPr>
                        <a:t> </a:t>
                      </a:r>
                      <a:r>
                        <a:rPr sz="800" spc="-35" dirty="0">
                          <a:latin typeface="Arial"/>
                          <a:cs typeface="Arial"/>
                        </a:rPr>
                        <a:t>o</a:t>
                      </a:r>
                      <a:r>
                        <a:rPr sz="800" dirty="0">
                          <a:latin typeface="Arial"/>
                          <a:cs typeface="Arial"/>
                        </a:rPr>
                        <a:t>f </a:t>
                      </a:r>
                      <a:r>
                        <a:rPr sz="800" spc="-45"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 </a:t>
                      </a:r>
                      <a:r>
                        <a:rPr sz="800" spc="-70" dirty="0">
                          <a:latin typeface="Arial"/>
                          <a:cs typeface="Arial"/>
                        </a:rPr>
                        <a:t> </a:t>
                      </a:r>
                      <a:r>
                        <a:rPr sz="800" spc="10" dirty="0">
                          <a:latin typeface="Arial"/>
                          <a:cs typeface="Arial"/>
                        </a:rPr>
                        <a:t>c</a:t>
                      </a:r>
                      <a:r>
                        <a:rPr sz="800" spc="15" dirty="0">
                          <a:latin typeface="Arial"/>
                          <a:cs typeface="Arial"/>
                        </a:rPr>
                        <a:t>u</a:t>
                      </a:r>
                      <a:r>
                        <a:rPr sz="800" dirty="0">
                          <a:latin typeface="Arial"/>
                          <a:cs typeface="Arial"/>
                        </a:rPr>
                        <a:t>rr</a:t>
                      </a:r>
                      <a:r>
                        <a:rPr sz="800" spc="-10" dirty="0">
                          <a:latin typeface="Arial"/>
                          <a:cs typeface="Arial"/>
                        </a:rPr>
                        <a:t>i</a:t>
                      </a:r>
                      <a:r>
                        <a:rPr sz="800" spc="10" dirty="0">
                          <a:latin typeface="Arial"/>
                          <a:cs typeface="Arial"/>
                        </a:rPr>
                        <a:t>c</a:t>
                      </a:r>
                      <a:r>
                        <a:rPr sz="800" spc="15" dirty="0">
                          <a:latin typeface="Arial"/>
                          <a:cs typeface="Arial"/>
                        </a:rPr>
                        <a:t>u</a:t>
                      </a:r>
                      <a:r>
                        <a:rPr sz="800" spc="-10" dirty="0">
                          <a:latin typeface="Arial"/>
                          <a:cs typeface="Arial"/>
                        </a:rPr>
                        <a:t>l</a:t>
                      </a:r>
                      <a:r>
                        <a:rPr sz="800" spc="15" dirty="0">
                          <a:latin typeface="Arial"/>
                          <a:cs typeface="Arial"/>
                        </a:rPr>
                        <a:t>u</a:t>
                      </a:r>
                      <a:r>
                        <a:rPr sz="800" dirty="0">
                          <a:latin typeface="Arial"/>
                          <a:cs typeface="Arial"/>
                        </a:rPr>
                        <a:t>m </a:t>
                      </a:r>
                      <a:r>
                        <a:rPr sz="800" spc="-10" dirty="0">
                          <a:latin typeface="Arial"/>
                          <a:cs typeface="Arial"/>
                        </a:rPr>
                        <a:t>i</a:t>
                      </a:r>
                      <a:r>
                        <a:rPr sz="800" dirty="0">
                          <a:latin typeface="Arial"/>
                          <a:cs typeface="Arial"/>
                        </a:rPr>
                        <a:t>s</a:t>
                      </a:r>
                      <a:r>
                        <a:rPr sz="800" spc="5" dirty="0">
                          <a:latin typeface="Arial"/>
                          <a:cs typeface="Arial"/>
                        </a:rPr>
                        <a:t> </a:t>
                      </a:r>
                      <a:r>
                        <a:rPr sz="800" spc="10" dirty="0">
                          <a:latin typeface="Arial"/>
                          <a:cs typeface="Arial"/>
                        </a:rPr>
                        <a:t>c</a:t>
                      </a:r>
                      <a:r>
                        <a:rPr sz="800" spc="15" dirty="0">
                          <a:latin typeface="Arial"/>
                          <a:cs typeface="Arial"/>
                        </a:rPr>
                        <a:t>h</a:t>
                      </a:r>
                      <a:r>
                        <a:rPr sz="800" spc="-10" dirty="0">
                          <a:latin typeface="Arial"/>
                          <a:cs typeface="Arial"/>
                        </a:rPr>
                        <a:t>an</a:t>
                      </a:r>
                      <a:r>
                        <a:rPr sz="800" spc="15" dirty="0">
                          <a:latin typeface="Arial"/>
                          <a:cs typeface="Arial"/>
                        </a:rPr>
                        <a:t>g</a:t>
                      </a:r>
                      <a:r>
                        <a:rPr sz="800" spc="-10" dirty="0">
                          <a:latin typeface="Arial"/>
                          <a:cs typeface="Arial"/>
                        </a:rPr>
                        <a:t>e</a:t>
                      </a:r>
                      <a:r>
                        <a:rPr sz="800" dirty="0">
                          <a:latin typeface="Arial"/>
                          <a:cs typeface="Arial"/>
                        </a:rPr>
                        <a:t>d</a:t>
                      </a:r>
                      <a:r>
                        <a:rPr sz="800" spc="5" dirty="0">
                          <a:latin typeface="Arial"/>
                          <a:cs typeface="Arial"/>
                        </a:rPr>
                        <a:t> </a:t>
                      </a:r>
                      <a:r>
                        <a:rPr sz="800" spc="15" dirty="0">
                          <a:latin typeface="Arial"/>
                          <a:cs typeface="Arial"/>
                        </a:rPr>
                        <a:t>t</a:t>
                      </a:r>
                      <a:r>
                        <a:rPr sz="800" dirty="0">
                          <a:latin typeface="Arial"/>
                          <a:cs typeface="Arial"/>
                        </a:rPr>
                        <a:t>o</a:t>
                      </a:r>
                      <a:r>
                        <a:rPr sz="800" spc="5" dirty="0">
                          <a:latin typeface="Arial"/>
                          <a:cs typeface="Arial"/>
                        </a:rPr>
                        <a:t> </a:t>
                      </a:r>
                      <a:r>
                        <a:rPr sz="800" spc="-10" dirty="0">
                          <a:latin typeface="Arial"/>
                          <a:cs typeface="Arial"/>
                        </a:rPr>
                        <a:t>e</a:t>
                      </a:r>
                      <a:r>
                        <a:rPr sz="800" spc="15" dirty="0">
                          <a:latin typeface="Arial"/>
                          <a:cs typeface="Arial"/>
                        </a:rPr>
                        <a:t>n</a:t>
                      </a:r>
                      <a:r>
                        <a:rPr sz="800" spc="-10" dirty="0">
                          <a:latin typeface="Arial"/>
                          <a:cs typeface="Arial"/>
                        </a:rPr>
                        <a:t>ab</a:t>
                      </a:r>
                      <a:r>
                        <a:rPr sz="800" spc="15" dirty="0">
                          <a:latin typeface="Arial"/>
                          <a:cs typeface="Arial"/>
                        </a:rPr>
                        <a:t>l</a:t>
                      </a:r>
                      <a:r>
                        <a:rPr sz="800" dirty="0">
                          <a:latin typeface="Arial"/>
                          <a:cs typeface="Arial"/>
                        </a:rPr>
                        <a:t>e</a:t>
                      </a:r>
                      <a:r>
                        <a:rPr sz="800" spc="-15" dirty="0">
                          <a:latin typeface="Arial"/>
                          <a:cs typeface="Arial"/>
                        </a:rPr>
                        <a:t> </a:t>
                      </a:r>
                      <a:r>
                        <a:rPr sz="800" spc="10" dirty="0">
                          <a:latin typeface="Arial"/>
                          <a:cs typeface="Arial"/>
                        </a:rPr>
                        <a:t>s</a:t>
                      </a:r>
                      <a:r>
                        <a:rPr sz="800" spc="-5" dirty="0">
                          <a:latin typeface="Arial"/>
                          <a:cs typeface="Arial"/>
                        </a:rPr>
                        <a:t>t</a:t>
                      </a:r>
                      <a:r>
                        <a:rPr sz="800" spc="15" dirty="0">
                          <a:latin typeface="Arial"/>
                          <a:cs typeface="Arial"/>
                        </a:rPr>
                        <a:t>ud</a:t>
                      </a:r>
                      <a:r>
                        <a:rPr sz="800" spc="-10" dirty="0">
                          <a:latin typeface="Arial"/>
                          <a:cs typeface="Arial"/>
                        </a:rPr>
                        <a:t>en</a:t>
                      </a:r>
                      <a:r>
                        <a:rPr sz="800" spc="-5" dirty="0">
                          <a:latin typeface="Arial"/>
                          <a:cs typeface="Arial"/>
                        </a:rPr>
                        <a:t>t</a:t>
                      </a:r>
                      <a:r>
                        <a:rPr sz="800" dirty="0">
                          <a:latin typeface="Arial"/>
                          <a:cs typeface="Arial"/>
                        </a:rPr>
                        <a:t>s</a:t>
                      </a:r>
                      <a:r>
                        <a:rPr sz="800" spc="5" dirty="0">
                          <a:latin typeface="Arial"/>
                          <a:cs typeface="Arial"/>
                        </a:rPr>
                        <a:t> </a:t>
                      </a:r>
                      <a:r>
                        <a:rPr sz="800" spc="15" dirty="0">
                          <a:latin typeface="Arial"/>
                          <a:cs typeface="Arial"/>
                        </a:rPr>
                        <a:t>t</a:t>
                      </a:r>
                      <a:r>
                        <a:rPr sz="800" dirty="0">
                          <a:latin typeface="Arial"/>
                          <a:cs typeface="Arial"/>
                        </a:rPr>
                        <a:t>o </a:t>
                      </a:r>
                      <a:r>
                        <a:rPr sz="800" spc="-15" dirty="0">
                          <a:latin typeface="Arial"/>
                          <a:cs typeface="Arial"/>
                        </a:rPr>
                        <a:t>v</a:t>
                      </a:r>
                      <a:r>
                        <a:rPr sz="800" spc="15" dirty="0">
                          <a:latin typeface="Arial"/>
                          <a:cs typeface="Arial"/>
                        </a:rPr>
                        <a:t>i</a:t>
                      </a:r>
                      <a:r>
                        <a:rPr sz="800" spc="-10" dirty="0">
                          <a:latin typeface="Arial"/>
                          <a:cs typeface="Arial"/>
                        </a:rPr>
                        <a:t>e</a:t>
                      </a:r>
                      <a:r>
                        <a:rPr sz="800" dirty="0">
                          <a:latin typeface="Arial"/>
                          <a:cs typeface="Arial"/>
                        </a:rPr>
                        <a:t>w </a:t>
                      </a:r>
                      <a:r>
                        <a:rPr sz="800" spc="15" dirty="0">
                          <a:latin typeface="Arial"/>
                          <a:cs typeface="Arial"/>
                        </a:rPr>
                        <a:t> </a:t>
                      </a:r>
                      <a:r>
                        <a:rPr sz="800" spc="35" dirty="0">
                          <a:latin typeface="Arial"/>
                          <a:cs typeface="Arial"/>
                        </a:rPr>
                        <a:t>c</a:t>
                      </a:r>
                      <a:r>
                        <a:rPr sz="800" spc="-10" dirty="0">
                          <a:latin typeface="Arial"/>
                          <a:cs typeface="Arial"/>
                        </a:rPr>
                        <a:t>on</a:t>
                      </a:r>
                      <a:r>
                        <a:rPr sz="800" spc="35" dirty="0">
                          <a:latin typeface="Arial"/>
                          <a:cs typeface="Arial"/>
                        </a:rPr>
                        <a:t>c</a:t>
                      </a:r>
                      <a:r>
                        <a:rPr sz="800" spc="-10" dirty="0">
                          <a:latin typeface="Arial"/>
                          <a:cs typeface="Arial"/>
                        </a:rPr>
                        <a:t>ep</a:t>
                      </a:r>
                      <a:r>
                        <a:rPr sz="800" spc="-5" dirty="0">
                          <a:latin typeface="Arial"/>
                          <a:cs typeface="Arial"/>
                        </a:rPr>
                        <a:t>t</a:t>
                      </a:r>
                      <a:r>
                        <a:rPr sz="800" spc="10" dirty="0">
                          <a:latin typeface="Arial"/>
                          <a:cs typeface="Arial"/>
                        </a:rPr>
                        <a:t>s</a:t>
                      </a:r>
                      <a:r>
                        <a:rPr sz="800" dirty="0">
                          <a:latin typeface="Arial"/>
                          <a:cs typeface="Arial"/>
                        </a:rPr>
                        <a:t>, </a:t>
                      </a:r>
                      <a:r>
                        <a:rPr sz="800" spc="30" dirty="0">
                          <a:latin typeface="Arial"/>
                          <a:cs typeface="Arial"/>
                        </a:rPr>
                        <a:t> </a:t>
                      </a:r>
                      <a:r>
                        <a:rPr sz="800" spc="-10" dirty="0">
                          <a:latin typeface="Arial"/>
                          <a:cs typeface="Arial"/>
                        </a:rPr>
                        <a:t>i</a:t>
                      </a:r>
                      <a:r>
                        <a:rPr sz="800" spc="10" dirty="0">
                          <a:latin typeface="Arial"/>
                          <a:cs typeface="Arial"/>
                        </a:rPr>
                        <a:t>ss</a:t>
                      </a:r>
                      <a:r>
                        <a:rPr sz="800" spc="15" dirty="0">
                          <a:latin typeface="Arial"/>
                          <a:cs typeface="Arial"/>
                        </a:rPr>
                        <a:t>u</a:t>
                      </a:r>
                      <a:r>
                        <a:rPr sz="800" spc="-35" dirty="0">
                          <a:latin typeface="Arial"/>
                          <a:cs typeface="Arial"/>
                        </a:rPr>
                        <a:t>e</a:t>
                      </a:r>
                      <a:r>
                        <a:rPr sz="800" spc="35" dirty="0">
                          <a:latin typeface="Arial"/>
                          <a:cs typeface="Arial"/>
                        </a:rPr>
                        <a:t>s</a:t>
                      </a:r>
                      <a:r>
                        <a:rPr sz="800" dirty="0">
                          <a:latin typeface="Arial"/>
                          <a:cs typeface="Arial"/>
                        </a:rPr>
                        <a:t>, </a:t>
                      </a:r>
                      <a:r>
                        <a:rPr sz="800" spc="55" dirty="0">
                          <a:latin typeface="Arial"/>
                          <a:cs typeface="Arial"/>
                        </a:rPr>
                        <a:t> </a:t>
                      </a:r>
                      <a:r>
                        <a:rPr sz="800" spc="-10" dirty="0">
                          <a:latin typeface="Arial"/>
                          <a:cs typeface="Arial"/>
                        </a:rPr>
                        <a:t>e</a:t>
                      </a:r>
                      <a:r>
                        <a:rPr sz="800" spc="-15" dirty="0">
                          <a:latin typeface="Arial"/>
                          <a:cs typeface="Arial"/>
                        </a:rPr>
                        <a:t>v</a:t>
                      </a:r>
                      <a:r>
                        <a:rPr sz="800" spc="-10" dirty="0">
                          <a:latin typeface="Arial"/>
                          <a:cs typeface="Arial"/>
                        </a:rPr>
                        <a:t>e</a:t>
                      </a:r>
                      <a:r>
                        <a:rPr sz="800" spc="15" dirty="0">
                          <a:latin typeface="Arial"/>
                          <a:cs typeface="Arial"/>
                        </a:rPr>
                        <a:t>n</a:t>
                      </a:r>
                      <a:r>
                        <a:rPr sz="800" spc="-5" dirty="0">
                          <a:latin typeface="Arial"/>
                          <a:cs typeface="Arial"/>
                        </a:rPr>
                        <a:t>t</a:t>
                      </a:r>
                      <a:r>
                        <a:rPr sz="800" spc="10" dirty="0">
                          <a:latin typeface="Arial"/>
                          <a:cs typeface="Arial"/>
                        </a:rPr>
                        <a:t>s</a:t>
                      </a:r>
                      <a:r>
                        <a:rPr sz="800" dirty="0">
                          <a:latin typeface="Arial"/>
                          <a:cs typeface="Arial"/>
                        </a:rPr>
                        <a:t>, </a:t>
                      </a:r>
                      <a:r>
                        <a:rPr sz="800" spc="-10" dirty="0">
                          <a:latin typeface="Arial"/>
                          <a:cs typeface="Arial"/>
                        </a:rPr>
                        <a:t>a</a:t>
                      </a:r>
                      <a:r>
                        <a:rPr sz="800" spc="15" dirty="0">
                          <a:latin typeface="Arial"/>
                          <a:cs typeface="Arial"/>
                        </a:rPr>
                        <a:t>n</a:t>
                      </a:r>
                      <a:r>
                        <a:rPr sz="800" dirty="0">
                          <a:latin typeface="Arial"/>
                          <a:cs typeface="Arial"/>
                        </a:rPr>
                        <a:t>d      </a:t>
                      </a:r>
                      <a:r>
                        <a:rPr sz="800" spc="40" dirty="0">
                          <a:latin typeface="Arial"/>
                          <a:cs typeface="Arial"/>
                        </a:rPr>
                        <a:t> </a:t>
                      </a:r>
                      <a:r>
                        <a:rPr sz="800" spc="15" dirty="0">
                          <a:latin typeface="Arial"/>
                          <a:cs typeface="Arial"/>
                        </a:rPr>
                        <a:t>th</a:t>
                      </a:r>
                      <a:r>
                        <a:rPr sz="800" spc="-10" dirty="0">
                          <a:latin typeface="Arial"/>
                          <a:cs typeface="Arial"/>
                        </a:rPr>
                        <a:t>e</a:t>
                      </a:r>
                      <a:r>
                        <a:rPr sz="800" spc="10" dirty="0">
                          <a:latin typeface="Arial"/>
                          <a:cs typeface="Arial"/>
                        </a:rPr>
                        <a:t>m</a:t>
                      </a:r>
                      <a:r>
                        <a:rPr sz="800" spc="-35" dirty="0">
                          <a:latin typeface="Arial"/>
                          <a:cs typeface="Arial"/>
                        </a:rPr>
                        <a:t>e</a:t>
                      </a:r>
                      <a:r>
                        <a:rPr sz="800" dirty="0">
                          <a:latin typeface="Arial"/>
                          <a:cs typeface="Arial"/>
                        </a:rPr>
                        <a:t>s      </a:t>
                      </a:r>
                      <a:r>
                        <a:rPr sz="800" spc="85" dirty="0">
                          <a:latin typeface="Arial"/>
                          <a:cs typeface="Arial"/>
                        </a:rPr>
                        <a:t> </a:t>
                      </a:r>
                      <a:r>
                        <a:rPr sz="800" spc="15" dirty="0">
                          <a:latin typeface="Arial"/>
                          <a:cs typeface="Arial"/>
                        </a:rPr>
                        <a:t>f</a:t>
                      </a:r>
                      <a:r>
                        <a:rPr sz="800" dirty="0">
                          <a:latin typeface="Arial"/>
                          <a:cs typeface="Arial"/>
                        </a:rPr>
                        <a:t>r</a:t>
                      </a:r>
                      <a:r>
                        <a:rPr sz="800" spc="-10" dirty="0">
                          <a:latin typeface="Arial"/>
                          <a:cs typeface="Arial"/>
                        </a:rPr>
                        <a:t>o</a:t>
                      </a:r>
                      <a:r>
                        <a:rPr sz="800" dirty="0">
                          <a:latin typeface="Arial"/>
                          <a:cs typeface="Arial"/>
                        </a:rPr>
                        <a:t>m      </a:t>
                      </a:r>
                      <a:r>
                        <a:rPr sz="800" spc="60" dirty="0">
                          <a:latin typeface="Arial"/>
                          <a:cs typeface="Arial"/>
                        </a:rPr>
                        <a:t> </a:t>
                      </a:r>
                      <a:r>
                        <a:rPr sz="800" spc="-5" dirty="0">
                          <a:latin typeface="Arial"/>
                          <a:cs typeface="Arial"/>
                        </a:rPr>
                        <a:t>t</a:t>
                      </a:r>
                      <a:r>
                        <a:rPr sz="800" spc="15" dirty="0">
                          <a:latin typeface="Arial"/>
                          <a:cs typeface="Arial"/>
                        </a:rPr>
                        <a:t>h</a:t>
                      </a:r>
                      <a:r>
                        <a:rPr sz="800" dirty="0">
                          <a:latin typeface="Arial"/>
                          <a:cs typeface="Arial"/>
                        </a:rPr>
                        <a:t>e </a:t>
                      </a:r>
                      <a:r>
                        <a:rPr sz="800" spc="15" dirty="0">
                          <a:latin typeface="Arial"/>
                          <a:cs typeface="Arial"/>
                        </a:rPr>
                        <a:t>p</a:t>
                      </a:r>
                      <a:r>
                        <a:rPr sz="800" spc="-35" dirty="0">
                          <a:latin typeface="Arial"/>
                          <a:cs typeface="Arial"/>
                        </a:rPr>
                        <a:t>e</a:t>
                      </a:r>
                      <a:r>
                        <a:rPr sz="800" dirty="0">
                          <a:latin typeface="Arial"/>
                          <a:cs typeface="Arial"/>
                        </a:rPr>
                        <a:t>r</a:t>
                      </a:r>
                      <a:r>
                        <a:rPr sz="800" spc="10" dirty="0">
                          <a:latin typeface="Arial"/>
                          <a:cs typeface="Arial"/>
                        </a:rPr>
                        <a:t>s</a:t>
                      </a:r>
                      <a:r>
                        <a:rPr sz="800" spc="15" dirty="0">
                          <a:latin typeface="Arial"/>
                          <a:cs typeface="Arial"/>
                        </a:rPr>
                        <a:t>p</a:t>
                      </a:r>
                      <a:r>
                        <a:rPr sz="800" spc="-10" dirty="0">
                          <a:latin typeface="Arial"/>
                          <a:cs typeface="Arial"/>
                        </a:rPr>
                        <a:t>e</a:t>
                      </a:r>
                      <a:r>
                        <a:rPr sz="800" spc="10" dirty="0">
                          <a:latin typeface="Arial"/>
                          <a:cs typeface="Arial"/>
                        </a:rPr>
                        <a:t>c</a:t>
                      </a:r>
                      <a:r>
                        <a:rPr sz="800" spc="-5" dirty="0">
                          <a:latin typeface="Arial"/>
                          <a:cs typeface="Arial"/>
                        </a:rPr>
                        <a:t>t</a:t>
                      </a:r>
                      <a:r>
                        <a:rPr sz="800" spc="15" dirty="0">
                          <a:latin typeface="Arial"/>
                          <a:cs typeface="Arial"/>
                        </a:rPr>
                        <a:t>i</a:t>
                      </a:r>
                      <a:r>
                        <a:rPr sz="800" spc="-15" dirty="0">
                          <a:latin typeface="Arial"/>
                          <a:cs typeface="Arial"/>
                        </a:rPr>
                        <a:t>v</a:t>
                      </a:r>
                      <a:r>
                        <a:rPr sz="800" dirty="0">
                          <a:latin typeface="Arial"/>
                          <a:cs typeface="Arial"/>
                        </a:rPr>
                        <a:t>e  </a:t>
                      </a:r>
                      <a:r>
                        <a:rPr sz="800" spc="20" dirty="0">
                          <a:latin typeface="Arial"/>
                          <a:cs typeface="Arial"/>
                        </a:rPr>
                        <a:t> </a:t>
                      </a:r>
                      <a:r>
                        <a:rPr sz="800" spc="-10" dirty="0">
                          <a:latin typeface="Arial"/>
                          <a:cs typeface="Arial"/>
                        </a:rPr>
                        <a:t>o</a:t>
                      </a:r>
                      <a:r>
                        <a:rPr sz="800" dirty="0">
                          <a:latin typeface="Arial"/>
                          <a:cs typeface="Arial"/>
                        </a:rPr>
                        <a:t>f  </a:t>
                      </a:r>
                      <a:r>
                        <a:rPr sz="800" spc="45" dirty="0">
                          <a:latin typeface="Arial"/>
                          <a:cs typeface="Arial"/>
                        </a:rPr>
                        <a:t> </a:t>
                      </a:r>
                      <a:r>
                        <a:rPr sz="800" spc="-10" dirty="0">
                          <a:latin typeface="Arial"/>
                          <a:cs typeface="Arial"/>
                        </a:rPr>
                        <a:t>d</a:t>
                      </a:r>
                      <a:r>
                        <a:rPr sz="800" spc="15" dirty="0">
                          <a:latin typeface="Arial"/>
                          <a:cs typeface="Arial"/>
                        </a:rPr>
                        <a:t>i</a:t>
                      </a:r>
                      <a:r>
                        <a:rPr sz="800" spc="-15" dirty="0">
                          <a:latin typeface="Arial"/>
                          <a:cs typeface="Arial"/>
                        </a:rPr>
                        <a:t>v</a:t>
                      </a:r>
                      <a:r>
                        <a:rPr sz="800" spc="-10" dirty="0">
                          <a:latin typeface="Arial"/>
                          <a:cs typeface="Arial"/>
                        </a:rPr>
                        <a:t>e</a:t>
                      </a:r>
                      <a:r>
                        <a:rPr sz="800" dirty="0">
                          <a:latin typeface="Arial"/>
                          <a:cs typeface="Arial"/>
                        </a:rPr>
                        <a:t>r</a:t>
                      </a:r>
                      <a:r>
                        <a:rPr sz="800" spc="35" dirty="0">
                          <a:latin typeface="Arial"/>
                          <a:cs typeface="Arial"/>
                        </a:rPr>
                        <a:t>s</a:t>
                      </a:r>
                      <a:r>
                        <a:rPr sz="800" dirty="0">
                          <a:latin typeface="Arial"/>
                          <a:cs typeface="Arial"/>
                        </a:rPr>
                        <a:t>e  </a:t>
                      </a:r>
                      <a:r>
                        <a:rPr sz="800" spc="20" dirty="0">
                          <a:latin typeface="Arial"/>
                          <a:cs typeface="Arial"/>
                        </a:rPr>
                        <a:t> </a:t>
                      </a:r>
                      <a:r>
                        <a:rPr sz="800" spc="-10" dirty="0">
                          <a:latin typeface="Arial"/>
                          <a:cs typeface="Arial"/>
                        </a:rPr>
                        <a:t>e</a:t>
                      </a:r>
                      <a:r>
                        <a:rPr sz="800" spc="-5" dirty="0">
                          <a:latin typeface="Arial"/>
                          <a:cs typeface="Arial"/>
                        </a:rPr>
                        <a:t>t</a:t>
                      </a:r>
                      <a:r>
                        <a:rPr sz="800" spc="15" dirty="0">
                          <a:latin typeface="Arial"/>
                          <a:cs typeface="Arial"/>
                        </a:rPr>
                        <a:t>h</a:t>
                      </a:r>
                      <a:r>
                        <a:rPr sz="800" spc="-10" dirty="0">
                          <a:latin typeface="Arial"/>
                          <a:cs typeface="Arial"/>
                        </a:rPr>
                        <a:t>ni</a:t>
                      </a:r>
                      <a:r>
                        <a:rPr sz="800" dirty="0">
                          <a:latin typeface="Arial"/>
                          <a:cs typeface="Arial"/>
                        </a:rPr>
                        <a:t>c </a:t>
                      </a:r>
                      <a:r>
                        <a:rPr sz="800" spc="-10" dirty="0">
                          <a:latin typeface="Arial"/>
                          <a:cs typeface="Arial"/>
                        </a:rPr>
                        <a:t>a</a:t>
                      </a:r>
                      <a:r>
                        <a:rPr sz="800" spc="15" dirty="0">
                          <a:latin typeface="Arial"/>
                          <a:cs typeface="Arial"/>
                        </a:rPr>
                        <a:t>n</a:t>
                      </a:r>
                      <a:r>
                        <a:rPr sz="800" dirty="0">
                          <a:latin typeface="Arial"/>
                          <a:cs typeface="Arial"/>
                        </a:rPr>
                        <a:t>d</a:t>
                      </a:r>
                      <a:r>
                        <a:rPr sz="800" spc="-15" dirty="0">
                          <a:latin typeface="Arial"/>
                          <a:cs typeface="Arial"/>
                        </a:rPr>
                        <a:t> </a:t>
                      </a:r>
                      <a:r>
                        <a:rPr sz="800" spc="10" dirty="0">
                          <a:latin typeface="Arial"/>
                          <a:cs typeface="Arial"/>
                        </a:rPr>
                        <a:t>c</a:t>
                      </a:r>
                      <a:r>
                        <a:rPr sz="800" spc="-10" dirty="0">
                          <a:latin typeface="Arial"/>
                          <a:cs typeface="Arial"/>
                        </a:rPr>
                        <a:t>u</a:t>
                      </a:r>
                      <a:r>
                        <a:rPr sz="800" spc="15" dirty="0">
                          <a:latin typeface="Arial"/>
                          <a:cs typeface="Arial"/>
                        </a:rPr>
                        <a:t>l</a:t>
                      </a:r>
                      <a:r>
                        <a:rPr sz="800" spc="-5" dirty="0">
                          <a:latin typeface="Arial"/>
                          <a:cs typeface="Arial"/>
                        </a:rPr>
                        <a:t>t</a:t>
                      </a:r>
                      <a:r>
                        <a:rPr sz="800" spc="-10" dirty="0">
                          <a:latin typeface="Arial"/>
                          <a:cs typeface="Arial"/>
                        </a:rPr>
                        <a:t>u</a:t>
                      </a:r>
                      <a:r>
                        <a:rPr sz="800" spc="20" dirty="0">
                          <a:latin typeface="Arial"/>
                          <a:cs typeface="Arial"/>
                        </a:rPr>
                        <a:t>r</a:t>
                      </a:r>
                      <a:r>
                        <a:rPr sz="800" spc="-10" dirty="0">
                          <a:latin typeface="Arial"/>
                          <a:cs typeface="Arial"/>
                        </a:rPr>
                        <a:t>a</a:t>
                      </a:r>
                      <a:r>
                        <a:rPr sz="800" dirty="0">
                          <a:latin typeface="Arial"/>
                          <a:cs typeface="Arial"/>
                        </a:rPr>
                        <a:t>l</a:t>
                      </a:r>
                      <a:r>
                        <a:rPr sz="800" spc="5" dirty="0">
                          <a:latin typeface="Arial"/>
                          <a:cs typeface="Arial"/>
                        </a:rPr>
                        <a:t> </a:t>
                      </a:r>
                      <a:r>
                        <a:rPr sz="800" spc="-10" dirty="0">
                          <a:latin typeface="Arial"/>
                          <a:cs typeface="Arial"/>
                        </a:rPr>
                        <a:t>g</a:t>
                      </a:r>
                      <a:r>
                        <a:rPr sz="800" spc="20" dirty="0">
                          <a:latin typeface="Arial"/>
                          <a:cs typeface="Arial"/>
                        </a:rPr>
                        <a:t>r</a:t>
                      </a:r>
                      <a:r>
                        <a:rPr sz="800" spc="-10" dirty="0">
                          <a:latin typeface="Arial"/>
                          <a:cs typeface="Arial"/>
                        </a:rPr>
                        <a:t>o</a:t>
                      </a:r>
                      <a:r>
                        <a:rPr sz="800" spc="15" dirty="0">
                          <a:latin typeface="Arial"/>
                          <a:cs typeface="Arial"/>
                        </a:rPr>
                        <a:t>u</a:t>
                      </a:r>
                      <a:r>
                        <a:rPr sz="800" spc="-10" dirty="0">
                          <a:latin typeface="Arial"/>
                          <a:cs typeface="Arial"/>
                        </a:rPr>
                        <a:t>p</a:t>
                      </a:r>
                      <a:r>
                        <a:rPr sz="800" spc="10" dirty="0">
                          <a:latin typeface="Arial"/>
                          <a:cs typeface="Arial"/>
                        </a:rPr>
                        <a:t>s</a:t>
                      </a:r>
                      <a:r>
                        <a:rPr sz="800" dirty="0">
                          <a:latin typeface="Arial"/>
                          <a:cs typeface="Arial"/>
                        </a:rPr>
                        <a:t>.</a:t>
                      </a:r>
                      <a:endParaRPr sz="800">
                        <a:latin typeface="Arial"/>
                        <a:cs typeface="Arial"/>
                      </a:endParaRP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6">
                      <a:solidFill>
                        <a:srgbClr val="000000"/>
                      </a:solidFill>
                      <a:prstDash val="solid"/>
                    </a:lnB>
                  </a:tcPr>
                </a:tc>
                <a:tc>
                  <a:txBody>
                    <a:bodyPr/>
                    <a:lstStyle/>
                    <a:p>
                      <a:pPr marL="294640" indent="-228600">
                        <a:lnSpc>
                          <a:spcPct val="100000"/>
                        </a:lnSpc>
                        <a:buFont typeface="Symbol"/>
                        <a:buChar char=""/>
                        <a:tabLst>
                          <a:tab pos="295275" algn="l"/>
                        </a:tabLst>
                      </a:pPr>
                      <a:r>
                        <a:rPr sz="800" spc="15" dirty="0">
                          <a:latin typeface="Arial"/>
                          <a:cs typeface="Arial"/>
                        </a:rPr>
                        <a:t>T</a:t>
                      </a:r>
                      <a:r>
                        <a:rPr sz="800" spc="-10" dirty="0">
                          <a:latin typeface="Arial"/>
                          <a:cs typeface="Arial"/>
                        </a:rPr>
                        <a:t>h</a:t>
                      </a:r>
                      <a:r>
                        <a:rPr sz="800" dirty="0">
                          <a:latin typeface="Arial"/>
                          <a:cs typeface="Arial"/>
                        </a:rPr>
                        <a:t>e</a:t>
                      </a:r>
                      <a:r>
                        <a:rPr sz="800" spc="-15" dirty="0">
                          <a:latin typeface="Arial"/>
                          <a:cs typeface="Arial"/>
                        </a:rPr>
                        <a:t> </a:t>
                      </a:r>
                      <a:r>
                        <a:rPr sz="800" dirty="0">
                          <a:latin typeface="Arial"/>
                          <a:cs typeface="Arial"/>
                        </a:rPr>
                        <a:t>A</a:t>
                      </a:r>
                      <a:r>
                        <a:rPr sz="800" spc="15" dirty="0">
                          <a:latin typeface="Arial"/>
                          <a:cs typeface="Arial"/>
                        </a:rPr>
                        <a:t>d</a:t>
                      </a:r>
                      <a:r>
                        <a:rPr sz="800" spc="-10" dirty="0">
                          <a:latin typeface="Arial"/>
                          <a:cs typeface="Arial"/>
                        </a:rPr>
                        <a:t>d</a:t>
                      </a:r>
                      <a:r>
                        <a:rPr sz="800" spc="15" dirty="0">
                          <a:latin typeface="Arial"/>
                          <a:cs typeface="Arial"/>
                        </a:rPr>
                        <a:t>i</a:t>
                      </a:r>
                      <a:r>
                        <a:rPr sz="800" spc="-5" dirty="0">
                          <a:latin typeface="Arial"/>
                          <a:cs typeface="Arial"/>
                        </a:rPr>
                        <a:t>t</a:t>
                      </a:r>
                      <a:r>
                        <a:rPr sz="800" spc="15" dirty="0">
                          <a:latin typeface="Arial"/>
                          <a:cs typeface="Arial"/>
                        </a:rPr>
                        <a:t>i</a:t>
                      </a:r>
                      <a:r>
                        <a:rPr sz="800" spc="-15" dirty="0">
                          <a:latin typeface="Arial"/>
                          <a:cs typeface="Arial"/>
                        </a:rPr>
                        <a:t>v</a:t>
                      </a:r>
                      <a:r>
                        <a:rPr sz="800" dirty="0">
                          <a:latin typeface="Arial"/>
                          <a:cs typeface="Arial"/>
                        </a:rPr>
                        <a:t>e</a:t>
                      </a:r>
                      <a:r>
                        <a:rPr sz="800" spc="5" dirty="0">
                          <a:latin typeface="Arial"/>
                          <a:cs typeface="Arial"/>
                        </a:rPr>
                        <a:t> </a:t>
                      </a:r>
                      <a:r>
                        <a:rPr sz="800" dirty="0">
                          <a:latin typeface="Arial"/>
                          <a:cs typeface="Arial"/>
                        </a:rPr>
                        <a:t>A</a:t>
                      </a:r>
                      <a:r>
                        <a:rPr sz="800" spc="15" dirty="0">
                          <a:latin typeface="Arial"/>
                          <a:cs typeface="Arial"/>
                        </a:rPr>
                        <a:t>p</a:t>
                      </a:r>
                      <a:r>
                        <a:rPr sz="800" spc="-10" dirty="0">
                          <a:latin typeface="Arial"/>
                          <a:cs typeface="Arial"/>
                        </a:rPr>
                        <a:t>p</a:t>
                      </a:r>
                      <a:r>
                        <a:rPr sz="800" spc="20" dirty="0">
                          <a:latin typeface="Arial"/>
                          <a:cs typeface="Arial"/>
                        </a:rPr>
                        <a:t>r</a:t>
                      </a:r>
                      <a:r>
                        <a:rPr sz="800" spc="-10" dirty="0">
                          <a:latin typeface="Arial"/>
                          <a:cs typeface="Arial"/>
                        </a:rPr>
                        <a:t>oa</a:t>
                      </a:r>
                      <a:r>
                        <a:rPr sz="800" spc="10" dirty="0">
                          <a:latin typeface="Arial"/>
                          <a:cs typeface="Arial"/>
                        </a:rPr>
                        <a:t>c</a:t>
                      </a:r>
                      <a:r>
                        <a:rPr sz="800" dirty="0">
                          <a:latin typeface="Arial"/>
                          <a:cs typeface="Arial"/>
                        </a:rPr>
                        <a:t>h</a:t>
                      </a:r>
                      <a:endParaRPr sz="800">
                        <a:latin typeface="Arial"/>
                        <a:cs typeface="Arial"/>
                      </a:endParaRPr>
                    </a:p>
                    <a:p>
                      <a:pPr marL="294640" marR="57785" indent="-228600" algn="just">
                        <a:lnSpc>
                          <a:spcPct val="93300"/>
                        </a:lnSpc>
                        <a:spcBef>
                          <a:spcPts val="65"/>
                        </a:spcBef>
                        <a:buFont typeface="Symbol"/>
                        <a:buChar char=""/>
                        <a:tabLst>
                          <a:tab pos="295275" algn="l"/>
                        </a:tabLst>
                      </a:pPr>
                      <a:r>
                        <a:rPr sz="800" spc="25" dirty="0">
                          <a:latin typeface="Arial"/>
                          <a:cs typeface="Arial"/>
                        </a:rPr>
                        <a:t>C</a:t>
                      </a:r>
                      <a:r>
                        <a:rPr sz="800" spc="-35" dirty="0">
                          <a:latin typeface="Arial"/>
                          <a:cs typeface="Arial"/>
                        </a:rPr>
                        <a:t>o</a:t>
                      </a:r>
                      <a:r>
                        <a:rPr sz="800" spc="-10" dirty="0">
                          <a:latin typeface="Arial"/>
                          <a:cs typeface="Arial"/>
                        </a:rPr>
                        <a:t>n</a:t>
                      </a:r>
                      <a:r>
                        <a:rPr sz="800" spc="15" dirty="0">
                          <a:latin typeface="Arial"/>
                          <a:cs typeface="Arial"/>
                        </a:rPr>
                        <a:t>t</a:t>
                      </a:r>
                      <a:r>
                        <a:rPr sz="800" spc="-10" dirty="0">
                          <a:latin typeface="Arial"/>
                          <a:cs typeface="Arial"/>
                        </a:rPr>
                        <a:t>e</a:t>
                      </a:r>
                      <a:r>
                        <a:rPr sz="800" spc="15" dirty="0">
                          <a:latin typeface="Arial"/>
                          <a:cs typeface="Arial"/>
                        </a:rPr>
                        <a:t>n</a:t>
                      </a:r>
                      <a:r>
                        <a:rPr sz="800" spc="-5" dirty="0">
                          <a:latin typeface="Arial"/>
                          <a:cs typeface="Arial"/>
                        </a:rPr>
                        <a:t>t</a:t>
                      </a:r>
                      <a:r>
                        <a:rPr sz="800" dirty="0">
                          <a:latin typeface="Arial"/>
                          <a:cs typeface="Arial"/>
                        </a:rPr>
                        <a:t>,   </a:t>
                      </a:r>
                      <a:r>
                        <a:rPr sz="800" spc="-10" dirty="0">
                          <a:latin typeface="Arial"/>
                          <a:cs typeface="Arial"/>
                        </a:rPr>
                        <a:t> </a:t>
                      </a:r>
                      <a:r>
                        <a:rPr sz="800" spc="35" dirty="0">
                          <a:latin typeface="Arial"/>
                          <a:cs typeface="Arial"/>
                        </a:rPr>
                        <a:t>c</a:t>
                      </a:r>
                      <a:r>
                        <a:rPr sz="800" spc="-10" dirty="0">
                          <a:latin typeface="Arial"/>
                          <a:cs typeface="Arial"/>
                        </a:rPr>
                        <a:t>on</a:t>
                      </a:r>
                      <a:r>
                        <a:rPr sz="800" spc="35" dirty="0">
                          <a:latin typeface="Arial"/>
                          <a:cs typeface="Arial"/>
                        </a:rPr>
                        <a:t>c</a:t>
                      </a:r>
                      <a:r>
                        <a:rPr sz="800" spc="-35" dirty="0">
                          <a:latin typeface="Arial"/>
                          <a:cs typeface="Arial"/>
                        </a:rPr>
                        <a:t>e</a:t>
                      </a:r>
                      <a:r>
                        <a:rPr sz="800" spc="15" dirty="0">
                          <a:latin typeface="Arial"/>
                          <a:cs typeface="Arial"/>
                        </a:rPr>
                        <a:t>p</a:t>
                      </a:r>
                      <a:r>
                        <a:rPr sz="800" spc="-5" dirty="0">
                          <a:latin typeface="Arial"/>
                          <a:cs typeface="Arial"/>
                        </a:rPr>
                        <a:t>t</a:t>
                      </a:r>
                      <a:r>
                        <a:rPr sz="800" spc="10" dirty="0">
                          <a:latin typeface="Arial"/>
                          <a:cs typeface="Arial"/>
                        </a:rPr>
                        <a:t>s</a:t>
                      </a:r>
                      <a:r>
                        <a:rPr sz="800" dirty="0">
                          <a:latin typeface="Arial"/>
                          <a:cs typeface="Arial"/>
                        </a:rPr>
                        <a:t>,   </a:t>
                      </a:r>
                      <a:r>
                        <a:rPr sz="800" spc="-10" dirty="0">
                          <a:latin typeface="Arial"/>
                          <a:cs typeface="Arial"/>
                        </a:rPr>
                        <a:t> </a:t>
                      </a:r>
                      <a:r>
                        <a:rPr sz="800" spc="-5" dirty="0">
                          <a:latin typeface="Arial"/>
                          <a:cs typeface="Arial"/>
                        </a:rPr>
                        <a:t>t</a:t>
                      </a:r>
                      <a:r>
                        <a:rPr sz="800" spc="15" dirty="0">
                          <a:latin typeface="Arial"/>
                          <a:cs typeface="Arial"/>
                        </a:rPr>
                        <a:t>h</a:t>
                      </a:r>
                      <a:r>
                        <a:rPr sz="800" spc="-10" dirty="0">
                          <a:latin typeface="Arial"/>
                          <a:cs typeface="Arial"/>
                        </a:rPr>
                        <a:t>e</a:t>
                      </a:r>
                      <a:r>
                        <a:rPr sz="800" spc="10" dirty="0">
                          <a:latin typeface="Arial"/>
                          <a:cs typeface="Arial"/>
                        </a:rPr>
                        <a:t>m</a:t>
                      </a:r>
                      <a:r>
                        <a:rPr sz="800" spc="-10" dirty="0">
                          <a:latin typeface="Arial"/>
                          <a:cs typeface="Arial"/>
                        </a:rPr>
                        <a:t>e</a:t>
                      </a:r>
                      <a:r>
                        <a:rPr sz="800" spc="10" dirty="0">
                          <a:latin typeface="Arial"/>
                          <a:cs typeface="Arial"/>
                        </a:rPr>
                        <a:t>s</a:t>
                      </a:r>
                      <a:r>
                        <a:rPr sz="800" dirty="0">
                          <a:latin typeface="Arial"/>
                          <a:cs typeface="Arial"/>
                        </a:rPr>
                        <a:t>, </a:t>
                      </a:r>
                      <a:r>
                        <a:rPr sz="800" spc="-10" dirty="0">
                          <a:latin typeface="Arial"/>
                          <a:cs typeface="Arial"/>
                        </a:rPr>
                        <a:t>a</a:t>
                      </a:r>
                      <a:r>
                        <a:rPr sz="800" spc="15" dirty="0">
                          <a:latin typeface="Arial"/>
                          <a:cs typeface="Arial"/>
                        </a:rPr>
                        <a:t>n</a:t>
                      </a:r>
                      <a:r>
                        <a:rPr sz="800" dirty="0">
                          <a:latin typeface="Arial"/>
                          <a:cs typeface="Arial"/>
                        </a:rPr>
                        <a:t>d</a:t>
                      </a:r>
                      <a:r>
                        <a:rPr sz="800" spc="80" dirty="0">
                          <a:latin typeface="Arial"/>
                          <a:cs typeface="Arial"/>
                        </a:rPr>
                        <a:t> </a:t>
                      </a:r>
                      <a:r>
                        <a:rPr sz="800" spc="15" dirty="0">
                          <a:latin typeface="Arial"/>
                          <a:cs typeface="Arial"/>
                        </a:rPr>
                        <a:t>p</a:t>
                      </a:r>
                      <a:r>
                        <a:rPr sz="800" spc="-35" dirty="0">
                          <a:latin typeface="Arial"/>
                          <a:cs typeface="Arial"/>
                        </a:rPr>
                        <a:t>e</a:t>
                      </a:r>
                      <a:r>
                        <a:rPr sz="800" dirty="0">
                          <a:latin typeface="Arial"/>
                          <a:cs typeface="Arial"/>
                        </a:rPr>
                        <a:t>r</a:t>
                      </a:r>
                      <a:r>
                        <a:rPr sz="800" spc="10" dirty="0">
                          <a:latin typeface="Arial"/>
                          <a:cs typeface="Arial"/>
                        </a:rPr>
                        <a:t>s</a:t>
                      </a:r>
                      <a:r>
                        <a:rPr sz="800" spc="15" dirty="0">
                          <a:latin typeface="Arial"/>
                          <a:cs typeface="Arial"/>
                        </a:rPr>
                        <a:t>p</a:t>
                      </a:r>
                      <a:r>
                        <a:rPr sz="800" spc="-10" dirty="0">
                          <a:latin typeface="Arial"/>
                          <a:cs typeface="Arial"/>
                        </a:rPr>
                        <a:t>e</a:t>
                      </a:r>
                      <a:r>
                        <a:rPr sz="800" spc="10" dirty="0">
                          <a:latin typeface="Arial"/>
                          <a:cs typeface="Arial"/>
                        </a:rPr>
                        <a:t>c</a:t>
                      </a:r>
                      <a:r>
                        <a:rPr sz="800" spc="-5" dirty="0">
                          <a:latin typeface="Arial"/>
                          <a:cs typeface="Arial"/>
                        </a:rPr>
                        <a:t>t</a:t>
                      </a:r>
                      <a:r>
                        <a:rPr sz="800" spc="15" dirty="0">
                          <a:latin typeface="Arial"/>
                          <a:cs typeface="Arial"/>
                        </a:rPr>
                        <a:t>i</a:t>
                      </a:r>
                      <a:r>
                        <a:rPr sz="800" spc="-15" dirty="0">
                          <a:latin typeface="Arial"/>
                          <a:cs typeface="Arial"/>
                        </a:rPr>
                        <a:t>v</a:t>
                      </a:r>
                      <a:r>
                        <a:rPr sz="800" spc="-10" dirty="0">
                          <a:latin typeface="Arial"/>
                          <a:cs typeface="Arial"/>
                        </a:rPr>
                        <a:t>e</a:t>
                      </a:r>
                      <a:r>
                        <a:rPr sz="800" dirty="0">
                          <a:latin typeface="Arial"/>
                          <a:cs typeface="Arial"/>
                        </a:rPr>
                        <a:t>s </a:t>
                      </a:r>
                      <a:r>
                        <a:rPr sz="800" spc="-100" dirty="0">
                          <a:latin typeface="Arial"/>
                          <a:cs typeface="Arial"/>
                        </a:rPr>
                        <a:t> </a:t>
                      </a:r>
                      <a:r>
                        <a:rPr sz="800" spc="-35" dirty="0">
                          <a:latin typeface="Arial"/>
                          <a:cs typeface="Arial"/>
                        </a:rPr>
                        <a:t>a</a:t>
                      </a:r>
                      <a:r>
                        <a:rPr sz="800" spc="20" dirty="0">
                          <a:latin typeface="Arial"/>
                          <a:cs typeface="Arial"/>
                        </a:rPr>
                        <a:t>r</a:t>
                      </a:r>
                      <a:r>
                        <a:rPr sz="800" dirty="0">
                          <a:latin typeface="Arial"/>
                          <a:cs typeface="Arial"/>
                        </a:rPr>
                        <a:t>e</a:t>
                      </a:r>
                      <a:r>
                        <a:rPr sz="800" spc="80" dirty="0">
                          <a:latin typeface="Arial"/>
                          <a:cs typeface="Arial"/>
                        </a:rPr>
                        <a:t> </a:t>
                      </a:r>
                      <a:r>
                        <a:rPr sz="800" spc="-10" dirty="0">
                          <a:latin typeface="Arial"/>
                          <a:cs typeface="Arial"/>
                        </a:rPr>
                        <a:t>a</a:t>
                      </a:r>
                      <a:r>
                        <a:rPr sz="800" spc="15" dirty="0">
                          <a:latin typeface="Arial"/>
                          <a:cs typeface="Arial"/>
                        </a:rPr>
                        <a:t>dd</a:t>
                      </a:r>
                      <a:r>
                        <a:rPr sz="800" spc="-10" dirty="0">
                          <a:latin typeface="Arial"/>
                          <a:cs typeface="Arial"/>
                        </a:rPr>
                        <a:t>e</a:t>
                      </a:r>
                      <a:r>
                        <a:rPr sz="800" dirty="0">
                          <a:latin typeface="Arial"/>
                          <a:cs typeface="Arial"/>
                        </a:rPr>
                        <a:t>d</a:t>
                      </a:r>
                      <a:r>
                        <a:rPr sz="800" spc="80" dirty="0">
                          <a:latin typeface="Arial"/>
                          <a:cs typeface="Arial"/>
                        </a:rPr>
                        <a:t> </a:t>
                      </a:r>
                      <a:r>
                        <a:rPr sz="800" spc="15" dirty="0">
                          <a:latin typeface="Arial"/>
                          <a:cs typeface="Arial"/>
                        </a:rPr>
                        <a:t>t</a:t>
                      </a:r>
                      <a:r>
                        <a:rPr sz="800" dirty="0">
                          <a:latin typeface="Arial"/>
                          <a:cs typeface="Arial"/>
                        </a:rPr>
                        <a:t>o </a:t>
                      </a:r>
                      <a:r>
                        <a:rPr sz="800" spc="-5" dirty="0">
                          <a:latin typeface="Arial"/>
                          <a:cs typeface="Arial"/>
                        </a:rPr>
                        <a:t>t</a:t>
                      </a:r>
                      <a:r>
                        <a:rPr sz="800" spc="15" dirty="0">
                          <a:latin typeface="Arial"/>
                          <a:cs typeface="Arial"/>
                        </a:rPr>
                        <a:t>h</a:t>
                      </a:r>
                      <a:r>
                        <a:rPr sz="800" dirty="0">
                          <a:latin typeface="Arial"/>
                          <a:cs typeface="Arial"/>
                        </a:rPr>
                        <a:t>e       </a:t>
                      </a:r>
                      <a:r>
                        <a:rPr sz="800" spc="60" dirty="0">
                          <a:latin typeface="Arial"/>
                          <a:cs typeface="Arial"/>
                        </a:rPr>
                        <a:t> </a:t>
                      </a:r>
                      <a:r>
                        <a:rPr sz="800" spc="10" dirty="0">
                          <a:latin typeface="Arial"/>
                          <a:cs typeface="Arial"/>
                        </a:rPr>
                        <a:t>c</a:t>
                      </a:r>
                      <a:r>
                        <a:rPr sz="800" spc="-10" dirty="0">
                          <a:latin typeface="Arial"/>
                          <a:cs typeface="Arial"/>
                        </a:rPr>
                        <a:t>u</a:t>
                      </a:r>
                      <a:r>
                        <a:rPr sz="800" spc="20" dirty="0">
                          <a:latin typeface="Arial"/>
                          <a:cs typeface="Arial"/>
                        </a:rPr>
                        <a:t>r</a:t>
                      </a:r>
                      <a:r>
                        <a:rPr sz="800" dirty="0">
                          <a:latin typeface="Arial"/>
                          <a:cs typeface="Arial"/>
                        </a:rPr>
                        <a:t>r</a:t>
                      </a:r>
                      <a:r>
                        <a:rPr sz="800" spc="-10" dirty="0">
                          <a:latin typeface="Arial"/>
                          <a:cs typeface="Arial"/>
                        </a:rPr>
                        <a:t>i</a:t>
                      </a:r>
                      <a:r>
                        <a:rPr sz="800" spc="10" dirty="0">
                          <a:latin typeface="Arial"/>
                          <a:cs typeface="Arial"/>
                        </a:rPr>
                        <a:t>c</a:t>
                      </a:r>
                      <a:r>
                        <a:rPr sz="800" spc="15" dirty="0">
                          <a:latin typeface="Arial"/>
                          <a:cs typeface="Arial"/>
                        </a:rPr>
                        <a:t>u</a:t>
                      </a:r>
                      <a:r>
                        <a:rPr sz="800" spc="-10" dirty="0">
                          <a:latin typeface="Arial"/>
                          <a:cs typeface="Arial"/>
                        </a:rPr>
                        <a:t>l</a:t>
                      </a:r>
                      <a:r>
                        <a:rPr sz="800" spc="15" dirty="0">
                          <a:latin typeface="Arial"/>
                          <a:cs typeface="Arial"/>
                        </a:rPr>
                        <a:t>u</a:t>
                      </a:r>
                      <a:r>
                        <a:rPr sz="800" dirty="0">
                          <a:latin typeface="Arial"/>
                          <a:cs typeface="Arial"/>
                        </a:rPr>
                        <a:t>m       </a:t>
                      </a:r>
                      <a:r>
                        <a:rPr sz="800" spc="105" dirty="0">
                          <a:latin typeface="Arial"/>
                          <a:cs typeface="Arial"/>
                        </a:rPr>
                        <a:t> </a:t>
                      </a:r>
                      <a:r>
                        <a:rPr sz="800" spc="-20" dirty="0">
                          <a:latin typeface="Arial"/>
                          <a:cs typeface="Arial"/>
                        </a:rPr>
                        <a:t>w</a:t>
                      </a:r>
                      <a:r>
                        <a:rPr sz="800" spc="-10" dirty="0">
                          <a:latin typeface="Arial"/>
                          <a:cs typeface="Arial"/>
                        </a:rPr>
                        <a:t>i</a:t>
                      </a:r>
                      <a:r>
                        <a:rPr sz="800" spc="15" dirty="0">
                          <a:latin typeface="Arial"/>
                          <a:cs typeface="Arial"/>
                        </a:rPr>
                        <a:t>th</a:t>
                      </a:r>
                      <a:r>
                        <a:rPr sz="800" spc="-10" dirty="0">
                          <a:latin typeface="Arial"/>
                          <a:cs typeface="Arial"/>
                        </a:rPr>
                        <a:t>ou</a:t>
                      </a:r>
                      <a:r>
                        <a:rPr sz="800" dirty="0">
                          <a:latin typeface="Arial"/>
                          <a:cs typeface="Arial"/>
                        </a:rPr>
                        <a:t>t </a:t>
                      </a:r>
                      <a:r>
                        <a:rPr sz="800" spc="10" dirty="0">
                          <a:latin typeface="Arial"/>
                          <a:cs typeface="Arial"/>
                        </a:rPr>
                        <a:t>c</a:t>
                      </a:r>
                      <a:r>
                        <a:rPr sz="800" spc="15" dirty="0">
                          <a:latin typeface="Arial"/>
                          <a:cs typeface="Arial"/>
                        </a:rPr>
                        <a:t>h</a:t>
                      </a:r>
                      <a:r>
                        <a:rPr sz="800" spc="-35" dirty="0">
                          <a:latin typeface="Arial"/>
                          <a:cs typeface="Arial"/>
                        </a:rPr>
                        <a:t>a</a:t>
                      </a:r>
                      <a:r>
                        <a:rPr sz="800" spc="15" dirty="0">
                          <a:latin typeface="Arial"/>
                          <a:cs typeface="Arial"/>
                        </a:rPr>
                        <a:t>n</a:t>
                      </a:r>
                      <a:r>
                        <a:rPr sz="800" spc="-10" dirty="0">
                          <a:latin typeface="Arial"/>
                          <a:cs typeface="Arial"/>
                        </a:rPr>
                        <a:t>g</a:t>
                      </a:r>
                      <a:r>
                        <a:rPr sz="800" spc="15" dirty="0">
                          <a:latin typeface="Arial"/>
                          <a:cs typeface="Arial"/>
                        </a:rPr>
                        <a:t>i</a:t>
                      </a:r>
                      <a:r>
                        <a:rPr sz="800" spc="-10" dirty="0">
                          <a:latin typeface="Arial"/>
                          <a:cs typeface="Arial"/>
                        </a:rPr>
                        <a:t>n</a:t>
                      </a:r>
                      <a:r>
                        <a:rPr sz="800" dirty="0">
                          <a:latin typeface="Arial"/>
                          <a:cs typeface="Arial"/>
                        </a:rPr>
                        <a:t>g</a:t>
                      </a:r>
                      <a:r>
                        <a:rPr sz="800" spc="5" dirty="0">
                          <a:latin typeface="Arial"/>
                          <a:cs typeface="Arial"/>
                        </a:rPr>
                        <a:t> </a:t>
                      </a:r>
                      <a:r>
                        <a:rPr sz="800" spc="-10" dirty="0">
                          <a:latin typeface="Arial"/>
                          <a:cs typeface="Arial"/>
                        </a:rPr>
                        <a:t>i</a:t>
                      </a:r>
                      <a:r>
                        <a:rPr sz="800" spc="-5" dirty="0">
                          <a:latin typeface="Arial"/>
                          <a:cs typeface="Arial"/>
                        </a:rPr>
                        <a:t>t</a:t>
                      </a:r>
                      <a:r>
                        <a:rPr sz="800" dirty="0">
                          <a:latin typeface="Arial"/>
                          <a:cs typeface="Arial"/>
                        </a:rPr>
                        <a:t>s</a:t>
                      </a:r>
                      <a:r>
                        <a:rPr sz="800" spc="5" dirty="0">
                          <a:latin typeface="Arial"/>
                          <a:cs typeface="Arial"/>
                        </a:rPr>
                        <a:t> </a:t>
                      </a:r>
                      <a:r>
                        <a:rPr sz="800" spc="10" dirty="0">
                          <a:latin typeface="Arial"/>
                          <a:cs typeface="Arial"/>
                        </a:rPr>
                        <a:t>s</a:t>
                      </a:r>
                      <a:r>
                        <a:rPr sz="800" spc="-5" dirty="0">
                          <a:latin typeface="Arial"/>
                          <a:cs typeface="Arial"/>
                        </a:rPr>
                        <a:t>t</a:t>
                      </a:r>
                      <a:r>
                        <a:rPr sz="800" spc="20" dirty="0">
                          <a:latin typeface="Arial"/>
                          <a:cs typeface="Arial"/>
                        </a:rPr>
                        <a:t>r</a:t>
                      </a:r>
                      <a:r>
                        <a:rPr sz="800" spc="-10" dirty="0">
                          <a:latin typeface="Arial"/>
                          <a:cs typeface="Arial"/>
                        </a:rPr>
                        <a:t>u</a:t>
                      </a:r>
                      <a:r>
                        <a:rPr sz="800" spc="10" dirty="0">
                          <a:latin typeface="Arial"/>
                          <a:cs typeface="Arial"/>
                        </a:rPr>
                        <a:t>c</a:t>
                      </a:r>
                      <a:r>
                        <a:rPr sz="800" spc="-5" dirty="0">
                          <a:latin typeface="Arial"/>
                          <a:cs typeface="Arial"/>
                        </a:rPr>
                        <a:t>t</a:t>
                      </a:r>
                      <a:r>
                        <a:rPr sz="800" spc="-10" dirty="0">
                          <a:latin typeface="Arial"/>
                          <a:cs typeface="Arial"/>
                        </a:rPr>
                        <a:t>u</a:t>
                      </a:r>
                      <a:r>
                        <a:rPr sz="800" spc="20" dirty="0">
                          <a:latin typeface="Arial"/>
                          <a:cs typeface="Arial"/>
                        </a:rPr>
                        <a:t>r</a:t>
                      </a:r>
                      <a:r>
                        <a:rPr sz="800" spc="-10" dirty="0">
                          <a:latin typeface="Arial"/>
                          <a:cs typeface="Arial"/>
                        </a:rPr>
                        <a:t>e.</a:t>
                      </a:r>
                      <a:endParaRPr sz="800">
                        <a:latin typeface="Arial"/>
                        <a:cs typeface="Arial"/>
                      </a:endParaRPr>
                    </a:p>
                  </a:txBody>
                  <a:tcPr marL="0" marR="0" marT="0" marB="0">
                    <a:lnL w="7366">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c>
                  <a:txBody>
                    <a:bodyPr/>
                    <a:lstStyle/>
                    <a:p>
                      <a:pPr marL="292100" indent="-229235">
                        <a:lnSpc>
                          <a:spcPct val="100000"/>
                        </a:lnSpc>
                        <a:buFont typeface="Symbol"/>
                        <a:buChar char=""/>
                        <a:tabLst>
                          <a:tab pos="292100" algn="l"/>
                        </a:tabLst>
                      </a:pPr>
                      <a:r>
                        <a:rPr sz="800" spc="15" dirty="0">
                          <a:latin typeface="Arial"/>
                          <a:cs typeface="Arial"/>
                        </a:rPr>
                        <a:t>T</a:t>
                      </a:r>
                      <a:r>
                        <a:rPr sz="800" spc="-10" dirty="0">
                          <a:latin typeface="Arial"/>
                          <a:cs typeface="Arial"/>
                        </a:rPr>
                        <a:t>h</a:t>
                      </a:r>
                      <a:r>
                        <a:rPr sz="800" dirty="0">
                          <a:latin typeface="Arial"/>
                          <a:cs typeface="Arial"/>
                        </a:rPr>
                        <a:t>e</a:t>
                      </a:r>
                      <a:r>
                        <a:rPr sz="800" spc="-15" dirty="0">
                          <a:latin typeface="Arial"/>
                          <a:cs typeface="Arial"/>
                        </a:rPr>
                        <a:t> </a:t>
                      </a:r>
                      <a:r>
                        <a:rPr sz="800" spc="25" dirty="0">
                          <a:latin typeface="Arial"/>
                          <a:cs typeface="Arial"/>
                        </a:rPr>
                        <a:t>C</a:t>
                      </a:r>
                      <a:r>
                        <a:rPr sz="800" spc="-10" dirty="0">
                          <a:latin typeface="Arial"/>
                          <a:cs typeface="Arial"/>
                        </a:rPr>
                        <a:t>on</a:t>
                      </a:r>
                      <a:r>
                        <a:rPr sz="800" spc="-5" dirty="0">
                          <a:latin typeface="Arial"/>
                          <a:cs typeface="Arial"/>
                        </a:rPr>
                        <a:t>t</a:t>
                      </a:r>
                      <a:r>
                        <a:rPr sz="800" spc="20" dirty="0">
                          <a:latin typeface="Arial"/>
                          <a:cs typeface="Arial"/>
                        </a:rPr>
                        <a:t>r</a:t>
                      </a:r>
                      <a:r>
                        <a:rPr sz="800" spc="-10" dirty="0">
                          <a:latin typeface="Arial"/>
                          <a:cs typeface="Arial"/>
                        </a:rPr>
                        <a:t>i</a:t>
                      </a:r>
                      <a:r>
                        <a:rPr sz="800" spc="15" dirty="0">
                          <a:latin typeface="Arial"/>
                          <a:cs typeface="Arial"/>
                        </a:rPr>
                        <a:t>b</a:t>
                      </a:r>
                      <a:r>
                        <a:rPr sz="800" spc="-10" dirty="0">
                          <a:latin typeface="Arial"/>
                          <a:cs typeface="Arial"/>
                        </a:rPr>
                        <a:t>u</a:t>
                      </a:r>
                      <a:r>
                        <a:rPr sz="800" spc="-5" dirty="0">
                          <a:latin typeface="Arial"/>
                          <a:cs typeface="Arial"/>
                        </a:rPr>
                        <a:t>t</a:t>
                      </a:r>
                      <a:r>
                        <a:rPr sz="800" spc="15" dirty="0">
                          <a:latin typeface="Arial"/>
                          <a:cs typeface="Arial"/>
                        </a:rPr>
                        <a:t>i</a:t>
                      </a:r>
                      <a:r>
                        <a:rPr sz="800" spc="-10" dirty="0">
                          <a:latin typeface="Arial"/>
                          <a:cs typeface="Arial"/>
                        </a:rPr>
                        <a:t>on</a:t>
                      </a:r>
                      <a:r>
                        <a:rPr sz="800" dirty="0">
                          <a:latin typeface="Arial"/>
                          <a:cs typeface="Arial"/>
                        </a:rPr>
                        <a:t>s</a:t>
                      </a:r>
                      <a:r>
                        <a:rPr sz="800" spc="25" dirty="0">
                          <a:latin typeface="Arial"/>
                          <a:cs typeface="Arial"/>
                        </a:rPr>
                        <a:t> </a:t>
                      </a:r>
                      <a:r>
                        <a:rPr sz="800" dirty="0">
                          <a:latin typeface="Arial"/>
                          <a:cs typeface="Arial"/>
                        </a:rPr>
                        <a:t>A</a:t>
                      </a:r>
                      <a:r>
                        <a:rPr sz="800" spc="15" dirty="0">
                          <a:latin typeface="Arial"/>
                          <a:cs typeface="Arial"/>
                        </a:rPr>
                        <a:t>p</a:t>
                      </a:r>
                      <a:r>
                        <a:rPr sz="800" spc="-10" dirty="0">
                          <a:latin typeface="Arial"/>
                          <a:cs typeface="Arial"/>
                        </a:rPr>
                        <a:t>p</a:t>
                      </a:r>
                      <a:r>
                        <a:rPr sz="800" spc="20" dirty="0">
                          <a:latin typeface="Arial"/>
                          <a:cs typeface="Arial"/>
                        </a:rPr>
                        <a:t>r</a:t>
                      </a:r>
                      <a:r>
                        <a:rPr sz="800" spc="-10" dirty="0">
                          <a:latin typeface="Arial"/>
                          <a:cs typeface="Arial"/>
                        </a:rPr>
                        <a:t>o</a:t>
                      </a:r>
                      <a:r>
                        <a:rPr sz="800" spc="-35" dirty="0">
                          <a:latin typeface="Arial"/>
                          <a:cs typeface="Arial"/>
                        </a:rPr>
                        <a:t>a</a:t>
                      </a:r>
                      <a:r>
                        <a:rPr sz="800" spc="35" dirty="0">
                          <a:latin typeface="Arial"/>
                          <a:cs typeface="Arial"/>
                        </a:rPr>
                        <a:t>c</a:t>
                      </a:r>
                      <a:r>
                        <a:rPr sz="800" dirty="0">
                          <a:latin typeface="Arial"/>
                          <a:cs typeface="Arial"/>
                        </a:rPr>
                        <a:t>h</a:t>
                      </a:r>
                      <a:endParaRPr sz="800">
                        <a:latin typeface="Arial"/>
                        <a:cs typeface="Arial"/>
                      </a:endParaRPr>
                    </a:p>
                    <a:p>
                      <a:pPr marL="292100" marR="60960" indent="-229235">
                        <a:lnSpc>
                          <a:spcPts val="890"/>
                        </a:lnSpc>
                        <a:spcBef>
                          <a:spcPts val="85"/>
                        </a:spcBef>
                        <a:buFont typeface="Symbol"/>
                        <a:buChar char=""/>
                        <a:tabLst>
                          <a:tab pos="292100" algn="l"/>
                        </a:tabLst>
                      </a:pPr>
                      <a:r>
                        <a:rPr sz="800" spc="15" dirty="0">
                          <a:latin typeface="Arial"/>
                          <a:cs typeface="Arial"/>
                        </a:rPr>
                        <a:t>F</a:t>
                      </a:r>
                      <a:r>
                        <a:rPr sz="800" spc="-35" dirty="0">
                          <a:latin typeface="Arial"/>
                          <a:cs typeface="Arial"/>
                        </a:rPr>
                        <a:t>o</a:t>
                      </a:r>
                      <a:r>
                        <a:rPr sz="800" spc="10" dirty="0">
                          <a:latin typeface="Arial"/>
                          <a:cs typeface="Arial"/>
                        </a:rPr>
                        <a:t>c</a:t>
                      </a:r>
                      <a:r>
                        <a:rPr sz="800" spc="-10" dirty="0">
                          <a:latin typeface="Arial"/>
                          <a:cs typeface="Arial"/>
                        </a:rPr>
                        <a:t>u</a:t>
                      </a:r>
                      <a:r>
                        <a:rPr sz="800" spc="35" dirty="0">
                          <a:latin typeface="Arial"/>
                          <a:cs typeface="Arial"/>
                        </a:rPr>
                        <a:t>s</a:t>
                      </a:r>
                      <a:r>
                        <a:rPr sz="800" spc="-35" dirty="0">
                          <a:latin typeface="Arial"/>
                          <a:cs typeface="Arial"/>
                        </a:rPr>
                        <a:t>e</a:t>
                      </a:r>
                      <a:r>
                        <a:rPr sz="800" dirty="0">
                          <a:latin typeface="Arial"/>
                          <a:cs typeface="Arial"/>
                        </a:rPr>
                        <a:t>s </a:t>
                      </a:r>
                      <a:r>
                        <a:rPr sz="800" spc="20" dirty="0">
                          <a:latin typeface="Arial"/>
                          <a:cs typeface="Arial"/>
                        </a:rPr>
                        <a:t> </a:t>
                      </a:r>
                      <a:r>
                        <a:rPr sz="800" spc="-10" dirty="0">
                          <a:latin typeface="Arial"/>
                          <a:cs typeface="Arial"/>
                        </a:rPr>
                        <a:t>o</a:t>
                      </a:r>
                      <a:r>
                        <a:rPr sz="800" dirty="0">
                          <a:latin typeface="Arial"/>
                          <a:cs typeface="Arial"/>
                        </a:rPr>
                        <a:t>n </a:t>
                      </a:r>
                      <a:r>
                        <a:rPr sz="800" spc="25" dirty="0">
                          <a:latin typeface="Arial"/>
                          <a:cs typeface="Arial"/>
                        </a:rPr>
                        <a:t> </a:t>
                      </a:r>
                      <a:r>
                        <a:rPr sz="800" spc="15" dirty="0">
                          <a:latin typeface="Arial"/>
                          <a:cs typeface="Arial"/>
                        </a:rPr>
                        <a:t>h</a:t>
                      </a:r>
                      <a:r>
                        <a:rPr sz="800" spc="-35" dirty="0">
                          <a:latin typeface="Arial"/>
                          <a:cs typeface="Arial"/>
                        </a:rPr>
                        <a:t>e</a:t>
                      </a:r>
                      <a:r>
                        <a:rPr sz="800" spc="20" dirty="0">
                          <a:latin typeface="Arial"/>
                          <a:cs typeface="Arial"/>
                        </a:rPr>
                        <a:t>r</a:t>
                      </a:r>
                      <a:r>
                        <a:rPr sz="800" spc="-10" dirty="0">
                          <a:latin typeface="Arial"/>
                          <a:cs typeface="Arial"/>
                        </a:rPr>
                        <a:t>oe</a:t>
                      </a:r>
                      <a:r>
                        <a:rPr sz="800" spc="10" dirty="0">
                          <a:latin typeface="Arial"/>
                          <a:cs typeface="Arial"/>
                        </a:rPr>
                        <a:t>s</a:t>
                      </a:r>
                      <a:r>
                        <a:rPr sz="800" dirty="0">
                          <a:latin typeface="Arial"/>
                          <a:cs typeface="Arial"/>
                        </a:rPr>
                        <a:t>, </a:t>
                      </a:r>
                      <a:r>
                        <a:rPr sz="800" spc="5" dirty="0">
                          <a:latin typeface="Arial"/>
                          <a:cs typeface="Arial"/>
                        </a:rPr>
                        <a:t> </a:t>
                      </a:r>
                      <a:r>
                        <a:rPr sz="800" spc="15" dirty="0">
                          <a:latin typeface="Arial"/>
                          <a:cs typeface="Arial"/>
                        </a:rPr>
                        <a:t>h</a:t>
                      </a:r>
                      <a:r>
                        <a:rPr sz="800" spc="-10" dirty="0">
                          <a:latin typeface="Arial"/>
                          <a:cs typeface="Arial"/>
                        </a:rPr>
                        <a:t>o</a:t>
                      </a:r>
                      <a:r>
                        <a:rPr sz="800" spc="15" dirty="0">
                          <a:latin typeface="Arial"/>
                          <a:cs typeface="Arial"/>
                        </a:rPr>
                        <a:t>l</a:t>
                      </a:r>
                      <a:r>
                        <a:rPr sz="800" spc="-10" dirty="0">
                          <a:latin typeface="Arial"/>
                          <a:cs typeface="Arial"/>
                        </a:rPr>
                        <a:t>i</a:t>
                      </a:r>
                      <a:r>
                        <a:rPr sz="800" spc="15" dirty="0">
                          <a:latin typeface="Arial"/>
                          <a:cs typeface="Arial"/>
                        </a:rPr>
                        <a:t>d</a:t>
                      </a:r>
                      <a:r>
                        <a:rPr sz="800" spc="-10" dirty="0">
                          <a:latin typeface="Arial"/>
                          <a:cs typeface="Arial"/>
                        </a:rPr>
                        <a:t>a</a:t>
                      </a:r>
                      <a:r>
                        <a:rPr sz="800" spc="-15" dirty="0">
                          <a:latin typeface="Arial"/>
                          <a:cs typeface="Arial"/>
                        </a:rPr>
                        <a:t>y</a:t>
                      </a:r>
                      <a:r>
                        <a:rPr sz="800" spc="10" dirty="0">
                          <a:latin typeface="Arial"/>
                          <a:cs typeface="Arial"/>
                        </a:rPr>
                        <a:t>s</a:t>
                      </a:r>
                      <a:r>
                        <a:rPr sz="800" dirty="0">
                          <a:latin typeface="Arial"/>
                          <a:cs typeface="Arial"/>
                        </a:rPr>
                        <a:t>, </a:t>
                      </a:r>
                      <a:r>
                        <a:rPr sz="800" spc="-10" dirty="0">
                          <a:latin typeface="Arial"/>
                          <a:cs typeface="Arial"/>
                        </a:rPr>
                        <a:t>a</a:t>
                      </a:r>
                      <a:r>
                        <a:rPr sz="800" spc="15" dirty="0">
                          <a:latin typeface="Arial"/>
                          <a:cs typeface="Arial"/>
                        </a:rPr>
                        <a:t>n</a:t>
                      </a:r>
                      <a:r>
                        <a:rPr sz="800" dirty="0">
                          <a:latin typeface="Arial"/>
                          <a:cs typeface="Arial"/>
                        </a:rPr>
                        <a:t>d</a:t>
                      </a:r>
                      <a:r>
                        <a:rPr sz="800" spc="-15" dirty="0">
                          <a:latin typeface="Arial"/>
                          <a:cs typeface="Arial"/>
                        </a:rPr>
                        <a:t> </a:t>
                      </a:r>
                      <a:r>
                        <a:rPr sz="800" spc="15" dirty="0">
                          <a:latin typeface="Arial"/>
                          <a:cs typeface="Arial"/>
                        </a:rPr>
                        <a:t>d</a:t>
                      </a:r>
                      <a:r>
                        <a:rPr sz="800" spc="-10" dirty="0">
                          <a:latin typeface="Arial"/>
                          <a:cs typeface="Arial"/>
                        </a:rPr>
                        <a:t>i</a:t>
                      </a:r>
                      <a:r>
                        <a:rPr sz="800" spc="10" dirty="0">
                          <a:latin typeface="Arial"/>
                          <a:cs typeface="Arial"/>
                        </a:rPr>
                        <a:t>sc</a:t>
                      </a:r>
                      <a:r>
                        <a:rPr sz="800" spc="20" dirty="0">
                          <a:latin typeface="Arial"/>
                          <a:cs typeface="Arial"/>
                        </a:rPr>
                        <a:t>r</a:t>
                      </a:r>
                      <a:r>
                        <a:rPr sz="800" spc="-35" dirty="0">
                          <a:latin typeface="Arial"/>
                          <a:cs typeface="Arial"/>
                        </a:rPr>
                        <a:t>e</a:t>
                      </a:r>
                      <a:r>
                        <a:rPr sz="800" spc="15" dirty="0">
                          <a:latin typeface="Arial"/>
                          <a:cs typeface="Arial"/>
                        </a:rPr>
                        <a:t>t</a:t>
                      </a:r>
                      <a:r>
                        <a:rPr sz="800" dirty="0">
                          <a:latin typeface="Arial"/>
                          <a:cs typeface="Arial"/>
                        </a:rPr>
                        <a:t>e</a:t>
                      </a:r>
                      <a:r>
                        <a:rPr sz="800" spc="-15" dirty="0">
                          <a:latin typeface="Arial"/>
                          <a:cs typeface="Arial"/>
                        </a:rPr>
                        <a:t> </a:t>
                      </a:r>
                      <a:r>
                        <a:rPr sz="800" spc="10" dirty="0">
                          <a:latin typeface="Arial"/>
                          <a:cs typeface="Arial"/>
                        </a:rPr>
                        <a:t>c</a:t>
                      </a:r>
                      <a:r>
                        <a:rPr sz="800" spc="-10" dirty="0">
                          <a:latin typeface="Arial"/>
                          <a:cs typeface="Arial"/>
                        </a:rPr>
                        <a:t>u</a:t>
                      </a:r>
                      <a:r>
                        <a:rPr sz="800" spc="15" dirty="0">
                          <a:latin typeface="Arial"/>
                          <a:cs typeface="Arial"/>
                        </a:rPr>
                        <a:t>l</a:t>
                      </a:r>
                      <a:r>
                        <a:rPr sz="800" spc="-5" dirty="0">
                          <a:latin typeface="Arial"/>
                          <a:cs typeface="Arial"/>
                        </a:rPr>
                        <a:t>t</a:t>
                      </a:r>
                      <a:r>
                        <a:rPr sz="800" spc="-10" dirty="0">
                          <a:latin typeface="Arial"/>
                          <a:cs typeface="Arial"/>
                        </a:rPr>
                        <a:t>u</a:t>
                      </a:r>
                      <a:r>
                        <a:rPr sz="800" spc="20" dirty="0">
                          <a:latin typeface="Arial"/>
                          <a:cs typeface="Arial"/>
                        </a:rPr>
                        <a:t>r</a:t>
                      </a:r>
                      <a:r>
                        <a:rPr sz="800" spc="-10" dirty="0">
                          <a:latin typeface="Arial"/>
                          <a:cs typeface="Arial"/>
                        </a:rPr>
                        <a:t>a</a:t>
                      </a:r>
                      <a:r>
                        <a:rPr sz="800" dirty="0">
                          <a:latin typeface="Arial"/>
                          <a:cs typeface="Arial"/>
                        </a:rPr>
                        <a:t>l</a:t>
                      </a:r>
                      <a:r>
                        <a:rPr sz="800" spc="30" dirty="0">
                          <a:latin typeface="Arial"/>
                          <a:cs typeface="Arial"/>
                        </a:rPr>
                        <a:t> </a:t>
                      </a:r>
                      <a:r>
                        <a:rPr sz="800" spc="-35" dirty="0">
                          <a:latin typeface="Arial"/>
                          <a:cs typeface="Arial"/>
                        </a:rPr>
                        <a:t>e</a:t>
                      </a:r>
                      <a:r>
                        <a:rPr sz="800" spc="15" dirty="0">
                          <a:latin typeface="Arial"/>
                          <a:cs typeface="Arial"/>
                        </a:rPr>
                        <a:t>l</a:t>
                      </a:r>
                      <a:r>
                        <a:rPr sz="800" spc="-10" dirty="0">
                          <a:latin typeface="Arial"/>
                          <a:cs typeface="Arial"/>
                        </a:rPr>
                        <a:t>e</a:t>
                      </a:r>
                      <a:r>
                        <a:rPr sz="800" spc="10" dirty="0">
                          <a:latin typeface="Arial"/>
                          <a:cs typeface="Arial"/>
                        </a:rPr>
                        <a:t>m</a:t>
                      </a:r>
                      <a:r>
                        <a:rPr sz="800" spc="-10" dirty="0">
                          <a:latin typeface="Arial"/>
                          <a:cs typeface="Arial"/>
                        </a:rPr>
                        <a:t>e</a:t>
                      </a:r>
                      <a:r>
                        <a:rPr sz="800" spc="15" dirty="0">
                          <a:latin typeface="Arial"/>
                          <a:cs typeface="Arial"/>
                        </a:rPr>
                        <a:t>n</a:t>
                      </a:r>
                      <a:r>
                        <a:rPr sz="800" spc="-5" dirty="0">
                          <a:latin typeface="Arial"/>
                          <a:cs typeface="Arial"/>
                        </a:rPr>
                        <a:t>t</a:t>
                      </a:r>
                      <a:r>
                        <a:rPr sz="800" spc="10" dirty="0">
                          <a:latin typeface="Arial"/>
                          <a:cs typeface="Arial"/>
                        </a:rPr>
                        <a:t>s</a:t>
                      </a:r>
                      <a:r>
                        <a:rPr sz="800" dirty="0">
                          <a:latin typeface="Arial"/>
                          <a:cs typeface="Arial"/>
                        </a:rPr>
                        <a:t>.</a:t>
                      </a:r>
                      <a:endParaRPr sz="800">
                        <a:latin typeface="Arial"/>
                        <a:cs typeface="Arial"/>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c>
                  <a:txBody>
                    <a:bodyPr/>
                    <a:lstStyle/>
                    <a:p>
                      <a:pPr marL="179070" marR="179705" indent="5715" algn="ctr">
                        <a:lnSpc>
                          <a:spcPct val="93800"/>
                        </a:lnSpc>
                      </a:pPr>
                      <a:r>
                        <a:rPr sz="800" b="1" spc="-5" dirty="0">
                          <a:latin typeface="Arial"/>
                          <a:cs typeface="Arial"/>
                        </a:rPr>
                        <a:t>In</a:t>
                      </a:r>
                      <a:r>
                        <a:rPr sz="800" b="1" dirty="0">
                          <a:latin typeface="Arial"/>
                          <a:cs typeface="Arial"/>
                        </a:rPr>
                        <a:t>f</a:t>
                      </a:r>
                      <a:r>
                        <a:rPr sz="800" b="1" spc="15" dirty="0">
                          <a:latin typeface="Arial"/>
                          <a:cs typeface="Arial"/>
                        </a:rPr>
                        <a:t>u</a:t>
                      </a:r>
                      <a:r>
                        <a:rPr sz="800" b="1" spc="-10" dirty="0">
                          <a:latin typeface="Arial"/>
                          <a:cs typeface="Arial"/>
                        </a:rPr>
                        <a:t>s</a:t>
                      </a:r>
                      <a:r>
                        <a:rPr sz="800" b="1" dirty="0">
                          <a:latin typeface="Arial"/>
                          <a:cs typeface="Arial"/>
                        </a:rPr>
                        <a:t>e C</a:t>
                      </a:r>
                      <a:r>
                        <a:rPr sz="800" b="1" spc="-5" dirty="0">
                          <a:latin typeface="Arial"/>
                          <a:cs typeface="Arial"/>
                        </a:rPr>
                        <a:t>ul</a:t>
                      </a:r>
                      <a:r>
                        <a:rPr sz="800" b="1" dirty="0">
                          <a:latin typeface="Arial"/>
                          <a:cs typeface="Arial"/>
                        </a:rPr>
                        <a:t>t</a:t>
                      </a:r>
                      <a:r>
                        <a:rPr sz="800" b="1" spc="-5" dirty="0">
                          <a:latin typeface="Arial"/>
                          <a:cs typeface="Arial"/>
                        </a:rPr>
                        <a:t>u</a:t>
                      </a:r>
                      <a:r>
                        <a:rPr sz="800" b="1" spc="25" dirty="0">
                          <a:latin typeface="Arial"/>
                          <a:cs typeface="Arial"/>
                        </a:rPr>
                        <a:t>r</a:t>
                      </a:r>
                      <a:r>
                        <a:rPr sz="800" b="1" spc="-10" dirty="0">
                          <a:latin typeface="Arial"/>
                          <a:cs typeface="Arial"/>
                        </a:rPr>
                        <a:t>a</a:t>
                      </a:r>
                      <a:r>
                        <a:rPr sz="800" b="1" dirty="0">
                          <a:latin typeface="Arial"/>
                          <a:cs typeface="Arial"/>
                        </a:rPr>
                        <a:t>l </a:t>
                      </a:r>
                      <a:r>
                        <a:rPr sz="800" b="1" spc="-20" dirty="0">
                          <a:latin typeface="Arial"/>
                          <a:cs typeface="Arial"/>
                        </a:rPr>
                        <a:t>D</a:t>
                      </a:r>
                      <a:r>
                        <a:rPr sz="800" b="1" spc="-5" dirty="0">
                          <a:latin typeface="Arial"/>
                          <a:cs typeface="Arial"/>
                        </a:rPr>
                        <a:t>i</a:t>
                      </a:r>
                      <a:r>
                        <a:rPr sz="800" b="1" spc="15" dirty="0">
                          <a:latin typeface="Arial"/>
                          <a:cs typeface="Arial"/>
                        </a:rPr>
                        <a:t>v</a:t>
                      </a:r>
                      <a:r>
                        <a:rPr sz="800" b="1" spc="-10" dirty="0">
                          <a:latin typeface="Arial"/>
                          <a:cs typeface="Arial"/>
                        </a:rPr>
                        <a:t>e</a:t>
                      </a:r>
                      <a:r>
                        <a:rPr sz="800" b="1" spc="25" dirty="0">
                          <a:latin typeface="Arial"/>
                          <a:cs typeface="Arial"/>
                        </a:rPr>
                        <a:t>r</a:t>
                      </a:r>
                      <a:r>
                        <a:rPr sz="800" b="1" spc="-10" dirty="0">
                          <a:latin typeface="Arial"/>
                          <a:cs typeface="Arial"/>
                        </a:rPr>
                        <a:t>s</a:t>
                      </a:r>
                      <a:r>
                        <a:rPr sz="800" b="1" spc="-5" dirty="0">
                          <a:latin typeface="Arial"/>
                          <a:cs typeface="Arial"/>
                        </a:rPr>
                        <a:t>i</a:t>
                      </a:r>
                      <a:r>
                        <a:rPr sz="800" b="1" dirty="0">
                          <a:latin typeface="Arial"/>
                          <a:cs typeface="Arial"/>
                        </a:rPr>
                        <a:t>ty</a:t>
                      </a:r>
                      <a:endParaRPr sz="800" dirty="0">
                        <a:latin typeface="Arial"/>
                        <a:cs typeface="Arial"/>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r>
            </a:tbl>
          </a:graphicData>
        </a:graphic>
      </p:graphicFrame>
      <p:sp>
        <p:nvSpPr>
          <p:cNvPr id="9" name="object 9"/>
          <p:cNvSpPr txBox="1"/>
          <p:nvPr/>
        </p:nvSpPr>
        <p:spPr>
          <a:xfrm>
            <a:off x="1118108" y="6771585"/>
            <a:ext cx="2943860" cy="142875"/>
          </a:xfrm>
          <a:prstGeom prst="rect">
            <a:avLst/>
          </a:prstGeom>
        </p:spPr>
        <p:txBody>
          <a:bodyPr vert="horz" wrap="square" lIns="0" tIns="0" rIns="0" bIns="0" rtlCol="0">
            <a:spAutoFit/>
          </a:bodyPr>
          <a:lstStyle/>
          <a:p>
            <a:pPr marL="12700">
              <a:lnSpc>
                <a:spcPct val="100000"/>
              </a:lnSpc>
            </a:pPr>
            <a:r>
              <a:rPr sz="900" b="1" spc="-10" dirty="0">
                <a:latin typeface="Arial"/>
                <a:cs typeface="Arial"/>
              </a:rPr>
              <a:t>C</a:t>
            </a:r>
            <a:r>
              <a:rPr sz="900" b="1" spc="-5" dirty="0">
                <a:latin typeface="Arial"/>
                <a:cs typeface="Arial"/>
              </a:rPr>
              <a:t>op</a:t>
            </a:r>
            <a:r>
              <a:rPr sz="900" b="1" spc="-25" dirty="0">
                <a:latin typeface="Arial"/>
                <a:cs typeface="Arial"/>
              </a:rPr>
              <a:t>y</a:t>
            </a:r>
            <a:r>
              <a:rPr sz="900" b="1" spc="5" dirty="0">
                <a:latin typeface="Arial"/>
                <a:cs typeface="Arial"/>
              </a:rPr>
              <a:t>r</a:t>
            </a:r>
            <a:r>
              <a:rPr sz="900" b="1" spc="10" dirty="0">
                <a:latin typeface="Arial"/>
                <a:cs typeface="Arial"/>
              </a:rPr>
              <a:t>i</a:t>
            </a:r>
            <a:r>
              <a:rPr sz="900" b="1" spc="-5" dirty="0">
                <a:latin typeface="Arial"/>
                <a:cs typeface="Arial"/>
              </a:rPr>
              <a:t>gh</a:t>
            </a:r>
            <a:r>
              <a:rPr sz="900" b="1" dirty="0">
                <a:latin typeface="Arial"/>
                <a:cs typeface="Arial"/>
              </a:rPr>
              <a:t>t</a:t>
            </a:r>
            <a:r>
              <a:rPr sz="900" b="1" spc="-25" dirty="0">
                <a:latin typeface="Arial"/>
                <a:cs typeface="Arial"/>
              </a:rPr>
              <a:t> </a:t>
            </a:r>
            <a:r>
              <a:rPr sz="900" b="1" spc="5" dirty="0">
                <a:latin typeface="Symbol"/>
                <a:cs typeface="Symbol"/>
              </a:rPr>
              <a:t></a:t>
            </a:r>
            <a:r>
              <a:rPr sz="900" b="1" spc="35" dirty="0">
                <a:latin typeface="Times New Roman"/>
                <a:cs typeface="Times New Roman"/>
              </a:rPr>
              <a:t> </a:t>
            </a:r>
            <a:r>
              <a:rPr sz="900" b="1" dirty="0">
                <a:latin typeface="Arial"/>
                <a:cs typeface="Arial"/>
              </a:rPr>
              <a:t>200</a:t>
            </a:r>
            <a:r>
              <a:rPr sz="900" b="1" spc="5" dirty="0">
                <a:latin typeface="Arial"/>
                <a:cs typeface="Arial"/>
              </a:rPr>
              <a:t>8</a:t>
            </a:r>
            <a:r>
              <a:rPr sz="900" b="1" spc="-15" dirty="0">
                <a:latin typeface="Arial"/>
                <a:cs typeface="Arial"/>
              </a:rPr>
              <a:t> </a:t>
            </a:r>
            <a:r>
              <a:rPr sz="900" b="1" spc="-5" dirty="0">
                <a:latin typeface="Arial"/>
                <a:cs typeface="Arial"/>
              </a:rPr>
              <a:t>A</a:t>
            </a:r>
            <a:r>
              <a:rPr sz="900" b="1" spc="-15" dirty="0">
                <a:latin typeface="Arial"/>
                <a:cs typeface="Arial"/>
              </a:rPr>
              <a:t>l</a:t>
            </a:r>
            <a:r>
              <a:rPr sz="900" b="1" dirty="0">
                <a:latin typeface="Arial"/>
                <a:cs typeface="Arial"/>
              </a:rPr>
              <a:t>l</a:t>
            </a:r>
            <a:r>
              <a:rPr sz="900" b="1" spc="-5" dirty="0">
                <a:latin typeface="Arial"/>
                <a:cs typeface="Arial"/>
              </a:rPr>
              <a:t> </a:t>
            </a:r>
            <a:r>
              <a:rPr sz="900" b="1" spc="5" dirty="0">
                <a:latin typeface="Arial"/>
                <a:cs typeface="Arial"/>
              </a:rPr>
              <a:t>r</a:t>
            </a:r>
            <a:r>
              <a:rPr sz="900" b="1" spc="10" dirty="0">
                <a:latin typeface="Arial"/>
                <a:cs typeface="Arial"/>
              </a:rPr>
              <a:t>i</a:t>
            </a:r>
            <a:r>
              <a:rPr sz="900" b="1" spc="-25" dirty="0">
                <a:latin typeface="Arial"/>
                <a:cs typeface="Arial"/>
              </a:rPr>
              <a:t>g</a:t>
            </a:r>
            <a:r>
              <a:rPr sz="900" b="1" spc="-5" dirty="0">
                <a:latin typeface="Arial"/>
                <a:cs typeface="Arial"/>
              </a:rPr>
              <a:t>h</a:t>
            </a:r>
            <a:r>
              <a:rPr sz="900" b="1" spc="5" dirty="0">
                <a:latin typeface="Arial"/>
                <a:cs typeface="Arial"/>
              </a:rPr>
              <a:t>ts</a:t>
            </a:r>
            <a:r>
              <a:rPr sz="900" b="1" spc="-15" dirty="0">
                <a:latin typeface="Arial"/>
                <a:cs typeface="Arial"/>
              </a:rPr>
              <a:t> </a:t>
            </a:r>
            <a:r>
              <a:rPr sz="900" b="1" spc="5" dirty="0">
                <a:latin typeface="Arial"/>
                <a:cs typeface="Arial"/>
              </a:rPr>
              <a:t>r</a:t>
            </a:r>
            <a:r>
              <a:rPr sz="900" b="1" dirty="0">
                <a:latin typeface="Arial"/>
                <a:cs typeface="Arial"/>
              </a:rPr>
              <a:t>e</a:t>
            </a:r>
            <a:r>
              <a:rPr sz="900" b="1" spc="-25" dirty="0">
                <a:latin typeface="Arial"/>
                <a:cs typeface="Arial"/>
              </a:rPr>
              <a:t>s</a:t>
            </a:r>
            <a:r>
              <a:rPr sz="900" b="1" dirty="0">
                <a:latin typeface="Arial"/>
                <a:cs typeface="Arial"/>
              </a:rPr>
              <a:t>e</a:t>
            </a:r>
            <a:r>
              <a:rPr sz="900" b="1" spc="5" dirty="0">
                <a:latin typeface="Arial"/>
                <a:cs typeface="Arial"/>
              </a:rPr>
              <a:t>r</a:t>
            </a:r>
            <a:r>
              <a:rPr sz="900" b="1" dirty="0">
                <a:latin typeface="Arial"/>
                <a:cs typeface="Arial"/>
              </a:rPr>
              <a:t>ve</a:t>
            </a:r>
            <a:r>
              <a:rPr sz="900" b="1" spc="5" dirty="0">
                <a:latin typeface="Arial"/>
                <a:cs typeface="Arial"/>
              </a:rPr>
              <a:t>d</a:t>
            </a:r>
            <a:r>
              <a:rPr sz="900" b="1" spc="-20" dirty="0">
                <a:latin typeface="Arial"/>
                <a:cs typeface="Arial"/>
              </a:rPr>
              <a:t> </a:t>
            </a:r>
            <a:r>
              <a:rPr sz="900" b="1" spc="-5" dirty="0">
                <a:latin typeface="Arial"/>
                <a:cs typeface="Arial"/>
              </a:rPr>
              <a:t>b</a:t>
            </a:r>
            <a:r>
              <a:rPr sz="900" b="1" spc="5" dirty="0">
                <a:latin typeface="Arial"/>
                <a:cs typeface="Arial"/>
              </a:rPr>
              <a:t>y</a:t>
            </a:r>
            <a:r>
              <a:rPr sz="900" b="1" spc="-15" dirty="0">
                <a:latin typeface="Arial"/>
                <a:cs typeface="Arial"/>
              </a:rPr>
              <a:t> </a:t>
            </a:r>
            <a:r>
              <a:rPr sz="900" b="1" spc="-10" dirty="0">
                <a:latin typeface="Arial"/>
                <a:cs typeface="Arial"/>
              </a:rPr>
              <a:t>C</a:t>
            </a:r>
            <a:r>
              <a:rPr sz="900" b="1" dirty="0">
                <a:latin typeface="Arial"/>
                <a:cs typeface="Arial"/>
              </a:rPr>
              <a:t>a</a:t>
            </a:r>
            <a:r>
              <a:rPr sz="900" b="1" spc="-20" dirty="0">
                <a:latin typeface="Arial"/>
                <a:cs typeface="Arial"/>
              </a:rPr>
              <a:t>t</a:t>
            </a:r>
            <a:r>
              <a:rPr sz="900" b="1" spc="-5" dirty="0">
                <a:latin typeface="Arial"/>
                <a:cs typeface="Arial"/>
              </a:rPr>
              <a:t>h</a:t>
            </a:r>
            <a:r>
              <a:rPr sz="900" b="1" spc="5" dirty="0">
                <a:latin typeface="Arial"/>
                <a:cs typeface="Arial"/>
              </a:rPr>
              <a:t>y</a:t>
            </a:r>
            <a:r>
              <a:rPr sz="900" b="1" spc="-15" dirty="0">
                <a:latin typeface="Arial"/>
                <a:cs typeface="Arial"/>
              </a:rPr>
              <a:t> </a:t>
            </a:r>
            <a:r>
              <a:rPr sz="900" b="1" spc="-5" dirty="0">
                <a:latin typeface="Arial"/>
                <a:cs typeface="Arial"/>
              </a:rPr>
              <a:t>D</a:t>
            </a:r>
            <a:r>
              <a:rPr sz="900" b="1" dirty="0">
                <a:latin typeface="Arial"/>
                <a:cs typeface="Arial"/>
              </a:rPr>
              <a:t>.</a:t>
            </a:r>
            <a:r>
              <a:rPr sz="900" b="1" spc="20" dirty="0">
                <a:latin typeface="Arial"/>
                <a:cs typeface="Arial"/>
              </a:rPr>
              <a:t> </a:t>
            </a:r>
            <a:r>
              <a:rPr sz="900" b="1" spc="-10" dirty="0">
                <a:latin typeface="Arial"/>
                <a:cs typeface="Arial"/>
              </a:rPr>
              <a:t>K</a:t>
            </a:r>
            <a:r>
              <a:rPr sz="900" b="1" spc="-25" dirty="0">
                <a:latin typeface="Arial"/>
                <a:cs typeface="Arial"/>
              </a:rPr>
              <a:t>e</a:t>
            </a:r>
            <a:r>
              <a:rPr sz="900" b="1" spc="-5" dirty="0">
                <a:latin typeface="Arial"/>
                <a:cs typeface="Arial"/>
              </a:rPr>
              <a:t>a.</a:t>
            </a:r>
            <a:endParaRPr sz="900">
              <a:latin typeface="Arial"/>
              <a:cs typeface="Arial"/>
            </a:endParaRPr>
          </a:p>
        </p:txBody>
      </p:sp>
      <p:sp>
        <p:nvSpPr>
          <p:cNvPr id="2" name="object 2" title="Line to the left of the table"/>
          <p:cNvSpPr/>
          <p:nvPr/>
        </p:nvSpPr>
        <p:spPr>
          <a:xfrm>
            <a:off x="762000" y="993647"/>
            <a:ext cx="0" cy="5910580"/>
          </a:xfrm>
          <a:custGeom>
            <a:avLst/>
            <a:gdLst/>
            <a:ahLst/>
            <a:cxnLst/>
            <a:rect l="l" t="t" r="r" b="b"/>
            <a:pathLst>
              <a:path h="5910580">
                <a:moveTo>
                  <a:pt x="0" y="0"/>
                </a:moveTo>
                <a:lnTo>
                  <a:pt x="0" y="5910072"/>
                </a:lnTo>
              </a:path>
            </a:pathLst>
          </a:custGeom>
          <a:ln w="7365">
            <a:solidFill>
              <a:srgbClr val="000000"/>
            </a:solidFill>
          </a:ln>
        </p:spPr>
        <p:txBody>
          <a:bodyPr wrap="square" lIns="0" tIns="0" rIns="0" bIns="0" rtlCol="0"/>
          <a:lstStyle/>
          <a:p>
            <a:endParaRPr/>
          </a:p>
        </p:txBody>
      </p:sp>
      <p:sp>
        <p:nvSpPr>
          <p:cNvPr id="3" name="object 3"/>
          <p:cNvSpPr txBox="1"/>
          <p:nvPr/>
        </p:nvSpPr>
        <p:spPr>
          <a:xfrm>
            <a:off x="587135" y="977900"/>
            <a:ext cx="153670" cy="2618740"/>
          </a:xfrm>
          <a:prstGeom prst="rect">
            <a:avLst/>
          </a:prstGeom>
        </p:spPr>
        <p:txBody>
          <a:bodyPr vert="vert" wrap="square" lIns="0" tIns="0" rIns="0" bIns="0" rtlCol="0">
            <a:spAutoFit/>
          </a:bodyPr>
          <a:lstStyle/>
          <a:p>
            <a:pPr marL="12700">
              <a:lnSpc>
                <a:spcPct val="100000"/>
              </a:lnSpc>
            </a:pPr>
            <a:r>
              <a:rPr sz="1000" dirty="0">
                <a:latin typeface="Times New Roman"/>
                <a:cs typeface="Times New Roman"/>
              </a:rPr>
              <a:t>In</a:t>
            </a:r>
            <a:r>
              <a:rPr sz="1000" spc="-20" dirty="0">
                <a:latin typeface="Times New Roman"/>
                <a:cs typeface="Times New Roman"/>
              </a:rPr>
              <a:t>t</a:t>
            </a:r>
            <a:r>
              <a:rPr sz="1000" spc="5" dirty="0">
                <a:latin typeface="Times New Roman"/>
                <a:cs typeface="Times New Roman"/>
              </a:rPr>
              <a:t>e</a:t>
            </a:r>
            <a:r>
              <a:rPr sz="1000" dirty="0">
                <a:latin typeface="Times New Roman"/>
                <a:cs typeface="Times New Roman"/>
              </a:rPr>
              <a:t>r</a:t>
            </a:r>
            <a:r>
              <a:rPr sz="1000" spc="-25" dirty="0">
                <a:latin typeface="Times New Roman"/>
                <a:cs typeface="Times New Roman"/>
              </a:rPr>
              <a:t>d</a:t>
            </a:r>
            <a:r>
              <a:rPr sz="1000" spc="5" dirty="0">
                <a:latin typeface="Times New Roman"/>
                <a:cs typeface="Times New Roman"/>
              </a:rPr>
              <a:t>i</a:t>
            </a:r>
            <a:r>
              <a:rPr sz="1000" spc="-10" dirty="0">
                <a:latin typeface="Times New Roman"/>
                <a:cs typeface="Times New Roman"/>
              </a:rPr>
              <a:t>s</a:t>
            </a:r>
            <a:r>
              <a:rPr sz="1000" spc="5" dirty="0">
                <a:latin typeface="Times New Roman"/>
                <a:cs typeface="Times New Roman"/>
              </a:rPr>
              <a:t>ci</a:t>
            </a:r>
            <a:r>
              <a:rPr sz="1000" spc="-25" dirty="0">
                <a:latin typeface="Times New Roman"/>
                <a:cs typeface="Times New Roman"/>
              </a:rPr>
              <a:t>p</a:t>
            </a:r>
            <a:r>
              <a:rPr sz="1000" spc="5" dirty="0">
                <a:latin typeface="Times New Roman"/>
                <a:cs typeface="Times New Roman"/>
              </a:rPr>
              <a:t>li</a:t>
            </a:r>
            <a:r>
              <a:rPr sz="1000" spc="-25" dirty="0">
                <a:latin typeface="Times New Roman"/>
                <a:cs typeface="Times New Roman"/>
              </a:rPr>
              <a:t>n</a:t>
            </a:r>
            <a:r>
              <a:rPr sz="1000" spc="5" dirty="0">
                <a:latin typeface="Times New Roman"/>
                <a:cs typeface="Times New Roman"/>
              </a:rPr>
              <a:t>a</a:t>
            </a:r>
            <a:r>
              <a:rPr sz="1000" dirty="0">
                <a:latin typeface="Times New Roman"/>
                <a:cs typeface="Times New Roman"/>
              </a:rPr>
              <a:t>ry</a:t>
            </a:r>
            <a:r>
              <a:rPr sz="1000" spc="-10" dirty="0">
                <a:latin typeface="Times New Roman"/>
                <a:cs typeface="Times New Roman"/>
              </a:rPr>
              <a:t> J</a:t>
            </a:r>
            <a:r>
              <a:rPr sz="1000" dirty="0">
                <a:latin typeface="Times New Roman"/>
                <a:cs typeface="Times New Roman"/>
              </a:rPr>
              <a:t>our</a:t>
            </a:r>
            <a:r>
              <a:rPr sz="1000" spc="-25" dirty="0">
                <a:latin typeface="Times New Roman"/>
                <a:cs typeface="Times New Roman"/>
              </a:rPr>
              <a:t>n</a:t>
            </a:r>
            <a:r>
              <a:rPr sz="1000" spc="5" dirty="0">
                <a:latin typeface="Times New Roman"/>
                <a:cs typeface="Times New Roman"/>
              </a:rPr>
              <a:t>a</a:t>
            </a:r>
            <a:r>
              <a:rPr sz="1000" dirty="0">
                <a:latin typeface="Times New Roman"/>
                <a:cs typeface="Times New Roman"/>
              </a:rPr>
              <a:t>l</a:t>
            </a:r>
            <a:r>
              <a:rPr sz="1000" spc="-5" dirty="0">
                <a:latin typeface="Times New Roman"/>
                <a:cs typeface="Times New Roman"/>
              </a:rPr>
              <a:t> </a:t>
            </a:r>
            <a:r>
              <a:rPr sz="1000" dirty="0">
                <a:latin typeface="Times New Roman"/>
                <a:cs typeface="Times New Roman"/>
              </a:rPr>
              <a:t>of</a:t>
            </a:r>
            <a:r>
              <a:rPr sz="1000" spc="-10" dirty="0">
                <a:latin typeface="Times New Roman"/>
                <a:cs typeface="Times New Roman"/>
              </a:rPr>
              <a:t> </a:t>
            </a:r>
            <a:r>
              <a:rPr sz="1000" spc="-20" dirty="0">
                <a:latin typeface="Times New Roman"/>
                <a:cs typeface="Times New Roman"/>
              </a:rPr>
              <a:t>T</a:t>
            </a:r>
            <a:r>
              <a:rPr sz="1000" spc="5" dirty="0">
                <a:latin typeface="Times New Roman"/>
                <a:cs typeface="Times New Roman"/>
              </a:rPr>
              <a:t>e</a:t>
            </a:r>
            <a:r>
              <a:rPr sz="1000" spc="-20" dirty="0">
                <a:latin typeface="Times New Roman"/>
                <a:cs typeface="Times New Roman"/>
              </a:rPr>
              <a:t>a</a:t>
            </a:r>
            <a:r>
              <a:rPr sz="1000" spc="5" dirty="0">
                <a:latin typeface="Times New Roman"/>
                <a:cs typeface="Times New Roman"/>
              </a:rPr>
              <a:t>c</a:t>
            </a:r>
            <a:r>
              <a:rPr sz="1000" dirty="0">
                <a:latin typeface="Times New Roman"/>
                <a:cs typeface="Times New Roman"/>
              </a:rPr>
              <a:t>h</a:t>
            </a:r>
            <a:r>
              <a:rPr sz="1000" spc="-20" dirty="0">
                <a:latin typeface="Times New Roman"/>
                <a:cs typeface="Times New Roman"/>
              </a:rPr>
              <a:t>i</a:t>
            </a:r>
            <a:r>
              <a:rPr sz="1000" dirty="0">
                <a:latin typeface="Times New Roman"/>
                <a:cs typeface="Times New Roman"/>
              </a:rPr>
              <a:t>ng</a:t>
            </a:r>
            <a:r>
              <a:rPr sz="1000" spc="-10" dirty="0">
                <a:latin typeface="Times New Roman"/>
                <a:cs typeface="Times New Roman"/>
              </a:rPr>
              <a:t> </a:t>
            </a:r>
            <a:r>
              <a:rPr sz="1000" spc="5" dirty="0">
                <a:latin typeface="Times New Roman"/>
                <a:cs typeface="Times New Roman"/>
              </a:rPr>
              <a:t>a</a:t>
            </a:r>
            <a:r>
              <a:rPr sz="1000" dirty="0">
                <a:latin typeface="Times New Roman"/>
                <a:cs typeface="Times New Roman"/>
              </a:rPr>
              <a:t>nd</a:t>
            </a:r>
            <a:r>
              <a:rPr sz="1000" spc="-10" dirty="0">
                <a:latin typeface="Times New Roman"/>
                <a:cs typeface="Times New Roman"/>
              </a:rPr>
              <a:t> </a:t>
            </a:r>
            <a:r>
              <a:rPr sz="1000" spc="-20" dirty="0">
                <a:latin typeface="Times New Roman"/>
                <a:cs typeface="Times New Roman"/>
              </a:rPr>
              <a:t>L</a:t>
            </a:r>
            <a:r>
              <a:rPr sz="1000" spc="5" dirty="0">
                <a:latin typeface="Times New Roman"/>
                <a:cs typeface="Times New Roman"/>
              </a:rPr>
              <a:t>ea</a:t>
            </a:r>
            <a:r>
              <a:rPr sz="1000" spc="-25" dirty="0">
                <a:latin typeface="Times New Roman"/>
                <a:cs typeface="Times New Roman"/>
              </a:rPr>
              <a:t>r</a:t>
            </a:r>
            <a:r>
              <a:rPr sz="1000" dirty="0">
                <a:latin typeface="Times New Roman"/>
                <a:cs typeface="Times New Roman"/>
              </a:rPr>
              <a:t>n</a:t>
            </a:r>
            <a:r>
              <a:rPr sz="1000" spc="5" dirty="0">
                <a:latin typeface="Times New Roman"/>
                <a:cs typeface="Times New Roman"/>
              </a:rPr>
              <a:t>i</a:t>
            </a:r>
            <a:r>
              <a:rPr sz="1000" dirty="0">
                <a:latin typeface="Times New Roman"/>
                <a:cs typeface="Times New Roman"/>
              </a:rPr>
              <a:t>ng</a:t>
            </a:r>
            <a:endParaRPr sz="1000">
              <a:latin typeface="Times New Roman"/>
              <a:cs typeface="Times New Roman"/>
            </a:endParaRPr>
          </a:p>
        </p:txBody>
      </p:sp>
      <p:sp>
        <p:nvSpPr>
          <p:cNvPr id="4" name="object 4"/>
          <p:cNvSpPr txBox="1"/>
          <p:nvPr/>
        </p:nvSpPr>
        <p:spPr>
          <a:xfrm>
            <a:off x="587135" y="3980131"/>
            <a:ext cx="153670" cy="531495"/>
          </a:xfrm>
          <a:prstGeom prst="rect">
            <a:avLst/>
          </a:prstGeom>
        </p:spPr>
        <p:txBody>
          <a:bodyPr vert="vert" wrap="square" lIns="0" tIns="0" rIns="0" bIns="0" rtlCol="0">
            <a:spAutoFit/>
          </a:bodyPr>
          <a:lstStyle/>
          <a:p>
            <a:pPr marL="12700">
              <a:lnSpc>
                <a:spcPct val="100000"/>
              </a:lnSpc>
            </a:pPr>
            <a:r>
              <a:rPr sz="1000" spc="-10" dirty="0">
                <a:latin typeface="Times New Roman"/>
                <a:cs typeface="Times New Roman"/>
              </a:rPr>
              <a:t>V</a:t>
            </a:r>
            <a:r>
              <a:rPr sz="1000" dirty="0">
                <a:latin typeface="Times New Roman"/>
                <a:cs typeface="Times New Roman"/>
              </a:rPr>
              <a:t>o</a:t>
            </a:r>
            <a:r>
              <a:rPr sz="1000" spc="5" dirty="0">
                <a:latin typeface="Times New Roman"/>
                <a:cs typeface="Times New Roman"/>
              </a:rPr>
              <a:t>l</a:t>
            </a:r>
            <a:r>
              <a:rPr sz="1000" dirty="0">
                <a:latin typeface="Times New Roman"/>
                <a:cs typeface="Times New Roman"/>
              </a:rPr>
              <a:t>u</a:t>
            </a:r>
            <a:r>
              <a:rPr sz="1000" spc="-20" dirty="0">
                <a:latin typeface="Times New Roman"/>
                <a:cs typeface="Times New Roman"/>
              </a:rPr>
              <a:t>m</a:t>
            </a:r>
            <a:r>
              <a:rPr sz="1000" dirty="0">
                <a:latin typeface="Times New Roman"/>
                <a:cs typeface="Times New Roman"/>
              </a:rPr>
              <a:t>e</a:t>
            </a:r>
            <a:r>
              <a:rPr sz="1000" spc="-5" dirty="0">
                <a:latin typeface="Times New Roman"/>
                <a:cs typeface="Times New Roman"/>
              </a:rPr>
              <a:t> </a:t>
            </a:r>
            <a:r>
              <a:rPr sz="1000" dirty="0">
                <a:latin typeface="Times New Roman"/>
                <a:cs typeface="Times New Roman"/>
              </a:rPr>
              <a:t>3</a:t>
            </a:r>
            <a:endParaRPr sz="1000">
              <a:latin typeface="Times New Roman"/>
              <a:cs typeface="Times New Roman"/>
            </a:endParaRPr>
          </a:p>
        </p:txBody>
      </p:sp>
      <p:sp>
        <p:nvSpPr>
          <p:cNvPr id="5" name="object 5"/>
          <p:cNvSpPr txBox="1"/>
          <p:nvPr/>
        </p:nvSpPr>
        <p:spPr>
          <a:xfrm>
            <a:off x="587135" y="4836686"/>
            <a:ext cx="153670" cy="537845"/>
          </a:xfrm>
          <a:prstGeom prst="rect">
            <a:avLst/>
          </a:prstGeom>
        </p:spPr>
        <p:txBody>
          <a:bodyPr vert="vert" wrap="square" lIns="0" tIns="0" rIns="0" bIns="0" rtlCol="0">
            <a:spAutoFit/>
          </a:bodyPr>
          <a:lstStyle/>
          <a:p>
            <a:pPr marL="12700">
              <a:lnSpc>
                <a:spcPct val="100000"/>
              </a:lnSpc>
            </a:pPr>
            <a:r>
              <a:rPr sz="1000" spc="-10" dirty="0">
                <a:latin typeface="Times New Roman"/>
                <a:cs typeface="Times New Roman"/>
              </a:rPr>
              <a:t>N</a:t>
            </a:r>
            <a:r>
              <a:rPr sz="1000" spc="-25" dirty="0">
                <a:latin typeface="Times New Roman"/>
                <a:cs typeface="Times New Roman"/>
              </a:rPr>
              <a:t>u</a:t>
            </a:r>
            <a:r>
              <a:rPr sz="1000" spc="5" dirty="0">
                <a:latin typeface="Times New Roman"/>
                <a:cs typeface="Times New Roman"/>
              </a:rPr>
              <a:t>m</a:t>
            </a:r>
            <a:r>
              <a:rPr sz="1000" dirty="0">
                <a:latin typeface="Times New Roman"/>
                <a:cs typeface="Times New Roman"/>
              </a:rPr>
              <a:t>b</a:t>
            </a:r>
            <a:r>
              <a:rPr sz="1000" spc="5" dirty="0">
                <a:latin typeface="Times New Roman"/>
                <a:cs typeface="Times New Roman"/>
              </a:rPr>
              <a:t>e</a:t>
            </a:r>
            <a:r>
              <a:rPr sz="1000" dirty="0">
                <a:latin typeface="Times New Roman"/>
                <a:cs typeface="Times New Roman"/>
              </a:rPr>
              <a:t>r</a:t>
            </a:r>
            <a:r>
              <a:rPr sz="1000" spc="-10" dirty="0">
                <a:latin typeface="Times New Roman"/>
                <a:cs typeface="Times New Roman"/>
              </a:rPr>
              <a:t> </a:t>
            </a:r>
            <a:r>
              <a:rPr sz="1000" dirty="0">
                <a:latin typeface="Times New Roman"/>
                <a:cs typeface="Times New Roman"/>
              </a:rPr>
              <a:t>2</a:t>
            </a:r>
            <a:endParaRPr sz="1000">
              <a:latin typeface="Times New Roman"/>
              <a:cs typeface="Times New Roman"/>
            </a:endParaRPr>
          </a:p>
        </p:txBody>
      </p:sp>
      <p:sp>
        <p:nvSpPr>
          <p:cNvPr id="6" name="object 6"/>
          <p:cNvSpPr txBox="1"/>
          <p:nvPr/>
        </p:nvSpPr>
        <p:spPr>
          <a:xfrm>
            <a:off x="587135" y="5665717"/>
            <a:ext cx="153670" cy="741680"/>
          </a:xfrm>
          <a:prstGeom prst="rect">
            <a:avLst/>
          </a:prstGeom>
        </p:spPr>
        <p:txBody>
          <a:bodyPr vert="vert" wrap="square" lIns="0" tIns="0" rIns="0" bIns="0" rtlCol="0">
            <a:spAutoFit/>
          </a:bodyPr>
          <a:lstStyle/>
          <a:p>
            <a:pPr marL="12700">
              <a:lnSpc>
                <a:spcPct val="100000"/>
              </a:lnSpc>
            </a:pPr>
            <a:r>
              <a:rPr sz="1000" spc="-10" dirty="0">
                <a:latin typeface="Times New Roman"/>
                <a:cs typeface="Times New Roman"/>
              </a:rPr>
              <a:t>S</a:t>
            </a:r>
            <a:r>
              <a:rPr sz="1000" spc="-25" dirty="0">
                <a:latin typeface="Times New Roman"/>
                <a:cs typeface="Times New Roman"/>
              </a:rPr>
              <a:t>u</a:t>
            </a:r>
            <a:r>
              <a:rPr sz="1000" spc="5" dirty="0">
                <a:latin typeface="Times New Roman"/>
                <a:cs typeface="Times New Roman"/>
              </a:rPr>
              <a:t>m</a:t>
            </a:r>
            <a:r>
              <a:rPr sz="1000" spc="-20" dirty="0">
                <a:latin typeface="Times New Roman"/>
                <a:cs typeface="Times New Roman"/>
              </a:rPr>
              <a:t>m</a:t>
            </a:r>
            <a:r>
              <a:rPr sz="1000" spc="5" dirty="0">
                <a:latin typeface="Times New Roman"/>
                <a:cs typeface="Times New Roman"/>
              </a:rPr>
              <a:t>e</a:t>
            </a:r>
            <a:r>
              <a:rPr sz="1000" dirty="0">
                <a:latin typeface="Times New Roman"/>
                <a:cs typeface="Times New Roman"/>
              </a:rPr>
              <a:t>r</a:t>
            </a:r>
            <a:r>
              <a:rPr sz="1000" spc="-10" dirty="0">
                <a:latin typeface="Times New Roman"/>
                <a:cs typeface="Times New Roman"/>
              </a:rPr>
              <a:t> </a:t>
            </a:r>
            <a:r>
              <a:rPr sz="1000" dirty="0">
                <a:latin typeface="Times New Roman"/>
                <a:cs typeface="Times New Roman"/>
              </a:rPr>
              <a:t>2013</a:t>
            </a:r>
            <a:endParaRPr sz="1000">
              <a:latin typeface="Times New Roman"/>
              <a:cs typeface="Times New Roman"/>
            </a:endParaRPr>
          </a:p>
        </p:txBody>
      </p:sp>
      <p:sp>
        <p:nvSpPr>
          <p:cNvPr id="7" name="object 7"/>
          <p:cNvSpPr txBox="1"/>
          <p:nvPr/>
        </p:nvSpPr>
        <p:spPr>
          <a:xfrm>
            <a:off x="587135" y="6698935"/>
            <a:ext cx="153670" cy="211454"/>
          </a:xfrm>
          <a:prstGeom prst="rect">
            <a:avLst/>
          </a:prstGeom>
        </p:spPr>
        <p:txBody>
          <a:bodyPr vert="vert" wrap="square" lIns="0" tIns="0" rIns="0" bIns="0" rtlCol="0">
            <a:spAutoFit/>
          </a:bodyPr>
          <a:lstStyle/>
          <a:p>
            <a:pPr marL="12700">
              <a:lnSpc>
                <a:spcPct val="100000"/>
              </a:lnSpc>
            </a:pPr>
            <a:r>
              <a:rPr sz="1000" dirty="0">
                <a:latin typeface="Times New Roman"/>
                <a:cs typeface="Times New Roman"/>
              </a:rPr>
              <a:t>1</a:t>
            </a:r>
            <a:r>
              <a:rPr sz="1000" spc="-25" dirty="0">
                <a:latin typeface="Times New Roman"/>
                <a:cs typeface="Times New Roman"/>
              </a:rPr>
              <a:t>00</a:t>
            </a:r>
            <a:endParaRPr sz="100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hidden="1"/>
          <p:cNvSpPr>
            <a:spLocks noGrp="1"/>
          </p:cNvSpPr>
          <p:nvPr>
            <p:ph type="title"/>
          </p:nvPr>
        </p:nvSpPr>
        <p:spPr>
          <a:xfrm>
            <a:off x="388620" y="402335"/>
            <a:ext cx="6995159" cy="553998"/>
          </a:xfrm>
        </p:spPr>
        <p:txBody>
          <a:bodyPr/>
          <a:lstStyle/>
          <a:p>
            <a:r>
              <a:rPr lang="en-US" dirty="0" smtClean="0"/>
              <a:t>Article “Providing Culturally Responsive Teaching” – Culturally Responsive Teaching Matters</a:t>
            </a:r>
            <a:endParaRPr lang="en-US" dirty="0"/>
          </a:p>
        </p:txBody>
      </p:sp>
      <p:sp>
        <p:nvSpPr>
          <p:cNvPr id="2" name="object 2"/>
          <p:cNvSpPr txBox="1"/>
          <p:nvPr/>
        </p:nvSpPr>
        <p:spPr>
          <a:xfrm>
            <a:off x="901700" y="916227"/>
            <a:ext cx="5972810" cy="8063230"/>
          </a:xfrm>
          <a:prstGeom prst="rect">
            <a:avLst/>
          </a:prstGeom>
        </p:spPr>
        <p:txBody>
          <a:bodyPr vert="horz" wrap="square" lIns="0" tIns="0" rIns="0" bIns="0" rtlCol="0">
            <a:spAutoFit/>
          </a:bodyPr>
          <a:lstStyle/>
          <a:p>
            <a:pPr marL="12700" marR="5080" algn="just">
              <a:lnSpc>
                <a:spcPct val="95800"/>
              </a:lnSpc>
            </a:pPr>
            <a:r>
              <a:rPr sz="1200" spc="-5" dirty="0">
                <a:latin typeface="Times New Roman"/>
                <a:cs typeface="Times New Roman"/>
              </a:rPr>
              <a:t>O</a:t>
            </a:r>
            <a:r>
              <a:rPr sz="1200" dirty="0">
                <a:latin typeface="Times New Roman"/>
                <a:cs typeface="Times New Roman"/>
              </a:rPr>
              <a:t>ur</a:t>
            </a:r>
            <a:r>
              <a:rPr sz="1200" spc="40" dirty="0">
                <a:latin typeface="Times New Roman"/>
                <a:cs typeface="Times New Roman"/>
              </a:rPr>
              <a:t> </a:t>
            </a:r>
            <a:r>
              <a:rPr sz="1200" spc="5" dirty="0">
                <a:latin typeface="Times New Roman"/>
                <a:cs typeface="Times New Roman"/>
              </a:rPr>
              <a:t>r</a:t>
            </a:r>
            <a:r>
              <a:rPr sz="1200" spc="-5" dirty="0">
                <a:latin typeface="Times New Roman"/>
                <a:cs typeface="Times New Roman"/>
              </a:rPr>
              <a:t>ac</a:t>
            </a:r>
            <a:r>
              <a:rPr sz="1200" spc="-50" dirty="0">
                <a:latin typeface="Times New Roman"/>
                <a:cs typeface="Times New Roman"/>
              </a:rPr>
              <a:t>i</a:t>
            </a:r>
            <a:r>
              <a:rPr sz="1200" spc="15" dirty="0">
                <a:latin typeface="Times New Roman"/>
                <a:cs typeface="Times New Roman"/>
              </a:rPr>
              <a:t>a</a:t>
            </a:r>
            <a:r>
              <a:rPr sz="1200" dirty="0">
                <a:latin typeface="Times New Roman"/>
                <a:cs typeface="Times New Roman"/>
              </a:rPr>
              <a:t>ll</a:t>
            </a:r>
            <a:r>
              <a:rPr sz="1200" spc="-25" dirty="0">
                <a:latin typeface="Times New Roman"/>
                <a:cs typeface="Times New Roman"/>
              </a:rPr>
              <a:t>y</a:t>
            </a:r>
            <a:r>
              <a:rPr sz="1200" dirty="0">
                <a:latin typeface="Times New Roman"/>
                <a:cs typeface="Times New Roman"/>
              </a:rPr>
              <a:t>,</a:t>
            </a:r>
            <a:r>
              <a:rPr sz="1200" spc="45" dirty="0">
                <a:latin typeface="Times New Roman"/>
                <a:cs typeface="Times New Roman"/>
              </a:rPr>
              <a:t> </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n</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ll</a:t>
            </a:r>
            <a:r>
              <a:rPr sz="1200" spc="-25" dirty="0">
                <a:latin typeface="Times New Roman"/>
                <a:cs typeface="Times New Roman"/>
              </a:rPr>
              <a:t>y</a:t>
            </a:r>
            <a:r>
              <a:rPr sz="1200" dirty="0">
                <a:latin typeface="Times New Roman"/>
                <a:cs typeface="Times New Roman"/>
              </a:rPr>
              <a:t>,</a:t>
            </a:r>
            <a:r>
              <a:rPr sz="1200" spc="4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60" dirty="0">
                <a:latin typeface="Times New Roman"/>
                <a:cs typeface="Times New Roman"/>
              </a:rPr>
              <a:t> </a:t>
            </a:r>
            <a:r>
              <a:rPr sz="1200" dirty="0">
                <a:latin typeface="Times New Roman"/>
                <a:cs typeface="Times New Roman"/>
              </a:rPr>
              <a:t>l</a:t>
            </a:r>
            <a:r>
              <a:rPr sz="1200" spc="-25" dirty="0">
                <a:latin typeface="Times New Roman"/>
                <a:cs typeface="Times New Roman"/>
              </a:rPr>
              <a:t>i</a:t>
            </a:r>
            <a:r>
              <a:rPr sz="1200" dirty="0">
                <a:latin typeface="Times New Roman"/>
                <a:cs typeface="Times New Roman"/>
              </a:rPr>
              <a:t>ng</a:t>
            </a:r>
            <a:r>
              <a:rPr sz="1200" spc="20" dirty="0">
                <a:latin typeface="Times New Roman"/>
                <a:cs typeface="Times New Roman"/>
              </a:rPr>
              <a:t>u</a:t>
            </a:r>
            <a:r>
              <a:rPr sz="1200" spc="-25" dirty="0">
                <a:latin typeface="Times New Roman"/>
                <a:cs typeface="Times New Roman"/>
              </a:rPr>
              <a:t>i</a:t>
            </a:r>
            <a:r>
              <a:rPr sz="1200" spc="-15" dirty="0">
                <a:latin typeface="Times New Roman"/>
                <a:cs typeface="Times New Roman"/>
              </a:rPr>
              <a:t>s</a:t>
            </a:r>
            <a:r>
              <a:rPr sz="1200" spc="50" dirty="0">
                <a:latin typeface="Times New Roman"/>
                <a:cs typeface="Times New Roman"/>
              </a:rPr>
              <a:t>t</a:t>
            </a:r>
            <a:r>
              <a:rPr sz="1200" spc="-50"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lly</a:t>
            </a:r>
            <a:r>
              <a:rPr sz="1200" spc="-15" dirty="0">
                <a:latin typeface="Times New Roman"/>
                <a:cs typeface="Times New Roman"/>
              </a:rPr>
              <a:t> </a:t>
            </a:r>
            <a:r>
              <a:rPr sz="1200" spc="20" dirty="0">
                <a:latin typeface="Times New Roman"/>
                <a:cs typeface="Times New Roman"/>
              </a:rPr>
              <a:t>d</a:t>
            </a:r>
            <a:r>
              <a:rPr sz="1200" dirty="0">
                <a:latin typeface="Times New Roman"/>
                <a:cs typeface="Times New Roman"/>
              </a:rPr>
              <a:t>i</a:t>
            </a:r>
            <a:r>
              <a:rPr sz="1200" spc="5" dirty="0">
                <a:latin typeface="Times New Roman"/>
                <a:cs typeface="Times New Roman"/>
              </a:rPr>
              <a:t>f</a:t>
            </a:r>
            <a:r>
              <a:rPr sz="1200" spc="-20" dirty="0">
                <a:latin typeface="Times New Roman"/>
                <a:cs typeface="Times New Roman"/>
              </a:rPr>
              <a:t>f</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3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a:t>
            </a:r>
            <a:r>
              <a:rPr sz="1200" spc="25" dirty="0">
                <a:latin typeface="Times New Roman"/>
                <a:cs typeface="Times New Roman"/>
              </a:rPr>
              <a:t> </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e</a:t>
            </a:r>
            <a:r>
              <a:rPr sz="1200" spc="5" dirty="0">
                <a:latin typeface="Times New Roman"/>
                <a:cs typeface="Times New Roman"/>
              </a:rPr>
              <a:t> </a:t>
            </a:r>
            <a:r>
              <a:rPr sz="1200" spc="-30" dirty="0">
                <a:latin typeface="Times New Roman"/>
                <a:cs typeface="Times New Roman"/>
              </a:rPr>
              <a:t>w</a:t>
            </a:r>
            <a:r>
              <a:rPr sz="1200" spc="20" dirty="0">
                <a:latin typeface="Times New Roman"/>
                <a:cs typeface="Times New Roman"/>
              </a:rPr>
              <a:t>o</a:t>
            </a:r>
            <a:r>
              <a:rPr sz="1200" spc="-20" dirty="0">
                <a:latin typeface="Times New Roman"/>
                <a:cs typeface="Times New Roman"/>
              </a:rPr>
              <a:t>r</a:t>
            </a:r>
            <a:r>
              <a:rPr sz="1200" spc="25" dirty="0">
                <a:latin typeface="Times New Roman"/>
                <a:cs typeface="Times New Roman"/>
              </a:rPr>
              <a:t>t</a:t>
            </a:r>
            <a:r>
              <a:rPr sz="1200" dirty="0">
                <a:latin typeface="Times New Roman"/>
                <a:cs typeface="Times New Roman"/>
              </a:rPr>
              <a:t>hy</a:t>
            </a:r>
            <a:r>
              <a:rPr sz="1200" spc="-1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5" dirty="0">
                <a:latin typeface="Times New Roman"/>
                <a:cs typeface="Times New Roman"/>
              </a:rPr>
              <a:t> </a:t>
            </a:r>
            <a:r>
              <a:rPr sz="1200" spc="15" dirty="0">
                <a:latin typeface="Times New Roman"/>
                <a:cs typeface="Times New Roman"/>
              </a:rPr>
              <a:t>a</a:t>
            </a:r>
            <a:r>
              <a:rPr sz="1200" dirty="0">
                <a:latin typeface="Times New Roman"/>
                <a:cs typeface="Times New Roman"/>
              </a:rPr>
              <a:t>n</a:t>
            </a:r>
            <a:r>
              <a:rPr sz="1200" spc="10" dirty="0">
                <a:latin typeface="Times New Roman"/>
                <a:cs typeface="Times New Roman"/>
              </a:rPr>
              <a:t> </a:t>
            </a:r>
            <a:r>
              <a:rPr sz="1200" spc="-5" dirty="0">
                <a:latin typeface="Times New Roman"/>
                <a:cs typeface="Times New Roman"/>
              </a:rPr>
              <a:t>e</a:t>
            </a:r>
            <a:r>
              <a:rPr sz="1200" dirty="0">
                <a:latin typeface="Times New Roman"/>
                <a:cs typeface="Times New Roman"/>
              </a:rPr>
              <a:t>q</a:t>
            </a:r>
            <a:r>
              <a:rPr sz="1200" spc="20" dirty="0">
                <a:latin typeface="Times New Roman"/>
                <a:cs typeface="Times New Roman"/>
              </a:rPr>
              <a:t>u</a:t>
            </a:r>
            <a:r>
              <a:rPr sz="1200" spc="-50" dirty="0">
                <a:latin typeface="Times New Roman"/>
                <a:cs typeface="Times New Roman"/>
              </a:rPr>
              <a:t>i</a:t>
            </a:r>
            <a:r>
              <a:rPr sz="1200" spc="25" dirty="0">
                <a:latin typeface="Times New Roman"/>
                <a:cs typeface="Times New Roman"/>
              </a:rPr>
              <a:t>t</a:t>
            </a:r>
            <a:r>
              <a:rPr sz="1200" spc="-5" dirty="0">
                <a:latin typeface="Times New Roman"/>
                <a:cs typeface="Times New Roman"/>
              </a:rPr>
              <a:t>a</a:t>
            </a:r>
            <a:r>
              <a:rPr sz="1200" dirty="0">
                <a:latin typeface="Times New Roman"/>
                <a:cs typeface="Times New Roman"/>
              </a:rPr>
              <a:t>b</a:t>
            </a:r>
            <a:r>
              <a:rPr sz="1200" spc="-25" dirty="0">
                <a:latin typeface="Times New Roman"/>
                <a:cs typeface="Times New Roman"/>
              </a:rPr>
              <a:t>l</a:t>
            </a:r>
            <a:r>
              <a:rPr sz="1200" dirty="0">
                <a:latin typeface="Times New Roman"/>
                <a:cs typeface="Times New Roman"/>
              </a:rPr>
              <a:t>e</a:t>
            </a:r>
            <a:r>
              <a:rPr sz="1200" spc="30"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45" dirty="0">
                <a:latin typeface="Times New Roman"/>
                <a:cs typeface="Times New Roman"/>
              </a:rPr>
              <a:t>o</a:t>
            </a:r>
            <a:r>
              <a:rPr sz="1200" dirty="0">
                <a:latin typeface="Times New Roman"/>
                <a:cs typeface="Times New Roman"/>
              </a:rPr>
              <a:t>n </a:t>
            </a:r>
            <a:r>
              <a:rPr sz="1200" spc="5" dirty="0">
                <a:latin typeface="Times New Roman"/>
                <a:cs typeface="Times New Roman"/>
              </a:rPr>
              <a:t>(</a:t>
            </a:r>
            <a:r>
              <a:rPr sz="1200" spc="-20" dirty="0">
                <a:latin typeface="Times New Roman"/>
                <a:cs typeface="Times New Roman"/>
              </a:rPr>
              <a:t>F</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d, </a:t>
            </a:r>
            <a:r>
              <a:rPr sz="1200" spc="-40" dirty="0">
                <a:latin typeface="Times New Roman"/>
                <a:cs typeface="Times New Roman"/>
              </a:rPr>
              <a:t> </a:t>
            </a:r>
            <a:r>
              <a:rPr sz="1200" dirty="0">
                <a:latin typeface="Times New Roman"/>
                <a:cs typeface="Times New Roman"/>
              </a:rPr>
              <a:t>201</a:t>
            </a:r>
            <a:r>
              <a:rPr sz="1200" spc="-25" dirty="0">
                <a:latin typeface="Times New Roman"/>
                <a:cs typeface="Times New Roman"/>
              </a:rPr>
              <a:t>2</a:t>
            </a:r>
            <a:r>
              <a:rPr sz="1200" spc="5" dirty="0">
                <a:latin typeface="Times New Roman"/>
                <a:cs typeface="Times New Roman"/>
              </a:rPr>
              <a:t>)</a:t>
            </a:r>
            <a:r>
              <a:rPr sz="1200" dirty="0">
                <a:latin typeface="Times New Roman"/>
                <a:cs typeface="Times New Roman"/>
              </a:rPr>
              <a:t>, </a:t>
            </a:r>
            <a:r>
              <a:rPr sz="1200" spc="-40" dirty="0">
                <a:latin typeface="Times New Roman"/>
                <a:cs typeface="Times New Roman"/>
              </a:rPr>
              <a:t> </a:t>
            </a:r>
            <a:r>
              <a:rPr sz="1200" spc="-5" dirty="0">
                <a:latin typeface="Times New Roman"/>
                <a:cs typeface="Times New Roman"/>
              </a:rPr>
              <a:t>w</a:t>
            </a:r>
            <a:r>
              <a:rPr sz="1200" dirty="0">
                <a:latin typeface="Times New Roman"/>
                <a:cs typeface="Times New Roman"/>
              </a:rPr>
              <a:t>h</a:t>
            </a:r>
            <a:r>
              <a:rPr sz="1200" spc="-50" dirty="0">
                <a:latin typeface="Times New Roman"/>
                <a:cs typeface="Times New Roman"/>
              </a:rPr>
              <a:t>i</a:t>
            </a:r>
            <a:r>
              <a:rPr sz="1200" spc="15" dirty="0">
                <a:latin typeface="Times New Roman"/>
                <a:cs typeface="Times New Roman"/>
              </a:rPr>
              <a:t>c</a:t>
            </a:r>
            <a:r>
              <a:rPr sz="1200" dirty="0">
                <a:latin typeface="Times New Roman"/>
                <a:cs typeface="Times New Roman"/>
              </a:rPr>
              <a:t>h </a:t>
            </a:r>
            <a:r>
              <a:rPr sz="1200" spc="-25" dirty="0">
                <a:latin typeface="Times New Roman"/>
                <a:cs typeface="Times New Roman"/>
              </a:rPr>
              <a:t> </a:t>
            </a:r>
            <a:r>
              <a:rPr sz="1200" spc="-50" dirty="0">
                <a:latin typeface="Times New Roman"/>
                <a:cs typeface="Times New Roman"/>
              </a:rPr>
              <a:t>m</a:t>
            </a:r>
            <a:r>
              <a:rPr sz="1200" spc="-5" dirty="0">
                <a:latin typeface="Times New Roman"/>
                <a:cs typeface="Times New Roman"/>
              </a:rPr>
              <a:t>e</a:t>
            </a:r>
            <a:r>
              <a:rPr sz="1200" spc="15" dirty="0">
                <a:latin typeface="Times New Roman"/>
                <a:cs typeface="Times New Roman"/>
              </a:rPr>
              <a:t>a</a:t>
            </a:r>
            <a:r>
              <a:rPr sz="1200" dirty="0">
                <a:latin typeface="Times New Roman"/>
                <a:cs typeface="Times New Roman"/>
              </a:rPr>
              <a:t>ns </a:t>
            </a:r>
            <a:r>
              <a:rPr sz="1200" spc="-35" dirty="0">
                <a:latin typeface="Times New Roman"/>
                <a:cs typeface="Times New Roman"/>
              </a:rPr>
              <a:t> </a:t>
            </a:r>
            <a:r>
              <a:rPr sz="1200" spc="-25" dirty="0">
                <a:latin typeface="Times New Roman"/>
                <a:cs typeface="Times New Roman"/>
              </a:rPr>
              <a:t>b</a:t>
            </a:r>
            <a:r>
              <a:rPr sz="1200" spc="-5" dirty="0">
                <a:latin typeface="Times New Roman"/>
                <a:cs typeface="Times New Roman"/>
              </a:rPr>
              <a:t>ec</a:t>
            </a:r>
            <a:r>
              <a:rPr sz="1200" spc="45" dirty="0">
                <a:latin typeface="Times New Roman"/>
                <a:cs typeface="Times New Roman"/>
              </a:rPr>
              <a:t>o</a:t>
            </a:r>
            <a:r>
              <a:rPr sz="1200" spc="-25" dirty="0">
                <a:latin typeface="Times New Roman"/>
                <a:cs typeface="Times New Roman"/>
              </a:rPr>
              <a:t>mi</a:t>
            </a:r>
            <a:r>
              <a:rPr sz="1200" dirty="0">
                <a:latin typeface="Times New Roman"/>
                <a:cs typeface="Times New Roman"/>
              </a:rPr>
              <a:t>ng </a:t>
            </a:r>
            <a:r>
              <a:rPr sz="1200" spc="-25"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ly </a:t>
            </a:r>
            <a:r>
              <a:rPr sz="1200" spc="-25" dirty="0">
                <a:latin typeface="Times New Roman"/>
                <a:cs typeface="Times New Roman"/>
              </a:rPr>
              <a:t> </a:t>
            </a:r>
            <a:r>
              <a:rPr sz="1200" spc="-30"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dirty="0">
                <a:latin typeface="Times New Roman"/>
                <a:cs typeface="Times New Roman"/>
              </a:rPr>
              <a:t>p</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25" dirty="0">
                <a:latin typeface="Times New Roman"/>
                <a:cs typeface="Times New Roman"/>
              </a:rPr>
              <a:t>i</a:t>
            </a:r>
            <a:r>
              <a:rPr sz="1200" dirty="0">
                <a:latin typeface="Times New Roman"/>
                <a:cs typeface="Times New Roman"/>
              </a:rPr>
              <a:t>s </a:t>
            </a:r>
            <a:r>
              <a:rPr sz="1200" spc="-15" dirty="0">
                <a:latin typeface="Times New Roman"/>
                <a:cs typeface="Times New Roman"/>
              </a:rPr>
              <a:t> </a:t>
            </a:r>
            <a:r>
              <a:rPr sz="1200" spc="-50"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dirty="0">
                <a:latin typeface="Times New Roman"/>
                <a:cs typeface="Times New Roman"/>
              </a:rPr>
              <a:t>s </a:t>
            </a:r>
            <a:r>
              <a:rPr sz="1200" spc="-3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65" dirty="0">
                <a:latin typeface="Times New Roman"/>
                <a:cs typeface="Times New Roman"/>
              </a:rPr>
              <a:t> </a:t>
            </a:r>
            <a:r>
              <a:rPr sz="1200" spc="-5" dirty="0">
                <a:latin typeface="Times New Roman"/>
                <a:cs typeface="Times New Roman"/>
              </a:rPr>
              <a:t>a</a:t>
            </a:r>
            <a:r>
              <a:rPr sz="1200" dirty="0">
                <a:latin typeface="Times New Roman"/>
                <a:cs typeface="Times New Roman"/>
              </a:rPr>
              <a:t>n </a:t>
            </a:r>
            <a:r>
              <a:rPr sz="1200" spc="-50" dirty="0">
                <a:latin typeface="Times New Roman"/>
                <a:cs typeface="Times New Roman"/>
              </a:rPr>
              <a:t> </a:t>
            </a:r>
            <a:r>
              <a:rPr sz="1200" spc="20" dirty="0">
                <a:latin typeface="Times New Roman"/>
                <a:cs typeface="Times New Roman"/>
              </a:rPr>
              <a:t>o</a:t>
            </a:r>
            <a:r>
              <a:rPr sz="1200" spc="-25" dirty="0">
                <a:latin typeface="Times New Roman"/>
                <a:cs typeface="Times New Roman"/>
              </a:rPr>
              <a:t>p</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50" dirty="0">
                <a:latin typeface="Times New Roman"/>
                <a:cs typeface="Times New Roman"/>
              </a:rPr>
              <a:t> </a:t>
            </a:r>
            <a:r>
              <a:rPr sz="1200" spc="-25" dirty="0">
                <a:latin typeface="Times New Roman"/>
                <a:cs typeface="Times New Roman"/>
              </a:rPr>
              <a:t>b</a:t>
            </a:r>
            <a:r>
              <a:rPr sz="1200" dirty="0">
                <a:latin typeface="Times New Roman"/>
                <a:cs typeface="Times New Roman"/>
              </a:rPr>
              <a:t>ut </a:t>
            </a:r>
            <a:r>
              <a:rPr sz="1200" spc="-25" dirty="0">
                <a:latin typeface="Times New Roman"/>
                <a:cs typeface="Times New Roman"/>
              </a:rPr>
              <a:t> </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20" dirty="0">
                <a:latin typeface="Times New Roman"/>
                <a:cs typeface="Times New Roman"/>
              </a:rPr>
              <a:t> </a:t>
            </a:r>
            <a:r>
              <a:rPr sz="1200" dirty="0">
                <a:latin typeface="Times New Roman"/>
                <a:cs typeface="Times New Roman"/>
              </a:rPr>
              <a:t>a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q</a:t>
            </a:r>
            <a:r>
              <a:rPr sz="1200" spc="20" dirty="0">
                <a:latin typeface="Times New Roman"/>
                <a:cs typeface="Times New Roman"/>
              </a:rPr>
              <a:t>u</a:t>
            </a:r>
            <a:r>
              <a:rPr sz="1200" spc="-50" dirty="0">
                <a:latin typeface="Times New Roman"/>
                <a:cs typeface="Times New Roman"/>
              </a:rPr>
              <a:t>i</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d</a:t>
            </a:r>
            <a:r>
              <a:rPr sz="1200" spc="10" dirty="0">
                <a:latin typeface="Times New Roman"/>
                <a:cs typeface="Times New Roman"/>
              </a:rPr>
              <a:t> </a:t>
            </a:r>
            <a:r>
              <a:rPr sz="1200" spc="-15" dirty="0">
                <a:latin typeface="Times New Roman"/>
                <a:cs typeface="Times New Roman"/>
              </a:rPr>
              <a:t>s</a:t>
            </a:r>
            <a:r>
              <a:rPr sz="1200" spc="20" dirty="0">
                <a:latin typeface="Times New Roman"/>
                <a:cs typeface="Times New Roman"/>
              </a:rPr>
              <a:t>k</a:t>
            </a:r>
            <a:r>
              <a:rPr sz="1200" spc="-25" dirty="0">
                <a:latin typeface="Times New Roman"/>
                <a:cs typeface="Times New Roman"/>
              </a:rPr>
              <a:t>i</a:t>
            </a:r>
            <a:r>
              <a:rPr sz="1200" dirty="0">
                <a:latin typeface="Times New Roman"/>
                <a:cs typeface="Times New Roman"/>
              </a:rPr>
              <a:t>ll</a:t>
            </a:r>
            <a:r>
              <a:rPr sz="1200" spc="-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a:t>
            </a:r>
            <a:r>
              <a:rPr sz="1200" spc="35" dirty="0">
                <a:latin typeface="Times New Roman"/>
                <a:cs typeface="Times New Roman"/>
              </a:rPr>
              <a:t> </a:t>
            </a:r>
            <a:r>
              <a:rPr sz="1200" spc="-5" dirty="0">
                <a:latin typeface="Times New Roman"/>
                <a:cs typeface="Times New Roman"/>
              </a:rPr>
              <a:t>a</a:t>
            </a:r>
            <a:r>
              <a:rPr sz="1200" spc="-25" dirty="0">
                <a:latin typeface="Times New Roman"/>
                <a:cs typeface="Times New Roman"/>
              </a:rPr>
              <a:t>l</a:t>
            </a:r>
            <a:r>
              <a:rPr sz="1200" dirty="0">
                <a:latin typeface="Times New Roman"/>
                <a:cs typeface="Times New Roman"/>
              </a:rPr>
              <a:t>l</a:t>
            </a:r>
            <a:r>
              <a:rPr sz="1200" spc="-10"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s </a:t>
            </a:r>
            <a:r>
              <a:rPr sz="1200" spc="-25" dirty="0">
                <a:latin typeface="Times New Roman"/>
                <a:cs typeface="Times New Roman"/>
              </a:rPr>
              <a:t>n</a:t>
            </a:r>
            <a:r>
              <a:rPr sz="1200" spc="-5" dirty="0">
                <a:latin typeface="Times New Roman"/>
                <a:cs typeface="Times New Roman"/>
              </a:rPr>
              <a:t>ee</a:t>
            </a:r>
            <a:r>
              <a:rPr sz="1200" dirty="0">
                <a:latin typeface="Times New Roman"/>
                <a:cs typeface="Times New Roman"/>
              </a:rPr>
              <a:t>d</a:t>
            </a:r>
            <a:r>
              <a:rPr sz="1200" spc="-15" dirty="0">
                <a:latin typeface="Times New Roman"/>
                <a:cs typeface="Times New Roman"/>
              </a:rPr>
              <a:t> </a:t>
            </a:r>
            <a:r>
              <a:rPr sz="1200" dirty="0">
                <a:latin typeface="Times New Roman"/>
                <a:cs typeface="Times New Roman"/>
              </a:rPr>
              <a:t>to</a:t>
            </a:r>
            <a:r>
              <a:rPr sz="1200" spc="35" dirty="0">
                <a:latin typeface="Times New Roman"/>
                <a:cs typeface="Times New Roman"/>
              </a:rPr>
              <a:t> </a:t>
            </a:r>
            <a:r>
              <a:rPr sz="1200" spc="-25" dirty="0">
                <a:latin typeface="Times New Roman"/>
                <a:cs typeface="Times New Roman"/>
              </a:rPr>
              <a:t>p</a:t>
            </a:r>
            <a:r>
              <a:rPr sz="1200" spc="20" dirty="0">
                <a:latin typeface="Times New Roman"/>
                <a:cs typeface="Times New Roman"/>
              </a:rPr>
              <a:t>o</a:t>
            </a:r>
            <a:r>
              <a:rPr sz="1200" spc="-15" dirty="0">
                <a:latin typeface="Times New Roman"/>
                <a:cs typeface="Times New Roman"/>
              </a:rPr>
              <a:t>ss</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s </a:t>
            </a:r>
            <a:r>
              <a:rPr sz="1200" spc="5" dirty="0">
                <a:latin typeface="Times New Roman"/>
                <a:cs typeface="Times New Roman"/>
              </a:rPr>
              <a:t>(</a:t>
            </a:r>
            <a:r>
              <a:rPr sz="1200" spc="-20" dirty="0">
                <a:latin typeface="Times New Roman"/>
                <a:cs typeface="Times New Roman"/>
              </a:rPr>
              <a:t>F</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d</a:t>
            </a:r>
            <a:r>
              <a:rPr sz="1200" spc="10" dirty="0">
                <a:latin typeface="Times New Roman"/>
                <a:cs typeface="Times New Roman"/>
              </a:rPr>
              <a:t> </a:t>
            </a:r>
            <a:r>
              <a:rPr sz="1200" dirty="0">
                <a:latin typeface="Times New Roman"/>
                <a:cs typeface="Times New Roman"/>
              </a:rPr>
              <a:t>&amp;</a:t>
            </a:r>
            <a:r>
              <a:rPr sz="1200" spc="-10" dirty="0">
                <a:latin typeface="Times New Roman"/>
                <a:cs typeface="Times New Roman"/>
              </a:rPr>
              <a:t> </a:t>
            </a:r>
            <a:r>
              <a:rPr sz="1200" spc="-30" dirty="0">
                <a:latin typeface="Times New Roman"/>
                <a:cs typeface="Times New Roman"/>
              </a:rPr>
              <a:t>K</a:t>
            </a:r>
            <a:r>
              <a:rPr sz="1200" spc="-5" dirty="0">
                <a:latin typeface="Times New Roman"/>
                <a:cs typeface="Times New Roman"/>
              </a:rPr>
              <a:t>ea</a:t>
            </a:r>
            <a:r>
              <a:rPr sz="1200" dirty="0">
                <a:latin typeface="Times New Roman"/>
                <a:cs typeface="Times New Roman"/>
              </a:rPr>
              <a:t>,</a:t>
            </a:r>
            <a:r>
              <a:rPr sz="1200" spc="20" dirty="0">
                <a:latin typeface="Times New Roman"/>
                <a:cs typeface="Times New Roman"/>
              </a:rPr>
              <a:t> </a:t>
            </a:r>
            <a:r>
              <a:rPr sz="1200" dirty="0">
                <a:latin typeface="Times New Roman"/>
                <a:cs typeface="Times New Roman"/>
              </a:rPr>
              <a:t>2009</a:t>
            </a:r>
            <a:r>
              <a:rPr sz="1200" spc="5" dirty="0">
                <a:latin typeface="Times New Roman"/>
                <a:cs typeface="Times New Roman"/>
              </a:rPr>
              <a:t>)</a:t>
            </a:r>
            <a:r>
              <a:rPr sz="1200" dirty="0">
                <a:latin typeface="Times New Roman"/>
                <a:cs typeface="Times New Roman"/>
              </a:rPr>
              <a:t>.</a:t>
            </a:r>
          </a:p>
          <a:p>
            <a:pPr>
              <a:lnSpc>
                <a:spcPct val="100000"/>
              </a:lnSpc>
              <a:spcBef>
                <a:spcPts val="21"/>
              </a:spcBef>
            </a:pPr>
            <a:endParaRPr sz="1150" dirty="0">
              <a:latin typeface="Times New Roman"/>
              <a:cs typeface="Times New Roman"/>
            </a:endParaRPr>
          </a:p>
          <a:p>
            <a:pPr marL="12700" algn="just">
              <a:lnSpc>
                <a:spcPct val="100000"/>
              </a:lnSpc>
            </a:pPr>
            <a:r>
              <a:rPr sz="1200" b="1" spc="-5" dirty="0">
                <a:latin typeface="Times New Roman"/>
                <a:cs typeface="Times New Roman"/>
              </a:rPr>
              <a:t>C</a:t>
            </a:r>
            <a:r>
              <a:rPr sz="1200" b="1" dirty="0">
                <a:latin typeface="Times New Roman"/>
                <a:cs typeface="Times New Roman"/>
              </a:rPr>
              <a:t>u</a:t>
            </a:r>
            <a:r>
              <a:rPr sz="1200" b="1" spc="-25" dirty="0">
                <a:latin typeface="Times New Roman"/>
                <a:cs typeface="Times New Roman"/>
              </a:rPr>
              <a:t>l</a:t>
            </a:r>
            <a:r>
              <a:rPr sz="1200" b="1" spc="5" dirty="0">
                <a:latin typeface="Times New Roman"/>
                <a:cs typeface="Times New Roman"/>
              </a:rPr>
              <a:t>t</a:t>
            </a:r>
            <a:r>
              <a:rPr sz="1200" b="1" dirty="0">
                <a:latin typeface="Times New Roman"/>
                <a:cs typeface="Times New Roman"/>
              </a:rPr>
              <a:t>u</a:t>
            </a:r>
            <a:r>
              <a:rPr sz="1200" b="1" spc="-30" dirty="0">
                <a:latin typeface="Times New Roman"/>
                <a:cs typeface="Times New Roman"/>
              </a:rPr>
              <a:t>r</a:t>
            </a:r>
            <a:r>
              <a:rPr sz="1200" b="1" spc="20" dirty="0">
                <a:latin typeface="Times New Roman"/>
                <a:cs typeface="Times New Roman"/>
              </a:rPr>
              <a:t>a</a:t>
            </a:r>
            <a:r>
              <a:rPr sz="1200" b="1" dirty="0">
                <a:latin typeface="Times New Roman"/>
                <a:cs typeface="Times New Roman"/>
              </a:rPr>
              <a:t>l</a:t>
            </a:r>
            <a:r>
              <a:rPr sz="1200" b="1" spc="-25" dirty="0">
                <a:latin typeface="Times New Roman"/>
                <a:cs typeface="Times New Roman"/>
              </a:rPr>
              <a:t>l</a:t>
            </a:r>
            <a:r>
              <a:rPr sz="1200" b="1" dirty="0">
                <a:latin typeface="Times New Roman"/>
                <a:cs typeface="Times New Roman"/>
              </a:rPr>
              <a:t>y</a:t>
            </a:r>
            <a:r>
              <a:rPr sz="1200" b="1" spc="10" dirty="0">
                <a:latin typeface="Times New Roman"/>
                <a:cs typeface="Times New Roman"/>
              </a:rPr>
              <a:t> </a:t>
            </a:r>
            <a:r>
              <a:rPr sz="1200" b="1" spc="-5" dirty="0">
                <a:latin typeface="Times New Roman"/>
                <a:cs typeface="Times New Roman"/>
              </a:rPr>
              <a:t>Re</a:t>
            </a:r>
            <a:r>
              <a:rPr sz="1200" b="1" spc="-15" dirty="0">
                <a:latin typeface="Times New Roman"/>
                <a:cs typeface="Times New Roman"/>
              </a:rPr>
              <a:t>s</a:t>
            </a:r>
            <a:r>
              <a:rPr sz="1200" b="1" dirty="0">
                <a:latin typeface="Times New Roman"/>
                <a:cs typeface="Times New Roman"/>
              </a:rPr>
              <a:t>po</a:t>
            </a:r>
            <a:r>
              <a:rPr sz="1200" b="1" spc="25" dirty="0">
                <a:latin typeface="Times New Roman"/>
                <a:cs typeface="Times New Roman"/>
              </a:rPr>
              <a:t>n</a:t>
            </a:r>
            <a:r>
              <a:rPr sz="1200" b="1" spc="-15" dirty="0">
                <a:latin typeface="Times New Roman"/>
                <a:cs typeface="Times New Roman"/>
              </a:rPr>
              <a:t>s</a:t>
            </a:r>
            <a:r>
              <a:rPr sz="1200" b="1" dirty="0">
                <a:latin typeface="Times New Roman"/>
                <a:cs typeface="Times New Roman"/>
              </a:rPr>
              <a:t>ive</a:t>
            </a:r>
            <a:r>
              <a:rPr sz="1200" b="1" spc="5" dirty="0">
                <a:latin typeface="Times New Roman"/>
                <a:cs typeface="Times New Roman"/>
              </a:rPr>
              <a:t> </a:t>
            </a:r>
            <a:r>
              <a:rPr sz="1200" b="1" spc="-10" dirty="0">
                <a:latin typeface="Times New Roman"/>
                <a:cs typeface="Times New Roman"/>
              </a:rPr>
              <a:t>T</a:t>
            </a:r>
            <a:r>
              <a:rPr sz="1200" b="1" spc="-5" dirty="0">
                <a:latin typeface="Times New Roman"/>
                <a:cs typeface="Times New Roman"/>
              </a:rPr>
              <a:t>e</a:t>
            </a:r>
            <a:r>
              <a:rPr sz="1200" b="1" dirty="0">
                <a:latin typeface="Times New Roman"/>
                <a:cs typeface="Times New Roman"/>
              </a:rPr>
              <a:t>a</a:t>
            </a:r>
            <a:r>
              <a:rPr sz="1200" b="1" spc="-5" dirty="0">
                <a:latin typeface="Times New Roman"/>
                <a:cs typeface="Times New Roman"/>
              </a:rPr>
              <a:t>c</a:t>
            </a:r>
            <a:r>
              <a:rPr sz="1200" b="1" dirty="0">
                <a:latin typeface="Times New Roman"/>
                <a:cs typeface="Times New Roman"/>
              </a:rPr>
              <a:t>hing</a:t>
            </a:r>
            <a:r>
              <a:rPr sz="1200" b="1" spc="10" dirty="0">
                <a:latin typeface="Times New Roman"/>
                <a:cs typeface="Times New Roman"/>
              </a:rPr>
              <a:t> </a:t>
            </a:r>
            <a:r>
              <a:rPr sz="1200" b="1" spc="15" dirty="0">
                <a:latin typeface="Times New Roman"/>
                <a:cs typeface="Times New Roman"/>
              </a:rPr>
              <a:t>M</a:t>
            </a:r>
            <a:r>
              <a:rPr sz="1200" b="1" dirty="0">
                <a:latin typeface="Times New Roman"/>
                <a:cs typeface="Times New Roman"/>
              </a:rPr>
              <a:t>a</a:t>
            </a:r>
            <a:r>
              <a:rPr sz="1200" b="1" spc="-20" dirty="0">
                <a:latin typeface="Times New Roman"/>
                <a:cs typeface="Times New Roman"/>
              </a:rPr>
              <a:t>t</a:t>
            </a:r>
            <a:r>
              <a:rPr sz="1200" b="1" spc="5" dirty="0">
                <a:latin typeface="Times New Roman"/>
                <a:cs typeface="Times New Roman"/>
              </a:rPr>
              <a:t>t</a:t>
            </a:r>
            <a:r>
              <a:rPr sz="1200" b="1" spc="-5" dirty="0">
                <a:latin typeface="Times New Roman"/>
                <a:cs typeface="Times New Roman"/>
              </a:rPr>
              <a:t>e</a:t>
            </a:r>
            <a:r>
              <a:rPr sz="1200" b="1" spc="-30" dirty="0">
                <a:latin typeface="Times New Roman"/>
                <a:cs typeface="Times New Roman"/>
              </a:rPr>
              <a:t>r</a:t>
            </a:r>
            <a:r>
              <a:rPr sz="1200" b="1" dirty="0">
                <a:latin typeface="Times New Roman"/>
                <a:cs typeface="Times New Roman"/>
              </a:rPr>
              <a:t>s</a:t>
            </a:r>
            <a:endParaRPr sz="1200" dirty="0">
              <a:latin typeface="Times New Roman"/>
              <a:cs typeface="Times New Roman"/>
            </a:endParaRPr>
          </a:p>
          <a:p>
            <a:pPr>
              <a:lnSpc>
                <a:spcPct val="100000"/>
              </a:lnSpc>
              <a:spcBef>
                <a:spcPts val="34"/>
              </a:spcBef>
            </a:pPr>
            <a:endParaRPr sz="1150" dirty="0">
              <a:latin typeface="Times New Roman"/>
              <a:cs typeface="Times New Roman"/>
            </a:endParaRPr>
          </a:p>
          <a:p>
            <a:pPr marL="12700" marR="5715" algn="just">
              <a:lnSpc>
                <a:spcPct val="95800"/>
              </a:lnSpc>
            </a:pPr>
            <a:r>
              <a:rPr sz="1200" spc="-10"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  </a:t>
            </a:r>
            <a:r>
              <a:rPr sz="1200" spc="20" dirty="0">
                <a:latin typeface="Times New Roman"/>
                <a:cs typeface="Times New Roman"/>
              </a:rPr>
              <a:t>d</a:t>
            </a:r>
            <a:r>
              <a:rPr sz="1200" spc="-25" dirty="0">
                <a:latin typeface="Times New Roman"/>
                <a:cs typeface="Times New Roman"/>
              </a:rPr>
              <a:t>i</a:t>
            </a:r>
            <a:r>
              <a:rPr sz="1200" spc="-20" dirty="0">
                <a:latin typeface="Times New Roman"/>
                <a:cs typeface="Times New Roman"/>
              </a:rPr>
              <a:t>ff</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e</a:t>
            </a:r>
            <a:r>
              <a:rPr sz="1200" dirty="0">
                <a:latin typeface="Times New Roman"/>
                <a:cs typeface="Times New Roman"/>
              </a:rPr>
              <a:t>n</a:t>
            </a:r>
            <a:r>
              <a:rPr sz="1200" spc="-5" dirty="0">
                <a:latin typeface="Times New Roman"/>
                <a:cs typeface="Times New Roman"/>
              </a:rPr>
              <a:t>c</a:t>
            </a:r>
            <a:r>
              <a:rPr sz="1200" dirty="0">
                <a:latin typeface="Times New Roman"/>
                <a:cs typeface="Times New Roman"/>
              </a:rPr>
              <a:t>e </a:t>
            </a:r>
            <a:r>
              <a:rPr sz="1200" spc="65" dirty="0">
                <a:latin typeface="Times New Roman"/>
                <a:cs typeface="Times New Roman"/>
              </a:rPr>
              <a:t> </a:t>
            </a:r>
            <a:r>
              <a:rPr sz="1200" spc="-25" dirty="0">
                <a:latin typeface="Times New Roman"/>
                <a:cs typeface="Times New Roman"/>
              </a:rPr>
              <a:t>i</a:t>
            </a:r>
            <a:r>
              <a:rPr sz="1200" dirty="0">
                <a:latin typeface="Times New Roman"/>
                <a:cs typeface="Times New Roman"/>
              </a:rPr>
              <a:t>s </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40" dirty="0">
                <a:latin typeface="Times New Roman"/>
                <a:cs typeface="Times New Roman"/>
              </a:rPr>
              <a:t> </a:t>
            </a:r>
            <a:r>
              <a:rPr sz="1200" spc="10" dirty="0">
                <a:latin typeface="Times New Roman"/>
                <a:cs typeface="Times New Roman"/>
              </a:rPr>
              <a:t>s</a:t>
            </a:r>
            <a:r>
              <a:rPr sz="1200" spc="-25" dirty="0">
                <a:latin typeface="Times New Roman"/>
                <a:cs typeface="Times New Roman"/>
              </a:rPr>
              <a:t>in</a:t>
            </a:r>
            <a:r>
              <a:rPr sz="1200" spc="20" dirty="0">
                <a:latin typeface="Times New Roman"/>
                <a:cs typeface="Times New Roman"/>
              </a:rPr>
              <a:t>g</a:t>
            </a:r>
            <a:r>
              <a:rPr sz="1200" spc="-25" dirty="0">
                <a:latin typeface="Times New Roman"/>
                <a:cs typeface="Times New Roman"/>
              </a:rPr>
              <a:t>l</a:t>
            </a:r>
            <a:r>
              <a:rPr sz="1200" dirty="0">
                <a:latin typeface="Times New Roman"/>
                <a:cs typeface="Times New Roman"/>
              </a:rPr>
              <a:t>e </a:t>
            </a:r>
            <a:r>
              <a:rPr sz="1200" spc="65" dirty="0">
                <a:latin typeface="Times New Roman"/>
                <a:cs typeface="Times New Roman"/>
              </a:rPr>
              <a:t> </a:t>
            </a:r>
            <a:r>
              <a:rPr sz="1200" spc="-50" dirty="0">
                <a:latin typeface="Times New Roman"/>
                <a:cs typeface="Times New Roman"/>
              </a:rPr>
              <a:t>m</a:t>
            </a:r>
            <a:r>
              <a:rPr sz="1200" spc="20" dirty="0">
                <a:latin typeface="Times New Roman"/>
                <a:cs typeface="Times New Roman"/>
              </a:rPr>
              <a:t>o</a:t>
            </a:r>
            <a:r>
              <a:rPr sz="1200" spc="-15" dirty="0">
                <a:latin typeface="Times New Roman"/>
                <a:cs typeface="Times New Roman"/>
              </a:rPr>
              <a:t>s</a:t>
            </a:r>
            <a:r>
              <a:rPr sz="1200" dirty="0">
                <a:latin typeface="Times New Roman"/>
                <a:cs typeface="Times New Roman"/>
              </a:rPr>
              <a:t>t </a:t>
            </a:r>
            <a:r>
              <a:rPr sz="1200" spc="70" dirty="0">
                <a:latin typeface="Times New Roman"/>
                <a:cs typeface="Times New Roman"/>
              </a:rPr>
              <a:t> </a:t>
            </a:r>
            <a:r>
              <a:rPr sz="1200" dirty="0">
                <a:latin typeface="Times New Roman"/>
                <a:cs typeface="Times New Roman"/>
              </a:rPr>
              <a:t>p</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ve </a:t>
            </a:r>
            <a:r>
              <a:rPr sz="1200" spc="40" dirty="0">
                <a:latin typeface="Times New Roman"/>
                <a:cs typeface="Times New Roman"/>
              </a:rPr>
              <a:t> </a:t>
            </a:r>
            <a:r>
              <a:rPr sz="1200" dirty="0">
                <a:latin typeface="Times New Roman"/>
                <a:cs typeface="Times New Roman"/>
              </a:rPr>
              <a:t>d</a:t>
            </a:r>
            <a:r>
              <a:rPr sz="1200" spc="-25" dirty="0">
                <a:latin typeface="Times New Roman"/>
                <a:cs typeface="Times New Roman"/>
              </a:rPr>
              <a:t>i</a:t>
            </a:r>
            <a:r>
              <a:rPr sz="1200" spc="5" dirty="0">
                <a:latin typeface="Times New Roman"/>
                <a:cs typeface="Times New Roman"/>
              </a:rPr>
              <a:t>f</a:t>
            </a:r>
            <a:r>
              <a:rPr sz="1200" spc="-20" dirty="0">
                <a:latin typeface="Times New Roman"/>
                <a:cs typeface="Times New Roman"/>
              </a:rPr>
              <a:t>f</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c</a:t>
            </a:r>
            <a:r>
              <a:rPr sz="1200" dirty="0">
                <a:latin typeface="Times New Roman"/>
                <a:cs typeface="Times New Roman"/>
              </a:rPr>
              <a:t>e </a:t>
            </a:r>
            <a:r>
              <a:rPr sz="1200" spc="65"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20" dirty="0">
                <a:latin typeface="Times New Roman"/>
                <a:cs typeface="Times New Roman"/>
              </a:rPr>
              <a:t> </a:t>
            </a:r>
            <a:r>
              <a:rPr sz="1200" spc="-5" dirty="0">
                <a:latin typeface="Times New Roman"/>
                <a:cs typeface="Times New Roman"/>
              </a:rPr>
              <a:t>U</a:t>
            </a:r>
            <a:r>
              <a:rPr sz="1200" dirty="0">
                <a:latin typeface="Times New Roman"/>
                <a:cs typeface="Times New Roman"/>
              </a:rPr>
              <a:t>. </a:t>
            </a:r>
            <a:r>
              <a:rPr sz="1200" spc="60" dirty="0">
                <a:latin typeface="Times New Roman"/>
                <a:cs typeface="Times New Roman"/>
              </a:rPr>
              <a:t> </a:t>
            </a:r>
            <a:r>
              <a:rPr sz="1200" dirty="0">
                <a:latin typeface="Times New Roman"/>
                <a:cs typeface="Times New Roman"/>
              </a:rPr>
              <a:t>S. </a:t>
            </a:r>
            <a:r>
              <a:rPr sz="1200" spc="60" dirty="0">
                <a:latin typeface="Times New Roman"/>
                <a:cs typeface="Times New Roman"/>
              </a:rPr>
              <a:t> </a:t>
            </a:r>
            <a:r>
              <a:rPr sz="1200" spc="-15" dirty="0">
                <a:latin typeface="Times New Roman"/>
                <a:cs typeface="Times New Roman"/>
              </a:rPr>
              <a:t>s</a:t>
            </a:r>
            <a:r>
              <a:rPr sz="1200" spc="-5" dirty="0">
                <a:latin typeface="Times New Roman"/>
                <a:cs typeface="Times New Roman"/>
              </a:rPr>
              <a:t>c</a:t>
            </a:r>
            <a:r>
              <a:rPr sz="1200" spc="-25" dirty="0">
                <a:latin typeface="Times New Roman"/>
                <a:cs typeface="Times New Roman"/>
              </a:rPr>
              <a:t>h</a:t>
            </a:r>
            <a:r>
              <a:rPr sz="1200" dirty="0">
                <a:latin typeface="Times New Roman"/>
                <a:cs typeface="Times New Roman"/>
              </a:rPr>
              <a:t>o</a:t>
            </a:r>
            <a:r>
              <a:rPr sz="1200" spc="20" dirty="0">
                <a:latin typeface="Times New Roman"/>
                <a:cs typeface="Times New Roman"/>
              </a:rPr>
              <a:t>o</a:t>
            </a:r>
            <a:r>
              <a:rPr sz="1200" spc="-25" dirty="0">
                <a:latin typeface="Times New Roman"/>
                <a:cs typeface="Times New Roman"/>
              </a:rPr>
              <a:t>l</a:t>
            </a:r>
            <a:r>
              <a:rPr sz="1200" dirty="0">
                <a:latin typeface="Times New Roman"/>
                <a:cs typeface="Times New Roman"/>
              </a:rPr>
              <a:t>s </a:t>
            </a:r>
            <a:r>
              <a:rPr sz="1200" spc="3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65" dirty="0">
                <a:latin typeface="Times New Roman"/>
                <a:cs typeface="Times New Roman"/>
              </a:rPr>
              <a:t> </a:t>
            </a:r>
            <a:r>
              <a:rPr sz="1200" spc="-50" dirty="0">
                <a:latin typeface="Times New Roman"/>
                <a:cs typeface="Times New Roman"/>
              </a:rPr>
              <a:t>m</a:t>
            </a:r>
            <a:r>
              <a:rPr sz="1200" spc="20" dirty="0">
                <a:latin typeface="Times New Roman"/>
                <a:cs typeface="Times New Roman"/>
              </a:rPr>
              <a:t>o</a:t>
            </a:r>
            <a:r>
              <a:rPr sz="1200" spc="-15" dirty="0">
                <a:latin typeface="Times New Roman"/>
                <a:cs typeface="Times New Roman"/>
              </a:rPr>
              <a:t>s</a:t>
            </a:r>
            <a:r>
              <a:rPr sz="1200" dirty="0">
                <a:latin typeface="Times New Roman"/>
                <a:cs typeface="Times New Roman"/>
              </a:rPr>
              <a:t>t </a:t>
            </a:r>
            <a:r>
              <a:rPr sz="1200" spc="-25" dirty="0">
                <a:latin typeface="Times New Roman"/>
                <a:cs typeface="Times New Roman"/>
              </a:rPr>
              <a:t>n</a:t>
            </a:r>
            <a:r>
              <a:rPr sz="1200" spc="-5" dirty="0">
                <a:latin typeface="Times New Roman"/>
                <a:cs typeface="Times New Roman"/>
              </a:rPr>
              <a:t>e</a:t>
            </a:r>
            <a:r>
              <a:rPr sz="1200" spc="20" dirty="0">
                <a:latin typeface="Times New Roman"/>
                <a:cs typeface="Times New Roman"/>
              </a:rPr>
              <a:t>g</a:t>
            </a:r>
            <a:r>
              <a:rPr sz="1200" spc="-25" dirty="0">
                <a:latin typeface="Times New Roman"/>
                <a:cs typeface="Times New Roman"/>
              </a:rPr>
              <a:t>l</a:t>
            </a:r>
            <a:r>
              <a:rPr sz="1200" spc="-5" dirty="0">
                <a:latin typeface="Times New Roman"/>
                <a:cs typeface="Times New Roman"/>
              </a:rPr>
              <a:t>ec</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105" dirty="0">
                <a:latin typeface="Times New Roman"/>
                <a:cs typeface="Times New Roman"/>
              </a:rPr>
              <a:t> </a:t>
            </a:r>
            <a:r>
              <a:rPr sz="1200" spc="5" dirty="0">
                <a:latin typeface="Times New Roman"/>
                <a:cs typeface="Times New Roman"/>
              </a:rPr>
              <a:t>(</a:t>
            </a:r>
            <a:r>
              <a:rPr sz="1200" dirty="0">
                <a:latin typeface="Times New Roman"/>
                <a:cs typeface="Times New Roman"/>
              </a:rPr>
              <a:t>S</a:t>
            </a:r>
            <a:r>
              <a:rPr sz="1200" spc="-5" dirty="0">
                <a:latin typeface="Times New Roman"/>
                <a:cs typeface="Times New Roman"/>
              </a:rPr>
              <a:t>a</a:t>
            </a:r>
            <a:r>
              <a:rPr sz="1200" spc="-25" dirty="0">
                <a:latin typeface="Times New Roman"/>
                <a:cs typeface="Times New Roman"/>
              </a:rPr>
              <a:t>n</a:t>
            </a:r>
            <a:r>
              <a:rPr sz="1200" spc="25" dirty="0">
                <a:latin typeface="Times New Roman"/>
                <a:cs typeface="Times New Roman"/>
              </a:rPr>
              <a:t>t</a:t>
            </a:r>
            <a:r>
              <a:rPr sz="1200" spc="15" dirty="0">
                <a:latin typeface="Times New Roman"/>
                <a:cs typeface="Times New Roman"/>
              </a:rPr>
              <a:t>a</a:t>
            </a:r>
            <a:r>
              <a:rPr sz="1200" spc="-50" dirty="0">
                <a:latin typeface="Times New Roman"/>
                <a:cs typeface="Times New Roman"/>
              </a:rPr>
              <a:t>m</a:t>
            </a:r>
            <a:r>
              <a:rPr sz="1200" spc="-5" dirty="0">
                <a:latin typeface="Times New Roman"/>
                <a:cs typeface="Times New Roman"/>
              </a:rPr>
              <a:t>a</a:t>
            </a:r>
            <a:r>
              <a:rPr sz="1200" spc="30" dirty="0">
                <a:latin typeface="Times New Roman"/>
                <a:cs typeface="Times New Roman"/>
              </a:rPr>
              <a:t>r</a:t>
            </a:r>
            <a:r>
              <a:rPr sz="1200" spc="-25" dirty="0">
                <a:latin typeface="Times New Roman"/>
                <a:cs typeface="Times New Roman"/>
              </a:rPr>
              <a:t>i</a:t>
            </a:r>
            <a:r>
              <a:rPr sz="1200" spc="-5" dirty="0">
                <a:latin typeface="Times New Roman"/>
                <a:cs typeface="Times New Roman"/>
              </a:rPr>
              <a:t>a</a:t>
            </a:r>
            <a:r>
              <a:rPr sz="1200" dirty="0">
                <a:latin typeface="Times New Roman"/>
                <a:cs typeface="Times New Roman"/>
              </a:rPr>
              <a:t>,</a:t>
            </a:r>
            <a:r>
              <a:rPr sz="1200" spc="120" dirty="0">
                <a:latin typeface="Times New Roman"/>
                <a:cs typeface="Times New Roman"/>
              </a:rPr>
              <a:t> </a:t>
            </a:r>
            <a:r>
              <a:rPr sz="1200" dirty="0">
                <a:latin typeface="Times New Roman"/>
                <a:cs typeface="Times New Roman"/>
              </a:rPr>
              <a:t>2009</a:t>
            </a:r>
            <a:r>
              <a:rPr sz="1200" spc="5" dirty="0">
                <a:latin typeface="Times New Roman"/>
                <a:cs typeface="Times New Roman"/>
              </a:rPr>
              <a:t>)</a:t>
            </a:r>
            <a:r>
              <a:rPr sz="1200" dirty="0">
                <a:latin typeface="Times New Roman"/>
                <a:cs typeface="Times New Roman"/>
              </a:rPr>
              <a:t>.</a:t>
            </a:r>
            <a:r>
              <a:rPr sz="1200" spc="95" dirty="0">
                <a:latin typeface="Times New Roman"/>
                <a:cs typeface="Times New Roman"/>
              </a:rPr>
              <a:t> </a:t>
            </a:r>
            <a:r>
              <a:rPr sz="1200" dirty="0">
                <a:latin typeface="Times New Roman"/>
                <a:cs typeface="Times New Roman"/>
              </a:rPr>
              <a:t>S</a:t>
            </a:r>
            <a:r>
              <a:rPr sz="1200" spc="-5" dirty="0">
                <a:latin typeface="Times New Roman"/>
                <a:cs typeface="Times New Roman"/>
              </a:rPr>
              <a:t>e</a:t>
            </a:r>
            <a:r>
              <a:rPr sz="1200" spc="-25"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a:t>
            </a:r>
            <a:r>
              <a:rPr sz="1200" spc="6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a:t>
            </a:r>
            <a:r>
              <a:rPr sz="1200" spc="5" dirty="0">
                <a:latin typeface="Times New Roman"/>
                <a:cs typeface="Times New Roman"/>
              </a:rPr>
              <a:t>r</a:t>
            </a:r>
            <a:r>
              <a:rPr sz="1200" spc="15" dirty="0">
                <a:latin typeface="Times New Roman"/>
                <a:cs typeface="Times New Roman"/>
              </a:rPr>
              <a:t>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a:t>
            </a:r>
            <a:r>
              <a:rPr sz="1200" spc="12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d</a:t>
            </a:r>
            <a:r>
              <a:rPr sz="1200" spc="8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a:t>
            </a:r>
            <a:r>
              <a:rPr sz="1200" spc="130" dirty="0">
                <a:latin typeface="Times New Roman"/>
                <a:cs typeface="Times New Roman"/>
              </a:rPr>
              <a:t> </a:t>
            </a:r>
            <a:r>
              <a:rPr sz="1200" dirty="0">
                <a:latin typeface="Times New Roman"/>
                <a:cs typeface="Times New Roman"/>
              </a:rPr>
              <a:t>a</a:t>
            </a:r>
            <a:r>
              <a:rPr sz="1200" spc="7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spc="-5" dirty="0">
                <a:latin typeface="Times New Roman"/>
                <a:cs typeface="Times New Roman"/>
              </a:rPr>
              <a:t>c</a:t>
            </a:r>
            <a:r>
              <a:rPr sz="1200" dirty="0">
                <a:latin typeface="Times New Roman"/>
                <a:cs typeface="Times New Roman"/>
              </a:rPr>
              <a:t>us</a:t>
            </a:r>
            <a:r>
              <a:rPr sz="1200" spc="95" dirty="0">
                <a:latin typeface="Times New Roman"/>
                <a:cs typeface="Times New Roman"/>
              </a:rPr>
              <a:t> </a:t>
            </a:r>
            <a:r>
              <a:rPr sz="1200" spc="20" dirty="0">
                <a:latin typeface="Times New Roman"/>
                <a:cs typeface="Times New Roman"/>
              </a:rPr>
              <a:t>o</a:t>
            </a:r>
            <a:r>
              <a:rPr sz="1200" dirty="0">
                <a:latin typeface="Times New Roman"/>
                <a:cs typeface="Times New Roman"/>
              </a:rPr>
              <a:t>n</a:t>
            </a:r>
            <a:r>
              <a:rPr sz="1200" spc="80"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l</a:t>
            </a:r>
            <a:r>
              <a:rPr sz="1200" dirty="0">
                <a:latin typeface="Times New Roman"/>
                <a:cs typeface="Times New Roman"/>
              </a:rPr>
              <a:t>ly</a:t>
            </a:r>
            <a:r>
              <a:rPr sz="1200" spc="8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20" dirty="0">
                <a:latin typeface="Times New Roman"/>
                <a:cs typeface="Times New Roman"/>
              </a:rPr>
              <a:t>o</a:t>
            </a:r>
            <a:r>
              <a:rPr sz="1200" spc="-25"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spc="20" dirty="0">
                <a:latin typeface="Times New Roman"/>
                <a:cs typeface="Times New Roman"/>
              </a:rPr>
              <a:t>v</a:t>
            </a:r>
            <a:r>
              <a:rPr sz="1200" dirty="0">
                <a:latin typeface="Times New Roman"/>
                <a:cs typeface="Times New Roman"/>
              </a:rPr>
              <a:t>e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in</a:t>
            </a:r>
            <a:r>
              <a:rPr sz="1200" dirty="0">
                <a:latin typeface="Times New Roman"/>
                <a:cs typeface="Times New Roman"/>
              </a:rPr>
              <a:t>g</a:t>
            </a:r>
            <a:r>
              <a:rPr sz="1200" spc="35" dirty="0">
                <a:latin typeface="Times New Roman"/>
                <a:cs typeface="Times New Roman"/>
              </a:rPr>
              <a:t> </a:t>
            </a:r>
            <a:r>
              <a:rPr sz="1200" spc="5" dirty="0">
                <a:latin typeface="Times New Roman"/>
                <a:cs typeface="Times New Roman"/>
              </a:rPr>
              <a:t>(</a:t>
            </a:r>
            <a:r>
              <a:rPr sz="1200" spc="-10" dirty="0">
                <a:latin typeface="Times New Roman"/>
                <a:cs typeface="Times New Roman"/>
              </a:rPr>
              <a:t>CR</a:t>
            </a:r>
            <a:r>
              <a:rPr sz="1200" spc="10" dirty="0">
                <a:latin typeface="Times New Roman"/>
                <a:cs typeface="Times New Roman"/>
              </a:rPr>
              <a:t>T</a:t>
            </a:r>
            <a:r>
              <a:rPr sz="1200" dirty="0">
                <a:latin typeface="Times New Roman"/>
                <a:cs typeface="Times New Roman"/>
              </a:rPr>
              <a:t>)</a:t>
            </a:r>
            <a:r>
              <a:rPr sz="1200" spc="40" dirty="0">
                <a:latin typeface="Times New Roman"/>
                <a:cs typeface="Times New Roman"/>
              </a:rPr>
              <a:t> </a:t>
            </a:r>
            <a:r>
              <a:rPr sz="1200" spc="-25" dirty="0">
                <a:latin typeface="Times New Roman"/>
                <a:cs typeface="Times New Roman"/>
              </a:rPr>
              <a:t>i</a:t>
            </a:r>
            <a:r>
              <a:rPr sz="1200" dirty="0">
                <a:latin typeface="Times New Roman"/>
                <a:cs typeface="Times New Roman"/>
              </a:rPr>
              <a:t>s</a:t>
            </a:r>
            <a:r>
              <a:rPr sz="1200" spc="25" dirty="0">
                <a:latin typeface="Times New Roman"/>
                <a:cs typeface="Times New Roman"/>
              </a:rPr>
              <a:t> </a:t>
            </a:r>
            <a:r>
              <a:rPr sz="1200" spc="-25" dirty="0">
                <a:latin typeface="Times New Roman"/>
                <a:cs typeface="Times New Roman"/>
              </a:rPr>
              <a:t>n</a:t>
            </a:r>
            <a:r>
              <a:rPr sz="1200" spc="-5" dirty="0">
                <a:latin typeface="Times New Roman"/>
                <a:cs typeface="Times New Roman"/>
              </a:rPr>
              <a:t>ee</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d</a:t>
            </a:r>
            <a:r>
              <a:rPr sz="1200" spc="35" dirty="0">
                <a:latin typeface="Times New Roman"/>
                <a:cs typeface="Times New Roman"/>
              </a:rPr>
              <a:t> </a:t>
            </a:r>
            <a:r>
              <a:rPr sz="1200" spc="25" dirty="0">
                <a:latin typeface="Times New Roman"/>
                <a:cs typeface="Times New Roman"/>
              </a:rPr>
              <a:t>t</a:t>
            </a:r>
            <a:r>
              <a:rPr sz="1200" dirty="0">
                <a:latin typeface="Times New Roman"/>
                <a:cs typeface="Times New Roman"/>
              </a:rPr>
              <a:t>o</a:t>
            </a:r>
            <a:r>
              <a:rPr sz="1200" spc="35" dirty="0">
                <a:latin typeface="Times New Roman"/>
                <a:cs typeface="Times New Roman"/>
              </a:rPr>
              <a:t> </a:t>
            </a:r>
            <a:r>
              <a:rPr sz="1200" spc="-5" dirty="0">
                <a:latin typeface="Times New Roman"/>
                <a:cs typeface="Times New Roman"/>
              </a:rPr>
              <a:t>a</a:t>
            </a:r>
            <a:r>
              <a:rPr sz="1200" dirty="0">
                <a:latin typeface="Times New Roman"/>
                <a:cs typeface="Times New Roman"/>
              </a:rPr>
              <a:t>dd</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s </a:t>
            </a:r>
            <a:r>
              <a:rPr sz="1200" spc="25" dirty="0">
                <a:latin typeface="Times New Roman"/>
                <a:cs typeface="Times New Roman"/>
              </a:rPr>
              <a:t>t</a:t>
            </a:r>
            <a:r>
              <a:rPr sz="1200" dirty="0">
                <a:latin typeface="Times New Roman"/>
                <a:cs typeface="Times New Roman"/>
              </a:rPr>
              <a:t>h</a:t>
            </a:r>
            <a:r>
              <a:rPr sz="1200" spc="-50" dirty="0">
                <a:latin typeface="Times New Roman"/>
                <a:cs typeface="Times New Roman"/>
              </a:rPr>
              <a:t>i</a:t>
            </a:r>
            <a:r>
              <a:rPr sz="1200" dirty="0">
                <a:latin typeface="Times New Roman"/>
                <a:cs typeface="Times New Roman"/>
              </a:rPr>
              <a:t>s</a:t>
            </a:r>
            <a:r>
              <a:rPr sz="1200" spc="2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e</a:t>
            </a:r>
            <a:r>
              <a:rPr sz="1200" spc="-2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5" dirty="0">
                <a:latin typeface="Times New Roman"/>
                <a:cs typeface="Times New Roman"/>
              </a:rPr>
              <a:t> a</a:t>
            </a:r>
            <a:r>
              <a:rPr sz="1200" spc="-20" dirty="0">
                <a:latin typeface="Times New Roman"/>
                <a:cs typeface="Times New Roman"/>
              </a:rPr>
              <a:t>ff</a:t>
            </a:r>
            <a:r>
              <a:rPr sz="1200" spc="15" dirty="0">
                <a:latin typeface="Times New Roman"/>
                <a:cs typeface="Times New Roman"/>
              </a:rPr>
              <a:t>a</a:t>
            </a:r>
            <a:r>
              <a:rPr sz="1200" spc="-25" dirty="0">
                <a:latin typeface="Times New Roman"/>
                <a:cs typeface="Times New Roman"/>
              </a:rPr>
              <a:t>i</a:t>
            </a:r>
            <a:r>
              <a:rPr sz="1200" spc="5" dirty="0">
                <a:latin typeface="Times New Roman"/>
                <a:cs typeface="Times New Roman"/>
              </a:rPr>
              <a:t>r</a:t>
            </a:r>
            <a:r>
              <a:rPr sz="1200" dirty="0">
                <a:latin typeface="Times New Roman"/>
                <a:cs typeface="Times New Roman"/>
              </a:rPr>
              <a:t>s</a:t>
            </a:r>
            <a:r>
              <a:rPr sz="1200" spc="25" dirty="0">
                <a:latin typeface="Times New Roman"/>
                <a:cs typeface="Times New Roman"/>
              </a:rPr>
              <a:t> </a:t>
            </a:r>
            <a:r>
              <a:rPr sz="1200" spc="5" dirty="0">
                <a:latin typeface="Times New Roman"/>
                <a:cs typeface="Times New Roman"/>
              </a:rPr>
              <a:t>(</a:t>
            </a:r>
            <a:r>
              <a:rPr sz="1200" spc="-5" dirty="0">
                <a:latin typeface="Times New Roman"/>
                <a:cs typeface="Times New Roman"/>
              </a:rPr>
              <a:t>e</a:t>
            </a:r>
            <a:r>
              <a:rPr sz="1200" spc="10" dirty="0">
                <a:latin typeface="Times New Roman"/>
                <a:cs typeface="Times New Roman"/>
              </a:rPr>
              <a:t>.</a:t>
            </a:r>
            <a:r>
              <a:rPr sz="1200" dirty="0">
                <a:latin typeface="Times New Roman"/>
                <a:cs typeface="Times New Roman"/>
              </a:rPr>
              <a:t>g</a:t>
            </a:r>
            <a:r>
              <a:rPr sz="1200" spc="10" dirty="0">
                <a:latin typeface="Times New Roman"/>
                <a:cs typeface="Times New Roman"/>
              </a:rPr>
              <a:t>.</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G</a:t>
            </a:r>
            <a:r>
              <a:rPr sz="1200" spc="15" dirty="0">
                <a:latin typeface="Times New Roman"/>
                <a:cs typeface="Times New Roman"/>
              </a:rPr>
              <a:t>a</a:t>
            </a:r>
            <a:r>
              <a:rPr sz="1200" spc="-50" dirty="0">
                <a:latin typeface="Times New Roman"/>
                <a:cs typeface="Times New Roman"/>
              </a:rPr>
              <a:t>y</a:t>
            </a:r>
            <a:r>
              <a:rPr sz="1200" dirty="0">
                <a:latin typeface="Times New Roman"/>
                <a:cs typeface="Times New Roman"/>
              </a:rPr>
              <a:t>,</a:t>
            </a:r>
            <a:r>
              <a:rPr sz="1200" spc="45" dirty="0">
                <a:latin typeface="Times New Roman"/>
                <a:cs typeface="Times New Roman"/>
              </a:rPr>
              <a:t> </a:t>
            </a:r>
            <a:r>
              <a:rPr sz="1200" dirty="0">
                <a:latin typeface="Times New Roman"/>
                <a:cs typeface="Times New Roman"/>
              </a:rPr>
              <a:t>2010</a:t>
            </a:r>
            <a:r>
              <a:rPr sz="1200" spc="-5" dirty="0">
                <a:latin typeface="Times New Roman"/>
                <a:cs typeface="Times New Roman"/>
              </a:rPr>
              <a:t>a</a:t>
            </a:r>
            <a:r>
              <a:rPr sz="1200" dirty="0">
                <a:latin typeface="Times New Roman"/>
                <a:cs typeface="Times New Roman"/>
              </a:rPr>
              <a:t>;</a:t>
            </a:r>
            <a:r>
              <a:rPr sz="1200" spc="10" dirty="0">
                <a:latin typeface="Times New Roman"/>
                <a:cs typeface="Times New Roman"/>
              </a:rPr>
              <a:t> </a:t>
            </a:r>
            <a:r>
              <a:rPr sz="1200" spc="-15" dirty="0">
                <a:latin typeface="Times New Roman"/>
                <a:cs typeface="Times New Roman"/>
              </a:rPr>
              <a:t>L</a:t>
            </a:r>
            <a:r>
              <a:rPr sz="1200" spc="-5" dirty="0">
                <a:latin typeface="Times New Roman"/>
                <a:cs typeface="Times New Roman"/>
              </a:rPr>
              <a:t>a</a:t>
            </a:r>
            <a:r>
              <a:rPr sz="1200" dirty="0">
                <a:latin typeface="Times New Roman"/>
                <a:cs typeface="Times New Roman"/>
              </a:rPr>
              <a:t>d</a:t>
            </a:r>
            <a:r>
              <a:rPr sz="1200" spc="-15" dirty="0">
                <a:latin typeface="Times New Roman"/>
                <a:cs typeface="Times New Roman"/>
              </a:rPr>
              <a:t>s</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a:t>
            </a:r>
            <a:r>
              <a:rPr sz="1200" spc="15" dirty="0">
                <a:latin typeface="Times New Roman"/>
                <a:cs typeface="Times New Roman"/>
              </a:rPr>
              <a:t>B</a:t>
            </a:r>
            <a:r>
              <a:rPr sz="1200" spc="-25" dirty="0">
                <a:latin typeface="Times New Roman"/>
                <a:cs typeface="Times New Roman"/>
              </a:rPr>
              <a:t>i</a:t>
            </a:r>
            <a:r>
              <a:rPr sz="1200" dirty="0">
                <a:latin typeface="Times New Roman"/>
                <a:cs typeface="Times New Roman"/>
              </a:rPr>
              <a:t>ll</a:t>
            </a:r>
            <a:r>
              <a:rPr sz="1200" spc="-25" dirty="0">
                <a:latin typeface="Times New Roman"/>
                <a:cs typeface="Times New Roman"/>
              </a:rPr>
              <a:t>i</a:t>
            </a:r>
            <a:r>
              <a:rPr sz="1200" dirty="0">
                <a:latin typeface="Times New Roman"/>
                <a:cs typeface="Times New Roman"/>
              </a:rPr>
              <a:t>n</a:t>
            </a:r>
            <a:r>
              <a:rPr sz="1200" spc="20" dirty="0">
                <a:latin typeface="Times New Roman"/>
                <a:cs typeface="Times New Roman"/>
              </a:rPr>
              <a:t>g</a:t>
            </a:r>
            <a:r>
              <a:rPr sz="1200" dirty="0">
                <a:latin typeface="Times New Roman"/>
                <a:cs typeface="Times New Roman"/>
              </a:rPr>
              <a:t>s</a:t>
            </a:r>
            <a:r>
              <a:rPr sz="1200" spc="25" dirty="0">
                <a:latin typeface="Times New Roman"/>
                <a:cs typeface="Times New Roman"/>
              </a:rPr>
              <a:t> </a:t>
            </a:r>
            <a:r>
              <a:rPr sz="1200" dirty="0">
                <a:latin typeface="Times New Roman"/>
                <a:cs typeface="Times New Roman"/>
              </a:rPr>
              <a:t>1994, 2001</a:t>
            </a:r>
            <a:r>
              <a:rPr sz="1200" spc="5" dirty="0">
                <a:latin typeface="Times New Roman"/>
                <a:cs typeface="Times New Roman"/>
              </a:rPr>
              <a:t>)</a:t>
            </a:r>
            <a:r>
              <a:rPr sz="1200" dirty="0">
                <a:latin typeface="Times New Roman"/>
                <a:cs typeface="Times New Roman"/>
              </a:rPr>
              <a:t>. </a:t>
            </a:r>
            <a:r>
              <a:rPr sz="1200" spc="-135" dirty="0">
                <a:latin typeface="Times New Roman"/>
                <a:cs typeface="Times New Roman"/>
              </a:rPr>
              <a:t> </a:t>
            </a:r>
            <a:r>
              <a:rPr sz="1200" spc="-20" dirty="0">
                <a:latin typeface="Times New Roman"/>
                <a:cs typeface="Times New Roman"/>
              </a:rPr>
              <a:t>S</a:t>
            </a:r>
            <a:r>
              <a:rPr sz="1200" spc="20" dirty="0">
                <a:latin typeface="Times New Roman"/>
                <a:cs typeface="Times New Roman"/>
              </a:rPr>
              <a:t>o</a:t>
            </a:r>
            <a:r>
              <a:rPr sz="1200" spc="-50" dirty="0">
                <a:latin typeface="Times New Roman"/>
                <a:cs typeface="Times New Roman"/>
              </a:rPr>
              <a:t>m</a:t>
            </a:r>
            <a:r>
              <a:rPr sz="1200" dirty="0">
                <a:latin typeface="Times New Roman"/>
                <a:cs typeface="Times New Roman"/>
              </a:rPr>
              <a:t>e </a:t>
            </a:r>
            <a:r>
              <a:rPr sz="1200" spc="-15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114"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0" dirty="0">
                <a:latin typeface="Times New Roman"/>
                <a:cs typeface="Times New Roman"/>
              </a:rPr>
              <a:t> </a:t>
            </a:r>
            <a:r>
              <a:rPr sz="1200" dirty="0">
                <a:latin typeface="Times New Roman"/>
                <a:cs typeface="Times New Roman"/>
              </a:rPr>
              <a:t>g</a:t>
            </a:r>
            <a:r>
              <a:rPr sz="1200" spc="20" dirty="0">
                <a:latin typeface="Times New Roman"/>
                <a:cs typeface="Times New Roman"/>
              </a:rPr>
              <a:t>o</a:t>
            </a:r>
            <a:r>
              <a:rPr sz="1200" spc="15" dirty="0">
                <a:latin typeface="Times New Roman"/>
                <a:cs typeface="Times New Roman"/>
              </a:rPr>
              <a:t>a</a:t>
            </a:r>
            <a:r>
              <a:rPr sz="1200" spc="-50" dirty="0">
                <a:latin typeface="Times New Roman"/>
                <a:cs typeface="Times New Roman"/>
              </a:rPr>
              <a:t>l</a:t>
            </a:r>
            <a:r>
              <a:rPr sz="1200" dirty="0">
                <a:latin typeface="Times New Roman"/>
                <a:cs typeface="Times New Roman"/>
              </a:rPr>
              <a:t>s</a:t>
            </a:r>
            <a:r>
              <a:rPr sz="1200" spc="145" dirty="0">
                <a:latin typeface="Times New Roman"/>
                <a:cs typeface="Times New Roman"/>
              </a:rPr>
              <a:t> </a:t>
            </a:r>
            <a:r>
              <a:rPr sz="1200" spc="45" dirty="0">
                <a:latin typeface="Times New Roman"/>
                <a:cs typeface="Times New Roman"/>
              </a:rPr>
              <a:t>o</a:t>
            </a:r>
            <a:r>
              <a:rPr sz="1200" dirty="0">
                <a:latin typeface="Times New Roman"/>
                <a:cs typeface="Times New Roman"/>
              </a:rPr>
              <a:t>f</a:t>
            </a:r>
            <a:r>
              <a:rPr sz="1200" spc="114" dirty="0">
                <a:latin typeface="Times New Roman"/>
                <a:cs typeface="Times New Roman"/>
              </a:rPr>
              <a:t> </a:t>
            </a:r>
            <a:r>
              <a:rPr sz="1200" spc="-10" dirty="0">
                <a:latin typeface="Times New Roman"/>
                <a:cs typeface="Times New Roman"/>
              </a:rPr>
              <a:t>CR</a:t>
            </a:r>
            <a:r>
              <a:rPr sz="1200" dirty="0">
                <a:latin typeface="Times New Roman"/>
                <a:cs typeface="Times New Roman"/>
              </a:rPr>
              <a:t>T </a:t>
            </a:r>
            <a:r>
              <a:rPr sz="1200" spc="-135" dirty="0">
                <a:latin typeface="Times New Roman"/>
                <a:cs typeface="Times New Roman"/>
              </a:rPr>
              <a:t> </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e </a:t>
            </a:r>
            <a:r>
              <a:rPr sz="1200" spc="-125" dirty="0">
                <a:latin typeface="Times New Roman"/>
                <a:cs typeface="Times New Roman"/>
              </a:rPr>
              <a:t> </a:t>
            </a:r>
            <a:r>
              <a:rPr sz="1200" spc="-25" dirty="0">
                <a:latin typeface="Times New Roman"/>
                <a:cs typeface="Times New Roman"/>
              </a:rPr>
              <a:t>i</a:t>
            </a:r>
            <a:r>
              <a:rPr sz="1200" dirty="0">
                <a:latin typeface="Times New Roman"/>
                <a:cs typeface="Times New Roman"/>
              </a:rPr>
              <a:t>l</a:t>
            </a:r>
            <a:r>
              <a:rPr sz="1200" spc="-25" dirty="0">
                <a:latin typeface="Times New Roman"/>
                <a:cs typeface="Times New Roman"/>
              </a:rPr>
              <a:t>l</a:t>
            </a:r>
            <a:r>
              <a:rPr sz="1200" spc="20" dirty="0">
                <a:latin typeface="Times New Roman"/>
                <a:cs typeface="Times New Roman"/>
              </a:rPr>
              <a:t>u</a:t>
            </a:r>
            <a:r>
              <a:rPr sz="1200" dirty="0">
                <a:latin typeface="Times New Roman"/>
                <a:cs typeface="Times New Roman"/>
              </a:rPr>
              <a:t>m</a:t>
            </a:r>
            <a:r>
              <a:rPr sz="1200" spc="-25" dirty="0">
                <a:latin typeface="Times New Roman"/>
                <a:cs typeface="Times New Roman"/>
              </a:rPr>
              <a:t>i</a:t>
            </a:r>
            <a:r>
              <a:rPr sz="1200" dirty="0">
                <a:latin typeface="Times New Roman"/>
                <a:cs typeface="Times New Roman"/>
              </a:rPr>
              <a:t>n</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12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30" dirty="0">
                <a:latin typeface="Times New Roman"/>
                <a:cs typeface="Times New Roman"/>
              </a:rPr>
              <a:t> </a:t>
            </a:r>
            <a:r>
              <a:rPr sz="1200" spc="-10" dirty="0">
                <a:latin typeface="Times New Roman"/>
                <a:cs typeface="Times New Roman"/>
              </a:rPr>
              <a:t>B</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k</a:t>
            </a:r>
            <a:r>
              <a:rPr sz="1200" spc="10" dirty="0">
                <a:latin typeface="Times New Roman"/>
                <a:cs typeface="Times New Roman"/>
              </a:rPr>
              <a:t>s</a:t>
            </a:r>
            <a:r>
              <a:rPr sz="1200" dirty="0">
                <a:latin typeface="Times New Roman"/>
                <a:cs typeface="Times New Roman"/>
              </a:rPr>
              <a:t>’</a:t>
            </a:r>
            <a:r>
              <a:rPr sz="1200" spc="140" dirty="0">
                <a:latin typeface="Times New Roman"/>
                <a:cs typeface="Times New Roman"/>
              </a:rPr>
              <a:t> </a:t>
            </a:r>
            <a:r>
              <a:rPr sz="1200" spc="5" dirty="0">
                <a:latin typeface="Times New Roman"/>
                <a:cs typeface="Times New Roman"/>
              </a:rPr>
              <a:t>(</a:t>
            </a:r>
            <a:r>
              <a:rPr sz="1200" dirty="0">
                <a:latin typeface="Times New Roman"/>
                <a:cs typeface="Times New Roman"/>
              </a:rPr>
              <a:t>2005) </a:t>
            </a:r>
            <a:r>
              <a:rPr sz="1200" spc="-140"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20" dirty="0">
                <a:latin typeface="Times New Roman"/>
                <a:cs typeface="Times New Roman"/>
              </a:rPr>
              <a:t>f</a:t>
            </a:r>
            <a:r>
              <a:rPr sz="1200" spc="-25" dirty="0">
                <a:latin typeface="Times New Roman"/>
                <a:cs typeface="Times New Roman"/>
              </a:rPr>
              <a:t>i</a:t>
            </a:r>
            <a:r>
              <a:rPr sz="1200" dirty="0">
                <a:latin typeface="Times New Roman"/>
                <a:cs typeface="Times New Roman"/>
              </a:rPr>
              <a:t>n</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i</a:t>
            </a:r>
            <a:r>
              <a:rPr sz="1200" spc="45" dirty="0">
                <a:latin typeface="Times New Roman"/>
                <a:cs typeface="Times New Roman"/>
              </a:rPr>
              <a:t>o</a:t>
            </a:r>
            <a:r>
              <a:rPr sz="1200" dirty="0">
                <a:latin typeface="Times New Roman"/>
                <a:cs typeface="Times New Roman"/>
              </a:rPr>
              <a:t>n</a:t>
            </a:r>
            <a:r>
              <a:rPr sz="1200" spc="130" dirty="0">
                <a:latin typeface="Times New Roman"/>
                <a:cs typeface="Times New Roman"/>
              </a:rPr>
              <a:t> </a:t>
            </a:r>
            <a:r>
              <a:rPr sz="1200" spc="45" dirty="0">
                <a:latin typeface="Times New Roman"/>
                <a:cs typeface="Times New Roman"/>
              </a:rPr>
              <a:t>o</a:t>
            </a:r>
            <a:r>
              <a:rPr sz="1200" dirty="0">
                <a:latin typeface="Times New Roman"/>
                <a:cs typeface="Times New Roman"/>
              </a:rPr>
              <a:t>f</a:t>
            </a:r>
            <a:r>
              <a:rPr sz="1200" spc="140" dirty="0">
                <a:latin typeface="Times New Roman"/>
                <a:cs typeface="Times New Roman"/>
              </a:rPr>
              <a:t> </a:t>
            </a:r>
            <a:r>
              <a:rPr sz="1200" spc="-50" dirty="0">
                <a:latin typeface="Times New Roman"/>
                <a:cs typeface="Times New Roman"/>
              </a:rPr>
              <a:t>m</a:t>
            </a:r>
            <a:r>
              <a:rPr sz="1200" spc="20" dirty="0">
                <a:latin typeface="Times New Roman"/>
                <a:cs typeface="Times New Roman"/>
              </a:rPr>
              <a:t>u</a:t>
            </a:r>
            <a:r>
              <a:rPr sz="1200" spc="-50" dirty="0">
                <a:latin typeface="Times New Roman"/>
                <a:cs typeface="Times New Roman"/>
              </a:rPr>
              <a:t>l</a:t>
            </a:r>
            <a:r>
              <a:rPr sz="1200" spc="50" dirty="0">
                <a:latin typeface="Times New Roman"/>
                <a:cs typeface="Times New Roman"/>
              </a:rPr>
              <a:t>t</a:t>
            </a:r>
            <a:r>
              <a:rPr sz="1200" spc="-25"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40" dirty="0">
                <a:latin typeface="Times New Roman"/>
                <a:cs typeface="Times New Roman"/>
              </a:rPr>
              <a:t>a</a:t>
            </a:r>
            <a:r>
              <a:rPr sz="1200" dirty="0">
                <a:latin typeface="Times New Roman"/>
                <a:cs typeface="Times New Roman"/>
              </a:rPr>
              <a:t>l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p>
          <a:p>
            <a:pPr>
              <a:lnSpc>
                <a:spcPct val="100000"/>
              </a:lnSpc>
              <a:spcBef>
                <a:spcPts val="2"/>
              </a:spcBef>
            </a:pPr>
            <a:endParaRPr sz="1200" dirty="0">
              <a:latin typeface="Times New Roman"/>
              <a:cs typeface="Times New Roman"/>
            </a:endParaRPr>
          </a:p>
          <a:p>
            <a:pPr marL="377825" marR="371475" algn="just">
              <a:lnSpc>
                <a:spcPct val="95700"/>
              </a:lnSpc>
            </a:pPr>
            <a:r>
              <a:rPr sz="1200" spc="-15" dirty="0">
                <a:latin typeface="Times New Roman"/>
                <a:cs typeface="Times New Roman"/>
              </a:rPr>
              <a:t>M</a:t>
            </a:r>
            <a:r>
              <a:rPr sz="1200" spc="20" dirty="0">
                <a:latin typeface="Times New Roman"/>
                <a:cs typeface="Times New Roman"/>
              </a:rPr>
              <a:t>u</a:t>
            </a:r>
            <a:r>
              <a:rPr sz="1200" spc="-50" dirty="0">
                <a:latin typeface="Times New Roman"/>
                <a:cs typeface="Times New Roman"/>
              </a:rPr>
              <a:t>l</a:t>
            </a:r>
            <a:r>
              <a:rPr sz="1200" spc="50" dirty="0">
                <a:latin typeface="Times New Roman"/>
                <a:cs typeface="Times New Roman"/>
              </a:rPr>
              <a:t>t</a:t>
            </a:r>
            <a:r>
              <a:rPr sz="1200" spc="-50"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 </a:t>
            </a:r>
            <a:r>
              <a:rPr sz="1200" spc="-145"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20" dirty="0">
                <a:latin typeface="Times New Roman"/>
                <a:cs typeface="Times New Roman"/>
              </a:rPr>
              <a:t> </a:t>
            </a:r>
            <a:r>
              <a:rPr sz="1200" spc="-25" dirty="0">
                <a:latin typeface="Times New Roman"/>
                <a:cs typeface="Times New Roman"/>
              </a:rPr>
              <a:t>i</a:t>
            </a:r>
            <a:r>
              <a:rPr sz="1200" dirty="0">
                <a:latin typeface="Times New Roman"/>
                <a:cs typeface="Times New Roman"/>
              </a:rPr>
              <a:t>s </a:t>
            </a:r>
            <a:r>
              <a:rPr sz="1200" spc="-135" dirty="0">
                <a:latin typeface="Times New Roman"/>
                <a:cs typeface="Times New Roman"/>
              </a:rPr>
              <a:t> </a:t>
            </a:r>
            <a:r>
              <a:rPr sz="1200" spc="-5" dirty="0">
                <a:latin typeface="Times New Roman"/>
                <a:cs typeface="Times New Roman"/>
              </a:rPr>
              <a:t>a</a:t>
            </a:r>
            <a:r>
              <a:rPr sz="1200" dirty="0">
                <a:latin typeface="Times New Roman"/>
                <a:cs typeface="Times New Roman"/>
              </a:rPr>
              <a:t>t </a:t>
            </a:r>
            <a:r>
              <a:rPr sz="1200" spc="-95" dirty="0">
                <a:latin typeface="Times New Roman"/>
                <a:cs typeface="Times New Roman"/>
              </a:rPr>
              <a:t> </a:t>
            </a:r>
            <a:r>
              <a:rPr sz="1200" spc="-25" dirty="0">
                <a:latin typeface="Times New Roman"/>
                <a:cs typeface="Times New Roman"/>
              </a:rPr>
              <a:t>l</a:t>
            </a:r>
            <a:r>
              <a:rPr sz="1200" spc="-5" dirty="0">
                <a:latin typeface="Times New Roman"/>
                <a:cs typeface="Times New Roman"/>
              </a:rPr>
              <a:t>ea</a:t>
            </a:r>
            <a:r>
              <a:rPr sz="1200" spc="-15" dirty="0">
                <a:latin typeface="Times New Roman"/>
                <a:cs typeface="Times New Roman"/>
              </a:rPr>
              <a:t>s</a:t>
            </a:r>
            <a:r>
              <a:rPr sz="1200" dirty="0">
                <a:latin typeface="Times New Roman"/>
                <a:cs typeface="Times New Roman"/>
              </a:rPr>
              <a:t>t </a:t>
            </a:r>
            <a:r>
              <a:rPr sz="1200" spc="-9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e </a:t>
            </a:r>
            <a:r>
              <a:rPr sz="1200" spc="-150"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in</a:t>
            </a:r>
            <a:r>
              <a:rPr sz="1200" spc="20" dirty="0">
                <a:latin typeface="Times New Roman"/>
                <a:cs typeface="Times New Roman"/>
              </a:rPr>
              <a:t>g</a:t>
            </a:r>
            <a:r>
              <a:rPr sz="1200" spc="-15" dirty="0">
                <a:latin typeface="Times New Roman"/>
                <a:cs typeface="Times New Roman"/>
              </a:rPr>
              <a:t>s</a:t>
            </a:r>
            <a:r>
              <a:rPr sz="1200" dirty="0">
                <a:latin typeface="Times New Roman"/>
                <a:cs typeface="Times New Roman"/>
              </a:rPr>
              <a:t>: </a:t>
            </a:r>
            <a:r>
              <a:rPr sz="1200" spc="-120" dirty="0">
                <a:latin typeface="Times New Roman"/>
                <a:cs typeface="Times New Roman"/>
              </a:rPr>
              <a:t> </a:t>
            </a:r>
            <a:r>
              <a:rPr sz="1200" spc="15" dirty="0">
                <a:latin typeface="Times New Roman"/>
                <a:cs typeface="Times New Roman"/>
              </a:rPr>
              <a:t>a</a:t>
            </a:r>
            <a:r>
              <a:rPr sz="1200" dirty="0">
                <a:latin typeface="Times New Roman"/>
                <a:cs typeface="Times New Roman"/>
              </a:rPr>
              <a:t>n </a:t>
            </a:r>
            <a:r>
              <a:rPr sz="1200" spc="-120" dirty="0">
                <a:latin typeface="Times New Roman"/>
                <a:cs typeface="Times New Roman"/>
              </a:rPr>
              <a:t> </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a </a:t>
            </a:r>
            <a:r>
              <a:rPr sz="1200" spc="-125" dirty="0">
                <a:latin typeface="Times New Roman"/>
                <a:cs typeface="Times New Roman"/>
              </a:rPr>
              <a:t> </a:t>
            </a:r>
            <a:r>
              <a:rPr sz="1200" spc="20" dirty="0">
                <a:latin typeface="Times New Roman"/>
                <a:cs typeface="Times New Roman"/>
              </a:rPr>
              <a:t>o</a:t>
            </a:r>
            <a:r>
              <a:rPr sz="1200" dirty="0">
                <a:latin typeface="Times New Roman"/>
                <a:cs typeface="Times New Roman"/>
              </a:rPr>
              <a:t>r </a:t>
            </a:r>
            <a:r>
              <a:rPr sz="1200" spc="-114" dirty="0">
                <a:latin typeface="Times New Roman"/>
                <a:cs typeface="Times New Roman"/>
              </a:rPr>
              <a:t> </a:t>
            </a:r>
            <a:r>
              <a:rPr sz="1200" spc="-30"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ce</a:t>
            </a:r>
            <a:r>
              <a:rPr sz="1200" dirty="0">
                <a:latin typeface="Times New Roman"/>
                <a:cs typeface="Times New Roman"/>
              </a:rPr>
              <a:t>p</a:t>
            </a:r>
            <a:r>
              <a:rPr sz="1200" spc="25" dirty="0">
                <a:latin typeface="Times New Roman"/>
                <a:cs typeface="Times New Roman"/>
              </a:rPr>
              <a:t>t</a:t>
            </a:r>
            <a:r>
              <a:rPr sz="1200" dirty="0">
                <a:latin typeface="Times New Roman"/>
                <a:cs typeface="Times New Roman"/>
              </a:rPr>
              <a:t>, </a:t>
            </a:r>
            <a:r>
              <a:rPr sz="1200" spc="-110" dirty="0">
                <a:latin typeface="Times New Roman"/>
                <a:cs typeface="Times New Roman"/>
              </a:rPr>
              <a:t> </a:t>
            </a:r>
            <a:r>
              <a:rPr sz="1200" spc="-5" dirty="0">
                <a:latin typeface="Times New Roman"/>
                <a:cs typeface="Times New Roman"/>
              </a:rPr>
              <a:t>a</a:t>
            </a:r>
            <a:r>
              <a:rPr sz="1200" dirty="0">
                <a:latin typeface="Times New Roman"/>
                <a:cs typeface="Times New Roman"/>
              </a:rPr>
              <a:t>n </a:t>
            </a:r>
            <a:r>
              <a:rPr sz="1200" spc="-145"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a</a:t>
            </a:r>
            <a:r>
              <a:rPr sz="1200" dirty="0">
                <a:latin typeface="Times New Roman"/>
                <a:cs typeface="Times New Roman"/>
              </a:rPr>
              <a:t>l </a:t>
            </a:r>
            <a:r>
              <a:rPr sz="1200" spc="5" dirty="0">
                <a:latin typeface="Times New Roman"/>
                <a:cs typeface="Times New Roman"/>
              </a:rPr>
              <a:t>r</a:t>
            </a:r>
            <a:r>
              <a:rPr sz="1200" spc="-5" dirty="0">
                <a:latin typeface="Times New Roman"/>
                <a:cs typeface="Times New Roman"/>
              </a:rPr>
              <a:t>e</a:t>
            </a:r>
            <a:r>
              <a:rPr sz="1200" spc="-40" dirty="0">
                <a:latin typeface="Times New Roman"/>
                <a:cs typeface="Times New Roman"/>
              </a:rPr>
              <a:t>f</a:t>
            </a:r>
            <a:r>
              <a:rPr sz="1200" spc="20" dirty="0">
                <a:latin typeface="Times New Roman"/>
                <a:cs typeface="Times New Roman"/>
              </a:rPr>
              <a:t>o</a:t>
            </a:r>
            <a:r>
              <a:rPr sz="1200" spc="30" dirty="0">
                <a:latin typeface="Times New Roman"/>
                <a:cs typeface="Times New Roman"/>
              </a:rPr>
              <a:t>r</a:t>
            </a:r>
            <a:r>
              <a:rPr sz="1200" dirty="0">
                <a:latin typeface="Times New Roman"/>
                <a:cs typeface="Times New Roman"/>
              </a:rPr>
              <a:t>m</a:t>
            </a:r>
            <a:r>
              <a:rPr sz="1200" spc="85" dirty="0">
                <a:latin typeface="Times New Roman"/>
                <a:cs typeface="Times New Roman"/>
              </a:rPr>
              <a:t> </a:t>
            </a:r>
            <a:r>
              <a:rPr sz="1200" spc="-50" dirty="0">
                <a:latin typeface="Times New Roman"/>
                <a:cs typeface="Times New Roman"/>
              </a:rPr>
              <a:t>m</a:t>
            </a:r>
            <a:r>
              <a:rPr sz="1200" spc="45" dirty="0">
                <a:latin typeface="Times New Roman"/>
                <a:cs typeface="Times New Roman"/>
              </a:rPr>
              <a:t>o</a:t>
            </a:r>
            <a:r>
              <a:rPr sz="1200" spc="-25" dirty="0">
                <a:latin typeface="Times New Roman"/>
                <a:cs typeface="Times New Roman"/>
              </a:rPr>
              <a:t>v</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a:t>
            </a:r>
            <a:r>
              <a:rPr sz="1200" spc="12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5" dirty="0">
                <a:latin typeface="Times New Roman"/>
                <a:cs typeface="Times New Roman"/>
              </a:rPr>
              <a:t> </a:t>
            </a:r>
            <a:r>
              <a:rPr sz="1200" dirty="0">
                <a:latin typeface="Times New Roman"/>
                <a:cs typeface="Times New Roman"/>
              </a:rPr>
              <a:t>a</a:t>
            </a:r>
            <a:r>
              <a:rPr sz="1200" spc="10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ce</a:t>
            </a:r>
            <a:r>
              <a:rPr sz="1200" spc="-15" dirty="0">
                <a:latin typeface="Times New Roman"/>
                <a:cs typeface="Times New Roman"/>
              </a:rPr>
              <a:t>ss</a:t>
            </a:r>
            <a:r>
              <a:rPr sz="1200" dirty="0">
                <a:latin typeface="Times New Roman"/>
                <a:cs typeface="Times New Roman"/>
              </a:rPr>
              <a:t>.</a:t>
            </a:r>
            <a:r>
              <a:rPr sz="1200" spc="120" dirty="0">
                <a:latin typeface="Times New Roman"/>
                <a:cs typeface="Times New Roman"/>
              </a:rPr>
              <a:t> </a:t>
            </a:r>
            <a:r>
              <a:rPr sz="1200" spc="-15" dirty="0">
                <a:latin typeface="Times New Roman"/>
                <a:cs typeface="Times New Roman"/>
              </a:rPr>
              <a:t>M</a:t>
            </a:r>
            <a:r>
              <a:rPr sz="1200" spc="20" dirty="0">
                <a:latin typeface="Times New Roman"/>
                <a:cs typeface="Times New Roman"/>
              </a:rPr>
              <a:t>u</a:t>
            </a:r>
            <a:r>
              <a:rPr sz="1200" spc="-50" dirty="0">
                <a:latin typeface="Times New Roman"/>
                <a:cs typeface="Times New Roman"/>
              </a:rPr>
              <a:t>l</a:t>
            </a:r>
            <a:r>
              <a:rPr sz="1200" spc="50" dirty="0">
                <a:latin typeface="Times New Roman"/>
                <a:cs typeface="Times New Roman"/>
              </a:rPr>
              <a:t>t</a:t>
            </a:r>
            <a:r>
              <a:rPr sz="1200" spc="-50"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a:t>
            </a:r>
            <a:r>
              <a:rPr sz="1200" spc="85" dirty="0">
                <a:latin typeface="Times New Roman"/>
                <a:cs typeface="Times New Roman"/>
              </a:rPr>
              <a:t> </a:t>
            </a:r>
            <a:r>
              <a:rPr sz="1200" spc="1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0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5" dirty="0">
                <a:latin typeface="Times New Roman"/>
                <a:cs typeface="Times New Roman"/>
              </a:rPr>
              <a:t>c</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po</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a:t>
            </a:r>
            <a:r>
              <a:rPr sz="1200" spc="9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spc="-50" dirty="0">
                <a:latin typeface="Times New Roman"/>
                <a:cs typeface="Times New Roman"/>
              </a:rPr>
              <a:t>i</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a</a:t>
            </a:r>
            <a:r>
              <a:rPr sz="1200" spc="10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at </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a:t>
            </a:r>
            <a:r>
              <a:rPr sz="1200" spc="13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15" dirty="0">
                <a:latin typeface="Times New Roman"/>
                <a:cs typeface="Times New Roman"/>
              </a:rPr>
              <a:t>s</a:t>
            </a:r>
            <a:r>
              <a:rPr sz="1200" dirty="0">
                <a:latin typeface="Times New Roman"/>
                <a:cs typeface="Times New Roman"/>
              </a:rPr>
              <a:t>—</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g</a:t>
            </a:r>
            <a:r>
              <a:rPr sz="1200" spc="-5" dirty="0">
                <a:latin typeface="Times New Roman"/>
                <a:cs typeface="Times New Roman"/>
              </a:rPr>
              <a:t>a</a:t>
            </a:r>
            <a:r>
              <a:rPr sz="1200" spc="5" dirty="0">
                <a:latin typeface="Times New Roman"/>
                <a:cs typeface="Times New Roman"/>
              </a:rPr>
              <a:t>r</a:t>
            </a:r>
            <a:r>
              <a:rPr sz="1200" spc="20" dirty="0">
                <a:latin typeface="Times New Roman"/>
                <a:cs typeface="Times New Roman"/>
              </a:rPr>
              <a:t>d</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s</a:t>
            </a:r>
            <a:r>
              <a:rPr sz="1200" spc="145" dirty="0">
                <a:latin typeface="Times New Roman"/>
                <a:cs typeface="Times New Roman"/>
              </a:rPr>
              <a:t> </a:t>
            </a:r>
            <a:r>
              <a:rPr sz="1200" spc="45" dirty="0">
                <a:latin typeface="Times New Roman"/>
                <a:cs typeface="Times New Roman"/>
              </a:rPr>
              <a:t>o</a:t>
            </a:r>
            <a:r>
              <a:rPr sz="1200" dirty="0">
                <a:latin typeface="Times New Roman"/>
                <a:cs typeface="Times New Roman"/>
              </a:rPr>
              <a:t>f</a:t>
            </a:r>
            <a:r>
              <a:rPr sz="1200" spc="114"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 </a:t>
            </a:r>
            <a:r>
              <a:rPr sz="1200" spc="-140" dirty="0">
                <a:latin typeface="Times New Roman"/>
                <a:cs typeface="Times New Roman"/>
              </a:rPr>
              <a:t> </a:t>
            </a:r>
            <a:r>
              <a:rPr sz="1200" dirty="0">
                <a:latin typeface="Times New Roman"/>
                <a:cs typeface="Times New Roman"/>
              </a:rPr>
              <a:t>g</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r </a:t>
            </a:r>
            <a:r>
              <a:rPr sz="1200" spc="-14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20" dirty="0">
                <a:latin typeface="Times New Roman"/>
                <a:cs typeface="Times New Roman"/>
              </a:rPr>
              <a:t> </a:t>
            </a:r>
            <a:r>
              <a:rPr sz="1200" spc="-15" dirty="0">
                <a:latin typeface="Times New Roman"/>
                <a:cs typeface="Times New Roman"/>
              </a:rPr>
              <a:t>s</a:t>
            </a:r>
            <a:r>
              <a:rPr sz="1200" spc="20" dirty="0">
                <a:latin typeface="Times New Roman"/>
                <a:cs typeface="Times New Roman"/>
              </a:rPr>
              <a:t>o</a:t>
            </a:r>
            <a:r>
              <a:rPr sz="1200" spc="15" dirty="0">
                <a:latin typeface="Times New Roman"/>
                <a:cs typeface="Times New Roman"/>
              </a:rPr>
              <a:t>c</a:t>
            </a:r>
            <a:r>
              <a:rPr sz="1200" spc="-50" dirty="0">
                <a:latin typeface="Times New Roman"/>
                <a:cs typeface="Times New Roman"/>
              </a:rPr>
              <a:t>i</a:t>
            </a:r>
            <a:r>
              <a:rPr sz="1200" spc="15" dirty="0">
                <a:latin typeface="Times New Roman"/>
                <a:cs typeface="Times New Roman"/>
              </a:rPr>
              <a:t>a</a:t>
            </a:r>
            <a:r>
              <a:rPr sz="1200" dirty="0">
                <a:latin typeface="Times New Roman"/>
                <a:cs typeface="Times New Roman"/>
              </a:rPr>
              <a:t>l</a:t>
            </a:r>
            <a:r>
              <a:rPr sz="1200" spc="130" dirty="0">
                <a:latin typeface="Times New Roman"/>
                <a:cs typeface="Times New Roman"/>
              </a:rPr>
              <a:t> </a:t>
            </a:r>
            <a:r>
              <a:rPr sz="1200" spc="15" dirty="0">
                <a:latin typeface="Times New Roman"/>
                <a:cs typeface="Times New Roman"/>
              </a:rPr>
              <a:t>c</a:t>
            </a:r>
            <a:r>
              <a:rPr sz="1200" spc="-25" dirty="0">
                <a:latin typeface="Times New Roman"/>
                <a:cs typeface="Times New Roman"/>
              </a:rPr>
              <a:t>l</a:t>
            </a:r>
            <a:r>
              <a:rPr sz="1200" spc="-5" dirty="0">
                <a:latin typeface="Times New Roman"/>
                <a:cs typeface="Times New Roman"/>
              </a:rPr>
              <a:t>a</a:t>
            </a:r>
            <a:r>
              <a:rPr sz="1200" spc="10" dirty="0">
                <a:latin typeface="Times New Roman"/>
                <a:cs typeface="Times New Roman"/>
              </a:rPr>
              <a:t>s</a:t>
            </a:r>
            <a:r>
              <a:rPr sz="1200" dirty="0">
                <a:latin typeface="Times New Roman"/>
                <a:cs typeface="Times New Roman"/>
              </a:rPr>
              <a:t>s</a:t>
            </a:r>
            <a:r>
              <a:rPr sz="1200" spc="14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 </a:t>
            </a:r>
            <a:r>
              <a:rPr sz="1200" spc="-140" dirty="0">
                <a:latin typeface="Times New Roman"/>
                <a:cs typeface="Times New Roman"/>
              </a:rPr>
              <a:t> </a:t>
            </a:r>
            <a:r>
              <a:rPr sz="1200" spc="-5" dirty="0">
                <a:latin typeface="Times New Roman"/>
                <a:cs typeface="Times New Roman"/>
              </a:rPr>
              <a:t>e</a:t>
            </a:r>
            <a:r>
              <a:rPr sz="1200" spc="25" dirty="0">
                <a:latin typeface="Times New Roman"/>
                <a:cs typeface="Times New Roman"/>
              </a:rPr>
              <a:t>t</a:t>
            </a:r>
            <a:r>
              <a:rPr sz="1200" dirty="0">
                <a:latin typeface="Times New Roman"/>
                <a:cs typeface="Times New Roman"/>
              </a:rPr>
              <a:t>hn</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 </a:t>
            </a:r>
            <a:r>
              <a:rPr sz="1200" spc="-135" dirty="0">
                <a:latin typeface="Times New Roman"/>
                <a:cs typeface="Times New Roman"/>
              </a:rPr>
              <a:t> </a:t>
            </a:r>
            <a:r>
              <a:rPr sz="1200" spc="5" dirty="0">
                <a:latin typeface="Times New Roman"/>
                <a:cs typeface="Times New Roman"/>
              </a:rPr>
              <a:t>r</a:t>
            </a:r>
            <a:r>
              <a:rPr sz="1200" spc="-5" dirty="0">
                <a:latin typeface="Times New Roman"/>
                <a:cs typeface="Times New Roman"/>
              </a:rPr>
              <a:t>a</a:t>
            </a:r>
            <a:r>
              <a:rPr sz="1200" spc="15" dirty="0">
                <a:latin typeface="Times New Roman"/>
                <a:cs typeface="Times New Roman"/>
              </a:rPr>
              <a:t>c</a:t>
            </a:r>
            <a:r>
              <a:rPr sz="1200" spc="-50" dirty="0">
                <a:latin typeface="Times New Roman"/>
                <a:cs typeface="Times New Roman"/>
              </a:rPr>
              <a:t>i</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 </a:t>
            </a:r>
            <a:r>
              <a:rPr sz="1200" spc="-135" dirty="0">
                <a:latin typeface="Times New Roman"/>
                <a:cs typeface="Times New Roman"/>
              </a:rPr>
              <a:t> </a:t>
            </a:r>
            <a:r>
              <a:rPr sz="1200" spc="20" dirty="0">
                <a:latin typeface="Times New Roman"/>
                <a:cs typeface="Times New Roman"/>
              </a:rPr>
              <a:t>o</a:t>
            </a:r>
            <a:r>
              <a:rPr sz="1200" dirty="0">
                <a:latin typeface="Times New Roman"/>
                <a:cs typeface="Times New Roman"/>
              </a:rPr>
              <a:t>r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 </a:t>
            </a:r>
            <a:r>
              <a:rPr sz="1200" spc="120" dirty="0">
                <a:latin typeface="Times New Roman"/>
                <a:cs typeface="Times New Roman"/>
              </a:rPr>
              <a:t> </a:t>
            </a:r>
            <a:r>
              <a:rPr sz="1200" spc="-5" dirty="0">
                <a:latin typeface="Times New Roman"/>
                <a:cs typeface="Times New Roman"/>
              </a:rPr>
              <a:t>c</a:t>
            </a:r>
            <a:r>
              <a:rPr sz="1200" dirty="0">
                <a:latin typeface="Times New Roman"/>
                <a:cs typeface="Times New Roman"/>
              </a:rPr>
              <a:t>h</a:t>
            </a:r>
            <a:r>
              <a:rPr sz="1200" spc="-5" dirty="0">
                <a:latin typeface="Times New Roman"/>
                <a:cs typeface="Times New Roman"/>
              </a:rPr>
              <a:t>a</a:t>
            </a:r>
            <a:r>
              <a:rPr sz="1200" spc="5" dirty="0">
                <a:latin typeface="Times New Roman"/>
                <a:cs typeface="Times New Roman"/>
              </a:rPr>
              <a:t>r</a:t>
            </a:r>
            <a:r>
              <a:rPr sz="1200" spc="-5" dirty="0">
                <a:latin typeface="Times New Roman"/>
                <a:cs typeface="Times New Roman"/>
              </a:rPr>
              <a:t>ac</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i</a:t>
            </a:r>
            <a:r>
              <a:rPr sz="1200" spc="-15" dirty="0">
                <a:latin typeface="Times New Roman"/>
                <a:cs typeface="Times New Roman"/>
              </a:rPr>
              <a:t>s</a:t>
            </a:r>
            <a:r>
              <a:rPr sz="1200" spc="25" dirty="0">
                <a:latin typeface="Times New Roman"/>
                <a:cs typeface="Times New Roman"/>
              </a:rPr>
              <a:t>t</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s</a:t>
            </a:r>
            <a:r>
              <a:rPr sz="1200" spc="20" dirty="0">
                <a:latin typeface="Times New Roman"/>
                <a:cs typeface="Times New Roman"/>
              </a:rPr>
              <a:t>—</a:t>
            </a:r>
            <a:r>
              <a:rPr sz="1200" spc="10" dirty="0">
                <a:latin typeface="Times New Roman"/>
                <a:cs typeface="Times New Roman"/>
              </a:rPr>
              <a:t>s</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u</a:t>
            </a:r>
            <a:r>
              <a:rPr sz="1200" spc="-50" dirty="0">
                <a:latin typeface="Times New Roman"/>
                <a:cs typeface="Times New Roman"/>
              </a:rPr>
              <a:t>l</a:t>
            </a:r>
            <a:r>
              <a:rPr sz="1200" dirty="0">
                <a:latin typeface="Times New Roman"/>
                <a:cs typeface="Times New Roman"/>
              </a:rPr>
              <a:t>d  </a:t>
            </a:r>
            <a:r>
              <a:rPr sz="1200" spc="-110" dirty="0">
                <a:latin typeface="Times New Roman"/>
                <a:cs typeface="Times New Roman"/>
              </a:rPr>
              <a:t> </a:t>
            </a:r>
            <a:r>
              <a:rPr sz="1200" spc="-25" dirty="0">
                <a:latin typeface="Times New Roman"/>
                <a:cs typeface="Times New Roman"/>
              </a:rPr>
              <a:t>h</a:t>
            </a:r>
            <a:r>
              <a:rPr sz="1200" spc="15" dirty="0">
                <a:latin typeface="Times New Roman"/>
                <a:cs typeface="Times New Roman"/>
              </a:rPr>
              <a:t>a</a:t>
            </a:r>
            <a:r>
              <a:rPr sz="1200" spc="-25" dirty="0">
                <a:latin typeface="Times New Roman"/>
                <a:cs typeface="Times New Roman"/>
              </a:rPr>
              <a:t>v</a:t>
            </a:r>
            <a:r>
              <a:rPr sz="1200" dirty="0">
                <a:latin typeface="Times New Roman"/>
                <a:cs typeface="Times New Roman"/>
              </a:rPr>
              <a:t>e  </a:t>
            </a:r>
            <a:r>
              <a:rPr sz="1200" spc="-140" dirty="0">
                <a:latin typeface="Times New Roman"/>
                <a:cs typeface="Times New Roman"/>
              </a:rPr>
              <a:t> </a:t>
            </a:r>
            <a:r>
              <a:rPr sz="1200" spc="15" dirty="0">
                <a:latin typeface="Times New Roman"/>
                <a:cs typeface="Times New Roman"/>
              </a:rPr>
              <a:t>a</a:t>
            </a:r>
            <a:r>
              <a:rPr sz="1200" dirty="0">
                <a:latin typeface="Times New Roman"/>
                <a:cs typeface="Times New Roman"/>
              </a:rPr>
              <a:t>n </a:t>
            </a:r>
            <a:r>
              <a:rPr sz="1200" spc="140" dirty="0">
                <a:latin typeface="Times New Roman"/>
                <a:cs typeface="Times New Roman"/>
              </a:rPr>
              <a:t> </a:t>
            </a:r>
            <a:r>
              <a:rPr sz="1200" spc="-5" dirty="0">
                <a:latin typeface="Times New Roman"/>
                <a:cs typeface="Times New Roman"/>
              </a:rPr>
              <a:t>e</a:t>
            </a:r>
            <a:r>
              <a:rPr sz="1200" dirty="0">
                <a:latin typeface="Times New Roman"/>
                <a:cs typeface="Times New Roman"/>
              </a:rPr>
              <a:t>qu</a:t>
            </a:r>
            <a:r>
              <a:rPr sz="1200" spc="15" dirty="0">
                <a:latin typeface="Times New Roman"/>
                <a:cs typeface="Times New Roman"/>
              </a:rPr>
              <a:t>a</a:t>
            </a:r>
            <a:r>
              <a:rPr sz="1200" dirty="0">
                <a:latin typeface="Times New Roman"/>
                <a:cs typeface="Times New Roman"/>
              </a:rPr>
              <a:t>l  </a:t>
            </a:r>
            <a:r>
              <a:rPr sz="1200" spc="-130" dirty="0">
                <a:latin typeface="Times New Roman"/>
                <a:cs typeface="Times New Roman"/>
              </a:rPr>
              <a:t> </a:t>
            </a:r>
            <a:r>
              <a:rPr sz="1200" spc="20" dirty="0">
                <a:latin typeface="Times New Roman"/>
                <a:cs typeface="Times New Roman"/>
              </a:rPr>
              <a:t>o</a:t>
            </a:r>
            <a:r>
              <a:rPr sz="1200" dirty="0">
                <a:latin typeface="Times New Roman"/>
                <a:cs typeface="Times New Roman"/>
              </a:rPr>
              <a:t>p</a:t>
            </a:r>
            <a:r>
              <a:rPr sz="1200" spc="-25" dirty="0">
                <a:latin typeface="Times New Roman"/>
                <a:cs typeface="Times New Roman"/>
              </a:rPr>
              <a:t>p</a:t>
            </a:r>
            <a:r>
              <a:rPr sz="1200" dirty="0">
                <a:latin typeface="Times New Roman"/>
                <a:cs typeface="Times New Roman"/>
              </a:rPr>
              <a:t>o</a:t>
            </a:r>
            <a:r>
              <a:rPr sz="1200" spc="-20" dirty="0">
                <a:latin typeface="Times New Roman"/>
                <a:cs typeface="Times New Roman"/>
              </a:rPr>
              <a:t>r</a:t>
            </a:r>
            <a:r>
              <a:rPr sz="1200" spc="25" dirty="0">
                <a:latin typeface="Times New Roman"/>
                <a:cs typeface="Times New Roman"/>
              </a:rPr>
              <a:t>t</a:t>
            </a:r>
            <a:r>
              <a:rPr sz="1200" dirty="0">
                <a:latin typeface="Times New Roman"/>
                <a:cs typeface="Times New Roman"/>
              </a:rPr>
              <a:t>un</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 </a:t>
            </a:r>
            <a:r>
              <a:rPr sz="1200" spc="120" dirty="0">
                <a:latin typeface="Times New Roman"/>
                <a:cs typeface="Times New Roman"/>
              </a:rPr>
              <a:t> </a:t>
            </a:r>
            <a:r>
              <a:rPr sz="1200" dirty="0">
                <a:latin typeface="Times New Roman"/>
                <a:cs typeface="Times New Roman"/>
              </a:rPr>
              <a:t>to  </a:t>
            </a:r>
            <a:r>
              <a:rPr sz="1200" spc="-110" dirty="0">
                <a:latin typeface="Times New Roman"/>
                <a:cs typeface="Times New Roman"/>
              </a:rPr>
              <a:t> </a:t>
            </a:r>
            <a:r>
              <a:rPr sz="1200" spc="-50" dirty="0">
                <a:latin typeface="Times New Roman"/>
                <a:cs typeface="Times New Roman"/>
              </a:rPr>
              <a:t>l</a:t>
            </a:r>
            <a:r>
              <a:rPr sz="1200" spc="-5" dirty="0">
                <a:latin typeface="Times New Roman"/>
                <a:cs typeface="Times New Roman"/>
              </a:rPr>
              <a:t>ea</a:t>
            </a:r>
            <a:r>
              <a:rPr sz="1200" spc="30" dirty="0">
                <a:latin typeface="Times New Roman"/>
                <a:cs typeface="Times New Roman"/>
              </a:rPr>
              <a:t>r</a:t>
            </a:r>
            <a:r>
              <a:rPr sz="1200" dirty="0">
                <a:latin typeface="Times New Roman"/>
                <a:cs typeface="Times New Roman"/>
              </a:rPr>
              <a:t>n  </a:t>
            </a:r>
            <a:r>
              <a:rPr sz="1200" spc="-135"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40" dirty="0">
                <a:latin typeface="Times New Roman"/>
                <a:cs typeface="Times New Roman"/>
              </a:rPr>
              <a:t> </a:t>
            </a:r>
            <a:r>
              <a:rPr sz="1200" spc="-15" dirty="0">
                <a:latin typeface="Times New Roman"/>
                <a:cs typeface="Times New Roman"/>
              </a:rPr>
              <a:t>s</a:t>
            </a:r>
            <a:r>
              <a:rPr sz="1200" spc="15" dirty="0">
                <a:latin typeface="Times New Roman"/>
                <a:cs typeface="Times New Roman"/>
              </a:rPr>
              <a:t>c</a:t>
            </a:r>
            <a:r>
              <a:rPr sz="1200" spc="-25" dirty="0">
                <a:latin typeface="Times New Roman"/>
                <a:cs typeface="Times New Roman"/>
              </a:rPr>
              <a:t>h</a:t>
            </a:r>
            <a:r>
              <a:rPr sz="1200" spc="20" dirty="0">
                <a:latin typeface="Times New Roman"/>
                <a:cs typeface="Times New Roman"/>
              </a:rPr>
              <a:t>oo</a:t>
            </a:r>
            <a:r>
              <a:rPr sz="1200" spc="-50" dirty="0">
                <a:latin typeface="Times New Roman"/>
                <a:cs typeface="Times New Roman"/>
              </a:rPr>
              <a:t>l</a:t>
            </a:r>
            <a:r>
              <a:rPr sz="120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spc="20" dirty="0">
                <a:latin typeface="Times New Roman"/>
                <a:cs typeface="Times New Roman"/>
              </a:rPr>
              <a:t>o</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140" dirty="0">
                <a:latin typeface="Times New Roman"/>
                <a:cs typeface="Times New Roman"/>
              </a:rPr>
              <a:t> </a:t>
            </a:r>
            <a:r>
              <a:rPr sz="1200" spc="-25" dirty="0">
                <a:latin typeface="Times New Roman"/>
                <a:cs typeface="Times New Roman"/>
              </a:rPr>
              <a:t>im</a:t>
            </a:r>
            <a:r>
              <a:rPr sz="1200" dirty="0">
                <a:latin typeface="Times New Roman"/>
                <a:cs typeface="Times New Roman"/>
              </a:rPr>
              <a:t>p</a:t>
            </a:r>
            <a:r>
              <a:rPr sz="1200" spc="20" dirty="0">
                <a:latin typeface="Times New Roman"/>
                <a:cs typeface="Times New Roman"/>
              </a:rPr>
              <a:t>o</a:t>
            </a:r>
            <a:r>
              <a:rPr sz="1200" spc="-20" dirty="0">
                <a:latin typeface="Times New Roman"/>
                <a:cs typeface="Times New Roman"/>
              </a:rPr>
              <a:t>r</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t</a:t>
            </a:r>
            <a:r>
              <a:rPr sz="1200" spc="130" dirty="0">
                <a:latin typeface="Times New Roman"/>
                <a:cs typeface="Times New Roman"/>
              </a:rPr>
              <a:t> </a:t>
            </a:r>
            <a:r>
              <a:rPr sz="1200" spc="-50" dirty="0">
                <a:latin typeface="Times New Roman"/>
                <a:cs typeface="Times New Roman"/>
              </a:rPr>
              <a:t>i</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a</a:t>
            </a:r>
            <a:r>
              <a:rPr sz="1200" spc="12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30" dirty="0">
                <a:latin typeface="Times New Roman"/>
                <a:cs typeface="Times New Roman"/>
              </a:rPr>
              <a:t> </a:t>
            </a:r>
            <a:r>
              <a:rPr sz="1200" spc="-25" dirty="0">
                <a:latin typeface="Times New Roman"/>
                <a:cs typeface="Times New Roman"/>
              </a:rPr>
              <a:t>m</a:t>
            </a:r>
            <a:r>
              <a:rPr sz="1200" spc="20" dirty="0">
                <a:latin typeface="Times New Roman"/>
                <a:cs typeface="Times New Roman"/>
              </a:rPr>
              <a:t>u</a:t>
            </a:r>
            <a:r>
              <a:rPr sz="1200" spc="-50" dirty="0">
                <a:latin typeface="Times New Roman"/>
                <a:cs typeface="Times New Roman"/>
              </a:rPr>
              <a:t>l</a:t>
            </a:r>
            <a:r>
              <a:rPr sz="1200" spc="50" dirty="0">
                <a:latin typeface="Times New Roman"/>
                <a:cs typeface="Times New Roman"/>
              </a:rPr>
              <a:t>t</a:t>
            </a:r>
            <a:r>
              <a:rPr sz="1200" spc="-25"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a:t>
            </a:r>
            <a:r>
              <a:rPr sz="1200" spc="85"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30" dirty="0">
                <a:latin typeface="Times New Roman"/>
                <a:cs typeface="Times New Roman"/>
              </a:rPr>
              <a:t> </a:t>
            </a:r>
            <a:r>
              <a:rPr sz="1200" spc="-50" dirty="0">
                <a:latin typeface="Times New Roman"/>
                <a:cs typeface="Times New Roman"/>
              </a:rPr>
              <a:t>i</a:t>
            </a:r>
            <a:r>
              <a:rPr sz="1200" dirty="0">
                <a:latin typeface="Times New Roman"/>
                <a:cs typeface="Times New Roman"/>
              </a:rPr>
              <a:t>s</a:t>
            </a:r>
            <a:r>
              <a:rPr sz="1200" spc="9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a:t>
            </a:r>
            <a:r>
              <a:rPr sz="1200" spc="130" dirty="0">
                <a:latin typeface="Times New Roman"/>
                <a:cs typeface="Times New Roman"/>
              </a:rPr>
              <a:t> </a:t>
            </a:r>
            <a:r>
              <a:rPr sz="1200" spc="-15" dirty="0">
                <a:latin typeface="Times New Roman"/>
                <a:cs typeface="Times New Roman"/>
              </a:rPr>
              <a:t>s</a:t>
            </a:r>
            <a:r>
              <a:rPr sz="1200" spc="45" dirty="0">
                <a:latin typeface="Times New Roman"/>
                <a:cs typeface="Times New Roman"/>
              </a:rPr>
              <a:t>o</a:t>
            </a:r>
            <a:r>
              <a:rPr sz="1200" spc="-50" dirty="0">
                <a:latin typeface="Times New Roman"/>
                <a:cs typeface="Times New Roman"/>
              </a:rPr>
              <a:t>m</a:t>
            </a:r>
            <a:r>
              <a:rPr sz="1200" dirty="0">
                <a:latin typeface="Times New Roman"/>
                <a:cs typeface="Times New Roman"/>
              </a:rPr>
              <a:t>e</a:t>
            </a:r>
            <a:r>
              <a:rPr sz="1200" spc="10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15" dirty="0">
                <a:latin typeface="Times New Roman"/>
                <a:cs typeface="Times New Roman"/>
              </a:rPr>
              <a:t>s</a:t>
            </a:r>
            <a:r>
              <a:rPr sz="1200" dirty="0">
                <a:latin typeface="Times New Roman"/>
                <a:cs typeface="Times New Roman"/>
              </a:rPr>
              <a:t>,</a:t>
            </a:r>
            <a:r>
              <a:rPr sz="1200" spc="120" dirty="0">
                <a:latin typeface="Times New Roman"/>
                <a:cs typeface="Times New Roman"/>
              </a:rPr>
              <a:t> </a:t>
            </a:r>
            <a:r>
              <a:rPr sz="1200" spc="-25" dirty="0">
                <a:latin typeface="Times New Roman"/>
                <a:cs typeface="Times New Roman"/>
              </a:rPr>
              <a:t>b</a:t>
            </a:r>
            <a:r>
              <a:rPr sz="1200" spc="-5" dirty="0">
                <a:latin typeface="Times New Roman"/>
                <a:cs typeface="Times New Roman"/>
              </a:rPr>
              <a:t>e</a:t>
            </a:r>
            <a:r>
              <a:rPr sz="1200" spc="15" dirty="0">
                <a:latin typeface="Times New Roman"/>
                <a:cs typeface="Times New Roman"/>
              </a:rPr>
              <a:t>c</a:t>
            </a:r>
            <a:r>
              <a:rPr sz="1200" spc="-5" dirty="0">
                <a:latin typeface="Times New Roman"/>
                <a:cs typeface="Times New Roman"/>
              </a:rPr>
              <a:t>a</a:t>
            </a:r>
            <a:r>
              <a:rPr sz="1200" dirty="0">
                <a:latin typeface="Times New Roman"/>
                <a:cs typeface="Times New Roman"/>
              </a:rPr>
              <a:t>u</a:t>
            </a:r>
            <a:r>
              <a:rPr sz="1200" spc="-15" dirty="0">
                <a:latin typeface="Times New Roman"/>
                <a:cs typeface="Times New Roman"/>
              </a:rPr>
              <a:t>s</a:t>
            </a:r>
            <a:r>
              <a:rPr sz="1200" dirty="0">
                <a:latin typeface="Times New Roman"/>
                <a:cs typeface="Times New Roman"/>
              </a:rPr>
              <a:t>e</a:t>
            </a:r>
            <a:r>
              <a:rPr sz="1200" spc="100" dirty="0">
                <a:latin typeface="Times New Roman"/>
                <a:cs typeface="Times New Roman"/>
              </a:rPr>
              <a:t> </a:t>
            </a:r>
            <a:r>
              <a:rPr sz="1200" spc="45" dirty="0">
                <a:latin typeface="Times New Roman"/>
                <a:cs typeface="Times New Roman"/>
              </a:rPr>
              <a:t>o</a:t>
            </a:r>
            <a:r>
              <a:rPr sz="1200" dirty="0">
                <a:latin typeface="Times New Roman"/>
                <a:cs typeface="Times New Roman"/>
              </a:rPr>
              <a:t>f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e </a:t>
            </a:r>
            <a:r>
              <a:rPr sz="1200" spc="-150" dirty="0">
                <a:latin typeface="Times New Roman"/>
                <a:cs typeface="Times New Roman"/>
              </a:rPr>
              <a:t> </a:t>
            </a:r>
            <a:r>
              <a:rPr sz="1200" spc="15" dirty="0">
                <a:latin typeface="Times New Roman"/>
                <a:cs typeface="Times New Roman"/>
              </a:rPr>
              <a:t>c</a:t>
            </a:r>
            <a:r>
              <a:rPr sz="1200" spc="-25" dirty="0">
                <a:latin typeface="Times New Roman"/>
                <a:cs typeface="Times New Roman"/>
              </a:rPr>
              <a:t>h</a:t>
            </a:r>
            <a:r>
              <a:rPr sz="1200" spc="-5" dirty="0">
                <a:latin typeface="Times New Roman"/>
                <a:cs typeface="Times New Roman"/>
              </a:rPr>
              <a:t>a</a:t>
            </a:r>
            <a:r>
              <a:rPr sz="1200" spc="5" dirty="0">
                <a:latin typeface="Times New Roman"/>
                <a:cs typeface="Times New Roman"/>
              </a:rPr>
              <a:t>r</a:t>
            </a:r>
            <a:r>
              <a:rPr sz="1200" spc="-5" dirty="0">
                <a:latin typeface="Times New Roman"/>
                <a:cs typeface="Times New Roman"/>
              </a:rPr>
              <a:t>ac</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i</a:t>
            </a:r>
            <a:r>
              <a:rPr sz="1200" spc="-15" dirty="0">
                <a:latin typeface="Times New Roman"/>
                <a:cs typeface="Times New Roman"/>
              </a:rPr>
              <a:t>s</a:t>
            </a:r>
            <a:r>
              <a:rPr sz="1200" spc="50" dirty="0">
                <a:latin typeface="Times New Roman"/>
                <a:cs typeface="Times New Roman"/>
              </a:rPr>
              <a:t>t</a:t>
            </a:r>
            <a:r>
              <a:rPr sz="1200" spc="-50" dirty="0">
                <a:latin typeface="Times New Roman"/>
                <a:cs typeface="Times New Roman"/>
              </a:rPr>
              <a:t>i</a:t>
            </a:r>
            <a:r>
              <a:rPr sz="1200" spc="-5" dirty="0">
                <a:latin typeface="Times New Roman"/>
                <a:cs typeface="Times New Roman"/>
              </a:rPr>
              <a:t>c</a:t>
            </a:r>
            <a:r>
              <a:rPr sz="1200" spc="-15" dirty="0">
                <a:latin typeface="Times New Roman"/>
                <a:cs typeface="Times New Roman"/>
              </a:rPr>
              <a:t>s</a:t>
            </a:r>
            <a:r>
              <a:rPr sz="1200" dirty="0">
                <a:latin typeface="Times New Roman"/>
                <a:cs typeface="Times New Roman"/>
              </a:rPr>
              <a:t>, </a:t>
            </a:r>
            <a:r>
              <a:rPr sz="1200" spc="-135" dirty="0">
                <a:latin typeface="Times New Roman"/>
                <a:cs typeface="Times New Roman"/>
              </a:rPr>
              <a:t> </a:t>
            </a:r>
            <a:r>
              <a:rPr sz="1200" dirty="0">
                <a:latin typeface="Times New Roman"/>
                <a:cs typeface="Times New Roman"/>
              </a:rPr>
              <a:t>h</a:t>
            </a:r>
            <a:r>
              <a:rPr sz="1200" spc="15" dirty="0">
                <a:latin typeface="Times New Roman"/>
                <a:cs typeface="Times New Roman"/>
              </a:rPr>
              <a:t>a</a:t>
            </a:r>
            <a:r>
              <a:rPr sz="1200" spc="-25" dirty="0">
                <a:latin typeface="Times New Roman"/>
                <a:cs typeface="Times New Roman"/>
              </a:rPr>
              <a:t>v</a:t>
            </a:r>
            <a:r>
              <a:rPr sz="1200" dirty="0">
                <a:latin typeface="Times New Roman"/>
                <a:cs typeface="Times New Roman"/>
              </a:rPr>
              <a:t>e </a:t>
            </a:r>
            <a:r>
              <a:rPr sz="1200" spc="-150" dirty="0">
                <a:latin typeface="Times New Roman"/>
                <a:cs typeface="Times New Roman"/>
              </a:rPr>
              <a:t> </a:t>
            </a:r>
            <a:r>
              <a:rPr sz="1200" dirty="0">
                <a:latin typeface="Times New Roman"/>
                <a:cs typeface="Times New Roman"/>
              </a:rPr>
              <a:t>a </a:t>
            </a:r>
            <a:r>
              <a:rPr sz="1200" spc="-150" dirty="0">
                <a:latin typeface="Times New Roman"/>
                <a:cs typeface="Times New Roman"/>
              </a:rPr>
              <a:t> </a:t>
            </a:r>
            <a:r>
              <a:rPr sz="1200" dirty="0">
                <a:latin typeface="Times New Roman"/>
                <a:cs typeface="Times New Roman"/>
              </a:rPr>
              <a:t>b</a:t>
            </a:r>
            <a:r>
              <a:rPr sz="1200" spc="-5" dirty="0">
                <a:latin typeface="Times New Roman"/>
                <a:cs typeface="Times New Roman"/>
              </a:rPr>
              <a:t>e</a:t>
            </a:r>
            <a:r>
              <a:rPr sz="1200" dirty="0">
                <a:latin typeface="Times New Roman"/>
                <a:cs typeface="Times New Roman"/>
              </a:rPr>
              <a:t>t</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r </a:t>
            </a:r>
            <a:r>
              <a:rPr sz="1200" spc="-140" dirty="0">
                <a:latin typeface="Times New Roman"/>
                <a:cs typeface="Times New Roman"/>
              </a:rPr>
              <a:t> </a:t>
            </a:r>
            <a:r>
              <a:rPr sz="1200" spc="-5" dirty="0">
                <a:latin typeface="Times New Roman"/>
                <a:cs typeface="Times New Roman"/>
              </a:rPr>
              <a:t>c</a:t>
            </a:r>
            <a:r>
              <a:rPr sz="1200" spc="-25" dirty="0">
                <a:latin typeface="Times New Roman"/>
                <a:cs typeface="Times New Roman"/>
              </a:rPr>
              <a:t>h</a:t>
            </a:r>
            <a:r>
              <a:rPr sz="1200" spc="-5" dirty="0">
                <a:latin typeface="Times New Roman"/>
                <a:cs typeface="Times New Roman"/>
              </a:rPr>
              <a:t>a</a:t>
            </a:r>
            <a:r>
              <a:rPr sz="1200" spc="-25" dirty="0">
                <a:latin typeface="Times New Roman"/>
                <a:cs typeface="Times New Roman"/>
              </a:rPr>
              <a:t>n</a:t>
            </a:r>
            <a:r>
              <a:rPr sz="1200" spc="15" dirty="0">
                <a:latin typeface="Times New Roman"/>
                <a:cs typeface="Times New Roman"/>
              </a:rPr>
              <a:t>c</a:t>
            </a:r>
            <a:r>
              <a:rPr sz="1200" dirty="0">
                <a:latin typeface="Times New Roman"/>
                <a:cs typeface="Times New Roman"/>
              </a:rPr>
              <a:t>e </a:t>
            </a:r>
            <a:r>
              <a:rPr sz="1200" spc="-150" dirty="0">
                <a:latin typeface="Times New Roman"/>
                <a:cs typeface="Times New Roman"/>
              </a:rPr>
              <a:t> </a:t>
            </a:r>
            <a:r>
              <a:rPr sz="1200" dirty="0">
                <a:latin typeface="Times New Roman"/>
                <a:cs typeface="Times New Roman"/>
              </a:rPr>
              <a:t>to </a:t>
            </a:r>
            <a:r>
              <a:rPr sz="1200" spc="-120" dirty="0">
                <a:latin typeface="Times New Roman"/>
                <a:cs typeface="Times New Roman"/>
              </a:rPr>
              <a:t> </a:t>
            </a:r>
            <a:r>
              <a:rPr sz="1200" spc="-50" dirty="0">
                <a:latin typeface="Times New Roman"/>
                <a:cs typeface="Times New Roman"/>
              </a:rPr>
              <a:t>l</a:t>
            </a:r>
            <a:r>
              <a:rPr sz="1200" spc="-5" dirty="0">
                <a:latin typeface="Times New Roman"/>
                <a:cs typeface="Times New Roman"/>
              </a:rPr>
              <a:t>ea</a:t>
            </a:r>
            <a:r>
              <a:rPr sz="1200" spc="30" dirty="0">
                <a:latin typeface="Times New Roman"/>
                <a:cs typeface="Times New Roman"/>
              </a:rPr>
              <a:t>r</a:t>
            </a:r>
            <a:r>
              <a:rPr sz="1200" dirty="0">
                <a:latin typeface="Times New Roman"/>
                <a:cs typeface="Times New Roman"/>
              </a:rPr>
              <a:t>n </a:t>
            </a:r>
            <a:r>
              <a:rPr sz="1200" spc="-145"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45" dirty="0">
                <a:latin typeface="Times New Roman"/>
                <a:cs typeface="Times New Roman"/>
              </a:rPr>
              <a:t> </a:t>
            </a:r>
            <a:r>
              <a:rPr sz="1200" spc="-15" dirty="0">
                <a:latin typeface="Times New Roman"/>
                <a:cs typeface="Times New Roman"/>
              </a:rPr>
              <a:t>s</a:t>
            </a:r>
            <a:r>
              <a:rPr sz="1200" spc="15" dirty="0">
                <a:latin typeface="Times New Roman"/>
                <a:cs typeface="Times New Roman"/>
              </a:rPr>
              <a:t>c</a:t>
            </a:r>
            <a:r>
              <a:rPr sz="1200" spc="-25" dirty="0">
                <a:latin typeface="Times New Roman"/>
                <a:cs typeface="Times New Roman"/>
              </a:rPr>
              <a:t>h</a:t>
            </a:r>
            <a:r>
              <a:rPr sz="1200" spc="20" dirty="0">
                <a:latin typeface="Times New Roman"/>
                <a:cs typeface="Times New Roman"/>
              </a:rPr>
              <a:t>oo</a:t>
            </a:r>
            <a:r>
              <a:rPr sz="1200" spc="-50" dirty="0">
                <a:latin typeface="Times New Roman"/>
                <a:cs typeface="Times New Roman"/>
              </a:rPr>
              <a:t>l</a:t>
            </a:r>
            <a:r>
              <a:rPr sz="1200" dirty="0">
                <a:latin typeface="Times New Roman"/>
                <a:cs typeface="Times New Roman"/>
              </a:rPr>
              <a:t>s</a:t>
            </a:r>
            <a:r>
              <a:rPr sz="1200" spc="145" dirty="0">
                <a:latin typeface="Times New Roman"/>
                <a:cs typeface="Times New Roman"/>
              </a:rPr>
              <a:t> </a:t>
            </a:r>
            <a:r>
              <a:rPr sz="1200" spc="15" dirty="0">
                <a:latin typeface="Times New Roman"/>
                <a:cs typeface="Times New Roman"/>
              </a:rPr>
              <a:t>a</a:t>
            </a:r>
            <a:r>
              <a:rPr sz="1200" dirty="0">
                <a:latin typeface="Times New Roman"/>
                <a:cs typeface="Times New Roman"/>
              </a:rPr>
              <a:t>s</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dirty="0">
                <a:latin typeface="Times New Roman"/>
                <a:cs typeface="Times New Roman"/>
              </a:rPr>
              <a:t>y</a:t>
            </a:r>
            <a:r>
              <a:rPr sz="1200" spc="105" dirty="0">
                <a:latin typeface="Times New Roman"/>
                <a:cs typeface="Times New Roman"/>
              </a:rPr>
              <a:t> </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e </a:t>
            </a:r>
            <a:r>
              <a:rPr sz="1200" spc="-150" dirty="0">
                <a:latin typeface="Times New Roman"/>
                <a:cs typeface="Times New Roman"/>
              </a:rPr>
              <a:t> </a:t>
            </a:r>
            <a:r>
              <a:rPr sz="1200" spc="-5" dirty="0">
                <a:latin typeface="Times New Roman"/>
                <a:cs typeface="Times New Roman"/>
              </a:rPr>
              <a:t>c</a:t>
            </a:r>
            <a:r>
              <a:rPr sz="1200" dirty="0">
                <a:latin typeface="Times New Roman"/>
                <a:cs typeface="Times New Roman"/>
              </a:rPr>
              <a:t>u</a:t>
            </a:r>
            <a:r>
              <a:rPr sz="1200" spc="5" dirty="0">
                <a:latin typeface="Times New Roman"/>
                <a:cs typeface="Times New Roman"/>
              </a:rPr>
              <a:t>rr</a:t>
            </a:r>
            <a:r>
              <a:rPr sz="1200" spc="-5" dirty="0">
                <a:latin typeface="Times New Roman"/>
                <a:cs typeface="Times New Roman"/>
              </a:rPr>
              <a:t>e</a:t>
            </a:r>
            <a:r>
              <a:rPr sz="1200" spc="-25" dirty="0">
                <a:latin typeface="Times New Roman"/>
                <a:cs typeface="Times New Roman"/>
              </a:rPr>
              <a:t>n</a:t>
            </a:r>
            <a:r>
              <a:rPr sz="1200" spc="50" dirty="0">
                <a:latin typeface="Times New Roman"/>
                <a:cs typeface="Times New Roman"/>
              </a:rPr>
              <a:t>t</a:t>
            </a:r>
            <a:r>
              <a:rPr sz="1200" spc="-25" dirty="0">
                <a:latin typeface="Times New Roman"/>
                <a:cs typeface="Times New Roman"/>
              </a:rPr>
              <a:t>l</a:t>
            </a:r>
            <a:r>
              <a:rPr sz="1200" dirty="0">
                <a:latin typeface="Times New Roman"/>
                <a:cs typeface="Times New Roman"/>
              </a:rPr>
              <a:t>y </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30" dirty="0">
                <a:latin typeface="Times New Roman"/>
                <a:cs typeface="Times New Roman"/>
              </a:rPr>
              <a:t>c</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d</a:t>
            </a:r>
            <a:r>
              <a:rPr sz="1200" spc="-4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a</a:t>
            </a:r>
            <a:r>
              <a:rPr sz="1200" dirty="0">
                <a:latin typeface="Times New Roman"/>
                <a:cs typeface="Times New Roman"/>
              </a:rPr>
              <a:t>n</a:t>
            </a:r>
            <a:r>
              <a:rPr sz="1200" spc="-15" dirty="0">
                <a:latin typeface="Times New Roman"/>
                <a:cs typeface="Times New Roman"/>
              </a:rPr>
              <a:t> </a:t>
            </a:r>
            <a:r>
              <a:rPr sz="1200" dirty="0">
                <a:latin typeface="Times New Roman"/>
                <a:cs typeface="Times New Roman"/>
              </a:rPr>
              <a:t>do</a:t>
            </a:r>
            <a:r>
              <a:rPr sz="1200" spc="35" dirty="0">
                <a:latin typeface="Times New Roman"/>
                <a:cs typeface="Times New Roman"/>
              </a:rPr>
              <a:t> </a:t>
            </a:r>
            <a:r>
              <a:rPr sz="1200" spc="-3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5" dirty="0">
                <a:latin typeface="Times New Roman"/>
                <a:cs typeface="Times New Roman"/>
              </a:rPr>
              <a:t>w</a:t>
            </a:r>
            <a:r>
              <a:rPr sz="1200" spc="-25" dirty="0">
                <a:latin typeface="Times New Roman"/>
                <a:cs typeface="Times New Roman"/>
              </a:rPr>
              <a:t>h</a:t>
            </a:r>
            <a:r>
              <a:rPr sz="1200" dirty="0">
                <a:latin typeface="Times New Roman"/>
                <a:cs typeface="Times New Roman"/>
              </a:rPr>
              <a:t>o</a:t>
            </a:r>
            <a:r>
              <a:rPr sz="1200" spc="35" dirty="0">
                <a:latin typeface="Times New Roman"/>
                <a:cs typeface="Times New Roman"/>
              </a:rPr>
              <a:t> </a:t>
            </a:r>
            <a:r>
              <a:rPr sz="1200" spc="-25" dirty="0">
                <a:latin typeface="Times New Roman"/>
                <a:cs typeface="Times New Roman"/>
              </a:rPr>
              <a:t>b</a:t>
            </a:r>
            <a:r>
              <a:rPr sz="1200" spc="15" dirty="0">
                <a:latin typeface="Times New Roman"/>
                <a:cs typeface="Times New Roman"/>
              </a:rPr>
              <a:t>e</a:t>
            </a:r>
            <a:r>
              <a:rPr sz="1200" spc="-50" dirty="0">
                <a:latin typeface="Times New Roman"/>
                <a:cs typeface="Times New Roman"/>
              </a:rPr>
              <a:t>l</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g</a:t>
            </a:r>
            <a:r>
              <a:rPr sz="1200" spc="10" dirty="0">
                <a:latin typeface="Times New Roman"/>
                <a:cs typeface="Times New Roman"/>
              </a:rPr>
              <a:t> </a:t>
            </a:r>
            <a:r>
              <a:rPr sz="1200" dirty="0">
                <a:latin typeface="Times New Roman"/>
                <a:cs typeface="Times New Roman"/>
              </a:rPr>
              <a:t>to</a:t>
            </a:r>
            <a:r>
              <a:rPr sz="1200" spc="10" dirty="0">
                <a:latin typeface="Times New Roman"/>
                <a:cs typeface="Times New Roman"/>
              </a:rPr>
              <a:t> </a:t>
            </a:r>
            <a:r>
              <a:rPr sz="1200" dirty="0">
                <a:latin typeface="Times New Roman"/>
                <a:cs typeface="Times New Roman"/>
              </a:rPr>
              <a:t>o</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20" dirty="0">
                <a:latin typeface="Times New Roman"/>
                <a:cs typeface="Times New Roman"/>
              </a:rPr>
              <a:t> </a:t>
            </a:r>
            <a:r>
              <a:rPr sz="1200" dirty="0">
                <a:latin typeface="Times New Roman"/>
                <a:cs typeface="Times New Roman"/>
              </a:rPr>
              <a:t>g</a:t>
            </a:r>
            <a:r>
              <a:rPr sz="1200" spc="-20" dirty="0">
                <a:latin typeface="Times New Roman"/>
                <a:cs typeface="Times New Roman"/>
              </a:rPr>
              <a:t>r</a:t>
            </a:r>
            <a:r>
              <a:rPr sz="1200" spc="20" dirty="0">
                <a:latin typeface="Times New Roman"/>
                <a:cs typeface="Times New Roman"/>
              </a:rPr>
              <a:t>o</a:t>
            </a:r>
            <a:r>
              <a:rPr sz="1200" dirty="0">
                <a:latin typeface="Times New Roman"/>
                <a:cs typeface="Times New Roman"/>
              </a:rPr>
              <a:t>ups</a:t>
            </a:r>
            <a:r>
              <a:rPr sz="1200" spc="-25" dirty="0">
                <a:latin typeface="Times New Roman"/>
                <a:cs typeface="Times New Roman"/>
              </a:rPr>
              <a:t> </a:t>
            </a:r>
            <a:r>
              <a:rPr sz="1200" spc="20" dirty="0">
                <a:latin typeface="Times New Roman"/>
                <a:cs typeface="Times New Roman"/>
              </a:rPr>
              <a:t>o</a:t>
            </a:r>
            <a:r>
              <a:rPr sz="1200" dirty="0">
                <a:latin typeface="Times New Roman"/>
                <a:cs typeface="Times New Roman"/>
              </a:rPr>
              <a:t>r</a:t>
            </a:r>
            <a:r>
              <a:rPr sz="1200" spc="-5" dirty="0">
                <a:latin typeface="Times New Roman"/>
                <a:cs typeface="Times New Roman"/>
              </a:rPr>
              <a:t> w</a:t>
            </a:r>
            <a:r>
              <a:rPr sz="1200" spc="-25" dirty="0">
                <a:latin typeface="Times New Roman"/>
                <a:cs typeface="Times New Roman"/>
              </a:rPr>
              <a:t>h</a:t>
            </a:r>
            <a:r>
              <a:rPr sz="1200" dirty="0">
                <a:latin typeface="Times New Roman"/>
                <a:cs typeface="Times New Roman"/>
              </a:rPr>
              <a:t>o</a:t>
            </a:r>
            <a:r>
              <a:rPr sz="1200" spc="35" dirty="0">
                <a:latin typeface="Times New Roman"/>
                <a:cs typeface="Times New Roman"/>
              </a:rPr>
              <a:t> </a:t>
            </a:r>
            <a:r>
              <a:rPr sz="1200" spc="-25" dirty="0">
                <a:latin typeface="Times New Roman"/>
                <a:cs typeface="Times New Roman"/>
              </a:rPr>
              <a:t>h</a:t>
            </a:r>
            <a:r>
              <a:rPr sz="1200" spc="-5" dirty="0">
                <a:latin typeface="Times New Roman"/>
                <a:cs typeface="Times New Roman"/>
              </a:rPr>
              <a:t>a</a:t>
            </a:r>
            <a:r>
              <a:rPr sz="1200" spc="-25" dirty="0">
                <a:latin typeface="Times New Roman"/>
                <a:cs typeface="Times New Roman"/>
              </a:rPr>
              <a:t>v</a:t>
            </a:r>
            <a:r>
              <a:rPr sz="1200" dirty="0">
                <a:latin typeface="Times New Roman"/>
                <a:cs typeface="Times New Roman"/>
              </a:rPr>
              <a:t>e</a:t>
            </a:r>
            <a:r>
              <a:rPr sz="1200" spc="5"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spc="5" dirty="0">
                <a:latin typeface="Times New Roman"/>
                <a:cs typeface="Times New Roman"/>
              </a:rPr>
              <a:t>f</a:t>
            </a:r>
            <a:r>
              <a:rPr sz="1200" spc="-20" dirty="0">
                <a:latin typeface="Times New Roman"/>
                <a:cs typeface="Times New Roman"/>
              </a:rPr>
              <a:t>f</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35" dirty="0">
                <a:latin typeface="Times New Roman"/>
                <a:cs typeface="Times New Roman"/>
              </a:rPr>
              <a:t> </a:t>
            </a:r>
            <a:r>
              <a:rPr sz="1200" spc="-5" dirty="0">
                <a:latin typeface="Times New Roman"/>
                <a:cs typeface="Times New Roman"/>
              </a:rPr>
              <a:t>c</a:t>
            </a:r>
            <a:r>
              <a:rPr sz="120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 </a:t>
            </a:r>
            <a:r>
              <a:rPr sz="1200" spc="-5" dirty="0">
                <a:latin typeface="Times New Roman"/>
                <a:cs typeface="Times New Roman"/>
              </a:rPr>
              <a:t>c</a:t>
            </a:r>
            <a:r>
              <a:rPr sz="1200" spc="-25" dirty="0">
                <a:latin typeface="Times New Roman"/>
                <a:cs typeface="Times New Roman"/>
              </a:rPr>
              <a:t>h</a:t>
            </a:r>
            <a:r>
              <a:rPr sz="1200" spc="-5" dirty="0">
                <a:latin typeface="Times New Roman"/>
                <a:cs typeface="Times New Roman"/>
              </a:rPr>
              <a:t>a</a:t>
            </a:r>
            <a:r>
              <a:rPr sz="1200" spc="5" dirty="0">
                <a:latin typeface="Times New Roman"/>
                <a:cs typeface="Times New Roman"/>
              </a:rPr>
              <a:t>r</a:t>
            </a:r>
            <a:r>
              <a:rPr sz="1200" spc="-5" dirty="0">
                <a:latin typeface="Times New Roman"/>
                <a:cs typeface="Times New Roman"/>
              </a:rPr>
              <a:t>ac</a:t>
            </a:r>
            <a:r>
              <a:rPr sz="1200" spc="25" dirty="0">
                <a:latin typeface="Times New Roman"/>
                <a:cs typeface="Times New Roman"/>
              </a:rPr>
              <a:t>t</a:t>
            </a:r>
            <a:r>
              <a:rPr sz="1200" spc="-5" dirty="0">
                <a:latin typeface="Times New Roman"/>
                <a:cs typeface="Times New Roman"/>
              </a:rPr>
              <a:t>e</a:t>
            </a:r>
            <a:r>
              <a:rPr sz="1200" spc="30" dirty="0">
                <a:latin typeface="Times New Roman"/>
                <a:cs typeface="Times New Roman"/>
              </a:rPr>
              <a:t>r</a:t>
            </a:r>
            <a:r>
              <a:rPr sz="1200" spc="-50" dirty="0">
                <a:latin typeface="Times New Roman"/>
                <a:cs typeface="Times New Roman"/>
              </a:rPr>
              <a:t>i</a:t>
            </a:r>
            <a:r>
              <a:rPr sz="1200" spc="-15" dirty="0">
                <a:latin typeface="Times New Roman"/>
                <a:cs typeface="Times New Roman"/>
              </a:rPr>
              <a:t>s</a:t>
            </a:r>
            <a:r>
              <a:rPr sz="1200" spc="50" dirty="0">
                <a:latin typeface="Times New Roman"/>
                <a:cs typeface="Times New Roman"/>
              </a:rPr>
              <a:t>t</a:t>
            </a:r>
            <a:r>
              <a:rPr sz="1200" spc="-50" dirty="0">
                <a:latin typeface="Times New Roman"/>
                <a:cs typeface="Times New Roman"/>
              </a:rPr>
              <a:t>i</a:t>
            </a:r>
            <a:r>
              <a:rPr sz="1200" spc="15" dirty="0">
                <a:latin typeface="Times New Roman"/>
                <a:cs typeface="Times New Roman"/>
              </a:rPr>
              <a:t>c</a:t>
            </a:r>
            <a:r>
              <a:rPr sz="1200" spc="-15" dirty="0">
                <a:latin typeface="Times New Roman"/>
                <a:cs typeface="Times New Roman"/>
              </a:rPr>
              <a:t>s</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a:t>
            </a:r>
            <a:r>
              <a:rPr sz="1200" dirty="0">
                <a:latin typeface="Times New Roman"/>
                <a:cs typeface="Times New Roman"/>
              </a:rPr>
              <a:t>p.</a:t>
            </a:r>
            <a:r>
              <a:rPr sz="1200" spc="20" dirty="0">
                <a:latin typeface="Times New Roman"/>
                <a:cs typeface="Times New Roman"/>
              </a:rPr>
              <a:t> </a:t>
            </a:r>
            <a:r>
              <a:rPr sz="1200" spc="-25" dirty="0">
                <a:latin typeface="Times New Roman"/>
                <a:cs typeface="Times New Roman"/>
              </a:rPr>
              <a:t>3</a:t>
            </a:r>
            <a:r>
              <a:rPr sz="1200" dirty="0">
                <a:latin typeface="Times New Roman"/>
                <a:cs typeface="Times New Roman"/>
              </a:rPr>
              <a:t>)</a:t>
            </a:r>
          </a:p>
          <a:p>
            <a:pPr>
              <a:lnSpc>
                <a:spcPct val="100000"/>
              </a:lnSpc>
              <a:spcBef>
                <a:spcPts val="0"/>
              </a:spcBef>
            </a:pPr>
            <a:endParaRPr sz="1200" dirty="0">
              <a:latin typeface="Times New Roman"/>
              <a:cs typeface="Times New Roman"/>
            </a:endParaRPr>
          </a:p>
          <a:p>
            <a:pPr marL="12700" marR="6985" algn="just">
              <a:lnSpc>
                <a:spcPct val="95800"/>
              </a:lnSpc>
            </a:pPr>
            <a:r>
              <a:rPr sz="1200" spc="5" dirty="0">
                <a:latin typeface="Times New Roman"/>
                <a:cs typeface="Times New Roman"/>
              </a:rPr>
              <a:t>I</a:t>
            </a:r>
            <a:r>
              <a:rPr sz="1200" dirty="0">
                <a:latin typeface="Times New Roman"/>
                <a:cs typeface="Times New Roman"/>
              </a:rPr>
              <a:t>n</a:t>
            </a:r>
            <a:r>
              <a:rPr sz="1200" spc="105" dirty="0">
                <a:latin typeface="Times New Roman"/>
                <a:cs typeface="Times New Roman"/>
              </a:rPr>
              <a:t> </a:t>
            </a:r>
            <a:r>
              <a:rPr sz="1200" spc="-5" dirty="0">
                <a:latin typeface="Times New Roman"/>
                <a:cs typeface="Times New Roman"/>
              </a:rPr>
              <a:t>a</a:t>
            </a:r>
            <a:r>
              <a:rPr sz="1200" dirty="0">
                <a:latin typeface="Times New Roman"/>
                <a:cs typeface="Times New Roman"/>
              </a:rPr>
              <a:t>d</a:t>
            </a:r>
            <a:r>
              <a:rPr sz="1200" spc="20" dirty="0">
                <a:latin typeface="Times New Roman"/>
                <a:cs typeface="Times New Roman"/>
              </a:rPr>
              <a:t>d</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05" dirty="0">
                <a:latin typeface="Times New Roman"/>
                <a:cs typeface="Times New Roman"/>
              </a:rPr>
              <a:t> </a:t>
            </a:r>
            <a:r>
              <a:rPr sz="1200" dirty="0">
                <a:latin typeface="Times New Roman"/>
                <a:cs typeface="Times New Roman"/>
              </a:rPr>
              <a:t>to </a:t>
            </a:r>
            <a:r>
              <a:rPr sz="1200" spc="-145" dirty="0">
                <a:latin typeface="Times New Roman"/>
                <a:cs typeface="Times New Roman"/>
              </a:rPr>
              <a:t> </a:t>
            </a:r>
            <a:r>
              <a:rPr sz="1200" spc="-25" dirty="0">
                <a:latin typeface="Times New Roman"/>
                <a:cs typeface="Times New Roman"/>
              </a:rPr>
              <a:t>in</a:t>
            </a:r>
            <a:r>
              <a:rPr sz="1200" spc="-5" dirty="0">
                <a:latin typeface="Times New Roman"/>
                <a:cs typeface="Times New Roman"/>
              </a:rPr>
              <a:t>c</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po</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spc="-25" dirty="0">
                <a:latin typeface="Times New Roman"/>
                <a:cs typeface="Times New Roman"/>
              </a:rPr>
              <a:t>in</a:t>
            </a:r>
            <a:r>
              <a:rPr sz="1200" dirty="0">
                <a:latin typeface="Times New Roman"/>
                <a:cs typeface="Times New Roman"/>
              </a:rPr>
              <a:t>g</a:t>
            </a:r>
            <a:r>
              <a:rPr sz="1200" spc="130" dirty="0">
                <a:latin typeface="Times New Roman"/>
                <a:cs typeface="Times New Roman"/>
              </a:rPr>
              <a:t> </a:t>
            </a:r>
            <a:r>
              <a:rPr sz="1200" spc="-10" dirty="0">
                <a:latin typeface="Times New Roman"/>
                <a:cs typeface="Times New Roman"/>
              </a:rPr>
              <a:t>B</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k</a:t>
            </a:r>
            <a:r>
              <a:rPr sz="1200" spc="-15" dirty="0">
                <a:latin typeface="Times New Roman"/>
                <a:cs typeface="Times New Roman"/>
              </a:rPr>
              <a:t>s</a:t>
            </a:r>
            <a:r>
              <a:rPr sz="1200" dirty="0">
                <a:latin typeface="Times New Roman"/>
                <a:cs typeface="Times New Roman"/>
              </a:rPr>
              <a:t>’</a:t>
            </a:r>
            <a:r>
              <a:rPr sz="1200" spc="114" dirty="0">
                <a:latin typeface="Times New Roman"/>
                <a:cs typeface="Times New Roman"/>
              </a:rPr>
              <a:t> </a:t>
            </a:r>
            <a:r>
              <a:rPr sz="1200" dirty="0">
                <a:latin typeface="Times New Roman"/>
                <a:cs typeface="Times New Roman"/>
              </a:rPr>
              <a:t>g</a:t>
            </a:r>
            <a:r>
              <a:rPr sz="1200" spc="20" dirty="0">
                <a:latin typeface="Times New Roman"/>
                <a:cs typeface="Times New Roman"/>
              </a:rPr>
              <a:t>o</a:t>
            </a:r>
            <a:r>
              <a:rPr sz="1200" spc="15" dirty="0">
                <a:latin typeface="Times New Roman"/>
                <a:cs typeface="Times New Roman"/>
              </a:rPr>
              <a:t>a</a:t>
            </a:r>
            <a:r>
              <a:rPr sz="1200" spc="-50" dirty="0">
                <a:latin typeface="Times New Roman"/>
                <a:cs typeface="Times New Roman"/>
              </a:rPr>
              <a:t>l</a:t>
            </a:r>
            <a:r>
              <a:rPr sz="1200" dirty="0">
                <a:latin typeface="Times New Roman"/>
                <a:cs typeface="Times New Roman"/>
              </a:rPr>
              <a:t>s</a:t>
            </a:r>
            <a:r>
              <a:rPr sz="1200" spc="120" dirty="0">
                <a:latin typeface="Times New Roman"/>
                <a:cs typeface="Times New Roman"/>
              </a:rPr>
              <a:t> </a:t>
            </a:r>
            <a:r>
              <a:rPr sz="1200" spc="25" dirty="0">
                <a:latin typeface="Times New Roman"/>
                <a:cs typeface="Times New Roman"/>
              </a:rPr>
              <a:t>t</a:t>
            </a:r>
            <a:r>
              <a:rPr sz="1200" dirty="0">
                <a:latin typeface="Times New Roman"/>
                <a:cs typeface="Times New Roman"/>
              </a:rPr>
              <a:t>o</a:t>
            </a:r>
            <a:r>
              <a:rPr sz="1200" spc="130" dirty="0">
                <a:latin typeface="Times New Roman"/>
                <a:cs typeface="Times New Roman"/>
              </a:rPr>
              <a:t> </a:t>
            </a:r>
            <a:r>
              <a:rPr sz="1200" spc="-5" dirty="0">
                <a:latin typeface="Times New Roman"/>
                <a:cs typeface="Times New Roman"/>
              </a:rPr>
              <a:t>a</a:t>
            </a:r>
            <a:r>
              <a:rPr sz="1200" dirty="0">
                <a:latin typeface="Times New Roman"/>
                <a:cs typeface="Times New Roman"/>
              </a:rPr>
              <a:t>dd</a:t>
            </a:r>
            <a:r>
              <a:rPr sz="1200" spc="-20"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s</a:t>
            </a:r>
            <a:r>
              <a:rPr sz="1200" spc="120" dirty="0">
                <a:latin typeface="Times New Roman"/>
                <a:cs typeface="Times New Roman"/>
              </a:rPr>
              <a:t> </a:t>
            </a:r>
            <a:r>
              <a:rPr sz="1200" spc="20" dirty="0">
                <a:latin typeface="Times New Roman"/>
                <a:cs typeface="Times New Roman"/>
              </a:rPr>
              <a:t>o</a:t>
            </a:r>
            <a:r>
              <a:rPr sz="1200" dirty="0">
                <a:latin typeface="Times New Roman"/>
                <a:cs typeface="Times New Roman"/>
              </a:rPr>
              <a:t>ppo</a:t>
            </a:r>
            <a:r>
              <a:rPr sz="1200" spc="-20" dirty="0">
                <a:latin typeface="Times New Roman"/>
                <a:cs typeface="Times New Roman"/>
              </a:rPr>
              <a:t>r</a:t>
            </a:r>
            <a:r>
              <a:rPr sz="1200" spc="25" dirty="0">
                <a:latin typeface="Times New Roman"/>
                <a:cs typeface="Times New Roman"/>
              </a:rPr>
              <a:t>t</a:t>
            </a:r>
            <a:r>
              <a:rPr sz="1200" dirty="0">
                <a:latin typeface="Times New Roman"/>
                <a:cs typeface="Times New Roman"/>
              </a:rPr>
              <a:t>un</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8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30" dirty="0">
                <a:latin typeface="Times New Roman"/>
                <a:cs typeface="Times New Roman"/>
              </a:rPr>
              <a:t> </a:t>
            </a:r>
            <a:r>
              <a:rPr sz="1200" spc="-5" dirty="0">
                <a:latin typeface="Times New Roman"/>
                <a:cs typeface="Times New Roman"/>
              </a:rPr>
              <a:t>acce</a:t>
            </a:r>
            <a:r>
              <a:rPr sz="1200" spc="10" dirty="0">
                <a:latin typeface="Times New Roman"/>
                <a:cs typeface="Times New Roman"/>
              </a:rPr>
              <a:t>s</a:t>
            </a:r>
            <a:r>
              <a:rPr sz="1200" spc="-15" dirty="0">
                <a:latin typeface="Times New Roman"/>
                <a:cs typeface="Times New Roman"/>
              </a:rPr>
              <a:t>s</a:t>
            </a:r>
            <a:r>
              <a:rPr sz="1200" dirty="0">
                <a:latin typeface="Times New Roman"/>
                <a:cs typeface="Times New Roman"/>
              </a:rPr>
              <a:t>,</a:t>
            </a:r>
            <a:r>
              <a:rPr sz="1200" spc="140" dirty="0">
                <a:latin typeface="Times New Roman"/>
                <a:cs typeface="Times New Roman"/>
              </a:rPr>
              <a:t> </a:t>
            </a:r>
            <a:r>
              <a:rPr sz="1200" spc="-10" dirty="0">
                <a:latin typeface="Times New Roman"/>
                <a:cs typeface="Times New Roman"/>
              </a:rPr>
              <a:t>CR</a:t>
            </a:r>
            <a:r>
              <a:rPr sz="1200" dirty="0">
                <a:latin typeface="Times New Roman"/>
                <a:cs typeface="Times New Roman"/>
              </a:rPr>
              <a:t>T</a:t>
            </a:r>
            <a:r>
              <a:rPr sz="1200" spc="14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5" dirty="0">
                <a:latin typeface="Times New Roman"/>
                <a:cs typeface="Times New Roman"/>
              </a:rPr>
              <a:t>c</a:t>
            </a:r>
            <a:r>
              <a:rPr sz="1200" spc="20" dirty="0">
                <a:latin typeface="Times New Roman"/>
                <a:cs typeface="Times New Roman"/>
              </a:rPr>
              <a:t>o</a:t>
            </a:r>
            <a:r>
              <a:rPr sz="1200" spc="5" dirty="0">
                <a:latin typeface="Times New Roman"/>
                <a:cs typeface="Times New Roman"/>
              </a:rPr>
              <a:t>r</a:t>
            </a:r>
            <a:r>
              <a:rPr sz="1200" spc="-25" dirty="0">
                <a:latin typeface="Times New Roman"/>
                <a:cs typeface="Times New Roman"/>
              </a:rPr>
              <a:t>p</a:t>
            </a:r>
            <a:r>
              <a:rPr sz="1200" spc="20" dirty="0">
                <a:latin typeface="Times New Roman"/>
                <a:cs typeface="Times New Roman"/>
              </a:rPr>
              <a:t>o</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15" dirty="0">
                <a:latin typeface="Times New Roman"/>
                <a:cs typeface="Times New Roman"/>
              </a:rPr>
              <a:t>s</a:t>
            </a:r>
            <a:r>
              <a:rPr sz="1200" dirty="0">
                <a:latin typeface="Times New Roman"/>
                <a:cs typeface="Times New Roman"/>
              </a:rPr>
              <a:t>’</a:t>
            </a:r>
            <a:r>
              <a:rPr sz="1200" spc="140" dirty="0">
                <a:latin typeface="Times New Roman"/>
                <a:cs typeface="Times New Roman"/>
              </a:rPr>
              <a:t> </a:t>
            </a:r>
            <a:r>
              <a:rPr sz="1200" spc="-25" dirty="0">
                <a:latin typeface="Times New Roman"/>
                <a:cs typeface="Times New Roman"/>
              </a:rPr>
              <a:t>h</a:t>
            </a:r>
            <a:r>
              <a:rPr sz="1200" spc="45" dirty="0">
                <a:latin typeface="Times New Roman"/>
                <a:cs typeface="Times New Roman"/>
              </a:rPr>
              <a:t>o</a:t>
            </a:r>
            <a:r>
              <a:rPr sz="1200" spc="-50" dirty="0">
                <a:latin typeface="Times New Roman"/>
                <a:cs typeface="Times New Roman"/>
              </a:rPr>
              <a:t>m</a:t>
            </a:r>
            <a:r>
              <a:rPr sz="1200" spc="-5" dirty="0">
                <a:latin typeface="Times New Roman"/>
                <a:cs typeface="Times New Roman"/>
              </a:rPr>
              <a:t>e</a:t>
            </a:r>
            <a:r>
              <a:rPr sz="1200" dirty="0">
                <a:latin typeface="Times New Roman"/>
                <a:cs typeface="Times New Roman"/>
              </a:rPr>
              <a:t>/</a:t>
            </a:r>
            <a:r>
              <a:rPr sz="1200" spc="-5" dirty="0">
                <a:latin typeface="Times New Roman"/>
                <a:cs typeface="Times New Roman"/>
              </a:rPr>
              <a:t>c</a:t>
            </a:r>
            <a:r>
              <a:rPr sz="1200" spc="45" dirty="0">
                <a:latin typeface="Times New Roman"/>
                <a:cs typeface="Times New Roman"/>
              </a:rPr>
              <a:t>o</a:t>
            </a:r>
            <a:r>
              <a:rPr sz="1200" spc="-25" dirty="0">
                <a:latin typeface="Times New Roman"/>
                <a:cs typeface="Times New Roman"/>
              </a:rPr>
              <a:t>mm</a:t>
            </a:r>
            <a:r>
              <a:rPr sz="1200" spc="20" dirty="0">
                <a:latin typeface="Times New Roman"/>
                <a:cs typeface="Times New Roman"/>
              </a:rPr>
              <a:t>u</a:t>
            </a:r>
            <a:r>
              <a:rPr sz="1200" dirty="0">
                <a:latin typeface="Times New Roman"/>
                <a:cs typeface="Times New Roman"/>
              </a:rPr>
              <a:t>n</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130" dirty="0">
                <a:latin typeface="Times New Roman"/>
                <a:cs typeface="Times New Roman"/>
              </a:rPr>
              <a:t> </a:t>
            </a:r>
            <a:r>
              <a:rPr sz="1200" spc="-25" dirty="0">
                <a:latin typeface="Times New Roman"/>
                <a:cs typeface="Times New Roman"/>
              </a:rPr>
              <a:t>l</a:t>
            </a:r>
            <a:r>
              <a:rPr sz="1200" dirty="0">
                <a:latin typeface="Times New Roman"/>
                <a:cs typeface="Times New Roman"/>
              </a:rPr>
              <a:t>i</a:t>
            </a:r>
            <a:r>
              <a:rPr sz="1200" spc="-20" dirty="0">
                <a:latin typeface="Times New Roman"/>
                <a:cs typeface="Times New Roman"/>
              </a:rPr>
              <a:t>f</a:t>
            </a:r>
            <a:r>
              <a:rPr sz="1200" dirty="0">
                <a:latin typeface="Times New Roman"/>
                <a:cs typeface="Times New Roman"/>
              </a:rPr>
              <a:t>e </a:t>
            </a:r>
            <a:r>
              <a:rPr sz="1200" spc="-15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20"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s</a:t>
            </a:r>
            <a:r>
              <a:rPr sz="1200" spc="145" dirty="0">
                <a:latin typeface="Times New Roman"/>
                <a:cs typeface="Times New Roman"/>
              </a:rPr>
              <a:t> </a:t>
            </a:r>
            <a:r>
              <a:rPr sz="1200" spc="-25" dirty="0">
                <a:latin typeface="Times New Roman"/>
                <a:cs typeface="Times New Roman"/>
              </a:rPr>
              <a:t>in</a:t>
            </a:r>
            <a:r>
              <a:rPr sz="1200" dirty="0">
                <a:latin typeface="Times New Roman"/>
                <a:cs typeface="Times New Roman"/>
              </a:rPr>
              <a:t>to</a:t>
            </a:r>
            <a:r>
              <a:rPr sz="1200" spc="13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0" dirty="0">
                <a:latin typeface="Times New Roman"/>
                <a:cs typeface="Times New Roman"/>
              </a:rPr>
              <a:t> </a:t>
            </a:r>
            <a:r>
              <a:rPr sz="1200" spc="-5" dirty="0">
                <a:latin typeface="Times New Roman"/>
                <a:cs typeface="Times New Roman"/>
              </a:rPr>
              <a:t>c</a:t>
            </a:r>
            <a:r>
              <a:rPr sz="1200" dirty="0">
                <a:latin typeface="Times New Roman"/>
                <a:cs typeface="Times New Roman"/>
              </a:rPr>
              <a:t>u</a:t>
            </a:r>
            <a:r>
              <a:rPr sz="1200" spc="5" dirty="0">
                <a:latin typeface="Times New Roman"/>
                <a:cs typeface="Times New Roman"/>
              </a:rPr>
              <a:t>rr</a:t>
            </a:r>
            <a:r>
              <a:rPr sz="1200" spc="-50"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25" dirty="0">
                <a:latin typeface="Times New Roman"/>
                <a:cs typeface="Times New Roman"/>
              </a:rPr>
              <a:t>l</a:t>
            </a:r>
            <a:r>
              <a:rPr sz="1200" spc="20" dirty="0">
                <a:latin typeface="Times New Roman"/>
                <a:cs typeface="Times New Roman"/>
              </a:rPr>
              <a:t>u</a:t>
            </a:r>
            <a:r>
              <a:rPr sz="1200" spc="-50" dirty="0">
                <a:latin typeface="Times New Roman"/>
                <a:cs typeface="Times New Roman"/>
              </a:rPr>
              <a:t>m</a:t>
            </a:r>
            <a:r>
              <a:rPr sz="1200" dirty="0">
                <a:latin typeface="Times New Roman"/>
                <a:cs typeface="Times New Roman"/>
              </a:rPr>
              <a:t>, </a:t>
            </a:r>
            <a:r>
              <a:rPr sz="1200" spc="-13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ng </a:t>
            </a:r>
            <a:r>
              <a:rPr sz="1200" spc="-145" dirty="0">
                <a:latin typeface="Times New Roman"/>
                <a:cs typeface="Times New Roman"/>
              </a:rPr>
              <a:t>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spc="-25" dirty="0">
                <a:latin typeface="Times New Roman"/>
                <a:cs typeface="Times New Roman"/>
              </a:rPr>
              <a:t>h</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 </a:t>
            </a:r>
            <a:r>
              <a:rPr sz="1200" spc="-13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 dirty="0">
                <a:latin typeface="Times New Roman"/>
                <a:cs typeface="Times New Roman"/>
              </a:rPr>
              <a:t>c</a:t>
            </a:r>
            <a:r>
              <a:rPr sz="1200" spc="-50" dirty="0">
                <a:latin typeface="Times New Roman"/>
                <a:cs typeface="Times New Roman"/>
              </a:rPr>
              <a:t>l</a:t>
            </a:r>
            <a:r>
              <a:rPr sz="1200" spc="15" dirty="0">
                <a:latin typeface="Times New Roman"/>
                <a:cs typeface="Times New Roman"/>
              </a:rPr>
              <a:t>a</a:t>
            </a:r>
            <a:r>
              <a:rPr sz="1200" spc="-15" dirty="0">
                <a:latin typeface="Times New Roman"/>
                <a:cs typeface="Times New Roman"/>
              </a:rPr>
              <a:t>ss</a:t>
            </a:r>
            <a:r>
              <a:rPr sz="1200" spc="5" dirty="0">
                <a:latin typeface="Times New Roman"/>
                <a:cs typeface="Times New Roman"/>
              </a:rPr>
              <a:t>r</a:t>
            </a:r>
            <a:r>
              <a:rPr sz="1200" spc="20" dirty="0">
                <a:latin typeface="Times New Roman"/>
                <a:cs typeface="Times New Roman"/>
              </a:rPr>
              <a:t>oo</a:t>
            </a:r>
            <a:r>
              <a:rPr sz="1200" dirty="0">
                <a:latin typeface="Times New Roman"/>
                <a:cs typeface="Times New Roman"/>
              </a:rPr>
              <a:t>m</a:t>
            </a:r>
            <a:r>
              <a:rPr sz="1200" spc="130" dirty="0">
                <a:latin typeface="Times New Roman"/>
                <a:cs typeface="Times New Roman"/>
              </a:rPr>
              <a:t> </a:t>
            </a:r>
            <a:r>
              <a:rPr sz="1200" spc="15" dirty="0">
                <a:latin typeface="Times New Roman"/>
                <a:cs typeface="Times New Roman"/>
              </a:rPr>
              <a:t>e</a:t>
            </a:r>
            <a:r>
              <a:rPr sz="1200" dirty="0">
                <a:latin typeface="Times New Roman"/>
                <a:cs typeface="Times New Roman"/>
              </a:rPr>
              <a:t>nv</a:t>
            </a:r>
            <a:r>
              <a:rPr sz="1200" spc="-50" dirty="0">
                <a:latin typeface="Times New Roman"/>
                <a:cs typeface="Times New Roman"/>
              </a:rPr>
              <a:t>i</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n</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 </a:t>
            </a:r>
            <a:r>
              <a:rPr sz="1200" spc="-110" dirty="0">
                <a:latin typeface="Times New Roman"/>
                <a:cs typeface="Times New Roman"/>
              </a:rPr>
              <a:t> </a:t>
            </a:r>
            <a:r>
              <a:rPr sz="1200" spc="-5" dirty="0">
                <a:latin typeface="Times New Roman"/>
                <a:cs typeface="Times New Roman"/>
              </a:rPr>
              <a:t>A</a:t>
            </a:r>
            <a:r>
              <a:rPr sz="1200" spc="-25" dirty="0">
                <a:latin typeface="Times New Roman"/>
                <a:cs typeface="Times New Roman"/>
              </a:rPr>
              <a:t>l</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 </a:t>
            </a:r>
            <a:r>
              <a:rPr sz="1200" spc="-110" dirty="0">
                <a:latin typeface="Times New Roman"/>
                <a:cs typeface="Times New Roman"/>
              </a:rPr>
              <a:t> </a:t>
            </a:r>
            <a:r>
              <a:rPr sz="1200" spc="-10" dirty="0">
                <a:latin typeface="Times New Roman"/>
                <a:cs typeface="Times New Roman"/>
              </a:rPr>
              <a:t>CR</a:t>
            </a:r>
            <a:r>
              <a:rPr sz="1200" dirty="0">
                <a:latin typeface="Times New Roman"/>
                <a:cs typeface="Times New Roman"/>
              </a:rPr>
              <a:t>T </a:t>
            </a:r>
            <a:r>
              <a:rPr sz="1200" spc="-110" dirty="0">
                <a:latin typeface="Times New Roman"/>
                <a:cs typeface="Times New Roman"/>
              </a:rPr>
              <a:t> </a:t>
            </a:r>
            <a:r>
              <a:rPr sz="1200" dirty="0">
                <a:latin typeface="Times New Roman"/>
                <a:cs typeface="Times New Roman"/>
              </a:rPr>
              <a:t>u</a:t>
            </a:r>
            <a:r>
              <a:rPr sz="1200" spc="25" dirty="0">
                <a:latin typeface="Times New Roman"/>
                <a:cs typeface="Times New Roman"/>
              </a:rPr>
              <a:t>t</a:t>
            </a:r>
            <a:r>
              <a:rPr sz="1200" spc="-25" dirty="0">
                <a:latin typeface="Times New Roman"/>
                <a:cs typeface="Times New Roman"/>
              </a:rPr>
              <a:t>i</a:t>
            </a:r>
            <a:r>
              <a:rPr sz="1200" dirty="0">
                <a:latin typeface="Times New Roman"/>
                <a:cs typeface="Times New Roman"/>
              </a:rPr>
              <a:t>l</a:t>
            </a:r>
            <a:r>
              <a:rPr sz="1200" spc="-25" dirty="0">
                <a:latin typeface="Times New Roman"/>
                <a:cs typeface="Times New Roman"/>
              </a:rPr>
              <a:t>i</a:t>
            </a:r>
            <a:r>
              <a:rPr sz="1200" spc="-5" dirty="0">
                <a:latin typeface="Times New Roman"/>
                <a:cs typeface="Times New Roman"/>
              </a:rPr>
              <a:t>ze</a:t>
            </a:r>
            <a:r>
              <a:rPr sz="1200" dirty="0">
                <a:latin typeface="Times New Roman"/>
                <a:cs typeface="Times New Roman"/>
              </a:rPr>
              <a:t>s </a:t>
            </a:r>
            <a:r>
              <a:rPr sz="1200" spc="-110" dirty="0">
                <a:latin typeface="Times New Roman"/>
                <a:cs typeface="Times New Roman"/>
              </a:rPr>
              <a:t> </a:t>
            </a:r>
            <a:r>
              <a:rPr sz="1200" dirty="0">
                <a:latin typeface="Times New Roman"/>
                <a:cs typeface="Times New Roman"/>
              </a:rPr>
              <a:t>a </a:t>
            </a:r>
            <a:r>
              <a:rPr sz="1200" spc="-12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g</a:t>
            </a:r>
            <a:r>
              <a:rPr sz="1200" spc="25" dirty="0">
                <a:latin typeface="Times New Roman"/>
                <a:cs typeface="Times New Roman"/>
              </a:rPr>
              <a:t>t</a:t>
            </a:r>
            <a:r>
              <a:rPr sz="1200" dirty="0">
                <a:latin typeface="Times New Roman"/>
                <a:cs typeface="Times New Roman"/>
              </a:rPr>
              <a:t>h</a:t>
            </a:r>
            <a:r>
              <a:rPr sz="1200" spc="-15" dirty="0">
                <a:latin typeface="Times New Roman"/>
                <a:cs typeface="Times New Roman"/>
              </a:rPr>
              <a:t>s</a:t>
            </a:r>
            <a:r>
              <a:rPr sz="1200" spc="5" dirty="0">
                <a:latin typeface="Times New Roman"/>
                <a:cs typeface="Times New Roman"/>
              </a:rPr>
              <a:t>-</a:t>
            </a:r>
            <a:r>
              <a:rPr sz="1200" spc="-25" dirty="0">
                <a:latin typeface="Times New Roman"/>
                <a:cs typeface="Times New Roman"/>
              </a:rPr>
              <a:t>b</a:t>
            </a:r>
            <a:r>
              <a:rPr sz="1200" spc="1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120" dirty="0">
                <a:latin typeface="Times New Roman"/>
                <a:cs typeface="Times New Roman"/>
              </a:rPr>
              <a:t>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dirty="0">
                <a:latin typeface="Times New Roman"/>
                <a:cs typeface="Times New Roman"/>
              </a:rPr>
              <a:t>h </a:t>
            </a:r>
            <a:r>
              <a:rPr sz="1200" spc="-145" dirty="0">
                <a:latin typeface="Times New Roman"/>
                <a:cs typeface="Times New Roman"/>
              </a:rPr>
              <a:t> </a:t>
            </a:r>
            <a:r>
              <a:rPr sz="1200" spc="20" dirty="0">
                <a:latin typeface="Times New Roman"/>
                <a:cs typeface="Times New Roman"/>
              </a:rPr>
              <a:t>w</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e </a:t>
            </a:r>
            <a:r>
              <a:rPr sz="1200" spc="-125" dirty="0">
                <a:latin typeface="Times New Roman"/>
                <a:cs typeface="Times New Roman"/>
              </a:rPr>
              <a:t> </a:t>
            </a:r>
            <a:r>
              <a:rPr sz="1200" spc="15" dirty="0">
                <a:latin typeface="Times New Roman"/>
                <a:cs typeface="Times New Roman"/>
              </a:rPr>
              <a:t>a</a:t>
            </a:r>
            <a:r>
              <a:rPr sz="1200" dirty="0">
                <a:latin typeface="Times New Roman"/>
                <a:cs typeface="Times New Roman"/>
              </a:rPr>
              <a:t>ll </a:t>
            </a:r>
            <a:r>
              <a:rPr sz="1200" spc="-12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135" dirty="0">
                <a:latin typeface="Times New Roman"/>
                <a:cs typeface="Times New Roman"/>
              </a:rPr>
              <a:t> </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e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c</a:t>
            </a:r>
            <a:r>
              <a:rPr sz="1200" spc="-25" dirty="0">
                <a:latin typeface="Times New Roman"/>
                <a:cs typeface="Times New Roman"/>
              </a:rPr>
              <a:t>l</a:t>
            </a:r>
            <a:r>
              <a:rPr sz="1200" dirty="0">
                <a:latin typeface="Times New Roman"/>
                <a:cs typeface="Times New Roman"/>
              </a:rPr>
              <a:t>ud</a:t>
            </a:r>
            <a:r>
              <a:rPr sz="1200" spc="-5" dirty="0">
                <a:latin typeface="Times New Roman"/>
                <a:cs typeface="Times New Roman"/>
              </a:rPr>
              <a:t>e</a:t>
            </a:r>
            <a:r>
              <a:rPr sz="1200" dirty="0">
                <a:latin typeface="Times New Roman"/>
                <a:cs typeface="Times New Roman"/>
              </a:rPr>
              <a:t>d</a:t>
            </a:r>
            <a:r>
              <a:rPr sz="1200" spc="1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spc="15" dirty="0">
                <a:latin typeface="Times New Roman"/>
                <a:cs typeface="Times New Roman"/>
              </a:rPr>
              <a:t>e</a:t>
            </a:r>
            <a:r>
              <a:rPr sz="1200" spc="-25" dirty="0">
                <a:latin typeface="Times New Roman"/>
                <a:cs typeface="Times New Roman"/>
              </a:rPr>
              <a:t>x</a:t>
            </a:r>
            <a:r>
              <a:rPr sz="1200" dirty="0">
                <a:latin typeface="Times New Roman"/>
                <a:cs typeface="Times New Roman"/>
              </a:rPr>
              <a:t>p</a:t>
            </a:r>
            <a:r>
              <a:rPr sz="1200" spc="15" dirty="0">
                <a:latin typeface="Times New Roman"/>
                <a:cs typeface="Times New Roman"/>
              </a:rPr>
              <a:t>e</a:t>
            </a:r>
            <a:r>
              <a:rPr sz="1200" spc="-5" dirty="0">
                <a:latin typeface="Times New Roman"/>
                <a:cs typeface="Times New Roman"/>
              </a:rPr>
              <a:t>c</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15" dirty="0">
                <a:latin typeface="Times New Roman"/>
                <a:cs typeface="Times New Roman"/>
              </a:rPr>
              <a:t> </a:t>
            </a:r>
            <a:r>
              <a:rPr sz="1200" dirty="0">
                <a:latin typeface="Times New Roman"/>
                <a:cs typeface="Times New Roman"/>
              </a:rPr>
              <a:t>to</a:t>
            </a:r>
            <a:r>
              <a:rPr sz="1200" spc="35" dirty="0">
                <a:latin typeface="Times New Roman"/>
                <a:cs typeface="Times New Roman"/>
              </a:rPr>
              <a:t> </a:t>
            </a:r>
            <a:r>
              <a:rPr sz="1200" spc="-5" dirty="0">
                <a:latin typeface="Times New Roman"/>
                <a:cs typeface="Times New Roman"/>
              </a:rPr>
              <a:t>ac</a:t>
            </a:r>
            <a:r>
              <a:rPr sz="1200" dirty="0">
                <a:latin typeface="Times New Roman"/>
                <a:cs typeface="Times New Roman"/>
              </a:rPr>
              <a:t>h</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v</a:t>
            </a:r>
            <a:r>
              <a:rPr sz="1200" dirty="0">
                <a:latin typeface="Times New Roman"/>
                <a:cs typeface="Times New Roman"/>
              </a:rPr>
              <a:t>e</a:t>
            </a:r>
            <a:r>
              <a:rPr sz="1200" spc="5" dirty="0">
                <a:latin typeface="Times New Roman"/>
                <a:cs typeface="Times New Roman"/>
              </a:rPr>
              <a:t> (</a:t>
            </a:r>
            <a:r>
              <a:rPr sz="1200" spc="-5" dirty="0">
                <a:latin typeface="Times New Roman"/>
                <a:cs typeface="Times New Roman"/>
              </a:rPr>
              <a:t>Kea</a:t>
            </a:r>
            <a:r>
              <a:rPr sz="1200" dirty="0">
                <a:latin typeface="Times New Roman"/>
                <a:cs typeface="Times New Roman"/>
              </a:rPr>
              <a:t>,</a:t>
            </a:r>
            <a:r>
              <a:rPr sz="1200" spc="20" dirty="0">
                <a:latin typeface="Times New Roman"/>
                <a:cs typeface="Times New Roman"/>
              </a:rPr>
              <a:t> </a:t>
            </a:r>
            <a:r>
              <a:rPr sz="1200" dirty="0">
                <a:latin typeface="Times New Roman"/>
                <a:cs typeface="Times New Roman"/>
              </a:rPr>
              <a:t>2008</a:t>
            </a:r>
            <a:r>
              <a:rPr sz="1200" spc="-5" dirty="0">
                <a:latin typeface="Times New Roman"/>
                <a:cs typeface="Times New Roman"/>
              </a:rPr>
              <a:t>a</a:t>
            </a:r>
            <a:r>
              <a:rPr sz="1200" spc="5" dirty="0">
                <a:latin typeface="Times New Roman"/>
                <a:cs typeface="Times New Roman"/>
              </a:rPr>
              <a:t>)</a:t>
            </a:r>
            <a:r>
              <a:rPr sz="1200" dirty="0">
                <a:latin typeface="Times New Roman"/>
                <a:cs typeface="Times New Roman"/>
              </a:rPr>
              <a:t>.</a:t>
            </a:r>
            <a:r>
              <a:rPr sz="1200" spc="20" dirty="0">
                <a:latin typeface="Times New Roman"/>
                <a:cs typeface="Times New Roman"/>
              </a:rPr>
              <a:t> </a:t>
            </a:r>
            <a:r>
              <a:rPr sz="1200" dirty="0">
                <a:latin typeface="Times New Roman"/>
                <a:cs typeface="Times New Roman"/>
              </a:rPr>
              <a:t>F</a:t>
            </a:r>
            <a:r>
              <a:rPr sz="1200" spc="-25" dirty="0">
                <a:latin typeface="Times New Roman"/>
                <a:cs typeface="Times New Roman"/>
              </a:rPr>
              <a:t>in</a:t>
            </a:r>
            <a:r>
              <a:rPr sz="1200" spc="15" dirty="0">
                <a:latin typeface="Times New Roman"/>
                <a:cs typeface="Times New Roman"/>
              </a:rPr>
              <a:t>a</a:t>
            </a:r>
            <a:r>
              <a:rPr sz="1200" dirty="0">
                <a:latin typeface="Times New Roman"/>
                <a:cs typeface="Times New Roman"/>
              </a:rPr>
              <a:t>ll</a:t>
            </a:r>
            <a:r>
              <a:rPr sz="1200" spc="-50" dirty="0">
                <a:latin typeface="Times New Roman"/>
                <a:cs typeface="Times New Roman"/>
              </a:rPr>
              <a:t>y</a:t>
            </a:r>
            <a:r>
              <a:rPr sz="1200" dirty="0">
                <a:latin typeface="Times New Roman"/>
                <a:cs typeface="Times New Roman"/>
              </a:rPr>
              <a:t>,</a:t>
            </a:r>
            <a:r>
              <a:rPr sz="1200" spc="20" dirty="0">
                <a:latin typeface="Times New Roman"/>
                <a:cs typeface="Times New Roman"/>
              </a:rPr>
              <a:t> </a:t>
            </a:r>
            <a:r>
              <a:rPr sz="1200" dirty="0">
                <a:latin typeface="Times New Roman"/>
                <a:cs typeface="Times New Roman"/>
              </a:rPr>
              <a:t>a</a:t>
            </a:r>
            <a:r>
              <a:rPr sz="1200" spc="30" dirty="0">
                <a:latin typeface="Times New Roman"/>
                <a:cs typeface="Times New Roman"/>
              </a:rPr>
              <a:t> </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y</a:t>
            </a:r>
            <a:r>
              <a:rPr sz="1200" spc="-15" dirty="0">
                <a:latin typeface="Times New Roman"/>
                <a:cs typeface="Times New Roman"/>
              </a:rPr>
              <a:t> </a:t>
            </a:r>
            <a:r>
              <a:rPr sz="1200" dirty="0">
                <a:latin typeface="Times New Roman"/>
                <a:cs typeface="Times New Roman"/>
              </a:rPr>
              <a:t>i</a:t>
            </a:r>
            <a:r>
              <a:rPr sz="1200" spc="-25" dirty="0">
                <a:latin typeface="Times New Roman"/>
                <a:cs typeface="Times New Roman"/>
              </a:rPr>
              <a:t>m</a:t>
            </a:r>
            <a:r>
              <a:rPr sz="1200" dirty="0">
                <a:latin typeface="Times New Roman"/>
                <a:cs typeface="Times New Roman"/>
              </a:rPr>
              <a:t>p</a:t>
            </a:r>
            <a:r>
              <a:rPr sz="1200" spc="20" dirty="0">
                <a:latin typeface="Times New Roman"/>
                <a:cs typeface="Times New Roman"/>
              </a:rPr>
              <a:t>o</a:t>
            </a:r>
            <a:r>
              <a:rPr sz="1200" spc="-20" dirty="0">
                <a:latin typeface="Times New Roman"/>
                <a:cs typeface="Times New Roman"/>
              </a:rPr>
              <a:t>r</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t</a:t>
            </a:r>
            <a:r>
              <a:rPr sz="1200" spc="35" dirty="0">
                <a:latin typeface="Times New Roman"/>
                <a:cs typeface="Times New Roman"/>
              </a:rPr>
              <a:t> </a:t>
            </a:r>
            <a:r>
              <a:rPr sz="1200" spc="-30"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dirty="0">
                <a:latin typeface="Times New Roman"/>
                <a:cs typeface="Times New Roman"/>
              </a:rPr>
              <a:t>p</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3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30" dirty="0">
                <a:latin typeface="Times New Roman"/>
                <a:cs typeface="Times New Roman"/>
              </a:rPr>
              <a:t> </a:t>
            </a:r>
            <a:r>
              <a:rPr sz="1200" spc="-10" dirty="0">
                <a:latin typeface="Times New Roman"/>
                <a:cs typeface="Times New Roman"/>
              </a:rPr>
              <a:t>CR</a:t>
            </a:r>
            <a:r>
              <a:rPr sz="1200" dirty="0">
                <a:latin typeface="Times New Roman"/>
                <a:cs typeface="Times New Roman"/>
              </a:rPr>
              <a:t>T</a:t>
            </a:r>
            <a:r>
              <a:rPr sz="1200" spc="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 </a:t>
            </a:r>
            <a:r>
              <a:rPr sz="1200" spc="-25" dirty="0">
                <a:latin typeface="Times New Roman"/>
                <a:cs typeface="Times New Roman"/>
              </a:rPr>
              <a:t>i</a:t>
            </a:r>
            <a:r>
              <a:rPr sz="1200" dirty="0">
                <a:latin typeface="Times New Roman"/>
                <a:cs typeface="Times New Roman"/>
              </a:rPr>
              <a:t>s</a:t>
            </a:r>
            <a:r>
              <a:rPr sz="1200" spc="145" dirty="0">
                <a:latin typeface="Times New Roman"/>
                <a:cs typeface="Times New Roman"/>
              </a:rPr>
              <a:t> </a:t>
            </a:r>
            <a:r>
              <a:rPr sz="1200" spc="45" dirty="0">
                <a:latin typeface="Times New Roman"/>
                <a:cs typeface="Times New Roman"/>
              </a:rPr>
              <a:t>o</a:t>
            </a:r>
            <a:r>
              <a:rPr sz="1200" spc="-40" dirty="0">
                <a:latin typeface="Times New Roman"/>
                <a:cs typeface="Times New Roman"/>
              </a:rPr>
              <a:t>f</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n </a:t>
            </a:r>
            <a:r>
              <a:rPr sz="1200" spc="-145" dirty="0">
                <a:latin typeface="Times New Roman"/>
                <a:cs typeface="Times New Roman"/>
              </a:rPr>
              <a:t> </a:t>
            </a:r>
            <a:r>
              <a:rPr sz="1200" spc="-25" dirty="0">
                <a:latin typeface="Times New Roman"/>
                <a:cs typeface="Times New Roman"/>
              </a:rPr>
              <a:t>n</a:t>
            </a:r>
            <a:r>
              <a:rPr sz="1200" spc="20" dirty="0">
                <a:latin typeface="Times New Roman"/>
                <a:cs typeface="Times New Roman"/>
              </a:rPr>
              <a:t>o</a:t>
            </a:r>
            <a:r>
              <a:rPr sz="1200" dirty="0">
                <a:latin typeface="Times New Roman"/>
                <a:cs typeface="Times New Roman"/>
              </a:rPr>
              <a:t>t </a:t>
            </a:r>
            <a:r>
              <a:rPr sz="1200" spc="-120" dirty="0">
                <a:latin typeface="Times New Roman"/>
                <a:cs typeface="Times New Roman"/>
              </a:rPr>
              <a:t> </a:t>
            </a:r>
            <a:r>
              <a:rPr sz="1200" spc="-5" dirty="0">
                <a:latin typeface="Times New Roman"/>
                <a:cs typeface="Times New Roman"/>
              </a:rPr>
              <a:t>a</a:t>
            </a:r>
            <a:r>
              <a:rPr sz="1200" dirty="0">
                <a:latin typeface="Times New Roman"/>
                <a:cs typeface="Times New Roman"/>
              </a:rPr>
              <a:t>d</a:t>
            </a:r>
            <a:r>
              <a:rPr sz="1200" spc="-25" dirty="0">
                <a:latin typeface="Times New Roman"/>
                <a:cs typeface="Times New Roman"/>
              </a:rPr>
              <a:t>d</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ss</a:t>
            </a:r>
            <a:r>
              <a:rPr sz="1200" spc="-5" dirty="0">
                <a:latin typeface="Times New Roman"/>
                <a:cs typeface="Times New Roman"/>
              </a:rPr>
              <a:t>e</a:t>
            </a:r>
            <a:r>
              <a:rPr sz="1200" dirty="0">
                <a:latin typeface="Times New Roman"/>
                <a:cs typeface="Times New Roman"/>
              </a:rPr>
              <a:t>d </a:t>
            </a:r>
            <a:r>
              <a:rPr sz="1200" spc="-120" dirty="0">
                <a:latin typeface="Times New Roman"/>
                <a:cs typeface="Times New Roman"/>
              </a:rPr>
              <a:t> </a:t>
            </a:r>
            <a:r>
              <a:rPr sz="1200" spc="-25" dirty="0">
                <a:latin typeface="Times New Roman"/>
                <a:cs typeface="Times New Roman"/>
              </a:rPr>
              <a:t>i</a:t>
            </a:r>
            <a:r>
              <a:rPr sz="1200" dirty="0">
                <a:latin typeface="Times New Roman"/>
                <a:cs typeface="Times New Roman"/>
              </a:rPr>
              <a:t>s</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25" dirty="0">
                <a:latin typeface="Times New Roman"/>
                <a:cs typeface="Times New Roman"/>
              </a:rPr>
              <a:t> </a:t>
            </a:r>
            <a:r>
              <a:rPr sz="1200" spc="-25" dirty="0">
                <a:latin typeface="Times New Roman"/>
                <a:cs typeface="Times New Roman"/>
              </a:rPr>
              <a:t>n</a:t>
            </a:r>
            <a:r>
              <a:rPr sz="1200" spc="-5" dirty="0">
                <a:latin typeface="Times New Roman"/>
                <a:cs typeface="Times New Roman"/>
              </a:rPr>
              <a:t>ee</a:t>
            </a:r>
            <a:r>
              <a:rPr sz="1200" dirty="0">
                <a:latin typeface="Times New Roman"/>
                <a:cs typeface="Times New Roman"/>
              </a:rPr>
              <a:t>d </a:t>
            </a:r>
            <a:r>
              <a:rPr sz="1200" spc="-145"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120"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g</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dirty="0">
                <a:latin typeface="Times New Roman"/>
                <a:cs typeface="Times New Roman"/>
              </a:rPr>
              <a:t>e </a:t>
            </a:r>
            <a:r>
              <a:rPr sz="1200" spc="-150" dirty="0">
                <a:latin typeface="Times New Roman"/>
                <a:cs typeface="Times New Roman"/>
              </a:rPr>
              <a:t> </a:t>
            </a:r>
            <a:r>
              <a:rPr sz="1200" spc="-25" dirty="0">
                <a:latin typeface="Times New Roman"/>
                <a:cs typeface="Times New Roman"/>
              </a:rPr>
              <a:t>m</a:t>
            </a:r>
            <a:r>
              <a:rPr sz="1200" spc="20" dirty="0">
                <a:latin typeface="Times New Roman"/>
                <a:cs typeface="Times New Roman"/>
              </a:rPr>
              <a:t>u</a:t>
            </a:r>
            <a:r>
              <a:rPr sz="1200" spc="-50" dirty="0">
                <a:latin typeface="Times New Roman"/>
                <a:cs typeface="Times New Roman"/>
              </a:rPr>
              <a:t>l</a:t>
            </a:r>
            <a:r>
              <a:rPr sz="1200" spc="50" dirty="0">
                <a:latin typeface="Times New Roman"/>
                <a:cs typeface="Times New Roman"/>
              </a:rPr>
              <a:t>t</a:t>
            </a:r>
            <a:r>
              <a:rPr sz="1200" spc="-50"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a:t>
            </a:r>
            <a:r>
              <a:rPr sz="1200" spc="110" dirty="0">
                <a:latin typeface="Times New Roman"/>
                <a:cs typeface="Times New Roman"/>
              </a:rPr>
              <a:t>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dirty="0">
                <a:latin typeface="Times New Roman"/>
                <a:cs typeface="Times New Roman"/>
              </a:rPr>
              <a:t>h</a:t>
            </a:r>
            <a:r>
              <a:rPr sz="1200" spc="-5" dirty="0">
                <a:latin typeface="Times New Roman"/>
                <a:cs typeface="Times New Roman"/>
              </a:rPr>
              <a:t>e</a:t>
            </a:r>
            <a:r>
              <a:rPr sz="1200" dirty="0">
                <a:latin typeface="Times New Roman"/>
                <a:cs typeface="Times New Roman"/>
              </a:rPr>
              <a:t>s</a:t>
            </a:r>
            <a:r>
              <a:rPr sz="1200" spc="145" dirty="0">
                <a:latin typeface="Times New Roman"/>
                <a:cs typeface="Times New Roman"/>
              </a:rPr>
              <a:t> </a:t>
            </a:r>
            <a:r>
              <a:rPr sz="1200" spc="5" dirty="0">
                <a:latin typeface="Times New Roman"/>
                <a:cs typeface="Times New Roman"/>
              </a:rPr>
              <a:t>(</a:t>
            </a:r>
            <a:r>
              <a:rPr sz="1200" spc="-5" dirty="0">
                <a:latin typeface="Times New Roman"/>
                <a:cs typeface="Times New Roman"/>
              </a:rPr>
              <a:t>e</a:t>
            </a:r>
            <a:r>
              <a:rPr sz="1200" spc="10" dirty="0">
                <a:latin typeface="Times New Roman"/>
                <a:cs typeface="Times New Roman"/>
              </a:rPr>
              <a:t>.</a:t>
            </a:r>
            <a:r>
              <a:rPr sz="1200" dirty="0">
                <a:latin typeface="Times New Roman"/>
                <a:cs typeface="Times New Roman"/>
              </a:rPr>
              <a:t>g</a:t>
            </a:r>
            <a:r>
              <a:rPr sz="1200" spc="10" dirty="0">
                <a:latin typeface="Times New Roman"/>
                <a:cs typeface="Times New Roman"/>
              </a:rPr>
              <a:t>.</a:t>
            </a:r>
            <a:r>
              <a:rPr sz="1200" dirty="0">
                <a:latin typeface="Times New Roman"/>
                <a:cs typeface="Times New Roman"/>
              </a:rPr>
              <a:t>, </a:t>
            </a:r>
            <a:r>
              <a:rPr sz="1200" spc="-135" dirty="0">
                <a:latin typeface="Times New Roman"/>
                <a:cs typeface="Times New Roman"/>
              </a:rPr>
              <a:t> </a:t>
            </a:r>
            <a:r>
              <a:rPr sz="1200" spc="-10" dirty="0">
                <a:latin typeface="Times New Roman"/>
                <a:cs typeface="Times New Roman"/>
              </a:rPr>
              <a:t>B</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ks </a:t>
            </a:r>
            <a:r>
              <a:rPr sz="1200" spc="-135" dirty="0">
                <a:latin typeface="Times New Roman"/>
                <a:cs typeface="Times New Roman"/>
              </a:rPr>
              <a:t> </a:t>
            </a:r>
            <a:r>
              <a:rPr sz="1200" dirty="0">
                <a:latin typeface="Times New Roman"/>
                <a:cs typeface="Times New Roman"/>
              </a:rPr>
              <a:t>&amp;</a:t>
            </a:r>
            <a:r>
              <a:rPr sz="1200" spc="130" dirty="0">
                <a:latin typeface="Times New Roman"/>
                <a:cs typeface="Times New Roman"/>
              </a:rPr>
              <a:t> </a:t>
            </a:r>
            <a:r>
              <a:rPr sz="1200" spc="-10" dirty="0">
                <a:latin typeface="Times New Roman"/>
                <a:cs typeface="Times New Roman"/>
              </a:rPr>
              <a:t>B</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k</a:t>
            </a:r>
            <a:r>
              <a:rPr sz="1200" spc="-15" dirty="0">
                <a:latin typeface="Times New Roman"/>
                <a:cs typeface="Times New Roman"/>
              </a:rPr>
              <a:t>s</a:t>
            </a:r>
            <a:r>
              <a:rPr sz="1200" dirty="0">
                <a:latin typeface="Times New Roman"/>
                <a:cs typeface="Times New Roman"/>
              </a:rPr>
              <a:t>, 2007)</a:t>
            </a:r>
            <a:r>
              <a:rPr sz="1200" spc="114" dirty="0">
                <a:latin typeface="Times New Roman"/>
                <a:cs typeface="Times New Roman"/>
              </a:rPr>
              <a:t> </a:t>
            </a:r>
            <a:r>
              <a:rPr sz="1200" spc="-5" dirty="0">
                <a:latin typeface="Times New Roman"/>
                <a:cs typeface="Times New Roman"/>
              </a:rPr>
              <a:t>w</a:t>
            </a:r>
            <a:r>
              <a:rPr sz="1200" spc="-50" dirty="0">
                <a:latin typeface="Times New Roman"/>
                <a:cs typeface="Times New Roman"/>
              </a:rPr>
              <a:t>i</a:t>
            </a:r>
            <a:r>
              <a:rPr sz="1200" spc="25" dirty="0">
                <a:latin typeface="Times New Roman"/>
                <a:cs typeface="Times New Roman"/>
              </a:rPr>
              <a:t>t</a:t>
            </a:r>
            <a:r>
              <a:rPr sz="1200" dirty="0">
                <a:latin typeface="Times New Roman"/>
                <a:cs typeface="Times New Roman"/>
              </a:rPr>
              <a:t>h</a:t>
            </a:r>
            <a:r>
              <a:rPr sz="1200" spc="8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g</a:t>
            </a:r>
            <a:r>
              <a:rPr sz="1200" spc="-50" dirty="0">
                <a:latin typeface="Times New Roman"/>
                <a:cs typeface="Times New Roman"/>
              </a:rPr>
              <a:t>i</a:t>
            </a:r>
            <a:r>
              <a:rPr sz="1200" dirty="0">
                <a:latin typeface="Times New Roman"/>
                <a:cs typeface="Times New Roman"/>
              </a:rPr>
              <a:t>c</a:t>
            </a:r>
            <a:r>
              <a:rPr sz="1200" spc="12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30"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8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a:t>
            </a:r>
            <a:r>
              <a:rPr sz="1200" spc="130"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50" dirty="0">
                <a:latin typeface="Times New Roman"/>
                <a:cs typeface="Times New Roman"/>
              </a:rPr>
              <a:t>l</a:t>
            </a:r>
            <a:r>
              <a:rPr sz="1200" spc="20" dirty="0">
                <a:latin typeface="Times New Roman"/>
                <a:cs typeface="Times New Roman"/>
              </a:rPr>
              <a:t>o</a:t>
            </a:r>
            <a:r>
              <a:rPr sz="1200" dirty="0">
                <a:latin typeface="Times New Roman"/>
                <a:cs typeface="Times New Roman"/>
              </a:rPr>
              <a:t>ps</a:t>
            </a:r>
            <a:r>
              <a:rPr sz="1200" spc="9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15" dirty="0">
                <a:latin typeface="Times New Roman"/>
                <a:cs typeface="Times New Roman"/>
              </a:rPr>
              <a:t>s</a:t>
            </a:r>
            <a:r>
              <a:rPr sz="1200" dirty="0">
                <a:latin typeface="Times New Roman"/>
                <a:cs typeface="Times New Roman"/>
              </a:rPr>
              <a:t>’</a:t>
            </a:r>
            <a:r>
              <a:rPr sz="1200" spc="90" dirty="0">
                <a:latin typeface="Times New Roman"/>
                <a:cs typeface="Times New Roman"/>
              </a:rPr>
              <a:t> </a:t>
            </a:r>
            <a:r>
              <a:rPr sz="1200" spc="-5" dirty="0">
                <a:latin typeface="Times New Roman"/>
                <a:cs typeface="Times New Roman"/>
              </a:rPr>
              <a:t>c</a:t>
            </a:r>
            <a:r>
              <a:rPr sz="1200" spc="30" dirty="0">
                <a:latin typeface="Times New Roman"/>
                <a:cs typeface="Times New Roman"/>
              </a:rPr>
              <a:t>r</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i</a:t>
            </a:r>
            <a:r>
              <a:rPr sz="1200" spc="15" dirty="0">
                <a:latin typeface="Times New Roman"/>
                <a:cs typeface="Times New Roman"/>
              </a:rPr>
              <a:t>ca</a:t>
            </a:r>
            <a:r>
              <a:rPr sz="1200" dirty="0">
                <a:latin typeface="Times New Roman"/>
                <a:cs typeface="Times New Roman"/>
              </a:rPr>
              <a:t>l</a:t>
            </a:r>
            <a:r>
              <a:rPr sz="1200" spc="60"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a:t>
            </a:r>
            <a:r>
              <a:rPr sz="1200" spc="20" dirty="0">
                <a:latin typeface="Times New Roman"/>
                <a:cs typeface="Times New Roman"/>
              </a:rPr>
              <a:t>k</a:t>
            </a:r>
            <a:r>
              <a:rPr sz="1200" spc="-25" dirty="0">
                <a:latin typeface="Times New Roman"/>
                <a:cs typeface="Times New Roman"/>
              </a:rPr>
              <a:t>i</a:t>
            </a:r>
            <a:r>
              <a:rPr sz="1200" dirty="0">
                <a:latin typeface="Times New Roman"/>
                <a:cs typeface="Times New Roman"/>
              </a:rPr>
              <a:t>ng</a:t>
            </a:r>
            <a:r>
              <a:rPr sz="1200" spc="105" dirty="0">
                <a:latin typeface="Times New Roman"/>
                <a:cs typeface="Times New Roman"/>
              </a:rPr>
              <a:t> </a:t>
            </a:r>
            <a:r>
              <a:rPr sz="1200" spc="-15" dirty="0">
                <a:latin typeface="Times New Roman"/>
                <a:cs typeface="Times New Roman"/>
              </a:rPr>
              <a:t>s</a:t>
            </a:r>
            <a:r>
              <a:rPr sz="1200" spc="20" dirty="0">
                <a:latin typeface="Times New Roman"/>
                <a:cs typeface="Times New Roman"/>
              </a:rPr>
              <a:t>k</a:t>
            </a:r>
            <a:r>
              <a:rPr sz="1200" spc="-25" dirty="0">
                <a:latin typeface="Times New Roman"/>
                <a:cs typeface="Times New Roman"/>
              </a:rPr>
              <a:t>i</a:t>
            </a:r>
            <a:r>
              <a:rPr sz="1200" dirty="0">
                <a:latin typeface="Times New Roman"/>
                <a:cs typeface="Times New Roman"/>
              </a:rPr>
              <a:t>l</a:t>
            </a:r>
            <a:r>
              <a:rPr sz="1200" spc="-25" dirty="0">
                <a:latin typeface="Times New Roman"/>
                <a:cs typeface="Times New Roman"/>
              </a:rPr>
              <a:t>l</a:t>
            </a:r>
            <a:r>
              <a:rPr sz="1200" dirty="0">
                <a:latin typeface="Times New Roman"/>
                <a:cs typeface="Times New Roman"/>
              </a:rPr>
              <a:t>s</a:t>
            </a:r>
            <a:r>
              <a:rPr sz="1200" spc="9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30" dirty="0">
                <a:latin typeface="Times New Roman"/>
                <a:cs typeface="Times New Roman"/>
              </a:rPr>
              <a:t> </a:t>
            </a:r>
            <a:r>
              <a:rPr sz="1200" spc="-25" dirty="0">
                <a:latin typeface="Times New Roman"/>
                <a:cs typeface="Times New Roman"/>
              </a:rPr>
              <a:t>l</a:t>
            </a:r>
            <a:r>
              <a:rPr sz="1200" spc="-5" dirty="0">
                <a:latin typeface="Times New Roman"/>
                <a:cs typeface="Times New Roman"/>
              </a:rPr>
              <a:t>ea</a:t>
            </a:r>
            <a:r>
              <a:rPr sz="1200" dirty="0">
                <a:latin typeface="Times New Roman"/>
                <a:cs typeface="Times New Roman"/>
              </a:rPr>
              <a:t>ds</a:t>
            </a:r>
            <a:r>
              <a:rPr sz="1200" spc="95" dirty="0">
                <a:latin typeface="Times New Roman"/>
                <a:cs typeface="Times New Roman"/>
              </a:rPr>
              <a:t> </a:t>
            </a:r>
            <a:r>
              <a:rPr sz="1200" spc="25" dirty="0">
                <a:latin typeface="Times New Roman"/>
                <a:cs typeface="Times New Roman"/>
              </a:rPr>
              <a:t>t</a:t>
            </a:r>
            <a:r>
              <a:rPr sz="1200" dirty="0">
                <a:latin typeface="Times New Roman"/>
                <a:cs typeface="Times New Roman"/>
              </a:rPr>
              <a:t>o</a:t>
            </a:r>
            <a:r>
              <a:rPr sz="1200" spc="105" dirty="0">
                <a:latin typeface="Times New Roman"/>
                <a:cs typeface="Times New Roman"/>
              </a:rPr>
              <a:t> </a:t>
            </a:r>
            <a:r>
              <a:rPr sz="1200" spc="-15" dirty="0">
                <a:latin typeface="Times New Roman"/>
                <a:cs typeface="Times New Roman"/>
              </a:rPr>
              <a:t>s</a:t>
            </a:r>
            <a:r>
              <a:rPr sz="1200" spc="15" dirty="0">
                <a:latin typeface="Times New Roman"/>
                <a:cs typeface="Times New Roman"/>
              </a:rPr>
              <a:t>e</a:t>
            </a:r>
            <a:r>
              <a:rPr sz="1200" spc="-25" dirty="0">
                <a:latin typeface="Times New Roman"/>
                <a:cs typeface="Times New Roman"/>
              </a:rPr>
              <a:t>l</a:t>
            </a:r>
            <a:r>
              <a:rPr sz="1200" spc="-40" dirty="0">
                <a:latin typeface="Times New Roman"/>
                <a:cs typeface="Times New Roman"/>
              </a:rPr>
              <a:t>f</a:t>
            </a:r>
            <a:r>
              <a:rPr sz="120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g</a:t>
            </a:r>
            <a:r>
              <a:rPr sz="1200" spc="20" dirty="0">
                <a:latin typeface="Times New Roman"/>
                <a:cs typeface="Times New Roman"/>
              </a:rPr>
              <a:t>u</a:t>
            </a:r>
            <a:r>
              <a:rPr sz="1200" spc="-50" dirty="0">
                <a:latin typeface="Times New Roman"/>
                <a:cs typeface="Times New Roman"/>
              </a:rPr>
              <a:t>l</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10" dirty="0">
                <a:latin typeface="Times New Roman"/>
                <a:cs typeface="Times New Roman"/>
              </a:rPr>
              <a:t> </a:t>
            </a:r>
            <a:r>
              <a:rPr sz="1200" spc="-25" dirty="0">
                <a:latin typeface="Times New Roman"/>
                <a:cs typeface="Times New Roman"/>
              </a:rPr>
              <a:t>l</a:t>
            </a:r>
            <a:r>
              <a:rPr sz="1200" spc="-5" dirty="0">
                <a:latin typeface="Times New Roman"/>
                <a:cs typeface="Times New Roman"/>
              </a:rPr>
              <a:t>ea</a:t>
            </a:r>
            <a:r>
              <a:rPr sz="1200" spc="5" dirty="0">
                <a:latin typeface="Times New Roman"/>
                <a:cs typeface="Times New Roman"/>
              </a:rPr>
              <a:t>r</a:t>
            </a:r>
            <a:r>
              <a:rPr sz="1200" dirty="0">
                <a:latin typeface="Times New Roman"/>
                <a:cs typeface="Times New Roman"/>
              </a:rPr>
              <a:t>n</a:t>
            </a:r>
            <a:r>
              <a:rPr sz="1200" spc="-25" dirty="0">
                <a:latin typeface="Times New Roman"/>
                <a:cs typeface="Times New Roman"/>
              </a:rPr>
              <a:t>i</a:t>
            </a:r>
            <a:r>
              <a:rPr sz="1200" dirty="0">
                <a:latin typeface="Times New Roman"/>
                <a:cs typeface="Times New Roman"/>
              </a:rPr>
              <a:t>ng</a:t>
            </a:r>
            <a:r>
              <a:rPr sz="1200" spc="10" dirty="0">
                <a:latin typeface="Times New Roman"/>
                <a:cs typeface="Times New Roman"/>
              </a:rPr>
              <a:t> </a:t>
            </a:r>
            <a:r>
              <a:rPr sz="1200" spc="5" dirty="0">
                <a:latin typeface="Times New Roman"/>
                <a:cs typeface="Times New Roman"/>
              </a:rPr>
              <a:t>(</a:t>
            </a:r>
            <a:r>
              <a:rPr sz="1200" spc="10" dirty="0">
                <a:latin typeface="Times New Roman"/>
                <a:cs typeface="Times New Roman"/>
              </a:rPr>
              <a:t>T</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a:t>
            </a:r>
            <a:r>
              <a:rPr sz="1200" spc="20" dirty="0">
                <a:latin typeface="Times New Roman"/>
                <a:cs typeface="Times New Roman"/>
              </a:rPr>
              <a:t> </a:t>
            </a:r>
            <a:r>
              <a:rPr sz="1200" dirty="0">
                <a:latin typeface="Times New Roman"/>
                <a:cs typeface="Times New Roman"/>
              </a:rPr>
              <a:t>200</a:t>
            </a:r>
            <a:r>
              <a:rPr sz="1200" spc="-25" dirty="0">
                <a:latin typeface="Times New Roman"/>
                <a:cs typeface="Times New Roman"/>
              </a:rPr>
              <a:t>3</a:t>
            </a:r>
            <a:r>
              <a:rPr sz="1200" spc="5" dirty="0">
                <a:latin typeface="Times New Roman"/>
                <a:cs typeface="Times New Roman"/>
              </a:rPr>
              <a:t>)</a:t>
            </a:r>
            <a:r>
              <a:rPr sz="1200" dirty="0">
                <a:latin typeface="Times New Roman"/>
                <a:cs typeface="Times New Roman"/>
              </a:rPr>
              <a:t>.</a:t>
            </a:r>
          </a:p>
          <a:p>
            <a:pPr>
              <a:lnSpc>
                <a:spcPct val="100000"/>
              </a:lnSpc>
              <a:spcBef>
                <a:spcPts val="0"/>
              </a:spcBef>
            </a:pPr>
            <a:endParaRPr sz="1200" dirty="0">
              <a:latin typeface="Times New Roman"/>
              <a:cs typeface="Times New Roman"/>
            </a:endParaRPr>
          </a:p>
          <a:p>
            <a:pPr marL="12700" marR="5715" algn="just">
              <a:lnSpc>
                <a:spcPct val="95800"/>
              </a:lnSpc>
            </a:pPr>
            <a:r>
              <a:rPr sz="1200" spc="-5" dirty="0">
                <a:latin typeface="Times New Roman"/>
                <a:cs typeface="Times New Roman"/>
              </a:rPr>
              <a:t>A</a:t>
            </a:r>
            <a:r>
              <a:rPr sz="1200" spc="-50" dirty="0">
                <a:latin typeface="Times New Roman"/>
                <a:cs typeface="Times New Roman"/>
              </a:rPr>
              <a:t>l</a:t>
            </a:r>
            <a:r>
              <a:rPr sz="1200" spc="50"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ugh </a:t>
            </a:r>
            <a:r>
              <a:rPr sz="1200" spc="-100" dirty="0">
                <a:latin typeface="Times New Roman"/>
                <a:cs typeface="Times New Roman"/>
              </a:rPr>
              <a:t> </a:t>
            </a:r>
            <a:r>
              <a:rPr sz="1200" spc="-10" dirty="0">
                <a:latin typeface="Times New Roman"/>
                <a:cs typeface="Times New Roman"/>
              </a:rPr>
              <a:t>CR</a:t>
            </a:r>
            <a:r>
              <a:rPr sz="1200" dirty="0">
                <a:latin typeface="Times New Roman"/>
                <a:cs typeface="Times New Roman"/>
              </a:rPr>
              <a:t>T </a:t>
            </a:r>
            <a:r>
              <a:rPr sz="1200" spc="-65" dirty="0">
                <a:latin typeface="Times New Roman"/>
                <a:cs typeface="Times New Roman"/>
              </a:rPr>
              <a:t> </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s </a:t>
            </a:r>
            <a:r>
              <a:rPr sz="1200" spc="-85" dirty="0">
                <a:latin typeface="Times New Roman"/>
                <a:cs typeface="Times New Roman"/>
              </a:rPr>
              <a:t> </a:t>
            </a:r>
            <a:r>
              <a:rPr sz="1200" spc="-25" dirty="0">
                <a:latin typeface="Times New Roman"/>
                <a:cs typeface="Times New Roman"/>
              </a:rPr>
              <a:t>b</a:t>
            </a:r>
            <a:r>
              <a:rPr sz="1200" spc="-5" dirty="0">
                <a:latin typeface="Times New Roman"/>
                <a:cs typeface="Times New Roman"/>
              </a:rPr>
              <a:t>e</a:t>
            </a:r>
            <a:r>
              <a:rPr sz="1200" spc="15" dirty="0">
                <a:latin typeface="Times New Roman"/>
                <a:cs typeface="Times New Roman"/>
              </a:rPr>
              <a:t>e</a:t>
            </a:r>
            <a:r>
              <a:rPr sz="1200" dirty="0">
                <a:latin typeface="Times New Roman"/>
                <a:cs typeface="Times New Roman"/>
              </a:rPr>
              <a:t>n </a:t>
            </a:r>
            <a:r>
              <a:rPr sz="1200" spc="-100" dirty="0">
                <a:latin typeface="Times New Roman"/>
                <a:cs typeface="Times New Roman"/>
              </a:rPr>
              <a:t> </a:t>
            </a:r>
            <a:r>
              <a:rPr sz="1200" spc="-5" dirty="0">
                <a:latin typeface="Times New Roman"/>
                <a:cs typeface="Times New Roman"/>
              </a:rPr>
              <a:t>w</a:t>
            </a:r>
            <a:r>
              <a:rPr sz="1200" spc="15" dirty="0">
                <a:latin typeface="Times New Roman"/>
                <a:cs typeface="Times New Roman"/>
              </a:rPr>
              <a:t>e</a:t>
            </a:r>
            <a:r>
              <a:rPr sz="1200" dirty="0">
                <a:latin typeface="Times New Roman"/>
                <a:cs typeface="Times New Roman"/>
              </a:rPr>
              <a:t>ll </a:t>
            </a:r>
            <a:r>
              <a:rPr sz="1200" spc="-1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spc="20" dirty="0">
                <a:latin typeface="Times New Roman"/>
                <a:cs typeface="Times New Roman"/>
              </a:rPr>
              <a:t>o</a:t>
            </a:r>
            <a:r>
              <a:rPr sz="1200" spc="5" dirty="0">
                <a:latin typeface="Times New Roman"/>
                <a:cs typeface="Times New Roman"/>
              </a:rPr>
              <a:t>r</a:t>
            </a:r>
            <a:r>
              <a:rPr sz="1200" spc="-50" dirty="0">
                <a:latin typeface="Times New Roman"/>
                <a:cs typeface="Times New Roman"/>
              </a:rPr>
              <a:t>i</a:t>
            </a:r>
            <a:r>
              <a:rPr sz="1200" spc="15" dirty="0">
                <a:latin typeface="Times New Roman"/>
                <a:cs typeface="Times New Roman"/>
              </a:rPr>
              <a:t>z</a:t>
            </a:r>
            <a:r>
              <a:rPr sz="1200" spc="-5" dirty="0">
                <a:latin typeface="Times New Roman"/>
                <a:cs typeface="Times New Roman"/>
              </a:rPr>
              <a:t>e</a:t>
            </a:r>
            <a:r>
              <a:rPr sz="1200" dirty="0">
                <a:latin typeface="Times New Roman"/>
                <a:cs typeface="Times New Roman"/>
              </a:rPr>
              <a:t>d </a:t>
            </a:r>
            <a:r>
              <a:rPr sz="1200" spc="-7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75" dirty="0">
                <a:latin typeface="Times New Roman"/>
                <a:cs typeface="Times New Roman"/>
              </a:rPr>
              <a:t> </a:t>
            </a:r>
            <a:r>
              <a:rPr sz="1200" dirty="0">
                <a:latin typeface="Times New Roman"/>
                <a:cs typeface="Times New Roman"/>
              </a:rPr>
              <a:t>d</a:t>
            </a:r>
            <a:r>
              <a:rPr sz="1200" spc="20" dirty="0">
                <a:latin typeface="Times New Roman"/>
                <a:cs typeface="Times New Roman"/>
              </a:rPr>
              <a:t>o</a:t>
            </a:r>
            <a:r>
              <a:rPr sz="1200" spc="-30" dirty="0">
                <a:latin typeface="Times New Roman"/>
                <a:cs typeface="Times New Roman"/>
              </a:rPr>
              <a:t>c</a:t>
            </a:r>
            <a:r>
              <a:rPr sz="1200" spc="20" dirty="0">
                <a:latin typeface="Times New Roman"/>
                <a:cs typeface="Times New Roman"/>
              </a:rPr>
              <a:t>u</a:t>
            </a:r>
            <a:r>
              <a:rPr sz="1200" spc="-50"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75" dirty="0">
                <a:latin typeface="Times New Roman"/>
                <a:cs typeface="Times New Roman"/>
              </a:rPr>
              <a:t> </a:t>
            </a:r>
            <a:r>
              <a:rPr sz="1200" spc="5" dirty="0">
                <a:latin typeface="Times New Roman"/>
                <a:cs typeface="Times New Roman"/>
              </a:rPr>
              <a:t>(</a:t>
            </a:r>
            <a:r>
              <a:rPr sz="1200" spc="-5" dirty="0">
                <a:latin typeface="Times New Roman"/>
                <a:cs typeface="Times New Roman"/>
              </a:rPr>
              <a:t>Ga</a:t>
            </a:r>
            <a:r>
              <a:rPr sz="1200" spc="-50" dirty="0">
                <a:latin typeface="Times New Roman"/>
                <a:cs typeface="Times New Roman"/>
              </a:rPr>
              <a:t>y</a:t>
            </a:r>
            <a:r>
              <a:rPr sz="1200" dirty="0">
                <a:latin typeface="Times New Roman"/>
                <a:cs typeface="Times New Roman"/>
              </a:rPr>
              <a:t>, </a:t>
            </a:r>
            <a:r>
              <a:rPr sz="1200" spc="-60" dirty="0">
                <a:latin typeface="Times New Roman"/>
                <a:cs typeface="Times New Roman"/>
              </a:rPr>
              <a:t> </a:t>
            </a:r>
            <a:r>
              <a:rPr sz="1200" dirty="0">
                <a:latin typeface="Times New Roman"/>
                <a:cs typeface="Times New Roman"/>
              </a:rPr>
              <a:t>2010b; </a:t>
            </a:r>
            <a:r>
              <a:rPr sz="1200" spc="-95" dirty="0">
                <a:latin typeface="Times New Roman"/>
                <a:cs typeface="Times New Roman"/>
              </a:rPr>
              <a:t> </a:t>
            </a:r>
            <a:r>
              <a:rPr sz="1200" spc="5" dirty="0">
                <a:latin typeface="Times New Roman"/>
                <a:cs typeface="Times New Roman"/>
              </a:rPr>
              <a:t>Ir</a:t>
            </a:r>
            <a:r>
              <a:rPr sz="1200" dirty="0">
                <a:latin typeface="Times New Roman"/>
                <a:cs typeface="Times New Roman"/>
              </a:rPr>
              <a:t>v</a:t>
            </a:r>
            <a:r>
              <a:rPr sz="1200" spc="-25" dirty="0">
                <a:latin typeface="Times New Roman"/>
                <a:cs typeface="Times New Roman"/>
              </a:rPr>
              <a:t>in</a:t>
            </a:r>
            <a:r>
              <a:rPr sz="1200" spc="-5" dirty="0">
                <a:latin typeface="Times New Roman"/>
                <a:cs typeface="Times New Roman"/>
              </a:rPr>
              <a:t>e</a:t>
            </a:r>
            <a:r>
              <a:rPr sz="1200" dirty="0">
                <a:latin typeface="Times New Roman"/>
                <a:cs typeface="Times New Roman"/>
              </a:rPr>
              <a:t>, </a:t>
            </a:r>
            <a:r>
              <a:rPr sz="1200" spc="-60" dirty="0">
                <a:latin typeface="Times New Roman"/>
                <a:cs typeface="Times New Roman"/>
              </a:rPr>
              <a:t> </a:t>
            </a:r>
            <a:r>
              <a:rPr sz="1200" dirty="0">
                <a:latin typeface="Times New Roman"/>
                <a:cs typeface="Times New Roman"/>
              </a:rPr>
              <a:t>2002; </a:t>
            </a:r>
            <a:r>
              <a:rPr sz="1200" spc="-95" dirty="0">
                <a:latin typeface="Times New Roman"/>
                <a:cs typeface="Times New Roman"/>
              </a:rPr>
              <a:t> </a:t>
            </a:r>
            <a:r>
              <a:rPr sz="1200" spc="-15" dirty="0">
                <a:latin typeface="Times New Roman"/>
                <a:cs typeface="Times New Roman"/>
              </a:rPr>
              <a:t>L</a:t>
            </a:r>
            <a:r>
              <a:rPr sz="1200" spc="-5" dirty="0">
                <a:latin typeface="Times New Roman"/>
                <a:cs typeface="Times New Roman"/>
              </a:rPr>
              <a:t>a</a:t>
            </a:r>
            <a:r>
              <a:rPr sz="1200" dirty="0">
                <a:latin typeface="Times New Roman"/>
                <a:cs typeface="Times New Roman"/>
              </a:rPr>
              <a:t>d</a:t>
            </a:r>
            <a:r>
              <a:rPr sz="1200" spc="-15" dirty="0">
                <a:latin typeface="Times New Roman"/>
                <a:cs typeface="Times New Roman"/>
              </a:rPr>
              <a:t>s</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15" dirty="0">
                <a:latin typeface="Times New Roman"/>
                <a:cs typeface="Times New Roman"/>
              </a:rPr>
              <a:t>B</a:t>
            </a:r>
            <a:r>
              <a:rPr sz="1200" spc="-25" dirty="0">
                <a:latin typeface="Times New Roman"/>
                <a:cs typeface="Times New Roman"/>
              </a:rPr>
              <a:t>i</a:t>
            </a:r>
            <a:r>
              <a:rPr sz="1200" dirty="0">
                <a:latin typeface="Times New Roman"/>
                <a:cs typeface="Times New Roman"/>
              </a:rPr>
              <a:t>ll</a:t>
            </a:r>
            <a:r>
              <a:rPr sz="1200" spc="-25" dirty="0">
                <a:latin typeface="Times New Roman"/>
                <a:cs typeface="Times New Roman"/>
              </a:rPr>
              <a:t>i</a:t>
            </a:r>
            <a:r>
              <a:rPr sz="1200" dirty="0">
                <a:latin typeface="Times New Roman"/>
                <a:cs typeface="Times New Roman"/>
              </a:rPr>
              <a:t>ngs </a:t>
            </a:r>
            <a:r>
              <a:rPr sz="1200" spc="-60" dirty="0">
                <a:latin typeface="Times New Roman"/>
                <a:cs typeface="Times New Roman"/>
              </a:rPr>
              <a:t> </a:t>
            </a:r>
            <a:r>
              <a:rPr sz="1200" dirty="0">
                <a:latin typeface="Times New Roman"/>
                <a:cs typeface="Times New Roman"/>
              </a:rPr>
              <a:t>1994, </a:t>
            </a:r>
            <a:r>
              <a:rPr sz="1200" spc="-40" dirty="0">
                <a:latin typeface="Times New Roman"/>
                <a:cs typeface="Times New Roman"/>
              </a:rPr>
              <a:t> </a:t>
            </a:r>
            <a:r>
              <a:rPr sz="1200" dirty="0">
                <a:latin typeface="Times New Roman"/>
                <a:cs typeface="Times New Roman"/>
              </a:rPr>
              <a:t>2001</a:t>
            </a:r>
            <a:r>
              <a:rPr sz="1200" spc="5" dirty="0">
                <a:latin typeface="Times New Roman"/>
                <a:cs typeface="Times New Roman"/>
              </a:rPr>
              <a:t>)</a:t>
            </a:r>
            <a:r>
              <a:rPr sz="1200" dirty="0">
                <a:latin typeface="Times New Roman"/>
                <a:cs typeface="Times New Roman"/>
              </a:rPr>
              <a:t>, </a:t>
            </a:r>
            <a:r>
              <a:rPr sz="1200" spc="-15" dirty="0">
                <a:latin typeface="Times New Roman"/>
                <a:cs typeface="Times New Roman"/>
              </a:rPr>
              <a:t> </a:t>
            </a:r>
            <a:r>
              <a:rPr sz="1200" spc="-50" dirty="0">
                <a:latin typeface="Times New Roman"/>
                <a:cs typeface="Times New Roman"/>
              </a:rPr>
              <a:t>i</a:t>
            </a:r>
            <a:r>
              <a:rPr sz="1200" dirty="0">
                <a:latin typeface="Times New Roman"/>
                <a:cs typeface="Times New Roman"/>
              </a:rPr>
              <a:t>t </a:t>
            </a:r>
            <a:r>
              <a:rPr sz="1200" spc="-25" dirty="0">
                <a:latin typeface="Times New Roman"/>
                <a:cs typeface="Times New Roman"/>
              </a:rPr>
              <a:t> h</a:t>
            </a:r>
            <a:r>
              <a:rPr sz="1200" spc="-5" dirty="0">
                <a:latin typeface="Times New Roman"/>
                <a:cs typeface="Times New Roman"/>
              </a:rPr>
              <a:t>a</a:t>
            </a:r>
            <a:r>
              <a:rPr sz="1200" dirty="0">
                <a:latin typeface="Times New Roman"/>
                <a:cs typeface="Times New Roman"/>
              </a:rPr>
              <a:t>s </a:t>
            </a:r>
            <a:r>
              <a:rPr sz="1200" spc="-35" dirty="0">
                <a:latin typeface="Times New Roman"/>
                <a:cs typeface="Times New Roman"/>
              </a:rPr>
              <a:t> </a:t>
            </a:r>
            <a:r>
              <a:rPr sz="1200" spc="-25" dirty="0">
                <a:latin typeface="Times New Roman"/>
                <a:cs typeface="Times New Roman"/>
              </a:rPr>
              <a:t>n</a:t>
            </a:r>
            <a:r>
              <a:rPr sz="1200" spc="20" dirty="0">
                <a:latin typeface="Times New Roman"/>
                <a:cs typeface="Times New Roman"/>
              </a:rPr>
              <a:t>o</a:t>
            </a:r>
            <a:r>
              <a:rPr sz="1200" dirty="0">
                <a:latin typeface="Times New Roman"/>
                <a:cs typeface="Times New Roman"/>
              </a:rPr>
              <a:t>t </a:t>
            </a:r>
            <a:r>
              <a:rPr sz="1200" spc="-25" dirty="0">
                <a:latin typeface="Times New Roman"/>
                <a:cs typeface="Times New Roman"/>
              </a:rPr>
              <a:t> b</a:t>
            </a:r>
            <a:r>
              <a:rPr sz="1200" spc="-5" dirty="0">
                <a:latin typeface="Times New Roman"/>
                <a:cs typeface="Times New Roman"/>
              </a:rPr>
              <a:t>ee</a:t>
            </a:r>
            <a:r>
              <a:rPr sz="1200" dirty="0">
                <a:latin typeface="Times New Roman"/>
                <a:cs typeface="Times New Roman"/>
              </a:rPr>
              <a:t>n </a:t>
            </a:r>
            <a:r>
              <a:rPr sz="1200" spc="-75" dirty="0">
                <a:latin typeface="Times New Roman"/>
                <a:cs typeface="Times New Roman"/>
              </a:rPr>
              <a:t> </a:t>
            </a:r>
            <a:r>
              <a:rPr sz="1200" spc="20" dirty="0">
                <a:latin typeface="Times New Roman"/>
                <a:cs typeface="Times New Roman"/>
              </a:rPr>
              <a:t>w</a:t>
            </a:r>
            <a:r>
              <a:rPr sz="1200" spc="-25" dirty="0">
                <a:latin typeface="Times New Roman"/>
                <a:cs typeface="Times New Roman"/>
              </a:rPr>
              <a:t>i</a:t>
            </a:r>
            <a:r>
              <a:rPr sz="1200" dirty="0">
                <a:latin typeface="Times New Roman"/>
                <a:cs typeface="Times New Roman"/>
              </a:rPr>
              <a:t>d</a:t>
            </a:r>
            <a:r>
              <a:rPr sz="1200" spc="15" dirty="0">
                <a:latin typeface="Times New Roman"/>
                <a:cs typeface="Times New Roman"/>
              </a:rPr>
              <a:t>e</a:t>
            </a:r>
            <a:r>
              <a:rPr sz="1200" dirty="0">
                <a:latin typeface="Times New Roman"/>
                <a:cs typeface="Times New Roman"/>
              </a:rPr>
              <a:t>ly </a:t>
            </a:r>
            <a:r>
              <a:rPr sz="1200" spc="-75" dirty="0">
                <a:latin typeface="Times New Roman"/>
                <a:cs typeface="Times New Roman"/>
              </a:rPr>
              <a:t> </a:t>
            </a:r>
            <a:r>
              <a:rPr sz="1200" spc="20" dirty="0">
                <a:latin typeface="Times New Roman"/>
                <a:cs typeface="Times New Roman"/>
              </a:rPr>
              <a:t>o</a:t>
            </a:r>
            <a:r>
              <a:rPr sz="1200" dirty="0">
                <a:latin typeface="Times New Roman"/>
                <a:cs typeface="Times New Roman"/>
              </a:rPr>
              <a:t>p</a:t>
            </a:r>
            <a:r>
              <a:rPr sz="1200" spc="-5" dirty="0">
                <a:latin typeface="Times New Roman"/>
                <a:cs typeface="Times New Roman"/>
              </a:rPr>
              <a:t>e</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a</a:t>
            </a:r>
            <a:r>
              <a:rPr sz="1200" dirty="0">
                <a:latin typeface="Times New Roman"/>
                <a:cs typeface="Times New Roman"/>
              </a:rPr>
              <a:t>l</a:t>
            </a:r>
            <a:r>
              <a:rPr sz="1200" spc="-25" dirty="0">
                <a:latin typeface="Times New Roman"/>
                <a:cs typeface="Times New Roman"/>
              </a:rPr>
              <a:t>i</a:t>
            </a:r>
            <a:r>
              <a:rPr sz="1200" spc="-5" dirty="0">
                <a:latin typeface="Times New Roman"/>
                <a:cs typeface="Times New Roman"/>
              </a:rPr>
              <a:t>ze</a:t>
            </a:r>
            <a:r>
              <a:rPr sz="1200" dirty="0">
                <a:latin typeface="Times New Roman"/>
                <a:cs typeface="Times New Roman"/>
              </a:rPr>
              <a:t>d. </a:t>
            </a:r>
            <a:r>
              <a:rPr sz="1200" spc="-40" dirty="0">
                <a:latin typeface="Times New Roman"/>
                <a:cs typeface="Times New Roman"/>
              </a:rPr>
              <a:t> </a:t>
            </a:r>
            <a:r>
              <a:rPr sz="1200" spc="10" dirty="0">
                <a:latin typeface="Times New Roman"/>
                <a:cs typeface="Times New Roman"/>
              </a:rPr>
              <a:t>T</a:t>
            </a:r>
            <a:r>
              <a:rPr sz="1200" dirty="0">
                <a:latin typeface="Times New Roman"/>
                <a:cs typeface="Times New Roman"/>
              </a:rPr>
              <a:t>o </a:t>
            </a:r>
            <a:r>
              <a:rPr sz="1200" spc="-25" dirty="0">
                <a:latin typeface="Times New Roman"/>
                <a:cs typeface="Times New Roman"/>
              </a:rPr>
              <a:t> </a:t>
            </a:r>
            <a:r>
              <a:rPr sz="1200" dirty="0">
                <a:latin typeface="Times New Roman"/>
                <a:cs typeface="Times New Roman"/>
              </a:rPr>
              <a:t>d</a:t>
            </a:r>
            <a:r>
              <a:rPr sz="1200" spc="-30"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 </a:t>
            </a:r>
            <a:r>
              <a:rPr sz="1200" spc="-60" dirty="0">
                <a:latin typeface="Times New Roman"/>
                <a:cs typeface="Times New Roman"/>
              </a:rPr>
              <a:t> </a:t>
            </a:r>
            <a:r>
              <a:rPr sz="1200" spc="20" dirty="0">
                <a:latin typeface="Times New Roman"/>
                <a:cs typeface="Times New Roman"/>
              </a:rPr>
              <a:t>o</a:t>
            </a:r>
            <a:r>
              <a:rPr sz="1200" spc="-25" dirty="0">
                <a:latin typeface="Times New Roman"/>
                <a:cs typeface="Times New Roman"/>
              </a:rPr>
              <a:t>nl</a:t>
            </a:r>
            <a:r>
              <a:rPr sz="1200" dirty="0">
                <a:latin typeface="Times New Roman"/>
                <a:cs typeface="Times New Roman"/>
              </a:rPr>
              <a:t>y </a:t>
            </a:r>
            <a:r>
              <a:rPr sz="1200" spc="-50" dirty="0">
                <a:latin typeface="Times New Roman"/>
                <a:cs typeface="Times New Roman"/>
              </a:rPr>
              <a:t> </a:t>
            </a:r>
            <a:r>
              <a:rPr sz="1200" spc="-15" dirty="0">
                <a:latin typeface="Times New Roman"/>
                <a:cs typeface="Times New Roman"/>
              </a:rPr>
              <a:t>s</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dirty="0">
                <a:latin typeface="Times New Roman"/>
                <a:cs typeface="Times New Roman"/>
              </a:rPr>
              <a:t>n </a:t>
            </a:r>
            <a:r>
              <a:rPr sz="1200" spc="-75" dirty="0">
                <a:latin typeface="Times New Roman"/>
                <a:cs typeface="Times New Roman"/>
              </a:rPr>
              <a:t> </a:t>
            </a:r>
            <a:r>
              <a:rPr sz="1200" spc="15" dirty="0">
                <a:latin typeface="Times New Roman"/>
                <a:cs typeface="Times New Roman"/>
              </a:rPr>
              <a:t>e</a:t>
            </a:r>
            <a:r>
              <a:rPr sz="1200" spc="-25" dirty="0">
                <a:latin typeface="Times New Roman"/>
                <a:cs typeface="Times New Roman"/>
              </a:rPr>
              <a:t>m</a:t>
            </a:r>
            <a:r>
              <a:rPr sz="1200" spc="20" dirty="0">
                <a:latin typeface="Times New Roman"/>
                <a:cs typeface="Times New Roman"/>
              </a:rPr>
              <a:t>p</a:t>
            </a:r>
            <a:r>
              <a:rPr sz="1200" spc="-25" dirty="0">
                <a:latin typeface="Times New Roman"/>
                <a:cs typeface="Times New Roman"/>
              </a:rPr>
              <a:t>i</a:t>
            </a:r>
            <a:r>
              <a:rPr sz="1200" spc="30" dirty="0">
                <a:latin typeface="Times New Roman"/>
                <a:cs typeface="Times New Roman"/>
              </a:rPr>
              <a:t>r</a:t>
            </a:r>
            <a:r>
              <a:rPr sz="1200" spc="-25" dirty="0">
                <a:latin typeface="Times New Roman"/>
                <a:cs typeface="Times New Roman"/>
              </a:rPr>
              <a:t>i</a:t>
            </a:r>
            <a:r>
              <a:rPr sz="1200" spc="-5" dirty="0">
                <a:latin typeface="Times New Roman"/>
                <a:cs typeface="Times New Roman"/>
              </a:rPr>
              <a:t>c</a:t>
            </a:r>
            <a:r>
              <a:rPr sz="1200" spc="40" dirty="0">
                <a:latin typeface="Times New Roman"/>
                <a:cs typeface="Times New Roman"/>
              </a:rPr>
              <a:t>a</a:t>
            </a:r>
            <a:r>
              <a:rPr sz="1200" dirty="0">
                <a:latin typeface="Times New Roman"/>
                <a:cs typeface="Times New Roman"/>
              </a:rPr>
              <a:t>l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0" dirty="0">
                <a:latin typeface="Times New Roman"/>
                <a:cs typeface="Times New Roman"/>
              </a:rPr>
              <a:t>i</a:t>
            </a:r>
            <a:r>
              <a:rPr sz="1200" spc="15" dirty="0">
                <a:latin typeface="Times New Roman"/>
                <a:cs typeface="Times New Roman"/>
              </a:rPr>
              <a:t>e</a:t>
            </a:r>
            <a:r>
              <a:rPr sz="1200" dirty="0">
                <a:latin typeface="Times New Roman"/>
                <a:cs typeface="Times New Roman"/>
              </a:rPr>
              <a:t>s</a:t>
            </a:r>
            <a:r>
              <a:rPr sz="1200" spc="45" dirty="0">
                <a:latin typeface="Times New Roman"/>
                <a:cs typeface="Times New Roman"/>
              </a:rPr>
              <a:t> </a:t>
            </a:r>
            <a:r>
              <a:rPr sz="1200" spc="-25" dirty="0">
                <a:latin typeface="Times New Roman"/>
                <a:cs typeface="Times New Roman"/>
              </a:rPr>
              <a:t>h</a:t>
            </a:r>
            <a:r>
              <a:rPr sz="1200" spc="15" dirty="0">
                <a:latin typeface="Times New Roman"/>
                <a:cs typeface="Times New Roman"/>
              </a:rPr>
              <a:t>a</a:t>
            </a:r>
            <a:r>
              <a:rPr sz="1200" spc="-25" dirty="0">
                <a:latin typeface="Times New Roman"/>
                <a:cs typeface="Times New Roman"/>
              </a:rPr>
              <a:t>v</a:t>
            </a:r>
            <a:r>
              <a:rPr sz="1200" dirty="0">
                <a:latin typeface="Times New Roman"/>
                <a:cs typeface="Times New Roman"/>
              </a:rPr>
              <a:t>e</a:t>
            </a:r>
            <a:r>
              <a:rPr sz="1200" spc="30" dirty="0">
                <a:latin typeface="Times New Roman"/>
                <a:cs typeface="Times New Roman"/>
              </a:rPr>
              <a:t> </a:t>
            </a:r>
            <a:r>
              <a:rPr sz="1200" spc="15" dirty="0">
                <a:latin typeface="Times New Roman"/>
                <a:cs typeface="Times New Roman"/>
              </a:rPr>
              <a:t>e</a:t>
            </a:r>
            <a:r>
              <a:rPr sz="1200" dirty="0">
                <a:latin typeface="Times New Roman"/>
                <a:cs typeface="Times New Roman"/>
              </a:rPr>
              <a:t>x</a:t>
            </a:r>
            <a:r>
              <a:rPr sz="1200" spc="15" dirty="0">
                <a:latin typeface="Times New Roman"/>
                <a:cs typeface="Times New Roman"/>
              </a:rPr>
              <a:t>a</a:t>
            </a:r>
            <a:r>
              <a:rPr sz="1200" spc="-25" dirty="0">
                <a:latin typeface="Times New Roman"/>
                <a:cs typeface="Times New Roman"/>
              </a:rPr>
              <a:t>mi</a:t>
            </a:r>
            <a:r>
              <a:rPr sz="1200" dirty="0">
                <a:latin typeface="Times New Roman"/>
                <a:cs typeface="Times New Roman"/>
              </a:rPr>
              <a:t>n</a:t>
            </a:r>
            <a:r>
              <a:rPr sz="1200" spc="-5" dirty="0">
                <a:latin typeface="Times New Roman"/>
                <a:cs typeface="Times New Roman"/>
              </a:rPr>
              <a:t>e</a:t>
            </a:r>
            <a:r>
              <a:rPr sz="1200" dirty="0">
                <a:latin typeface="Times New Roman"/>
                <a:cs typeface="Times New Roman"/>
              </a:rPr>
              <a:t>d</a:t>
            </a:r>
            <a:r>
              <a:rPr sz="1200" spc="60" dirty="0">
                <a:latin typeface="Times New Roman"/>
                <a:cs typeface="Times New Roman"/>
              </a:rPr>
              <a:t> </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w</a:t>
            </a:r>
            <a:r>
              <a:rPr sz="1200" spc="3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a:t>
            </a:r>
            <a:r>
              <a:rPr sz="1200" spc="3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6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0"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vi</a:t>
            </a:r>
            <a:r>
              <a:rPr sz="1200" spc="-5" dirty="0">
                <a:latin typeface="Times New Roman"/>
                <a:cs typeface="Times New Roman"/>
              </a:rPr>
              <a:t>c</a:t>
            </a:r>
            <a:r>
              <a:rPr sz="1200" dirty="0">
                <a:latin typeface="Times New Roman"/>
                <a:cs typeface="Times New Roman"/>
              </a:rPr>
              <a:t>e</a:t>
            </a:r>
            <a:r>
              <a:rPr sz="1200" spc="30" dirty="0">
                <a:latin typeface="Times New Roman"/>
                <a:cs typeface="Times New Roman"/>
              </a:rPr>
              <a:t> </a:t>
            </a:r>
            <a:r>
              <a:rPr sz="1200" dirty="0">
                <a:latin typeface="Times New Roman"/>
                <a:cs typeface="Times New Roman"/>
              </a:rPr>
              <a:t>g</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a:t>
            </a:r>
            <a:r>
              <a:rPr sz="1200" spc="1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35"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a:t>
            </a:r>
            <a:r>
              <a:rPr sz="1200" spc="10" dirty="0">
                <a:latin typeface="Times New Roman"/>
                <a:cs typeface="Times New Roman"/>
              </a:rPr>
              <a:t> </a:t>
            </a:r>
            <a:r>
              <a:rPr sz="1200" spc="-5" dirty="0">
                <a:latin typeface="Times New Roman"/>
                <a:cs typeface="Times New Roman"/>
              </a:rPr>
              <a:t>e</a:t>
            </a:r>
            <a:r>
              <a:rPr sz="1200" dirty="0">
                <a:latin typeface="Times New Roman"/>
                <a:cs typeface="Times New Roman"/>
              </a:rPr>
              <a:t>d</a:t>
            </a:r>
            <a:r>
              <a:rPr sz="1200" spc="20" dirty="0">
                <a:latin typeface="Times New Roman"/>
                <a:cs typeface="Times New Roman"/>
              </a:rPr>
              <a:t>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a:t>
            </a:r>
            <a:r>
              <a:rPr sz="1200" spc="45" dirty="0">
                <a:latin typeface="Times New Roman"/>
                <a:cs typeface="Times New Roman"/>
              </a:rPr>
              <a:t> </a:t>
            </a:r>
            <a:r>
              <a:rPr sz="1200" spc="-25" dirty="0">
                <a:latin typeface="Times New Roman"/>
                <a:cs typeface="Times New Roman"/>
              </a:rPr>
              <a:t>h</a:t>
            </a:r>
            <a:r>
              <a:rPr sz="1200" spc="15" dirty="0">
                <a:latin typeface="Times New Roman"/>
                <a:cs typeface="Times New Roman"/>
              </a:rPr>
              <a:t>a</a:t>
            </a:r>
            <a:r>
              <a:rPr sz="1200" dirty="0">
                <a:latin typeface="Times New Roman"/>
                <a:cs typeface="Times New Roman"/>
              </a:rPr>
              <a:t>ve d</a:t>
            </a:r>
            <a:r>
              <a:rPr sz="1200" spc="-5" dirty="0">
                <a:latin typeface="Times New Roman"/>
                <a:cs typeface="Times New Roman"/>
              </a:rPr>
              <a:t>e</a:t>
            </a:r>
            <a:r>
              <a:rPr sz="1200" spc="10" dirty="0">
                <a:latin typeface="Times New Roman"/>
                <a:cs typeface="Times New Roman"/>
              </a:rPr>
              <a:t>s</a:t>
            </a:r>
            <a:r>
              <a:rPr sz="1200" spc="-25" dirty="0">
                <a:latin typeface="Times New Roman"/>
                <a:cs typeface="Times New Roman"/>
              </a:rPr>
              <a:t>i</a:t>
            </a:r>
            <a:r>
              <a:rPr sz="1200" spc="20" dirty="0">
                <a:latin typeface="Times New Roman"/>
                <a:cs typeface="Times New Roman"/>
              </a:rPr>
              <a:t>g</a:t>
            </a:r>
            <a:r>
              <a:rPr sz="1200" spc="-25" dirty="0">
                <a:latin typeface="Times New Roman"/>
                <a:cs typeface="Times New Roman"/>
              </a:rPr>
              <a:t>n</a:t>
            </a:r>
            <a:r>
              <a:rPr sz="1200" spc="-5" dirty="0">
                <a:latin typeface="Times New Roman"/>
                <a:cs typeface="Times New Roman"/>
              </a:rPr>
              <a:t>e</a:t>
            </a:r>
            <a:r>
              <a:rPr sz="1200" dirty="0">
                <a:latin typeface="Times New Roman"/>
                <a:cs typeface="Times New Roman"/>
              </a:rPr>
              <a:t>d </a:t>
            </a:r>
            <a:r>
              <a:rPr sz="1200" spc="-14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20" dirty="0">
                <a:latin typeface="Times New Roman"/>
                <a:cs typeface="Times New Roman"/>
              </a:rPr>
              <a:t> </a:t>
            </a:r>
            <a:r>
              <a:rPr sz="1200" spc="-25" dirty="0">
                <a:latin typeface="Times New Roman"/>
                <a:cs typeface="Times New Roman"/>
              </a:rPr>
              <a:t>im</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145" dirty="0">
                <a:latin typeface="Times New Roman"/>
                <a:cs typeface="Times New Roman"/>
              </a:rPr>
              <a:t> </a:t>
            </a:r>
            <a:r>
              <a:rPr sz="1200" spc="-10" dirty="0">
                <a:latin typeface="Times New Roman"/>
                <a:cs typeface="Times New Roman"/>
              </a:rPr>
              <a:t>CR</a:t>
            </a:r>
            <a:r>
              <a:rPr sz="1200" dirty="0">
                <a:latin typeface="Times New Roman"/>
                <a:cs typeface="Times New Roman"/>
              </a:rPr>
              <a:t>T </a:t>
            </a:r>
            <a:r>
              <a:rPr sz="1200" spc="-11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3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spc="-5" dirty="0">
                <a:latin typeface="Times New Roman"/>
                <a:cs typeface="Times New Roman"/>
              </a:rPr>
              <a:t>ew</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k, </a:t>
            </a:r>
            <a:r>
              <a:rPr sz="1200" spc="-135" dirty="0">
                <a:latin typeface="Times New Roman"/>
                <a:cs typeface="Times New Roman"/>
              </a:rPr>
              <a:t> </a:t>
            </a:r>
            <a:r>
              <a:rPr sz="1200" spc="-4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30" dirty="0">
                <a:latin typeface="Times New Roman"/>
                <a:cs typeface="Times New Roman"/>
              </a:rPr>
              <a:t>-</a:t>
            </a:r>
            <a:r>
              <a:rPr sz="1200" spc="-25" dirty="0">
                <a:latin typeface="Times New Roman"/>
                <a:cs typeface="Times New Roman"/>
              </a:rPr>
              <a:t>b</a:t>
            </a:r>
            <a:r>
              <a:rPr sz="1200" spc="-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13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4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12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in</a:t>
            </a:r>
            <a:r>
              <a:rPr sz="1200" dirty="0">
                <a:latin typeface="Times New Roman"/>
                <a:cs typeface="Times New Roman"/>
              </a:rPr>
              <a:t>g </a:t>
            </a:r>
            <a:r>
              <a:rPr sz="1200" spc="-145" dirty="0">
                <a:latin typeface="Times New Roman"/>
                <a:cs typeface="Times New Roman"/>
              </a:rPr>
              <a:t> </a:t>
            </a:r>
            <a:r>
              <a:rPr sz="1200" spc="15" dirty="0">
                <a:latin typeface="Times New Roman"/>
                <a:cs typeface="Times New Roman"/>
              </a:rPr>
              <a:t>e</a:t>
            </a:r>
            <a:r>
              <a:rPr sz="1200" spc="-25" dirty="0">
                <a:latin typeface="Times New Roman"/>
                <a:cs typeface="Times New Roman"/>
              </a:rPr>
              <a:t>x</a:t>
            </a:r>
            <a:r>
              <a:rPr sz="1200" dirty="0">
                <a:latin typeface="Times New Roman"/>
                <a:cs typeface="Times New Roman"/>
              </a:rPr>
              <a:t>p</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15" dirty="0">
                <a:latin typeface="Times New Roman"/>
                <a:cs typeface="Times New Roman"/>
              </a:rPr>
              <a:t>c</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30" dirty="0">
                <a:latin typeface="Times New Roman"/>
                <a:cs typeface="Times New Roman"/>
              </a:rPr>
              <a:t> </a:t>
            </a:r>
            <a:r>
              <a:rPr sz="1200" spc="-15" dirty="0">
                <a:latin typeface="Times New Roman"/>
                <a:cs typeface="Times New Roman"/>
              </a:rPr>
              <a:t>s</a:t>
            </a:r>
            <a:r>
              <a:rPr sz="1200" spc="-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dirty="0">
                <a:latin typeface="Times New Roman"/>
                <a:cs typeface="Times New Roman"/>
              </a:rPr>
              <a:t>n</a:t>
            </a:r>
            <a:r>
              <a:rPr sz="1200" spc="10" dirty="0">
                <a:latin typeface="Times New Roman"/>
                <a:cs typeface="Times New Roman"/>
              </a:rPr>
              <a:t> </a:t>
            </a:r>
            <a:r>
              <a:rPr sz="1200" spc="15" dirty="0">
                <a:latin typeface="Times New Roman"/>
                <a:cs typeface="Times New Roman"/>
              </a:rPr>
              <a:t>e</a:t>
            </a:r>
            <a:r>
              <a:rPr sz="1200" spc="-50" dirty="0">
                <a:latin typeface="Times New Roman"/>
                <a:cs typeface="Times New Roman"/>
              </a:rPr>
              <a:t>m</a:t>
            </a:r>
            <a:r>
              <a:rPr sz="1200" spc="20" dirty="0">
                <a:latin typeface="Times New Roman"/>
                <a:cs typeface="Times New Roman"/>
              </a:rPr>
              <a:t>p</a:t>
            </a:r>
            <a:r>
              <a:rPr sz="1200" spc="-25" dirty="0">
                <a:latin typeface="Times New Roman"/>
                <a:cs typeface="Times New Roman"/>
              </a:rPr>
              <a:t>i</a:t>
            </a:r>
            <a:r>
              <a:rPr sz="1200" spc="30" dirty="0">
                <a:latin typeface="Times New Roman"/>
                <a:cs typeface="Times New Roman"/>
              </a:rPr>
              <a:t>r</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l</a:t>
            </a:r>
            <a:r>
              <a:rPr sz="1200" spc="1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25" dirty="0">
                <a:latin typeface="Times New Roman"/>
                <a:cs typeface="Times New Roman"/>
              </a:rPr>
              <a:t>i</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a:t>
            </a:r>
            <a:r>
              <a:rPr sz="1200" spc="45" dirty="0">
                <a:latin typeface="Times New Roman"/>
                <a:cs typeface="Times New Roman"/>
              </a:rPr>
              <a:t> </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e</a:t>
            </a:r>
            <a:r>
              <a:rPr sz="1200" spc="3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spc="-5" dirty="0">
                <a:latin typeface="Times New Roman"/>
                <a:cs typeface="Times New Roman"/>
              </a:rPr>
              <a:t>c</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35" dirty="0">
                <a:latin typeface="Times New Roman"/>
                <a:cs typeface="Times New Roman"/>
              </a:rPr>
              <a:t> </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30"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15" dirty="0">
                <a:latin typeface="Times New Roman"/>
                <a:cs typeface="Times New Roman"/>
              </a:rPr>
              <a:t>c</a:t>
            </a:r>
            <a:r>
              <a:rPr sz="1200" dirty="0">
                <a:latin typeface="Times New Roman"/>
                <a:cs typeface="Times New Roman"/>
              </a:rPr>
              <a:t>e</a:t>
            </a:r>
            <a:r>
              <a:rPr sz="1200" spc="30"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a:t>
            </a:r>
            <a:r>
              <a:rPr sz="1200" spc="-10"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a:t>
            </a:r>
            <a:r>
              <a:rPr sz="1200" spc="25" dirty="0">
                <a:latin typeface="Times New Roman"/>
                <a:cs typeface="Times New Roman"/>
              </a:rPr>
              <a:t> </a:t>
            </a:r>
            <a:r>
              <a:rPr sz="1200" spc="5" dirty="0">
                <a:latin typeface="Times New Roman"/>
                <a:cs typeface="Times New Roman"/>
              </a:rPr>
              <a:t>(</a:t>
            </a:r>
            <a:r>
              <a:rPr sz="1200" spc="-30" dirty="0">
                <a:latin typeface="Times New Roman"/>
                <a:cs typeface="Times New Roman"/>
              </a:rPr>
              <a:t>K</a:t>
            </a:r>
            <a:r>
              <a:rPr sz="1200" spc="-5" dirty="0">
                <a:latin typeface="Times New Roman"/>
                <a:cs typeface="Times New Roman"/>
              </a:rPr>
              <a:t>ea</a:t>
            </a:r>
            <a:r>
              <a:rPr sz="1200" dirty="0">
                <a:latin typeface="Times New Roman"/>
                <a:cs typeface="Times New Roman"/>
              </a:rPr>
              <a:t>,</a:t>
            </a:r>
            <a:r>
              <a:rPr sz="1200" spc="45" dirty="0">
                <a:latin typeface="Times New Roman"/>
                <a:cs typeface="Times New Roman"/>
              </a:rPr>
              <a:t> </a:t>
            </a:r>
            <a:r>
              <a:rPr sz="1200" spc="10" dirty="0">
                <a:latin typeface="Times New Roman"/>
                <a:cs typeface="Times New Roman"/>
              </a:rPr>
              <a:t>T</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a:t>
            </a:r>
          </a:p>
          <a:p>
            <a:pPr marL="12700" marR="5715" algn="just">
              <a:lnSpc>
                <a:spcPct val="95700"/>
              </a:lnSpc>
              <a:spcBef>
                <a:spcPts val="10"/>
              </a:spcBef>
            </a:pPr>
            <a:r>
              <a:rPr sz="1200" dirty="0">
                <a:latin typeface="Times New Roman"/>
                <a:cs typeface="Times New Roman"/>
              </a:rPr>
              <a:t>&amp;</a:t>
            </a:r>
            <a:r>
              <a:rPr sz="1200" spc="110" dirty="0">
                <a:latin typeface="Times New Roman"/>
                <a:cs typeface="Times New Roman"/>
              </a:rPr>
              <a:t> </a:t>
            </a:r>
            <a:r>
              <a:rPr sz="1200" spc="-10" dirty="0">
                <a:latin typeface="Times New Roman"/>
                <a:cs typeface="Times New Roman"/>
              </a:rPr>
              <a:t>B</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d</a:t>
            </a:r>
            <a:r>
              <a:rPr sz="1200" spc="10" dirty="0">
                <a:latin typeface="Times New Roman"/>
                <a:cs typeface="Times New Roman"/>
              </a:rPr>
              <a:t>s</a:t>
            </a:r>
            <a:r>
              <a:rPr sz="1200" spc="-25" dirty="0">
                <a:latin typeface="Times New Roman"/>
                <a:cs typeface="Times New Roman"/>
              </a:rPr>
              <a:t>h</a:t>
            </a:r>
            <a:r>
              <a:rPr sz="1200" spc="-5" dirty="0">
                <a:latin typeface="Times New Roman"/>
                <a:cs typeface="Times New Roman"/>
              </a:rPr>
              <a:t>aw</a:t>
            </a:r>
            <a:r>
              <a:rPr sz="1200" dirty="0">
                <a:latin typeface="Times New Roman"/>
                <a:cs typeface="Times New Roman"/>
              </a:rPr>
              <a:t>,</a:t>
            </a:r>
            <a:r>
              <a:rPr sz="1200" spc="140" dirty="0">
                <a:latin typeface="Times New Roman"/>
                <a:cs typeface="Times New Roman"/>
              </a:rPr>
              <a:t> </a:t>
            </a:r>
            <a:r>
              <a:rPr sz="1200" dirty="0">
                <a:latin typeface="Times New Roman"/>
                <a:cs typeface="Times New Roman"/>
              </a:rPr>
              <a:t>2012</a:t>
            </a:r>
            <a:r>
              <a:rPr sz="1200" spc="5" dirty="0">
                <a:latin typeface="Times New Roman"/>
                <a:cs typeface="Times New Roman"/>
              </a:rPr>
              <a:t>)</a:t>
            </a:r>
            <a:r>
              <a:rPr sz="1200" dirty="0">
                <a:latin typeface="Times New Roman"/>
                <a:cs typeface="Times New Roman"/>
              </a:rPr>
              <a:t>;</a:t>
            </a:r>
            <a:r>
              <a:rPr sz="1200" spc="13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ur</a:t>
            </a:r>
            <a:r>
              <a:rPr sz="1200" spc="14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spc="-5" dirty="0">
                <a:latin typeface="Times New Roman"/>
                <a:cs typeface="Times New Roman"/>
              </a:rPr>
              <a:t>c</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105" dirty="0">
                <a:latin typeface="Times New Roman"/>
                <a:cs typeface="Times New Roman"/>
              </a:rPr>
              <a:t> </a:t>
            </a:r>
            <a:r>
              <a:rPr sz="1200" spc="20" dirty="0">
                <a:latin typeface="Times New Roman"/>
                <a:cs typeface="Times New Roman"/>
              </a:rPr>
              <a:t>o</a:t>
            </a:r>
            <a:r>
              <a:rPr sz="1200" dirty="0">
                <a:latin typeface="Times New Roman"/>
                <a:cs typeface="Times New Roman"/>
              </a:rPr>
              <a:t>n</a:t>
            </a:r>
            <a:r>
              <a:rPr sz="1200" spc="10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a:t>
            </a:r>
            <a:r>
              <a:rPr sz="1200" spc="125" dirty="0">
                <a:latin typeface="Times New Roman"/>
                <a:cs typeface="Times New Roman"/>
              </a:rPr>
              <a:t> </a:t>
            </a:r>
            <a:r>
              <a:rPr sz="1200" dirty="0">
                <a:latin typeface="Times New Roman"/>
                <a:cs typeface="Times New Roman"/>
              </a:rPr>
              <a:t>g</a:t>
            </a:r>
            <a:r>
              <a:rPr sz="1200" spc="-5" dirty="0">
                <a:latin typeface="Times New Roman"/>
                <a:cs typeface="Times New Roman"/>
              </a:rPr>
              <a:t>e</a:t>
            </a:r>
            <a:r>
              <a:rPr sz="1200" spc="-25" dirty="0">
                <a:latin typeface="Times New Roman"/>
                <a:cs typeface="Times New Roman"/>
              </a:rPr>
              <a:t>n</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a:t>
            </a:r>
            <a:r>
              <a:rPr sz="1200" spc="110"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0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a:t>
            </a:r>
            <a:r>
              <a:rPr sz="1200" spc="120" dirty="0">
                <a:latin typeface="Times New Roman"/>
                <a:cs typeface="Times New Roman"/>
              </a:rPr>
              <a:t> </a:t>
            </a:r>
            <a:r>
              <a:rPr sz="1200" spc="5" dirty="0">
                <a:latin typeface="Times New Roman"/>
                <a:cs typeface="Times New Roman"/>
              </a:rPr>
              <a:t>(</a:t>
            </a:r>
            <a:r>
              <a:rPr sz="1200" spc="-5" dirty="0">
                <a:latin typeface="Times New Roman"/>
                <a:cs typeface="Times New Roman"/>
              </a:rPr>
              <a:t>A</a:t>
            </a:r>
            <a:r>
              <a:rPr sz="1200" spc="-25" dirty="0">
                <a:latin typeface="Times New Roman"/>
                <a:cs typeface="Times New Roman"/>
              </a:rPr>
              <a:t>m</a:t>
            </a:r>
            <a:r>
              <a:rPr sz="1200" dirty="0">
                <a:latin typeface="Times New Roman"/>
                <a:cs typeface="Times New Roman"/>
              </a:rPr>
              <a:t>b</a:t>
            </a:r>
            <a:r>
              <a:rPr sz="1200" spc="5" dirty="0">
                <a:latin typeface="Times New Roman"/>
                <a:cs typeface="Times New Roman"/>
              </a:rPr>
              <a:t>r</a:t>
            </a:r>
            <a:r>
              <a:rPr sz="1200" spc="20" dirty="0">
                <a:latin typeface="Times New Roman"/>
                <a:cs typeface="Times New Roman"/>
              </a:rPr>
              <a:t>o</a:t>
            </a:r>
            <a:r>
              <a:rPr sz="1200" spc="10" dirty="0">
                <a:latin typeface="Times New Roman"/>
                <a:cs typeface="Times New Roman"/>
              </a:rPr>
              <a:t>s</a:t>
            </a:r>
            <a:r>
              <a:rPr sz="1200" spc="-50" dirty="0">
                <a:latin typeface="Times New Roman"/>
                <a:cs typeface="Times New Roman"/>
              </a:rPr>
              <a:t>i</a:t>
            </a:r>
            <a:r>
              <a:rPr sz="1200" spc="-5" dirty="0">
                <a:latin typeface="Times New Roman"/>
                <a:cs typeface="Times New Roman"/>
              </a:rPr>
              <a:t>a</a:t>
            </a:r>
            <a:r>
              <a:rPr sz="1200" dirty="0">
                <a:latin typeface="Times New Roman"/>
                <a:cs typeface="Times New Roman"/>
              </a:rPr>
              <a:t>,</a:t>
            </a:r>
            <a:r>
              <a:rPr sz="1200" spc="140" dirty="0">
                <a:latin typeface="Times New Roman"/>
                <a:cs typeface="Times New Roman"/>
              </a:rPr>
              <a:t> </a:t>
            </a:r>
            <a:r>
              <a:rPr sz="1200" dirty="0">
                <a:latin typeface="Times New Roman"/>
                <a:cs typeface="Times New Roman"/>
              </a:rPr>
              <a:t>S</a:t>
            </a:r>
            <a:r>
              <a:rPr sz="1200" spc="-5" dirty="0">
                <a:latin typeface="Times New Roman"/>
                <a:cs typeface="Times New Roman"/>
              </a:rPr>
              <a:t>e</a:t>
            </a:r>
            <a:r>
              <a:rPr sz="1200" dirty="0">
                <a:latin typeface="Times New Roman"/>
                <a:cs typeface="Times New Roman"/>
              </a:rPr>
              <a:t>g</a:t>
            </a:r>
            <a:r>
              <a:rPr sz="1200" spc="20" dirty="0">
                <a:latin typeface="Times New Roman"/>
                <a:cs typeface="Times New Roman"/>
              </a:rPr>
              <a:t>u</a:t>
            </a:r>
            <a:r>
              <a:rPr sz="1200" spc="-25" dirty="0">
                <a:latin typeface="Times New Roman"/>
                <a:cs typeface="Times New Roman"/>
              </a:rPr>
              <a:t>in</a:t>
            </a:r>
            <a:r>
              <a:rPr sz="1200" dirty="0">
                <a:latin typeface="Times New Roman"/>
                <a:cs typeface="Times New Roman"/>
              </a:rPr>
              <a:t>, </a:t>
            </a:r>
            <a:r>
              <a:rPr sz="1200" spc="-5" dirty="0">
                <a:latin typeface="Times New Roman"/>
                <a:cs typeface="Times New Roman"/>
              </a:rPr>
              <a:t>H</a:t>
            </a:r>
            <a:r>
              <a:rPr sz="1200" spc="20" dirty="0">
                <a:latin typeface="Times New Roman"/>
                <a:cs typeface="Times New Roman"/>
              </a:rPr>
              <a:t>o</a:t>
            </a:r>
            <a:r>
              <a:rPr sz="1200" dirty="0">
                <a:latin typeface="Times New Roman"/>
                <a:cs typeface="Times New Roman"/>
              </a:rPr>
              <a:t>g</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 </a:t>
            </a:r>
            <a:r>
              <a:rPr sz="1200" spc="-85" dirty="0">
                <a:latin typeface="Times New Roman"/>
                <a:cs typeface="Times New Roman"/>
              </a:rPr>
              <a:t> </a:t>
            </a:r>
            <a:r>
              <a:rPr sz="1200" dirty="0">
                <a:latin typeface="Times New Roman"/>
                <a:cs typeface="Times New Roman"/>
              </a:rPr>
              <a:t>&amp; </a:t>
            </a:r>
            <a:r>
              <a:rPr sz="1200" spc="-120" dirty="0">
                <a:latin typeface="Times New Roman"/>
                <a:cs typeface="Times New Roman"/>
              </a:rPr>
              <a:t> </a:t>
            </a:r>
            <a:r>
              <a:rPr sz="1200" spc="10" dirty="0">
                <a:latin typeface="Times New Roman"/>
                <a:cs typeface="Times New Roman"/>
              </a:rPr>
              <a:t>M</a:t>
            </a:r>
            <a:r>
              <a:rPr sz="1200" dirty="0">
                <a:latin typeface="Times New Roman"/>
                <a:cs typeface="Times New Roman"/>
              </a:rPr>
              <a:t>il</a:t>
            </a:r>
            <a:r>
              <a:rPr sz="1200" spc="-25" dirty="0">
                <a:latin typeface="Times New Roman"/>
                <a:cs typeface="Times New Roman"/>
              </a:rPr>
              <a:t>l</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 </a:t>
            </a:r>
            <a:r>
              <a:rPr sz="1200" spc="-85" dirty="0">
                <a:latin typeface="Times New Roman"/>
                <a:cs typeface="Times New Roman"/>
              </a:rPr>
              <a:t> </a:t>
            </a:r>
            <a:r>
              <a:rPr sz="1200" dirty="0">
                <a:latin typeface="Times New Roman"/>
                <a:cs typeface="Times New Roman"/>
              </a:rPr>
              <a:t>2001; </a:t>
            </a:r>
            <a:r>
              <a:rPr sz="1200" spc="-120" dirty="0">
                <a:latin typeface="Times New Roman"/>
                <a:cs typeface="Times New Roman"/>
              </a:rPr>
              <a:t> </a:t>
            </a:r>
            <a:r>
              <a:rPr sz="1200" spc="-5" dirty="0">
                <a:latin typeface="Times New Roman"/>
                <a:cs typeface="Times New Roman"/>
              </a:rPr>
              <a:t>Ga</a:t>
            </a:r>
            <a:r>
              <a:rPr sz="1200" spc="30" dirty="0">
                <a:latin typeface="Times New Roman"/>
                <a:cs typeface="Times New Roman"/>
              </a:rPr>
              <a:t>r</a:t>
            </a:r>
            <a:r>
              <a:rPr sz="1200" spc="-25" dirty="0">
                <a:latin typeface="Times New Roman"/>
                <a:cs typeface="Times New Roman"/>
              </a:rPr>
              <a:t>i</a:t>
            </a:r>
            <a:r>
              <a:rPr sz="1200" dirty="0">
                <a:latin typeface="Times New Roman"/>
                <a:cs typeface="Times New Roman"/>
              </a:rPr>
              <a:t>i </a:t>
            </a:r>
            <a:r>
              <a:rPr sz="1200" spc="-95" dirty="0">
                <a:latin typeface="Times New Roman"/>
                <a:cs typeface="Times New Roman"/>
              </a:rPr>
              <a:t> </a:t>
            </a:r>
            <a:r>
              <a:rPr sz="1200" dirty="0">
                <a:latin typeface="Times New Roman"/>
                <a:cs typeface="Times New Roman"/>
              </a:rPr>
              <a:t>&amp; </a:t>
            </a:r>
            <a:r>
              <a:rPr sz="1200" spc="-95" dirty="0">
                <a:latin typeface="Times New Roman"/>
                <a:cs typeface="Times New Roman"/>
              </a:rPr>
              <a:t> </a:t>
            </a:r>
            <a:r>
              <a:rPr sz="1200" spc="-10" dirty="0">
                <a:latin typeface="Times New Roman"/>
                <a:cs typeface="Times New Roman"/>
              </a:rPr>
              <a:t>R</a:t>
            </a:r>
            <a:r>
              <a:rPr sz="1200" spc="20" dirty="0">
                <a:latin typeface="Times New Roman"/>
                <a:cs typeface="Times New Roman"/>
              </a:rPr>
              <a:t>u</a:t>
            </a:r>
            <a:r>
              <a:rPr sz="1200" spc="-25" dirty="0">
                <a:latin typeface="Times New Roman"/>
                <a:cs typeface="Times New Roman"/>
              </a:rPr>
              <a:t>l</a:t>
            </a:r>
            <a:r>
              <a:rPr sz="1200" spc="-5" dirty="0">
                <a:latin typeface="Times New Roman"/>
                <a:cs typeface="Times New Roman"/>
              </a:rPr>
              <a:t>e</a:t>
            </a:r>
            <a:r>
              <a:rPr sz="1200" dirty="0">
                <a:latin typeface="Times New Roman"/>
                <a:cs typeface="Times New Roman"/>
              </a:rPr>
              <a:t>, </a:t>
            </a:r>
            <a:r>
              <a:rPr sz="1200" spc="-85" dirty="0">
                <a:latin typeface="Times New Roman"/>
                <a:cs typeface="Times New Roman"/>
              </a:rPr>
              <a:t> </a:t>
            </a:r>
            <a:r>
              <a:rPr sz="1200" dirty="0">
                <a:latin typeface="Times New Roman"/>
                <a:cs typeface="Times New Roman"/>
              </a:rPr>
              <a:t>2009; </a:t>
            </a:r>
            <a:r>
              <a:rPr sz="1200" spc="-120" dirty="0">
                <a:latin typeface="Times New Roman"/>
                <a:cs typeface="Times New Roman"/>
              </a:rPr>
              <a:t> </a:t>
            </a:r>
            <a:r>
              <a:rPr sz="1200" spc="20" dirty="0">
                <a:latin typeface="Times New Roman"/>
                <a:cs typeface="Times New Roman"/>
              </a:rPr>
              <a:t>H</a:t>
            </a:r>
            <a:r>
              <a:rPr sz="1200" dirty="0">
                <a:latin typeface="Times New Roman"/>
                <a:cs typeface="Times New Roman"/>
              </a:rPr>
              <a:t>u</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g, </a:t>
            </a:r>
            <a:r>
              <a:rPr sz="1200" spc="-85" dirty="0">
                <a:latin typeface="Times New Roman"/>
                <a:cs typeface="Times New Roman"/>
              </a:rPr>
              <a:t> </a:t>
            </a:r>
            <a:r>
              <a:rPr sz="1200" dirty="0">
                <a:latin typeface="Times New Roman"/>
                <a:cs typeface="Times New Roman"/>
              </a:rPr>
              <a:t>2002; </a:t>
            </a:r>
            <a:r>
              <a:rPr sz="1200" spc="-120" dirty="0">
                <a:latin typeface="Times New Roman"/>
                <a:cs typeface="Times New Roman"/>
              </a:rPr>
              <a:t> </a:t>
            </a:r>
            <a:r>
              <a:rPr sz="1200" dirty="0">
                <a:latin typeface="Times New Roman"/>
                <a:cs typeface="Times New Roman"/>
              </a:rPr>
              <a:t>S</a:t>
            </a:r>
            <a:r>
              <a:rPr sz="1200" spc="15" dirty="0">
                <a:latin typeface="Times New Roman"/>
                <a:cs typeface="Times New Roman"/>
              </a:rPr>
              <a:t>a</a:t>
            </a:r>
            <a:r>
              <a:rPr sz="1200" spc="-25" dirty="0">
                <a:latin typeface="Times New Roman"/>
                <a:cs typeface="Times New Roman"/>
              </a:rPr>
              <a:t>l</a:t>
            </a:r>
            <a:r>
              <a:rPr sz="1200" spc="10" dirty="0">
                <a:latin typeface="Times New Roman"/>
                <a:cs typeface="Times New Roman"/>
              </a:rPr>
              <a:t>s</a:t>
            </a:r>
            <a:r>
              <a:rPr sz="1200" dirty="0">
                <a:latin typeface="Times New Roman"/>
                <a:cs typeface="Times New Roman"/>
              </a:rPr>
              <a:t>bu</a:t>
            </a:r>
            <a:r>
              <a:rPr sz="1200" spc="30" dirty="0">
                <a:latin typeface="Times New Roman"/>
                <a:cs typeface="Times New Roman"/>
              </a:rPr>
              <a:t>r</a:t>
            </a:r>
            <a:r>
              <a:rPr sz="1200" spc="-50" dirty="0">
                <a:latin typeface="Times New Roman"/>
                <a:cs typeface="Times New Roman"/>
              </a:rPr>
              <a:t>y</a:t>
            </a:r>
            <a:r>
              <a:rPr sz="1200" dirty="0">
                <a:latin typeface="Times New Roman"/>
                <a:cs typeface="Times New Roman"/>
              </a:rPr>
              <a:t>, </a:t>
            </a:r>
            <a:r>
              <a:rPr sz="1200" spc="-85" dirty="0">
                <a:latin typeface="Times New Roman"/>
                <a:cs typeface="Times New Roman"/>
              </a:rPr>
              <a:t> </a:t>
            </a:r>
            <a:r>
              <a:rPr sz="1200" dirty="0">
                <a:latin typeface="Times New Roman"/>
                <a:cs typeface="Times New Roman"/>
              </a:rPr>
              <a:t>2008</a:t>
            </a:r>
            <a:r>
              <a:rPr sz="1200" spc="5" dirty="0">
                <a:latin typeface="Times New Roman"/>
                <a:cs typeface="Times New Roman"/>
              </a:rPr>
              <a:t>)</a:t>
            </a:r>
            <a:r>
              <a:rPr sz="1200" dirty="0">
                <a:latin typeface="Times New Roman"/>
                <a:cs typeface="Times New Roman"/>
              </a:rPr>
              <a:t>; </a:t>
            </a:r>
            <a:r>
              <a:rPr sz="1200" spc="-120" dirty="0">
                <a:latin typeface="Times New Roman"/>
                <a:cs typeface="Times New Roman"/>
              </a:rPr>
              <a:t> </a:t>
            </a:r>
            <a:r>
              <a:rPr sz="1200" spc="25" dirty="0">
                <a:latin typeface="Times New Roman"/>
                <a:cs typeface="Times New Roman"/>
              </a:rPr>
              <a:t>t</a:t>
            </a:r>
            <a:r>
              <a:rPr sz="1200" spc="-5" dirty="0">
                <a:latin typeface="Times New Roman"/>
                <a:cs typeface="Times New Roman"/>
              </a:rPr>
              <a:t>w</a:t>
            </a:r>
            <a:r>
              <a:rPr sz="1200" dirty="0">
                <a:latin typeface="Times New Roman"/>
                <a:cs typeface="Times New Roman"/>
              </a:rPr>
              <a:t>o </a:t>
            </a:r>
            <a:r>
              <a:rPr sz="1200" spc="-7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spc="-5" dirty="0">
                <a:latin typeface="Times New Roman"/>
                <a:cs typeface="Times New Roman"/>
              </a:rPr>
              <a:t>c</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100" dirty="0">
                <a:latin typeface="Times New Roman"/>
                <a:cs typeface="Times New Roman"/>
              </a:rPr>
              <a:t> </a:t>
            </a:r>
            <a:r>
              <a:rPr sz="1200" spc="20" dirty="0">
                <a:latin typeface="Times New Roman"/>
                <a:cs typeface="Times New Roman"/>
              </a:rPr>
              <a:t>o</a:t>
            </a:r>
            <a:r>
              <a:rPr sz="1200" dirty="0">
                <a:latin typeface="Times New Roman"/>
                <a:cs typeface="Times New Roman"/>
              </a:rPr>
              <a:t>n </a:t>
            </a:r>
            <a:r>
              <a:rPr sz="1200" spc="-25" dirty="0">
                <a:latin typeface="Times New Roman"/>
                <a:cs typeface="Times New Roman"/>
              </a:rPr>
              <a:t>i</a:t>
            </a:r>
            <a:r>
              <a:rPr sz="1200" dirty="0">
                <a:latin typeface="Times New Roman"/>
                <a:cs typeface="Times New Roman"/>
              </a:rPr>
              <a:t>n</a:t>
            </a:r>
            <a:r>
              <a:rPr sz="1200" spc="10"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 </a:t>
            </a:r>
            <a:r>
              <a:rPr sz="1200" spc="114" dirty="0">
                <a:latin typeface="Times New Roman"/>
                <a:cs typeface="Times New Roman"/>
              </a:rPr>
              <a:t> </a:t>
            </a:r>
            <a:r>
              <a:rPr sz="1200" spc="25" dirty="0">
                <a:latin typeface="Times New Roman"/>
                <a:cs typeface="Times New Roman"/>
              </a:rPr>
              <a:t>t</a:t>
            </a:r>
            <a:r>
              <a:rPr sz="1200" spc="-5" dirty="0">
                <a:latin typeface="Times New Roman"/>
                <a:cs typeface="Times New Roman"/>
              </a:rPr>
              <a:t>ea</a:t>
            </a:r>
            <a:r>
              <a:rPr sz="1200" spc="15" dirty="0">
                <a:latin typeface="Times New Roman"/>
                <a:cs typeface="Times New Roman"/>
              </a:rPr>
              <a:t>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 </a:t>
            </a:r>
            <a:r>
              <a:rPr sz="1200" spc="105" dirty="0">
                <a:latin typeface="Times New Roman"/>
                <a:cs typeface="Times New Roman"/>
              </a:rPr>
              <a:t> </a:t>
            </a:r>
            <a:r>
              <a:rPr sz="1200" spc="5" dirty="0">
                <a:latin typeface="Times New Roman"/>
                <a:cs typeface="Times New Roman"/>
              </a:rPr>
              <a:t>(</a:t>
            </a:r>
            <a:r>
              <a:rPr sz="1200" spc="-5" dirty="0">
                <a:latin typeface="Times New Roman"/>
                <a:cs typeface="Times New Roman"/>
              </a:rPr>
              <a:t>D</a:t>
            </a:r>
            <a:r>
              <a:rPr sz="1200" spc="20" dirty="0">
                <a:latin typeface="Times New Roman"/>
                <a:cs typeface="Times New Roman"/>
              </a:rPr>
              <a:t>o</a:t>
            </a:r>
            <a:r>
              <a:rPr sz="1200" spc="-25"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 </a:t>
            </a:r>
            <a:r>
              <a:rPr sz="1200" spc="130" dirty="0">
                <a:latin typeface="Times New Roman"/>
                <a:cs typeface="Times New Roman"/>
              </a:rPr>
              <a:t> </a:t>
            </a:r>
            <a:r>
              <a:rPr sz="1200" dirty="0">
                <a:latin typeface="Times New Roman"/>
                <a:cs typeface="Times New Roman"/>
              </a:rPr>
              <a:t>2010; </a:t>
            </a:r>
            <a:r>
              <a:rPr sz="1200" spc="95" dirty="0">
                <a:latin typeface="Times New Roman"/>
                <a:cs typeface="Times New Roman"/>
              </a:rPr>
              <a:t> </a:t>
            </a:r>
            <a:r>
              <a:rPr sz="1200" spc="-5" dirty="0">
                <a:latin typeface="Times New Roman"/>
                <a:cs typeface="Times New Roman"/>
              </a:rPr>
              <a:t>U</a:t>
            </a:r>
            <a:r>
              <a:rPr sz="1200" dirty="0">
                <a:latin typeface="Times New Roman"/>
                <a:cs typeface="Times New Roman"/>
              </a:rPr>
              <a:t>d</a:t>
            </a:r>
            <a:r>
              <a:rPr sz="1200" spc="20" dirty="0">
                <a:latin typeface="Times New Roman"/>
                <a:cs typeface="Times New Roman"/>
              </a:rPr>
              <a:t>o</a:t>
            </a:r>
            <a:r>
              <a:rPr sz="1200" dirty="0">
                <a:latin typeface="Times New Roman"/>
                <a:cs typeface="Times New Roman"/>
              </a:rPr>
              <a:t>k</a:t>
            </a:r>
            <a:r>
              <a:rPr sz="1200" spc="-5" dirty="0">
                <a:latin typeface="Times New Roman"/>
                <a:cs typeface="Times New Roman"/>
              </a:rPr>
              <a:t>w</a:t>
            </a:r>
            <a:r>
              <a:rPr sz="1200" dirty="0">
                <a:latin typeface="Times New Roman"/>
                <a:cs typeface="Times New Roman"/>
              </a:rPr>
              <a:t>u, </a:t>
            </a:r>
            <a:r>
              <a:rPr sz="1200" spc="130" dirty="0">
                <a:latin typeface="Times New Roman"/>
                <a:cs typeface="Times New Roman"/>
              </a:rPr>
              <a:t> </a:t>
            </a:r>
            <a:r>
              <a:rPr sz="1200" dirty="0">
                <a:latin typeface="Times New Roman"/>
                <a:cs typeface="Times New Roman"/>
              </a:rPr>
              <a:t>20</a:t>
            </a:r>
            <a:r>
              <a:rPr sz="1200" spc="-25" dirty="0">
                <a:latin typeface="Times New Roman"/>
                <a:cs typeface="Times New Roman"/>
              </a:rPr>
              <a:t>0</a:t>
            </a:r>
            <a:r>
              <a:rPr sz="1200" dirty="0">
                <a:latin typeface="Times New Roman"/>
                <a:cs typeface="Times New Roman"/>
              </a:rPr>
              <a:t>9</a:t>
            </a:r>
            <a:r>
              <a:rPr sz="1200" spc="5" dirty="0">
                <a:latin typeface="Times New Roman"/>
                <a:cs typeface="Times New Roman"/>
              </a:rPr>
              <a:t>)</a:t>
            </a:r>
            <a:r>
              <a:rPr sz="1200" dirty="0">
                <a:latin typeface="Times New Roman"/>
                <a:cs typeface="Times New Roman"/>
              </a:rPr>
              <a:t>; </a:t>
            </a:r>
            <a:r>
              <a:rPr sz="1200" spc="9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20" dirty="0">
                <a:latin typeface="Times New Roman"/>
                <a:cs typeface="Times New Roman"/>
              </a:rPr>
              <a:t> </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e </a:t>
            </a:r>
            <a:r>
              <a:rPr sz="1200" spc="13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spc="-5" dirty="0">
                <a:latin typeface="Times New Roman"/>
                <a:cs typeface="Times New Roman"/>
              </a:rPr>
              <a:t>c</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120" dirty="0">
                <a:latin typeface="Times New Roman"/>
                <a:cs typeface="Times New Roman"/>
              </a:rPr>
              <a:t> </a:t>
            </a:r>
            <a:r>
              <a:rPr sz="1200" spc="20" dirty="0">
                <a:latin typeface="Times New Roman"/>
                <a:cs typeface="Times New Roman"/>
              </a:rPr>
              <a:t>o</a:t>
            </a:r>
            <a:r>
              <a:rPr sz="1200" dirty="0">
                <a:latin typeface="Times New Roman"/>
                <a:cs typeface="Times New Roman"/>
              </a:rPr>
              <a:t>n </a:t>
            </a:r>
            <a:r>
              <a:rPr sz="1200" spc="9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 </a:t>
            </a:r>
            <a:r>
              <a:rPr sz="1200" spc="114"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15" dirty="0">
                <a:latin typeface="Times New Roman"/>
                <a:cs typeface="Times New Roman"/>
              </a:rPr>
              <a:t>ec</a:t>
            </a:r>
            <a:r>
              <a:rPr sz="1200" spc="-25" dirty="0">
                <a:latin typeface="Times New Roman"/>
                <a:cs typeface="Times New Roman"/>
              </a:rPr>
              <a:t>i</a:t>
            </a:r>
            <a:r>
              <a:rPr sz="1200" spc="40" dirty="0">
                <a:latin typeface="Times New Roman"/>
                <a:cs typeface="Times New Roman"/>
              </a:rPr>
              <a:t>a</a:t>
            </a:r>
            <a:r>
              <a:rPr sz="1200" dirty="0">
                <a:latin typeface="Times New Roman"/>
                <a:cs typeface="Times New Roman"/>
              </a:rPr>
              <a:t>l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35" dirty="0">
                <a:latin typeface="Times New Roman"/>
                <a:cs typeface="Times New Roman"/>
              </a:rPr>
              <a:t> </a:t>
            </a:r>
            <a:r>
              <a:rPr sz="1200" spc="25" dirty="0">
                <a:latin typeface="Times New Roman"/>
                <a:cs typeface="Times New Roman"/>
              </a:rPr>
              <a:t>t</a:t>
            </a:r>
            <a:r>
              <a:rPr sz="1200" spc="-5" dirty="0">
                <a:latin typeface="Times New Roman"/>
                <a:cs typeface="Times New Roman"/>
              </a:rPr>
              <a:t>ea</a:t>
            </a:r>
            <a:r>
              <a:rPr sz="1200" spc="15" dirty="0">
                <a:latin typeface="Times New Roman"/>
                <a:cs typeface="Times New Roman"/>
              </a:rPr>
              <a:t>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  </a:t>
            </a:r>
            <a:r>
              <a:rPr sz="1200" spc="-120" dirty="0">
                <a:latin typeface="Times New Roman"/>
                <a:cs typeface="Times New Roman"/>
              </a:rPr>
              <a:t> </a:t>
            </a:r>
            <a:r>
              <a:rPr sz="1200" spc="5" dirty="0">
                <a:latin typeface="Times New Roman"/>
                <a:cs typeface="Times New Roman"/>
              </a:rPr>
              <a:t>(</a:t>
            </a:r>
            <a:r>
              <a:rPr sz="1200" spc="-15" dirty="0">
                <a:latin typeface="Times New Roman"/>
                <a:cs typeface="Times New Roman"/>
              </a:rPr>
              <a:t>J</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  </a:t>
            </a:r>
            <a:r>
              <a:rPr sz="1200" spc="-100" dirty="0">
                <a:latin typeface="Times New Roman"/>
                <a:cs typeface="Times New Roman"/>
              </a:rPr>
              <a:t> </a:t>
            </a:r>
            <a:r>
              <a:rPr sz="1200" dirty="0">
                <a:latin typeface="Times New Roman"/>
                <a:cs typeface="Times New Roman"/>
              </a:rPr>
              <a:t>2008</a:t>
            </a:r>
            <a:r>
              <a:rPr sz="1200" spc="5" dirty="0">
                <a:latin typeface="Times New Roman"/>
                <a:cs typeface="Times New Roman"/>
              </a:rPr>
              <a:t>)</a:t>
            </a:r>
            <a:r>
              <a:rPr sz="1200" dirty="0">
                <a:latin typeface="Times New Roman"/>
                <a:cs typeface="Times New Roman"/>
              </a:rPr>
              <a:t>.  </a:t>
            </a:r>
            <a:r>
              <a:rPr sz="1200" spc="-100" dirty="0">
                <a:latin typeface="Times New Roman"/>
                <a:cs typeface="Times New Roman"/>
              </a:rPr>
              <a:t> </a:t>
            </a:r>
            <a:r>
              <a:rPr sz="1200" dirty="0">
                <a:latin typeface="Times New Roman"/>
                <a:cs typeface="Times New Roman"/>
              </a:rPr>
              <a:t>S</a:t>
            </a:r>
            <a:r>
              <a:rPr sz="1200" spc="20" dirty="0">
                <a:latin typeface="Times New Roman"/>
                <a:cs typeface="Times New Roman"/>
              </a:rPr>
              <a:t>o</a:t>
            </a:r>
            <a:r>
              <a:rPr sz="1200" spc="-50" dirty="0">
                <a:latin typeface="Times New Roman"/>
                <a:cs typeface="Times New Roman"/>
              </a:rPr>
              <a:t>m</a:t>
            </a:r>
            <a:r>
              <a:rPr sz="1200" dirty="0">
                <a:latin typeface="Times New Roman"/>
                <a:cs typeface="Times New Roman"/>
              </a:rPr>
              <a:t>e  </a:t>
            </a:r>
            <a:r>
              <a:rPr sz="1200" spc="-114"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15" dirty="0">
                <a:latin typeface="Times New Roman"/>
                <a:cs typeface="Times New Roman"/>
              </a:rPr>
              <a:t>a</a:t>
            </a:r>
            <a:r>
              <a:rPr sz="1200" spc="5" dirty="0">
                <a:latin typeface="Times New Roman"/>
                <a:cs typeface="Times New Roman"/>
              </a:rPr>
              <a:t>r</a:t>
            </a:r>
            <a:r>
              <a:rPr sz="1200" spc="-5" dirty="0">
                <a:latin typeface="Times New Roman"/>
                <a:cs typeface="Times New Roman"/>
              </a:rPr>
              <a:t>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  </a:t>
            </a:r>
            <a:r>
              <a:rPr sz="1200" spc="-95" dirty="0">
                <a:latin typeface="Times New Roman"/>
                <a:cs typeface="Times New Roman"/>
              </a:rPr>
              <a:t> </a:t>
            </a:r>
            <a:r>
              <a:rPr sz="1200" spc="-25" dirty="0">
                <a:latin typeface="Times New Roman"/>
                <a:cs typeface="Times New Roman"/>
              </a:rPr>
              <a:t>i</a:t>
            </a:r>
            <a:r>
              <a:rPr sz="1200" dirty="0">
                <a:latin typeface="Times New Roman"/>
                <a:cs typeface="Times New Roman"/>
              </a:rPr>
              <a:t>nv</a:t>
            </a:r>
            <a:r>
              <a:rPr sz="1200" spc="-5" dirty="0">
                <a:latin typeface="Times New Roman"/>
                <a:cs typeface="Times New Roman"/>
              </a:rPr>
              <a:t>e</a:t>
            </a:r>
            <a:r>
              <a:rPr sz="1200" spc="-15" dirty="0">
                <a:latin typeface="Times New Roman"/>
                <a:cs typeface="Times New Roman"/>
              </a:rPr>
              <a:t>s</a:t>
            </a:r>
            <a:r>
              <a:rPr sz="1200" spc="50" dirty="0">
                <a:latin typeface="Times New Roman"/>
                <a:cs typeface="Times New Roman"/>
              </a:rPr>
              <a:t>t</a:t>
            </a:r>
            <a:r>
              <a:rPr sz="1200" spc="-50" dirty="0">
                <a:latin typeface="Times New Roman"/>
                <a:cs typeface="Times New Roman"/>
              </a:rPr>
              <a:t>i</a:t>
            </a:r>
            <a:r>
              <a:rPr sz="1200" dirty="0">
                <a:latin typeface="Times New Roman"/>
                <a:cs typeface="Times New Roman"/>
              </a:rPr>
              <a:t>g</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85"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135"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dirty="0">
                <a:latin typeface="Times New Roman"/>
                <a:cs typeface="Times New Roman"/>
              </a:rPr>
              <a:t>n  </a:t>
            </a:r>
            <a:r>
              <a:rPr sz="1200" spc="-135"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10" dirty="0">
                <a:latin typeface="Times New Roman"/>
                <a:cs typeface="Times New Roman"/>
              </a:rPr>
              <a:t>s</a:t>
            </a:r>
            <a:r>
              <a:rPr sz="1200" spc="-25" dirty="0">
                <a:latin typeface="Times New Roman"/>
                <a:cs typeface="Times New Roman"/>
              </a:rPr>
              <a:t>i</a:t>
            </a:r>
            <a:r>
              <a:rPr sz="1200" spc="20" dirty="0">
                <a:latin typeface="Times New Roman"/>
                <a:cs typeface="Times New Roman"/>
              </a:rPr>
              <a:t>g</a:t>
            </a:r>
            <a:r>
              <a:rPr sz="1200" dirty="0">
                <a:latin typeface="Times New Roman"/>
                <a:cs typeface="Times New Roman"/>
              </a:rPr>
              <a:t>n  </a:t>
            </a:r>
            <a:r>
              <a:rPr sz="1200" spc="-13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i</a:t>
            </a:r>
            <a:r>
              <a:rPr sz="1200" spc="-25" dirty="0">
                <a:latin typeface="Times New Roman"/>
                <a:cs typeface="Times New Roman"/>
              </a:rPr>
              <a:t>m</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50" dirty="0">
                <a:latin typeface="Times New Roman"/>
                <a:cs typeface="Times New Roman"/>
              </a:rPr>
              <a:t> </a:t>
            </a:r>
            <a:r>
              <a:rPr sz="1200" spc="-5" dirty="0">
                <a:latin typeface="Times New Roman"/>
                <a:cs typeface="Times New Roman"/>
              </a:rPr>
              <a:t>a</a:t>
            </a:r>
            <a:r>
              <a:rPr sz="1200" dirty="0">
                <a:latin typeface="Times New Roman"/>
                <a:cs typeface="Times New Roman"/>
              </a:rPr>
              <a:t>s </a:t>
            </a:r>
            <a:r>
              <a:rPr sz="1200" spc="-35" dirty="0">
                <a:latin typeface="Times New Roman"/>
                <a:cs typeface="Times New Roman"/>
              </a:rPr>
              <a:t> </a:t>
            </a:r>
            <a:r>
              <a:rPr sz="1200" spc="20" dirty="0">
                <a:latin typeface="Times New Roman"/>
                <a:cs typeface="Times New Roman"/>
              </a:rPr>
              <a:t>o</a:t>
            </a:r>
            <a:r>
              <a:rPr sz="1200" dirty="0">
                <a:latin typeface="Times New Roman"/>
                <a:cs typeface="Times New Roman"/>
              </a:rPr>
              <a:t>n</a:t>
            </a:r>
            <a:r>
              <a:rPr sz="1200" spc="-25" dirty="0">
                <a:latin typeface="Times New Roman"/>
                <a:cs typeface="Times New Roman"/>
              </a:rPr>
              <a:t>l</a:t>
            </a:r>
            <a:r>
              <a:rPr sz="1200" dirty="0">
                <a:latin typeface="Times New Roman"/>
                <a:cs typeface="Times New Roman"/>
              </a:rPr>
              <a:t>y </a:t>
            </a:r>
            <a:r>
              <a:rPr sz="1200" spc="-75" dirty="0">
                <a:latin typeface="Times New Roman"/>
                <a:cs typeface="Times New Roman"/>
              </a:rPr>
              <a:t> </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e </a:t>
            </a:r>
            <a:r>
              <a:rPr sz="1200" spc="-30" dirty="0">
                <a:latin typeface="Times New Roman"/>
                <a:cs typeface="Times New Roman"/>
              </a:rPr>
              <a:t> </a:t>
            </a:r>
            <a:r>
              <a:rPr sz="1200" dirty="0">
                <a:latin typeface="Times New Roman"/>
                <a:cs typeface="Times New Roman"/>
              </a:rPr>
              <a:t>p</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t </a:t>
            </a:r>
            <a:r>
              <a:rPr sz="1200" spc="-50"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6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 </a:t>
            </a:r>
            <a:r>
              <a:rPr sz="1200" spc="-2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0" dirty="0">
                <a:latin typeface="Times New Roman"/>
                <a:cs typeface="Times New Roman"/>
              </a:rPr>
              <a:t>y</a:t>
            </a:r>
            <a:r>
              <a:rPr sz="1200" dirty="0">
                <a:latin typeface="Times New Roman"/>
                <a:cs typeface="Times New Roman"/>
              </a:rPr>
              <a:t>, </a:t>
            </a:r>
            <a:r>
              <a:rPr sz="1200" spc="1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u</a:t>
            </a:r>
            <a:r>
              <a:rPr sz="1200" spc="-50" dirty="0">
                <a:latin typeface="Times New Roman"/>
                <a:cs typeface="Times New Roman"/>
              </a:rPr>
              <a:t>l</a:t>
            </a:r>
            <a:r>
              <a:rPr sz="1200" spc="50" dirty="0">
                <a:latin typeface="Times New Roman"/>
                <a:cs typeface="Times New Roman"/>
              </a:rPr>
              <a:t>t</a:t>
            </a:r>
            <a:r>
              <a:rPr sz="1200" spc="-25" dirty="0">
                <a:latin typeface="Times New Roman"/>
                <a:cs typeface="Times New Roman"/>
              </a:rPr>
              <a:t>in</a:t>
            </a:r>
            <a:r>
              <a:rPr sz="1200" dirty="0">
                <a:latin typeface="Times New Roman"/>
                <a:cs typeface="Times New Roman"/>
              </a:rPr>
              <a:t>g  </a:t>
            </a:r>
            <a:r>
              <a:rPr sz="1200" spc="-25" dirty="0">
                <a:latin typeface="Times New Roman"/>
                <a:cs typeface="Times New Roman"/>
              </a:rPr>
              <a:t>i</a:t>
            </a:r>
            <a:r>
              <a:rPr sz="1200" dirty="0">
                <a:latin typeface="Times New Roman"/>
                <a:cs typeface="Times New Roman"/>
              </a:rPr>
              <a:t>n </a:t>
            </a:r>
            <a:r>
              <a:rPr sz="1200" spc="-25" dirty="0">
                <a:latin typeface="Times New Roman"/>
                <a:cs typeface="Times New Roman"/>
              </a:rPr>
              <a:t> l</a:t>
            </a:r>
            <a:r>
              <a:rPr sz="1200" dirty="0">
                <a:latin typeface="Times New Roman"/>
                <a:cs typeface="Times New Roman"/>
              </a:rPr>
              <a:t>im</a:t>
            </a:r>
            <a:r>
              <a:rPr sz="1200" spc="-50" dirty="0">
                <a:latin typeface="Times New Roman"/>
                <a:cs typeface="Times New Roman"/>
              </a:rPr>
              <a:t>i</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2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c</a:t>
            </a:r>
            <a:r>
              <a:rPr sz="1200" spc="30" dirty="0">
                <a:latin typeface="Times New Roman"/>
                <a:cs typeface="Times New Roman"/>
              </a:rPr>
              <a:t>r</a:t>
            </a:r>
            <a:r>
              <a:rPr sz="1200" spc="-25" dirty="0">
                <a:latin typeface="Times New Roman"/>
                <a:cs typeface="Times New Roman"/>
              </a:rPr>
              <a:t>i</a:t>
            </a:r>
            <a:r>
              <a:rPr sz="1200" dirty="0">
                <a:latin typeface="Times New Roman"/>
                <a:cs typeface="Times New Roman"/>
              </a:rPr>
              <a:t>p</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 </a:t>
            </a:r>
            <a:r>
              <a:rPr sz="1200" spc="-3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2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s p</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i</a:t>
            </a:r>
            <a:r>
              <a:rPr sz="1200" dirty="0">
                <a:latin typeface="Times New Roman"/>
                <a:cs typeface="Times New Roman"/>
              </a:rPr>
              <a:t>n</a:t>
            </a:r>
            <a:r>
              <a:rPr sz="1200" spc="-25" dirty="0">
                <a:latin typeface="Times New Roman"/>
                <a:cs typeface="Times New Roman"/>
              </a:rPr>
              <a:t>i</a:t>
            </a:r>
            <a:r>
              <a:rPr sz="1200" dirty="0">
                <a:latin typeface="Times New Roman"/>
                <a:cs typeface="Times New Roman"/>
              </a:rPr>
              <a:t>ng</a:t>
            </a:r>
            <a:r>
              <a:rPr sz="1200" spc="80" dirty="0">
                <a:latin typeface="Times New Roman"/>
                <a:cs typeface="Times New Roman"/>
              </a:rPr>
              <a:t> </a:t>
            </a:r>
            <a:r>
              <a:rPr sz="1200" dirty="0">
                <a:latin typeface="Times New Roman"/>
                <a:cs typeface="Times New Roman"/>
              </a:rPr>
              <a:t>to</a:t>
            </a:r>
            <a:r>
              <a:rPr sz="1200" spc="80" dirty="0">
                <a:latin typeface="Times New Roman"/>
                <a:cs typeface="Times New Roman"/>
              </a:rPr>
              <a:t> </a:t>
            </a:r>
            <a:r>
              <a:rPr sz="1200" spc="-5" dirty="0">
                <a:latin typeface="Times New Roman"/>
                <a:cs typeface="Times New Roman"/>
              </a:rPr>
              <a:t>c</a:t>
            </a:r>
            <a:r>
              <a:rPr sz="120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ly</a:t>
            </a:r>
            <a:r>
              <a:rPr sz="1200" spc="3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20" dirty="0">
                <a:latin typeface="Times New Roman"/>
                <a:cs typeface="Times New Roman"/>
              </a:rPr>
              <a:t>o</a:t>
            </a:r>
            <a:r>
              <a:rPr sz="1200" spc="-25"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ve</a:t>
            </a:r>
            <a:r>
              <a:rPr sz="1200" spc="100"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spc="-25" dirty="0">
                <a:latin typeface="Times New Roman"/>
                <a:cs typeface="Times New Roman"/>
              </a:rPr>
              <a:t>n</a:t>
            </a:r>
            <a:r>
              <a:rPr sz="1200" spc="-15" dirty="0">
                <a:latin typeface="Times New Roman"/>
                <a:cs typeface="Times New Roman"/>
              </a:rPr>
              <a:t>s</a:t>
            </a:r>
            <a:r>
              <a:rPr sz="1200" dirty="0">
                <a:latin typeface="Times New Roman"/>
                <a:cs typeface="Times New Roman"/>
              </a:rPr>
              <a:t>.</a:t>
            </a:r>
            <a:r>
              <a:rPr sz="1200" spc="95" dirty="0">
                <a:latin typeface="Times New Roman"/>
                <a:cs typeface="Times New Roman"/>
              </a:rPr>
              <a:t> </a:t>
            </a:r>
            <a:r>
              <a:rPr sz="1200" spc="-10"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s</a:t>
            </a:r>
            <a:r>
              <a:rPr sz="1200" spc="70" dirty="0">
                <a:latin typeface="Times New Roman"/>
                <a:cs typeface="Times New Roman"/>
              </a:rPr>
              <a:t> </a:t>
            </a:r>
            <a:r>
              <a:rPr sz="1200" spc="-5" dirty="0">
                <a:latin typeface="Times New Roman"/>
                <a:cs typeface="Times New Roman"/>
              </a:rPr>
              <a:t>ac</a:t>
            </a:r>
            <a:r>
              <a:rPr sz="1200" spc="5" dirty="0">
                <a:latin typeface="Times New Roman"/>
                <a:cs typeface="Times New Roman"/>
              </a:rPr>
              <a:t>r</a:t>
            </a:r>
            <a:r>
              <a:rPr sz="1200" spc="20" dirty="0">
                <a:latin typeface="Times New Roman"/>
                <a:cs typeface="Times New Roman"/>
              </a:rPr>
              <a:t>o</a:t>
            </a:r>
            <a:r>
              <a:rPr sz="1200" spc="-15" dirty="0">
                <a:latin typeface="Times New Roman"/>
                <a:cs typeface="Times New Roman"/>
              </a:rPr>
              <a:t>s</a:t>
            </a:r>
            <a:r>
              <a:rPr sz="1200" dirty="0">
                <a:latin typeface="Times New Roman"/>
                <a:cs typeface="Times New Roman"/>
              </a:rPr>
              <a:t>s</a:t>
            </a:r>
            <a:r>
              <a:rPr sz="1200" spc="7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0" dirty="0">
                <a:latin typeface="Times New Roman"/>
                <a:cs typeface="Times New Roman"/>
              </a:rPr>
              <a:t>i</a:t>
            </a:r>
            <a:r>
              <a:rPr sz="1200" spc="-5" dirty="0">
                <a:latin typeface="Times New Roman"/>
                <a:cs typeface="Times New Roman"/>
              </a:rPr>
              <a:t>e</a:t>
            </a:r>
            <a:r>
              <a:rPr sz="1200" dirty="0">
                <a:latin typeface="Times New Roman"/>
                <a:cs typeface="Times New Roman"/>
              </a:rPr>
              <a:t>s</a:t>
            </a:r>
            <a:r>
              <a:rPr sz="1200" spc="95" dirty="0">
                <a:latin typeface="Times New Roman"/>
                <a:cs typeface="Times New Roman"/>
              </a:rPr>
              <a:t> </a:t>
            </a:r>
            <a:r>
              <a:rPr sz="1200" spc="-25" dirty="0">
                <a:latin typeface="Times New Roman"/>
                <a:cs typeface="Times New Roman"/>
              </a:rPr>
              <a:t>in</a:t>
            </a:r>
            <a:r>
              <a:rPr sz="1200" spc="20" dirty="0">
                <a:latin typeface="Times New Roman"/>
                <a:cs typeface="Times New Roman"/>
              </a:rPr>
              <a:t>d</a:t>
            </a:r>
            <a:r>
              <a:rPr sz="1200" spc="-25" dirty="0">
                <a:latin typeface="Times New Roman"/>
                <a:cs typeface="Times New Roman"/>
              </a:rPr>
              <a:t>i</a:t>
            </a:r>
            <a:r>
              <a:rPr sz="1200" spc="-5" dirty="0">
                <a:latin typeface="Times New Roman"/>
                <a:cs typeface="Times New Roman"/>
              </a:rPr>
              <a:t>ca</a:t>
            </a:r>
            <a:r>
              <a:rPr sz="1200" spc="25" dirty="0">
                <a:latin typeface="Times New Roman"/>
                <a:cs typeface="Times New Roman"/>
              </a:rPr>
              <a:t>t</a:t>
            </a:r>
            <a:r>
              <a:rPr sz="1200" dirty="0">
                <a:latin typeface="Times New Roman"/>
                <a:cs typeface="Times New Roman"/>
              </a:rPr>
              <a:t>e</a:t>
            </a:r>
            <a:r>
              <a:rPr sz="1200" spc="7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a:t>
            </a:r>
            <a:r>
              <a:rPr sz="1200" spc="85" dirty="0">
                <a:latin typeface="Times New Roman"/>
                <a:cs typeface="Times New Roman"/>
              </a:rPr>
              <a:t> </a:t>
            </a:r>
            <a:r>
              <a:rPr sz="1200" dirty="0">
                <a:latin typeface="Times New Roman"/>
                <a:cs typeface="Times New Roman"/>
              </a:rPr>
              <a:t>a</a:t>
            </a:r>
            <a:r>
              <a:rPr sz="1200" spc="55" dirty="0">
                <a:latin typeface="Times New Roman"/>
                <a:cs typeface="Times New Roman"/>
              </a:rPr>
              <a:t> </a:t>
            </a:r>
            <a:r>
              <a:rPr sz="1200" spc="10" dirty="0">
                <a:latin typeface="Times New Roman"/>
                <a:cs typeface="Times New Roman"/>
              </a:rPr>
              <a:t>s</a:t>
            </a:r>
            <a:r>
              <a:rPr sz="1200" spc="-50" dirty="0">
                <a:latin typeface="Times New Roman"/>
                <a:cs typeface="Times New Roman"/>
              </a:rPr>
              <a:t>i</a:t>
            </a:r>
            <a:r>
              <a:rPr sz="1200" spc="20" dirty="0">
                <a:latin typeface="Times New Roman"/>
                <a:cs typeface="Times New Roman"/>
              </a:rPr>
              <a:t>g</a:t>
            </a:r>
            <a:r>
              <a:rPr sz="1200" dirty="0">
                <a:latin typeface="Times New Roman"/>
                <a:cs typeface="Times New Roman"/>
              </a:rPr>
              <a:t>n</a:t>
            </a:r>
            <a:r>
              <a:rPr sz="1200" spc="-25" dirty="0">
                <a:latin typeface="Times New Roman"/>
                <a:cs typeface="Times New Roman"/>
              </a:rPr>
              <a:t>i</a:t>
            </a:r>
            <a:r>
              <a:rPr sz="1200" spc="5" dirty="0">
                <a:latin typeface="Times New Roman"/>
                <a:cs typeface="Times New Roman"/>
              </a:rPr>
              <a:t>f</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t </a:t>
            </a:r>
            <a:r>
              <a:rPr sz="1200" spc="-25" dirty="0">
                <a:latin typeface="Times New Roman"/>
                <a:cs typeface="Times New Roman"/>
              </a:rPr>
              <a:t>n</a:t>
            </a:r>
            <a:r>
              <a:rPr sz="1200" spc="20" dirty="0">
                <a:latin typeface="Times New Roman"/>
                <a:cs typeface="Times New Roman"/>
              </a:rPr>
              <a:t>u</a:t>
            </a:r>
            <a:r>
              <a:rPr sz="1200" spc="-25" dirty="0">
                <a:latin typeface="Times New Roman"/>
                <a:cs typeface="Times New Roman"/>
              </a:rPr>
              <a:t>m</a:t>
            </a:r>
            <a:r>
              <a:rPr sz="1200" dirty="0">
                <a:latin typeface="Times New Roman"/>
                <a:cs typeface="Times New Roman"/>
              </a:rPr>
              <a:t>b</a:t>
            </a:r>
            <a:r>
              <a:rPr sz="1200" spc="-5" dirty="0">
                <a:latin typeface="Times New Roman"/>
                <a:cs typeface="Times New Roman"/>
              </a:rPr>
              <a:t>e</a:t>
            </a:r>
            <a:r>
              <a:rPr sz="1200" dirty="0">
                <a:latin typeface="Times New Roman"/>
                <a:cs typeface="Times New Roman"/>
              </a:rPr>
              <a:t>r</a:t>
            </a:r>
            <a:r>
              <a:rPr sz="1200" spc="9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4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15" dirty="0">
                <a:latin typeface="Times New Roman"/>
                <a:cs typeface="Times New Roman"/>
              </a:rPr>
              <a:t>c</a:t>
            </a:r>
            <a:r>
              <a:rPr sz="1200" dirty="0">
                <a:latin typeface="Times New Roman"/>
                <a:cs typeface="Times New Roman"/>
              </a:rPr>
              <a:t>e</a:t>
            </a:r>
            <a:r>
              <a:rPr sz="1200" spc="7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90" dirty="0">
                <a:latin typeface="Times New Roman"/>
                <a:cs typeface="Times New Roman"/>
              </a:rPr>
              <a:t> </a:t>
            </a:r>
            <a:r>
              <a:rPr sz="1200" dirty="0">
                <a:latin typeface="Times New Roman"/>
                <a:cs typeface="Times New Roman"/>
              </a:rPr>
              <a:t>p</a:t>
            </a:r>
            <a:r>
              <a:rPr sz="1200" spc="-5" dirty="0">
                <a:latin typeface="Times New Roman"/>
                <a:cs typeface="Times New Roman"/>
              </a:rPr>
              <a:t>a</a:t>
            </a:r>
            <a:r>
              <a:rPr sz="1200" spc="5" dirty="0">
                <a:latin typeface="Times New Roman"/>
                <a:cs typeface="Times New Roman"/>
              </a:rPr>
              <a:t>r</a:t>
            </a:r>
            <a:r>
              <a:rPr sz="1200" spc="25" dirty="0">
                <a:latin typeface="Times New Roman"/>
                <a:cs typeface="Times New Roman"/>
              </a:rPr>
              <a:t>t</a:t>
            </a:r>
            <a:r>
              <a:rPr sz="1200" spc="-50" dirty="0">
                <a:latin typeface="Times New Roman"/>
                <a:cs typeface="Times New Roman"/>
              </a:rPr>
              <a:t>i</a:t>
            </a:r>
            <a:r>
              <a:rPr sz="1200" spc="15" dirty="0">
                <a:latin typeface="Times New Roman"/>
                <a:cs typeface="Times New Roman"/>
              </a:rPr>
              <a:t>c</a:t>
            </a:r>
            <a:r>
              <a:rPr sz="1200" spc="-25" dirty="0">
                <a:latin typeface="Times New Roman"/>
                <a:cs typeface="Times New Roman"/>
              </a:rPr>
              <a:t>i</a:t>
            </a:r>
            <a:r>
              <a:rPr sz="1200" dirty="0">
                <a:latin typeface="Times New Roman"/>
                <a:cs typeface="Times New Roman"/>
              </a:rPr>
              <a:t>p</a:t>
            </a:r>
            <a:r>
              <a:rPr sz="1200" spc="15" dirty="0">
                <a:latin typeface="Times New Roman"/>
                <a:cs typeface="Times New Roman"/>
              </a:rPr>
              <a:t>a</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a:t>
            </a:r>
            <a:r>
              <a:rPr sz="1200" spc="70"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50" dirty="0">
                <a:latin typeface="Times New Roman"/>
                <a:cs typeface="Times New Roman"/>
              </a:rPr>
              <a:t>m</a:t>
            </a:r>
            <a:r>
              <a:rPr sz="1200" spc="20" dirty="0">
                <a:latin typeface="Times New Roman"/>
                <a:cs typeface="Times New Roman"/>
              </a:rPr>
              <a:t>o</a:t>
            </a:r>
            <a:r>
              <a:rPr sz="1200" spc="-25" dirty="0">
                <a:latin typeface="Times New Roman"/>
                <a:cs typeface="Times New Roman"/>
              </a:rPr>
              <a:t>n</a:t>
            </a:r>
            <a:r>
              <a:rPr sz="1200" spc="10"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60" dirty="0">
                <a:latin typeface="Times New Roman"/>
                <a:cs typeface="Times New Roman"/>
              </a:rPr>
              <a:t> </a:t>
            </a:r>
            <a:r>
              <a:rPr sz="1200" spc="-25" dirty="0">
                <a:latin typeface="Times New Roman"/>
                <a:cs typeface="Times New Roman"/>
              </a:rPr>
              <a:t>mi</a:t>
            </a:r>
            <a:r>
              <a:rPr sz="1200" spc="20" dirty="0">
                <a:latin typeface="Times New Roman"/>
                <a:cs typeface="Times New Roman"/>
              </a:rPr>
              <a:t>n</a:t>
            </a:r>
            <a:r>
              <a:rPr sz="1200" dirty="0">
                <a:latin typeface="Times New Roman"/>
                <a:cs typeface="Times New Roman"/>
              </a:rPr>
              <a:t>i</a:t>
            </a:r>
            <a:r>
              <a:rPr sz="1200" spc="-25" dirty="0">
                <a:latin typeface="Times New Roman"/>
                <a:cs typeface="Times New Roman"/>
              </a:rPr>
              <a:t>m</a:t>
            </a:r>
            <a:r>
              <a:rPr sz="1200" spc="15" dirty="0">
                <a:latin typeface="Times New Roman"/>
                <a:cs typeface="Times New Roman"/>
              </a:rPr>
              <a:t>a</a:t>
            </a:r>
            <a:r>
              <a:rPr sz="1200" dirty="0">
                <a:latin typeface="Times New Roman"/>
                <a:cs typeface="Times New Roman"/>
              </a:rPr>
              <a:t>l</a:t>
            </a:r>
            <a:r>
              <a:rPr sz="1200" spc="60" dirty="0">
                <a:latin typeface="Times New Roman"/>
                <a:cs typeface="Times New Roman"/>
              </a:rPr>
              <a:t> </a:t>
            </a:r>
            <a:r>
              <a:rPr sz="1200" spc="-15" dirty="0">
                <a:latin typeface="Times New Roman"/>
                <a:cs typeface="Times New Roman"/>
              </a:rPr>
              <a:t>s</a:t>
            </a:r>
            <a:r>
              <a:rPr sz="1200" spc="20" dirty="0">
                <a:latin typeface="Times New Roman"/>
                <a:cs typeface="Times New Roman"/>
              </a:rPr>
              <a:t>k</a:t>
            </a:r>
            <a:r>
              <a:rPr sz="1200" dirty="0">
                <a:latin typeface="Times New Roman"/>
                <a:cs typeface="Times New Roman"/>
              </a:rPr>
              <a:t>i</a:t>
            </a:r>
            <a:r>
              <a:rPr sz="1200" spc="-25" dirty="0">
                <a:latin typeface="Times New Roman"/>
                <a:cs typeface="Times New Roman"/>
              </a:rPr>
              <a:t>ll</a:t>
            </a:r>
            <a:r>
              <a:rPr sz="1200" dirty="0">
                <a:latin typeface="Times New Roman"/>
                <a:cs typeface="Times New Roman"/>
              </a:rPr>
              <a:t>s</a:t>
            </a:r>
            <a:r>
              <a:rPr sz="1200" spc="9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8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p</a:t>
            </a:r>
            <a:r>
              <a:rPr sz="1200" spc="-5" dirty="0">
                <a:latin typeface="Times New Roman"/>
                <a:cs typeface="Times New Roman"/>
              </a:rPr>
              <a:t>a</a:t>
            </a:r>
            <a:r>
              <a:rPr sz="1200" spc="30" dirty="0">
                <a:latin typeface="Times New Roman"/>
                <a:cs typeface="Times New Roman"/>
              </a:rPr>
              <a:t>r</a:t>
            </a:r>
            <a:r>
              <a:rPr sz="1200" spc="-25" dirty="0">
                <a:latin typeface="Times New Roman"/>
                <a:cs typeface="Times New Roman"/>
              </a:rPr>
              <a:t>in</a:t>
            </a:r>
            <a:r>
              <a:rPr sz="1200" dirty="0">
                <a:latin typeface="Times New Roman"/>
                <a:cs typeface="Times New Roman"/>
              </a:rPr>
              <a:t>g</a:t>
            </a:r>
            <a:r>
              <a:rPr sz="1200" spc="105"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dirty="0">
                <a:latin typeface="Times New Roman"/>
                <a:cs typeface="Times New Roman"/>
              </a:rPr>
              <a:t>ns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a:t>
            </a:r>
            <a:r>
              <a:rPr sz="1200" spc="10" dirty="0">
                <a:latin typeface="Times New Roman"/>
                <a:cs typeface="Times New Roman"/>
              </a:rPr>
              <a:t> </a:t>
            </a:r>
            <a:r>
              <a:rPr sz="1200" spc="-15" dirty="0">
                <a:latin typeface="Times New Roman"/>
                <a:cs typeface="Times New Roman"/>
              </a:rPr>
              <a:t>s</a:t>
            </a:r>
            <a:r>
              <a:rPr sz="1200" dirty="0">
                <a:latin typeface="Times New Roman"/>
                <a:cs typeface="Times New Roman"/>
              </a:rPr>
              <a:t>u</a:t>
            </a:r>
            <a:r>
              <a:rPr sz="1200" spc="-5" dirty="0">
                <a:latin typeface="Times New Roman"/>
                <a:cs typeface="Times New Roman"/>
              </a:rPr>
              <a:t>cce</a:t>
            </a:r>
            <a:r>
              <a:rPr sz="1200" spc="-15" dirty="0">
                <a:latin typeface="Times New Roman"/>
                <a:cs typeface="Times New Roman"/>
              </a:rPr>
              <a:t>s</a:t>
            </a:r>
            <a:r>
              <a:rPr sz="1200" spc="10" dirty="0">
                <a:latin typeface="Times New Roman"/>
                <a:cs typeface="Times New Roman"/>
              </a:rPr>
              <a:t>s</a:t>
            </a:r>
            <a:r>
              <a:rPr sz="1200" spc="-20" dirty="0">
                <a:latin typeface="Times New Roman"/>
                <a:cs typeface="Times New Roman"/>
              </a:rPr>
              <a:t>f</a:t>
            </a:r>
            <a:r>
              <a:rPr sz="1200" spc="20" dirty="0">
                <a:latin typeface="Times New Roman"/>
                <a:cs typeface="Times New Roman"/>
              </a:rPr>
              <a:t>u</a:t>
            </a:r>
            <a:r>
              <a:rPr sz="1200" dirty="0">
                <a:latin typeface="Times New Roman"/>
                <a:cs typeface="Times New Roman"/>
              </a:rPr>
              <a:t>lly</a:t>
            </a:r>
            <a:r>
              <a:rPr sz="1200" spc="-1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5" dirty="0">
                <a:latin typeface="Times New Roman"/>
                <a:cs typeface="Times New Roman"/>
              </a:rPr>
              <a:t>c</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p</a:t>
            </a:r>
            <a:r>
              <a:rPr sz="1200" spc="20" dirty="0">
                <a:latin typeface="Times New Roman"/>
                <a:cs typeface="Times New Roman"/>
              </a:rPr>
              <a:t>o</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15" dirty="0">
                <a:latin typeface="Times New Roman"/>
                <a:cs typeface="Times New Roman"/>
              </a:rPr>
              <a:t> </a:t>
            </a:r>
            <a:r>
              <a:rPr sz="1200" spc="-10" dirty="0">
                <a:latin typeface="Times New Roman"/>
                <a:cs typeface="Times New Roman"/>
              </a:rPr>
              <a:t>CR</a:t>
            </a:r>
            <a:r>
              <a:rPr sz="1200" spc="10" dirty="0">
                <a:latin typeface="Times New Roman"/>
                <a:cs typeface="Times New Roman"/>
              </a:rPr>
              <a:t>T</a:t>
            </a:r>
            <a:r>
              <a:rPr sz="1200" dirty="0">
                <a:latin typeface="Times New Roman"/>
                <a:cs typeface="Times New Roman"/>
              </a:rPr>
              <a:t>.</a:t>
            </a:r>
          </a:p>
          <a:p>
            <a:pPr>
              <a:lnSpc>
                <a:spcPct val="100000"/>
              </a:lnSpc>
              <a:spcBef>
                <a:spcPts val="0"/>
              </a:spcBef>
            </a:pPr>
            <a:endParaRPr sz="1200" dirty="0">
              <a:latin typeface="Times New Roman"/>
              <a:cs typeface="Times New Roman"/>
            </a:endParaRPr>
          </a:p>
          <a:p>
            <a:pPr marL="12700" marR="8255" algn="just">
              <a:lnSpc>
                <a:spcPct val="95800"/>
              </a:lnSpc>
            </a:pPr>
            <a:r>
              <a:rPr sz="1200" dirty="0">
                <a:latin typeface="Times New Roman"/>
                <a:cs typeface="Times New Roman"/>
              </a:rPr>
              <a:t>A</a:t>
            </a:r>
            <a:r>
              <a:rPr sz="1200" spc="55" dirty="0">
                <a:latin typeface="Times New Roman"/>
                <a:cs typeface="Times New Roman"/>
              </a:rPr>
              <a:t> </a:t>
            </a:r>
            <a:r>
              <a:rPr sz="1200" spc="-25" dirty="0">
                <a:latin typeface="Times New Roman"/>
                <a:cs typeface="Times New Roman"/>
              </a:rPr>
              <a:t>n</a:t>
            </a:r>
            <a:r>
              <a:rPr sz="1200" spc="20" dirty="0">
                <a:latin typeface="Times New Roman"/>
                <a:cs typeface="Times New Roman"/>
              </a:rPr>
              <a:t>u</a:t>
            </a:r>
            <a:r>
              <a:rPr sz="1200" spc="-25" dirty="0">
                <a:latin typeface="Times New Roman"/>
                <a:cs typeface="Times New Roman"/>
              </a:rPr>
              <a:t>m</a:t>
            </a:r>
            <a:r>
              <a:rPr sz="1200" dirty="0">
                <a:latin typeface="Times New Roman"/>
                <a:cs typeface="Times New Roman"/>
              </a:rPr>
              <a:t>b</a:t>
            </a:r>
            <a:r>
              <a:rPr sz="1200" spc="-5" dirty="0">
                <a:latin typeface="Times New Roman"/>
                <a:cs typeface="Times New Roman"/>
              </a:rPr>
              <a:t>e</a:t>
            </a:r>
            <a:r>
              <a:rPr sz="1200" dirty="0">
                <a:latin typeface="Times New Roman"/>
                <a:cs typeface="Times New Roman"/>
              </a:rPr>
              <a:t>r</a:t>
            </a:r>
            <a:r>
              <a:rPr sz="1200" spc="9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65" dirty="0">
                <a:latin typeface="Times New Roman"/>
                <a:cs typeface="Times New Roman"/>
              </a:rPr>
              <a:t> </a:t>
            </a:r>
            <a:r>
              <a:rPr sz="1200" spc="-40" dirty="0">
                <a:latin typeface="Times New Roman"/>
                <a:cs typeface="Times New Roman"/>
              </a:rPr>
              <a:t>f</a:t>
            </a:r>
            <a:r>
              <a:rPr sz="1200" spc="-5" dirty="0">
                <a:latin typeface="Times New Roman"/>
                <a:cs typeface="Times New Roman"/>
              </a:rPr>
              <a:t>ac</a:t>
            </a:r>
            <a:r>
              <a:rPr sz="1200" spc="25" dirty="0">
                <a:latin typeface="Times New Roman"/>
                <a:cs typeface="Times New Roman"/>
              </a:rPr>
              <a:t>t</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s</a:t>
            </a:r>
            <a:r>
              <a:rPr sz="1200" spc="70" dirty="0">
                <a:latin typeface="Times New Roman"/>
                <a:cs typeface="Times New Roman"/>
              </a:rPr>
              <a:t> </a:t>
            </a:r>
            <a:r>
              <a:rPr sz="1200" spc="-25" dirty="0">
                <a:latin typeface="Times New Roman"/>
                <a:cs typeface="Times New Roman"/>
              </a:rPr>
              <a:t>h</a:t>
            </a:r>
            <a:r>
              <a:rPr sz="1200" spc="-5" dirty="0">
                <a:latin typeface="Times New Roman"/>
                <a:cs typeface="Times New Roman"/>
              </a:rPr>
              <a:t>a</a:t>
            </a:r>
            <a:r>
              <a:rPr sz="1200" spc="-25" dirty="0">
                <a:latin typeface="Times New Roman"/>
                <a:cs typeface="Times New Roman"/>
              </a:rPr>
              <a:t>v</a:t>
            </a:r>
            <a:r>
              <a:rPr sz="1200" dirty="0">
                <a:latin typeface="Times New Roman"/>
                <a:cs typeface="Times New Roman"/>
              </a:rPr>
              <a:t>e</a:t>
            </a:r>
            <a:r>
              <a:rPr sz="1200" spc="7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r</a:t>
            </a:r>
            <a:r>
              <a:rPr sz="1200" spc="-25" dirty="0">
                <a:latin typeface="Times New Roman"/>
                <a:cs typeface="Times New Roman"/>
              </a:rPr>
              <a:t>ib</a:t>
            </a:r>
            <a:r>
              <a:rPr sz="1200" dirty="0">
                <a:latin typeface="Times New Roman"/>
                <a:cs typeface="Times New Roman"/>
              </a:rPr>
              <a:t>u</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60" dirty="0">
                <a:latin typeface="Times New Roman"/>
                <a:cs typeface="Times New Roman"/>
              </a:rPr>
              <a:t> </a:t>
            </a:r>
            <a:r>
              <a:rPr sz="1200" dirty="0">
                <a:latin typeface="Times New Roman"/>
                <a:cs typeface="Times New Roman"/>
              </a:rPr>
              <a:t>to</a:t>
            </a:r>
            <a:r>
              <a:rPr sz="1200" spc="80" dirty="0">
                <a:latin typeface="Times New Roman"/>
                <a:cs typeface="Times New Roman"/>
              </a:rPr>
              <a:t> </a:t>
            </a:r>
            <a:r>
              <a:rPr sz="1200" spc="25" dirty="0">
                <a:latin typeface="Times New Roman"/>
                <a:cs typeface="Times New Roman"/>
              </a:rPr>
              <a:t>t</a:t>
            </a:r>
            <a:r>
              <a:rPr sz="1200" spc="-25" dirty="0">
                <a:latin typeface="Times New Roman"/>
                <a:cs typeface="Times New Roman"/>
              </a:rPr>
              <a:t>hi</a:t>
            </a:r>
            <a:r>
              <a:rPr sz="1200" dirty="0">
                <a:latin typeface="Times New Roman"/>
                <a:cs typeface="Times New Roman"/>
              </a:rPr>
              <a:t>s</a:t>
            </a:r>
            <a:r>
              <a:rPr sz="1200" spc="95" dirty="0">
                <a:latin typeface="Times New Roman"/>
                <a:cs typeface="Times New Roman"/>
              </a:rPr>
              <a:t> </a:t>
            </a:r>
            <a:r>
              <a:rPr sz="1200" spc="-50" dirty="0">
                <a:latin typeface="Times New Roman"/>
                <a:cs typeface="Times New Roman"/>
              </a:rPr>
              <a:t>l</a:t>
            </a:r>
            <a:r>
              <a:rPr sz="1200" spc="-5" dirty="0">
                <a:latin typeface="Times New Roman"/>
                <a:cs typeface="Times New Roman"/>
              </a:rPr>
              <a:t>ac</a:t>
            </a:r>
            <a:r>
              <a:rPr sz="1200" dirty="0">
                <a:latin typeface="Times New Roman"/>
                <a:cs typeface="Times New Roman"/>
              </a:rPr>
              <a:t>k</a:t>
            </a:r>
            <a:r>
              <a:rPr sz="1200" spc="10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65" dirty="0">
                <a:latin typeface="Times New Roman"/>
                <a:cs typeface="Times New Roman"/>
              </a:rPr>
              <a:t> </a:t>
            </a:r>
            <a:r>
              <a:rPr sz="1200" spc="-25" dirty="0">
                <a:latin typeface="Times New Roman"/>
                <a:cs typeface="Times New Roman"/>
              </a:rPr>
              <a:t>im</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4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8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a:t>
            </a:r>
            <a:r>
              <a:rPr sz="1200" spc="5" dirty="0">
                <a:latin typeface="Times New Roman"/>
                <a:cs typeface="Times New Roman"/>
              </a:rPr>
              <a:t>r</a:t>
            </a:r>
            <a:r>
              <a:rPr sz="1200" spc="15" dirty="0">
                <a:latin typeface="Times New Roman"/>
                <a:cs typeface="Times New Roman"/>
              </a:rPr>
              <a:t>c</a:t>
            </a:r>
            <a:r>
              <a:rPr sz="1200" dirty="0">
                <a:latin typeface="Times New Roman"/>
                <a:cs typeface="Times New Roman"/>
              </a:rPr>
              <a:t>h</a:t>
            </a:r>
            <a:r>
              <a:rPr sz="1200" spc="60" dirty="0">
                <a:latin typeface="Times New Roman"/>
                <a:cs typeface="Times New Roman"/>
              </a:rPr>
              <a:t> </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spc="-10" dirty="0">
                <a:latin typeface="Times New Roman"/>
                <a:cs typeface="Times New Roman"/>
              </a:rPr>
              <a:t>CR</a:t>
            </a:r>
            <a:r>
              <a:rPr sz="1200" dirty="0">
                <a:latin typeface="Times New Roman"/>
                <a:cs typeface="Times New Roman"/>
              </a:rPr>
              <a:t>T</a:t>
            </a:r>
            <a:r>
              <a:rPr sz="1200" spc="9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 </a:t>
            </a:r>
            <a:r>
              <a:rPr sz="1200" spc="-120"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120" dirty="0">
                <a:latin typeface="Times New Roman"/>
                <a:cs typeface="Times New Roman"/>
              </a:rPr>
              <a:t> </a:t>
            </a:r>
            <a:r>
              <a:rPr sz="1200" dirty="0">
                <a:latin typeface="Times New Roman"/>
                <a:cs typeface="Times New Roman"/>
              </a:rPr>
              <a:t>F</a:t>
            </a:r>
            <a:r>
              <a:rPr sz="1200" spc="-50" dirty="0">
                <a:latin typeface="Times New Roman"/>
                <a:cs typeface="Times New Roman"/>
              </a:rPr>
              <a:t>i</a:t>
            </a:r>
            <a:r>
              <a:rPr sz="1200" spc="5" dirty="0">
                <a:latin typeface="Times New Roman"/>
                <a:cs typeface="Times New Roman"/>
              </a:rPr>
              <a:t>r</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 </a:t>
            </a:r>
            <a:r>
              <a:rPr sz="1200" spc="-11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9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p</a:t>
            </a:r>
            <a:r>
              <a:rPr sz="1200" spc="-5" dirty="0">
                <a:latin typeface="Times New Roman"/>
                <a:cs typeface="Times New Roman"/>
              </a:rPr>
              <a:t>a</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2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dirty="0">
                <a:latin typeface="Times New Roman"/>
                <a:cs typeface="Times New Roman"/>
              </a:rPr>
              <a:t>og</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m </a:t>
            </a:r>
            <a:r>
              <a:rPr sz="1200" spc="-145" dirty="0">
                <a:latin typeface="Times New Roman"/>
                <a:cs typeface="Times New Roman"/>
              </a:rPr>
              <a:t> </a:t>
            </a:r>
            <a:r>
              <a:rPr sz="1200" spc="5" dirty="0">
                <a:latin typeface="Times New Roman"/>
                <a:cs typeface="Times New Roman"/>
              </a:rPr>
              <a:t>(</a:t>
            </a:r>
            <a:r>
              <a:rPr sz="1200" spc="10" dirty="0">
                <a:latin typeface="Times New Roman"/>
                <a:cs typeface="Times New Roman"/>
              </a:rPr>
              <a:t>TE</a:t>
            </a:r>
            <a:r>
              <a:rPr sz="1200" spc="-20" dirty="0">
                <a:latin typeface="Times New Roman"/>
                <a:cs typeface="Times New Roman"/>
              </a:rPr>
              <a:t>P</a:t>
            </a:r>
            <a:r>
              <a:rPr sz="1200" dirty="0">
                <a:latin typeface="Times New Roman"/>
                <a:cs typeface="Times New Roman"/>
              </a:rPr>
              <a:t>) </a:t>
            </a:r>
            <a:r>
              <a:rPr sz="1200" spc="-90" dirty="0">
                <a:latin typeface="Times New Roman"/>
                <a:cs typeface="Times New Roman"/>
              </a:rPr>
              <a:t> </a:t>
            </a:r>
            <a:r>
              <a:rPr sz="1200" spc="-40" dirty="0">
                <a:latin typeface="Times New Roman"/>
                <a:cs typeface="Times New Roman"/>
              </a:rPr>
              <a:t>f</a:t>
            </a:r>
            <a:r>
              <a:rPr sz="1200" spc="-5" dirty="0">
                <a:latin typeface="Times New Roman"/>
                <a:cs typeface="Times New Roman"/>
              </a:rPr>
              <a:t>ac</a:t>
            </a:r>
            <a:r>
              <a:rPr sz="1200" spc="20" dirty="0">
                <a:latin typeface="Times New Roman"/>
                <a:cs typeface="Times New Roman"/>
              </a:rPr>
              <a:t>u</a:t>
            </a:r>
            <a:r>
              <a:rPr sz="1200" spc="-50" dirty="0">
                <a:latin typeface="Times New Roman"/>
                <a:cs typeface="Times New Roman"/>
              </a:rPr>
              <a:t>l</a:t>
            </a:r>
            <a:r>
              <a:rPr sz="1200" spc="50" dirty="0">
                <a:latin typeface="Times New Roman"/>
                <a:cs typeface="Times New Roman"/>
              </a:rPr>
              <a:t>t</a:t>
            </a:r>
            <a:r>
              <a:rPr sz="1200" dirty="0">
                <a:latin typeface="Times New Roman"/>
                <a:cs typeface="Times New Roman"/>
              </a:rPr>
              <a:t>y </a:t>
            </a:r>
            <a:r>
              <a:rPr sz="1200" spc="-120" dirty="0">
                <a:latin typeface="Times New Roman"/>
                <a:cs typeface="Times New Roman"/>
              </a:rPr>
              <a:t> </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e </a:t>
            </a:r>
            <a:r>
              <a:rPr sz="1200" spc="-105" dirty="0">
                <a:latin typeface="Times New Roman"/>
                <a:cs typeface="Times New Roman"/>
              </a:rPr>
              <a:t> </a:t>
            </a:r>
            <a:r>
              <a:rPr sz="1200" dirty="0">
                <a:latin typeface="Times New Roman"/>
                <a:cs typeface="Times New Roman"/>
              </a:rPr>
              <a:t>u</a:t>
            </a:r>
            <a:r>
              <a:rPr sz="1200" spc="-25" dirty="0">
                <a:latin typeface="Times New Roman"/>
                <a:cs typeface="Times New Roman"/>
              </a:rPr>
              <a:t>n</a:t>
            </a:r>
            <a:r>
              <a:rPr sz="1200" spc="-15" dirty="0">
                <a:latin typeface="Times New Roman"/>
                <a:cs typeface="Times New Roman"/>
              </a:rPr>
              <a:t>s</a:t>
            </a:r>
            <a:r>
              <a:rPr sz="1200" dirty="0">
                <a:latin typeface="Times New Roman"/>
                <a:cs typeface="Times New Roman"/>
              </a:rPr>
              <a:t>u</a:t>
            </a:r>
            <a:r>
              <a:rPr sz="1200" spc="5" dirty="0">
                <a:latin typeface="Times New Roman"/>
                <a:cs typeface="Times New Roman"/>
              </a:rPr>
              <a:t>r</a:t>
            </a:r>
            <a:r>
              <a:rPr sz="1200" dirty="0">
                <a:latin typeface="Times New Roman"/>
                <a:cs typeface="Times New Roman"/>
              </a:rPr>
              <a:t>e </a:t>
            </a:r>
            <a:r>
              <a:rPr sz="1200" spc="-105" dirty="0">
                <a:latin typeface="Times New Roman"/>
                <a:cs typeface="Times New Roman"/>
              </a:rPr>
              <a:t> </a:t>
            </a:r>
            <a:r>
              <a:rPr sz="1200" spc="15" dirty="0">
                <a:latin typeface="Times New Roman"/>
                <a:cs typeface="Times New Roman"/>
              </a:rPr>
              <a:t>a</a:t>
            </a:r>
            <a:r>
              <a:rPr sz="1200" spc="-25" dirty="0">
                <a:latin typeface="Times New Roman"/>
                <a:cs typeface="Times New Roman"/>
              </a:rPr>
              <a:t>b</a:t>
            </a:r>
            <a:r>
              <a:rPr sz="1200" spc="20" dirty="0">
                <a:latin typeface="Times New Roman"/>
                <a:cs typeface="Times New Roman"/>
              </a:rPr>
              <a:t>o</a:t>
            </a:r>
            <a:r>
              <a:rPr sz="1200" dirty="0">
                <a:latin typeface="Times New Roman"/>
                <a:cs typeface="Times New Roman"/>
              </a:rPr>
              <a:t>ut </a:t>
            </a:r>
            <a:r>
              <a:rPr sz="1200" spc="-95" dirty="0">
                <a:latin typeface="Times New Roman"/>
                <a:cs typeface="Times New Roman"/>
              </a:rPr>
              <a:t> </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w </a:t>
            </a:r>
            <a:r>
              <a:rPr sz="1200" spc="-125" dirty="0">
                <a:latin typeface="Times New Roman"/>
                <a:cs typeface="Times New Roman"/>
              </a:rPr>
              <a:t> </a:t>
            </a:r>
            <a:r>
              <a:rPr sz="1200" dirty="0">
                <a:latin typeface="Times New Roman"/>
                <a:cs typeface="Times New Roman"/>
              </a:rPr>
              <a:t>to p</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p</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e</a:t>
            </a:r>
            <a:r>
              <a:rPr sz="1200" spc="5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a:t>
            </a:r>
            <a:r>
              <a:rPr sz="1200" spc="45" dirty="0">
                <a:latin typeface="Times New Roman"/>
                <a:cs typeface="Times New Roman"/>
              </a:rPr>
              <a:t> </a:t>
            </a:r>
            <a:r>
              <a:rPr sz="1200" dirty="0">
                <a:latin typeface="Times New Roman"/>
                <a:cs typeface="Times New Roman"/>
              </a:rPr>
              <a:t>to</a:t>
            </a:r>
            <a:r>
              <a:rPr sz="1200" spc="80"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dirty="0">
                <a:latin typeface="Times New Roman"/>
                <a:cs typeface="Times New Roman"/>
              </a:rPr>
              <a:t>e</a:t>
            </a:r>
            <a:r>
              <a:rPr sz="1200" spc="55" dirty="0">
                <a:latin typeface="Times New Roman"/>
                <a:cs typeface="Times New Roman"/>
              </a:rPr>
              <a:t> </a:t>
            </a:r>
            <a:r>
              <a:rPr sz="1200" spc="-10" dirty="0">
                <a:latin typeface="Times New Roman"/>
                <a:cs typeface="Times New Roman"/>
              </a:rPr>
              <a:t>C</a:t>
            </a:r>
            <a:r>
              <a:rPr sz="1200" spc="-15" dirty="0">
                <a:latin typeface="Times New Roman"/>
                <a:cs typeface="Times New Roman"/>
              </a:rPr>
              <a:t>L</a:t>
            </a:r>
            <a:r>
              <a:rPr sz="1200" dirty="0">
                <a:latin typeface="Times New Roman"/>
                <a:cs typeface="Times New Roman"/>
              </a:rPr>
              <a:t>D</a:t>
            </a:r>
            <a:r>
              <a:rPr sz="1200" spc="55" dirty="0">
                <a:latin typeface="Times New Roman"/>
                <a:cs typeface="Times New Roman"/>
              </a:rPr>
              <a:t> </a:t>
            </a:r>
            <a:r>
              <a:rPr sz="1200" spc="-25" dirty="0">
                <a:latin typeface="Times New Roman"/>
                <a:cs typeface="Times New Roman"/>
              </a:rPr>
              <a:t>l</a:t>
            </a:r>
            <a:r>
              <a:rPr sz="1200" spc="-5" dirty="0">
                <a:latin typeface="Times New Roman"/>
                <a:cs typeface="Times New Roman"/>
              </a:rPr>
              <a:t>ea</a:t>
            </a:r>
            <a:r>
              <a:rPr sz="1200" spc="5" dirty="0">
                <a:latin typeface="Times New Roman"/>
                <a:cs typeface="Times New Roman"/>
              </a:rPr>
              <a:t>r</a:t>
            </a:r>
            <a:r>
              <a:rPr sz="1200" dirty="0">
                <a:latin typeface="Times New Roman"/>
                <a:cs typeface="Times New Roman"/>
              </a:rPr>
              <a:t>n</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a:t>
            </a:r>
            <a:r>
              <a:rPr sz="1200" spc="70" dirty="0">
                <a:latin typeface="Times New Roman"/>
                <a:cs typeface="Times New Roman"/>
              </a:rPr>
              <a:t> </a:t>
            </a:r>
            <a:r>
              <a:rPr sz="1200" spc="-40" dirty="0">
                <a:latin typeface="Times New Roman"/>
                <a:cs typeface="Times New Roman"/>
              </a:rPr>
              <a:t>f</a:t>
            </a:r>
            <a:r>
              <a:rPr sz="1200" spc="5" dirty="0">
                <a:latin typeface="Times New Roman"/>
                <a:cs typeface="Times New Roman"/>
              </a:rPr>
              <a:t>r</a:t>
            </a:r>
            <a:r>
              <a:rPr sz="1200" spc="45" dirty="0">
                <a:latin typeface="Times New Roman"/>
                <a:cs typeface="Times New Roman"/>
              </a:rPr>
              <a:t>o</a:t>
            </a:r>
            <a:r>
              <a:rPr sz="1200" dirty="0">
                <a:latin typeface="Times New Roman"/>
                <a:cs typeface="Times New Roman"/>
              </a:rPr>
              <a:t>m</a:t>
            </a:r>
            <a:r>
              <a:rPr sz="1200" spc="10" dirty="0">
                <a:latin typeface="Times New Roman"/>
                <a:cs typeface="Times New Roman"/>
              </a:rPr>
              <a:t> </a:t>
            </a:r>
            <a:r>
              <a:rPr sz="1200" spc="2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a:t>
            </a:r>
            <a:r>
              <a:rPr sz="1200" spc="7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mm</a:t>
            </a:r>
            <a:r>
              <a:rPr sz="1200" spc="20" dirty="0">
                <a:latin typeface="Times New Roman"/>
                <a:cs typeface="Times New Roman"/>
              </a:rPr>
              <a:t>u</a:t>
            </a:r>
            <a:r>
              <a:rPr sz="1200" dirty="0">
                <a:latin typeface="Times New Roman"/>
                <a:cs typeface="Times New Roman"/>
              </a:rPr>
              <a:t>n</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a:t>
            </a:r>
            <a:r>
              <a:rPr sz="1200" spc="15" dirty="0">
                <a:latin typeface="Times New Roman"/>
                <a:cs typeface="Times New Roman"/>
              </a:rPr>
              <a:t>e</a:t>
            </a:r>
            <a:r>
              <a:rPr sz="1200" dirty="0">
                <a:latin typeface="Times New Roman"/>
                <a:cs typeface="Times New Roman"/>
              </a:rPr>
              <a:t>s</a:t>
            </a:r>
            <a:r>
              <a:rPr sz="1200" spc="7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25" dirty="0">
                <a:latin typeface="Times New Roman"/>
                <a:cs typeface="Times New Roman"/>
              </a:rPr>
              <a:t>i</a:t>
            </a:r>
            <a:r>
              <a:rPr sz="1200" dirty="0">
                <a:latin typeface="Times New Roman"/>
                <a:cs typeface="Times New Roman"/>
              </a:rPr>
              <a:t>r</a:t>
            </a:r>
            <a:r>
              <a:rPr sz="1200" spc="65" dirty="0">
                <a:latin typeface="Times New Roman"/>
                <a:cs typeface="Times New Roman"/>
              </a:rPr>
              <a:t> </a:t>
            </a:r>
            <a:r>
              <a:rPr sz="1200" spc="15" dirty="0">
                <a:latin typeface="Times New Roman"/>
                <a:cs typeface="Times New Roman"/>
              </a:rPr>
              <a:t>c</a:t>
            </a:r>
            <a:r>
              <a:rPr sz="1200" spc="-25" dirty="0">
                <a:latin typeface="Times New Roman"/>
                <a:cs typeface="Times New Roman"/>
              </a:rPr>
              <a:t>l</a:t>
            </a:r>
            <a:r>
              <a:rPr sz="1200" spc="-5" dirty="0">
                <a:latin typeface="Times New Roman"/>
                <a:cs typeface="Times New Roman"/>
              </a:rPr>
              <a:t>a</a:t>
            </a:r>
            <a:r>
              <a:rPr sz="1200" spc="10" dirty="0">
                <a:latin typeface="Times New Roman"/>
                <a:cs typeface="Times New Roman"/>
              </a:rPr>
              <a:t>s</a:t>
            </a:r>
            <a:r>
              <a:rPr sz="1200" spc="-15" dirty="0">
                <a:latin typeface="Times New Roman"/>
                <a:cs typeface="Times New Roman"/>
              </a:rPr>
              <a:t>s</a:t>
            </a:r>
            <a:r>
              <a:rPr sz="1200" spc="5" dirty="0">
                <a:latin typeface="Times New Roman"/>
                <a:cs typeface="Times New Roman"/>
              </a:rPr>
              <a:t>r</a:t>
            </a:r>
            <a:r>
              <a:rPr sz="1200" spc="20" dirty="0">
                <a:latin typeface="Times New Roman"/>
                <a:cs typeface="Times New Roman"/>
              </a:rPr>
              <a:t>oo</a:t>
            </a:r>
            <a:r>
              <a:rPr sz="1200" spc="-50" dirty="0">
                <a:latin typeface="Times New Roman"/>
                <a:cs typeface="Times New Roman"/>
              </a:rPr>
              <a:t>m</a:t>
            </a:r>
            <a:r>
              <a:rPr sz="1200" dirty="0">
                <a:latin typeface="Times New Roman"/>
                <a:cs typeface="Times New Roman"/>
              </a:rPr>
              <a:t>s</a:t>
            </a:r>
            <a:r>
              <a:rPr sz="1200" spc="45" dirty="0">
                <a:latin typeface="Times New Roman"/>
                <a:cs typeface="Times New Roman"/>
              </a:rPr>
              <a:t> </a:t>
            </a:r>
            <a:r>
              <a:rPr sz="1200" spc="5" dirty="0">
                <a:latin typeface="Times New Roman"/>
                <a:cs typeface="Times New Roman"/>
              </a:rPr>
              <a:t>(</a:t>
            </a:r>
            <a:r>
              <a:rPr sz="1200" spc="25" dirty="0">
                <a:latin typeface="Times New Roman"/>
                <a:cs typeface="Times New Roman"/>
              </a:rPr>
              <a:t>S</a:t>
            </a:r>
            <a:r>
              <a:rPr sz="1200" spc="-50" dirty="0">
                <a:latin typeface="Times New Roman"/>
                <a:cs typeface="Times New Roman"/>
              </a:rPr>
              <a:t>l</a:t>
            </a:r>
            <a:r>
              <a:rPr sz="1200" spc="-5" dirty="0">
                <a:latin typeface="Times New Roman"/>
                <a:cs typeface="Times New Roman"/>
              </a:rPr>
              <a:t>ee</a:t>
            </a:r>
            <a:r>
              <a:rPr sz="1200" spc="25" dirty="0">
                <a:latin typeface="Times New Roman"/>
                <a:cs typeface="Times New Roman"/>
              </a:rPr>
              <a:t>t</a:t>
            </a:r>
            <a:r>
              <a:rPr sz="1200" spc="-5" dirty="0">
                <a:latin typeface="Times New Roman"/>
                <a:cs typeface="Times New Roman"/>
              </a:rPr>
              <a:t>er</a:t>
            </a:r>
            <a:endParaRPr sz="1200" dirty="0">
              <a:latin typeface="Times New Roman"/>
              <a:cs typeface="Times New Roman"/>
            </a:endParaRPr>
          </a:p>
        </p:txBody>
      </p:sp>
      <p:sp>
        <p:nvSpPr>
          <p:cNvPr id="3" name="object 3"/>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z="1050" spc="-20" dirty="0"/>
              <a:t>I</a:t>
            </a:r>
            <a:r>
              <a:rPr sz="1050" dirty="0"/>
              <a:t>n</a:t>
            </a:r>
            <a:r>
              <a:rPr sz="1050" spc="-10" dirty="0"/>
              <a:t>t</a:t>
            </a:r>
            <a:r>
              <a:rPr sz="1050" spc="-15" dirty="0"/>
              <a:t>e</a:t>
            </a:r>
            <a:r>
              <a:rPr sz="1050" spc="5" dirty="0"/>
              <a:t>r</a:t>
            </a:r>
            <a:r>
              <a:rPr sz="1050" dirty="0"/>
              <a:t>d</a:t>
            </a:r>
            <a:r>
              <a:rPr sz="1050" spc="-10" dirty="0"/>
              <a:t>i</a:t>
            </a:r>
            <a:r>
              <a:rPr sz="1050" spc="-5" dirty="0"/>
              <a:t>s</a:t>
            </a:r>
            <a:r>
              <a:rPr sz="1050" spc="-15" dirty="0"/>
              <a:t>c</a:t>
            </a:r>
            <a:r>
              <a:rPr sz="1050" spc="15" dirty="0"/>
              <a:t>i</a:t>
            </a:r>
            <a:r>
              <a:rPr sz="1050" spc="-25" dirty="0"/>
              <a:t>p</a:t>
            </a:r>
            <a:r>
              <a:rPr sz="1050" spc="-10" dirty="0"/>
              <a:t>l</a:t>
            </a:r>
            <a:r>
              <a:rPr sz="1050" spc="15" dirty="0"/>
              <a:t>i</a:t>
            </a:r>
            <a:r>
              <a:rPr sz="1050" spc="-25" dirty="0"/>
              <a:t>n</a:t>
            </a:r>
            <a:r>
              <a:rPr sz="1050" spc="10" dirty="0"/>
              <a:t>a</a:t>
            </a:r>
            <a:r>
              <a:rPr sz="1050" spc="5" dirty="0"/>
              <a:t>r</a:t>
            </a:r>
            <a:r>
              <a:rPr sz="1050" dirty="0"/>
              <a:t>y</a:t>
            </a:r>
            <a:r>
              <a:rPr sz="1050" spc="-25" dirty="0"/>
              <a:t> </a:t>
            </a:r>
            <a:r>
              <a:rPr sz="1050" spc="20" dirty="0"/>
              <a:t>J</a:t>
            </a:r>
            <a:r>
              <a:rPr sz="1050" dirty="0"/>
              <a:t>o</a:t>
            </a:r>
            <a:r>
              <a:rPr sz="1050" spc="-25" dirty="0"/>
              <a:t>u</a:t>
            </a:r>
            <a:r>
              <a:rPr sz="1050" spc="5" dirty="0"/>
              <a:t>r</a:t>
            </a:r>
            <a:r>
              <a:rPr sz="1050" spc="-25" dirty="0"/>
              <a:t>n</a:t>
            </a:r>
            <a:r>
              <a:rPr sz="1050" spc="10" dirty="0"/>
              <a:t>a</a:t>
            </a:r>
            <a:r>
              <a:rPr sz="1050" dirty="0"/>
              <a:t>l</a:t>
            </a:r>
            <a:r>
              <a:rPr sz="1050" spc="20" dirty="0"/>
              <a:t> </a:t>
            </a:r>
            <a:r>
              <a:rPr sz="1050" spc="-25" dirty="0"/>
              <a:t>o</a:t>
            </a:r>
            <a:r>
              <a:rPr sz="1050" dirty="0"/>
              <a:t>f</a:t>
            </a:r>
            <a:r>
              <a:rPr sz="1050" spc="10" dirty="0"/>
              <a:t> </a:t>
            </a:r>
            <a:r>
              <a:rPr sz="1050" spc="-25" dirty="0"/>
              <a:t>T</a:t>
            </a:r>
            <a:r>
              <a:rPr sz="1050" spc="-15" dirty="0"/>
              <a:t>e</a:t>
            </a:r>
            <a:r>
              <a:rPr sz="1050" spc="10" dirty="0"/>
              <a:t>ac</a:t>
            </a:r>
            <a:r>
              <a:rPr sz="1050" spc="-25" dirty="0"/>
              <a:t>h</a:t>
            </a:r>
            <a:r>
              <a:rPr sz="1050" spc="15" dirty="0"/>
              <a:t>i</a:t>
            </a:r>
            <a:r>
              <a:rPr sz="1050" dirty="0"/>
              <a:t>ng</a:t>
            </a:r>
            <a:r>
              <a:rPr sz="1050" spc="-25" dirty="0"/>
              <a:t> </a:t>
            </a:r>
            <a:r>
              <a:rPr sz="1050" spc="10" dirty="0"/>
              <a:t>a</a:t>
            </a:r>
            <a:r>
              <a:rPr sz="1050" dirty="0"/>
              <a:t>nd </a:t>
            </a:r>
            <a:r>
              <a:rPr sz="1050" spc="-25" dirty="0"/>
              <a:t>L</a:t>
            </a:r>
            <a:r>
              <a:rPr sz="1050" spc="-15" dirty="0"/>
              <a:t>e</a:t>
            </a:r>
            <a:r>
              <a:rPr sz="1050" spc="10" dirty="0"/>
              <a:t>a</a:t>
            </a:r>
            <a:r>
              <a:rPr sz="1050" spc="5" dirty="0"/>
              <a:t>r</a:t>
            </a:r>
            <a:r>
              <a:rPr sz="1050" spc="-25" dirty="0"/>
              <a:t>n</a:t>
            </a:r>
            <a:r>
              <a:rPr sz="1050" spc="15" dirty="0"/>
              <a:t>i</a:t>
            </a:r>
            <a:r>
              <a:rPr sz="1050" dirty="0"/>
              <a:t>ng</a:t>
            </a:r>
            <a:endParaRPr sz="1050"/>
          </a:p>
        </p:txBody>
      </p:sp>
      <p:sp>
        <p:nvSpPr>
          <p:cNvPr id="4" name="object 4"/>
          <p:cNvSpPr txBox="1"/>
          <p:nvPr/>
        </p:nvSpPr>
        <p:spPr>
          <a:xfrm>
            <a:off x="3921902" y="9355615"/>
            <a:ext cx="553085" cy="160020"/>
          </a:xfrm>
          <a:prstGeom prst="rect">
            <a:avLst/>
          </a:prstGeom>
        </p:spPr>
        <p:txBody>
          <a:bodyPr vert="horz" wrap="square" lIns="0" tIns="0" rIns="0" bIns="0" rtlCol="0">
            <a:spAutoFit/>
          </a:bodyPr>
          <a:lstStyle/>
          <a:p>
            <a:pPr marL="12700">
              <a:lnSpc>
                <a:spcPct val="100000"/>
              </a:lnSpc>
            </a:pPr>
            <a:r>
              <a:rPr sz="1050" spc="5" dirty="0">
                <a:latin typeface="Times New Roman"/>
                <a:cs typeface="Times New Roman"/>
              </a:rPr>
              <a:t>V</a:t>
            </a:r>
            <a:r>
              <a:rPr sz="1050" spc="-25" dirty="0">
                <a:latin typeface="Times New Roman"/>
                <a:cs typeface="Times New Roman"/>
              </a:rPr>
              <a:t>o</a:t>
            </a:r>
            <a:r>
              <a:rPr sz="1050" spc="15" dirty="0">
                <a:latin typeface="Times New Roman"/>
                <a:cs typeface="Times New Roman"/>
              </a:rPr>
              <a:t>l</a:t>
            </a:r>
            <a:r>
              <a:rPr sz="1050" dirty="0">
                <a:latin typeface="Times New Roman"/>
                <a:cs typeface="Times New Roman"/>
              </a:rPr>
              <a:t>u</a:t>
            </a:r>
            <a:r>
              <a:rPr sz="1050" spc="-30" dirty="0">
                <a:latin typeface="Times New Roman"/>
                <a:cs typeface="Times New Roman"/>
              </a:rPr>
              <a:t>m</a:t>
            </a:r>
            <a:r>
              <a:rPr sz="1050" dirty="0">
                <a:latin typeface="Times New Roman"/>
                <a:cs typeface="Times New Roman"/>
              </a:rPr>
              <a:t>e</a:t>
            </a:r>
            <a:r>
              <a:rPr sz="1050" spc="-15" dirty="0">
                <a:latin typeface="Times New Roman"/>
                <a:cs typeface="Times New Roman"/>
              </a:rPr>
              <a:t> </a:t>
            </a:r>
            <a:r>
              <a:rPr sz="1050" dirty="0">
                <a:latin typeface="Times New Roman"/>
                <a:cs typeface="Times New Roman"/>
              </a:rPr>
              <a:t>3</a:t>
            </a:r>
            <a:endParaRPr sz="1050">
              <a:latin typeface="Times New Roman"/>
              <a:cs typeface="Times New Roman"/>
            </a:endParaRPr>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z="1050" spc="5" dirty="0"/>
              <a:t>N</a:t>
            </a:r>
            <a:r>
              <a:rPr sz="1050" dirty="0"/>
              <a:t>u</a:t>
            </a:r>
            <a:r>
              <a:rPr sz="1050" spc="-30" dirty="0"/>
              <a:t>m</a:t>
            </a:r>
            <a:r>
              <a:rPr sz="1050" dirty="0"/>
              <a:t>b</a:t>
            </a:r>
            <a:r>
              <a:rPr sz="1050" spc="-15" dirty="0"/>
              <a:t>e</a:t>
            </a:r>
            <a:r>
              <a:rPr sz="1050" dirty="0"/>
              <a:t>r</a:t>
            </a:r>
            <a:r>
              <a:rPr sz="1050" spc="10" dirty="0"/>
              <a:t> </a:t>
            </a:r>
            <a:r>
              <a:rPr sz="1050" dirty="0"/>
              <a:t>2</a:t>
            </a:r>
            <a:endParaRPr sz="1050"/>
          </a:p>
        </p:txBody>
      </p:sp>
      <p:sp>
        <p:nvSpPr>
          <p:cNvPr id="6" name="object 6"/>
          <p:cNvSpPr txBox="1"/>
          <p:nvPr/>
        </p:nvSpPr>
        <p:spPr>
          <a:xfrm>
            <a:off x="5555520" y="9355615"/>
            <a:ext cx="775970" cy="160020"/>
          </a:xfrm>
          <a:prstGeom prst="rect">
            <a:avLst/>
          </a:prstGeom>
        </p:spPr>
        <p:txBody>
          <a:bodyPr vert="horz" wrap="square" lIns="0" tIns="0" rIns="0" bIns="0" rtlCol="0">
            <a:spAutoFit/>
          </a:bodyPr>
          <a:lstStyle/>
          <a:p>
            <a:pPr marL="12700">
              <a:lnSpc>
                <a:spcPct val="100000"/>
              </a:lnSpc>
            </a:pPr>
            <a:r>
              <a:rPr sz="1050" spc="-15" dirty="0">
                <a:latin typeface="Times New Roman"/>
                <a:cs typeface="Times New Roman"/>
              </a:rPr>
              <a:t>S</a:t>
            </a:r>
            <a:r>
              <a:rPr sz="1050" dirty="0">
                <a:latin typeface="Times New Roman"/>
                <a:cs typeface="Times New Roman"/>
              </a:rPr>
              <a:t>u</a:t>
            </a:r>
            <a:r>
              <a:rPr sz="1050" spc="-10" dirty="0">
                <a:latin typeface="Times New Roman"/>
                <a:cs typeface="Times New Roman"/>
              </a:rPr>
              <a:t>m</a:t>
            </a:r>
            <a:r>
              <a:rPr sz="1050" spc="-30" dirty="0">
                <a:latin typeface="Times New Roman"/>
                <a:cs typeface="Times New Roman"/>
              </a:rPr>
              <a:t>m</a:t>
            </a:r>
            <a:r>
              <a:rPr sz="1050" spc="-15" dirty="0">
                <a:latin typeface="Times New Roman"/>
                <a:cs typeface="Times New Roman"/>
              </a:rPr>
              <a:t>e</a:t>
            </a:r>
            <a:r>
              <a:rPr sz="1050" dirty="0">
                <a:latin typeface="Times New Roman"/>
                <a:cs typeface="Times New Roman"/>
              </a:rPr>
              <a:t>r</a:t>
            </a:r>
            <a:r>
              <a:rPr sz="1050" spc="10" dirty="0">
                <a:latin typeface="Times New Roman"/>
                <a:cs typeface="Times New Roman"/>
              </a:rPr>
              <a:t> </a:t>
            </a:r>
            <a:r>
              <a:rPr sz="1050" dirty="0">
                <a:latin typeface="Times New Roman"/>
                <a:cs typeface="Times New Roman"/>
              </a:rPr>
              <a:t>2013</a:t>
            </a:r>
            <a:endParaRPr sz="1050">
              <a:latin typeface="Times New Roman"/>
              <a:cs typeface="Times New Roman"/>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193040">
              <a:lnSpc>
                <a:spcPct val="100000"/>
              </a:lnSpc>
            </a:pPr>
            <a:r>
              <a:rPr dirty="0"/>
              <a:t>83</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Title 15" hidden="1"/>
          <p:cNvSpPr>
            <a:spLocks noGrp="1"/>
          </p:cNvSpPr>
          <p:nvPr>
            <p:ph type="title"/>
          </p:nvPr>
        </p:nvSpPr>
        <p:spPr>
          <a:xfrm>
            <a:off x="388620" y="402335"/>
            <a:ext cx="6995159" cy="276999"/>
          </a:xfrm>
        </p:spPr>
        <p:txBody>
          <a:bodyPr/>
          <a:lstStyle/>
          <a:p>
            <a:r>
              <a:rPr lang="en-US" dirty="0" smtClean="0"/>
              <a:t>Appendix C: Checklist for Teaching Practices </a:t>
            </a:r>
            <a:endParaRPr lang="en-US" dirty="0"/>
          </a:p>
        </p:txBody>
      </p:sp>
      <p:sp>
        <p:nvSpPr>
          <p:cNvPr id="3" name="object 3"/>
          <p:cNvSpPr txBox="1"/>
          <p:nvPr/>
        </p:nvSpPr>
        <p:spPr>
          <a:xfrm>
            <a:off x="731012" y="919275"/>
            <a:ext cx="6139815" cy="6130290"/>
          </a:xfrm>
          <a:prstGeom prst="rect">
            <a:avLst/>
          </a:prstGeom>
        </p:spPr>
        <p:txBody>
          <a:bodyPr vert="horz" wrap="square" lIns="0" tIns="0" rIns="0" bIns="0" rtlCol="0">
            <a:spAutoFit/>
          </a:bodyPr>
          <a:lstStyle/>
          <a:p>
            <a:pPr marL="173990" algn="ctr">
              <a:lnSpc>
                <a:spcPct val="100000"/>
              </a:lnSpc>
            </a:pPr>
            <a:r>
              <a:rPr sz="1200" b="1" spc="-5" dirty="0">
                <a:latin typeface="Times New Roman"/>
                <a:cs typeface="Times New Roman"/>
              </a:rPr>
              <a:t>A</a:t>
            </a:r>
            <a:r>
              <a:rPr sz="1200" b="1" dirty="0">
                <a:latin typeface="Times New Roman"/>
                <a:cs typeface="Times New Roman"/>
              </a:rPr>
              <a:t>pp</a:t>
            </a:r>
            <a:r>
              <a:rPr sz="1200" b="1" spc="-5" dirty="0">
                <a:latin typeface="Times New Roman"/>
                <a:cs typeface="Times New Roman"/>
              </a:rPr>
              <a:t>e</a:t>
            </a:r>
            <a:r>
              <a:rPr sz="1200" b="1" dirty="0">
                <a:latin typeface="Times New Roman"/>
                <a:cs typeface="Times New Roman"/>
              </a:rPr>
              <a:t>ndix</a:t>
            </a:r>
            <a:r>
              <a:rPr sz="1200" b="1" spc="-15" dirty="0">
                <a:latin typeface="Times New Roman"/>
                <a:cs typeface="Times New Roman"/>
              </a:rPr>
              <a:t> </a:t>
            </a:r>
            <a:r>
              <a:rPr sz="1200" b="1" dirty="0">
                <a:latin typeface="Times New Roman"/>
                <a:cs typeface="Times New Roman"/>
              </a:rPr>
              <a:t>C</a:t>
            </a:r>
            <a:endParaRPr sz="1200">
              <a:latin typeface="Times New Roman"/>
              <a:cs typeface="Times New Roman"/>
            </a:endParaRPr>
          </a:p>
          <a:p>
            <a:pPr>
              <a:lnSpc>
                <a:spcPct val="100000"/>
              </a:lnSpc>
              <a:spcBef>
                <a:spcPts val="55"/>
              </a:spcBef>
            </a:pPr>
            <a:endParaRPr sz="1100">
              <a:latin typeface="Times New Roman"/>
              <a:cs typeface="Times New Roman"/>
            </a:endParaRPr>
          </a:p>
          <a:p>
            <a:pPr marL="172085" algn="ctr">
              <a:lnSpc>
                <a:spcPts val="1400"/>
              </a:lnSpc>
            </a:pPr>
            <a:r>
              <a:rPr sz="1200" b="1" spc="-5" dirty="0">
                <a:latin typeface="Times New Roman"/>
                <a:cs typeface="Times New Roman"/>
              </a:rPr>
              <a:t>C</a:t>
            </a:r>
            <a:r>
              <a:rPr sz="1200" b="1" dirty="0">
                <a:latin typeface="Times New Roman"/>
                <a:cs typeface="Times New Roman"/>
              </a:rPr>
              <a:t>h</a:t>
            </a:r>
            <a:r>
              <a:rPr sz="1200" b="1" spc="-5" dirty="0">
                <a:latin typeface="Times New Roman"/>
                <a:cs typeface="Times New Roman"/>
              </a:rPr>
              <a:t>ec</a:t>
            </a:r>
            <a:r>
              <a:rPr sz="1200" b="1" dirty="0">
                <a:latin typeface="Times New Roman"/>
                <a:cs typeface="Times New Roman"/>
              </a:rPr>
              <a:t>k</a:t>
            </a:r>
            <a:r>
              <a:rPr sz="1200" b="1" spc="-25" dirty="0">
                <a:latin typeface="Times New Roman"/>
                <a:cs typeface="Times New Roman"/>
              </a:rPr>
              <a:t>l</a:t>
            </a:r>
            <a:r>
              <a:rPr sz="1200" b="1" dirty="0">
                <a:latin typeface="Times New Roman"/>
                <a:cs typeface="Times New Roman"/>
              </a:rPr>
              <a:t>i</a:t>
            </a:r>
            <a:r>
              <a:rPr sz="1200" b="1" spc="-15" dirty="0">
                <a:latin typeface="Times New Roman"/>
                <a:cs typeface="Times New Roman"/>
              </a:rPr>
              <a:t>s</a:t>
            </a:r>
            <a:r>
              <a:rPr sz="1200" b="1" dirty="0">
                <a:latin typeface="Times New Roman"/>
                <a:cs typeface="Times New Roman"/>
              </a:rPr>
              <a:t>t</a:t>
            </a:r>
            <a:r>
              <a:rPr sz="1200" b="1" spc="20" dirty="0">
                <a:latin typeface="Times New Roman"/>
                <a:cs typeface="Times New Roman"/>
              </a:rPr>
              <a:t> </a:t>
            </a:r>
            <a:r>
              <a:rPr sz="1200" b="1" spc="-20" dirty="0">
                <a:latin typeface="Times New Roman"/>
                <a:cs typeface="Times New Roman"/>
              </a:rPr>
              <a:t>f</a:t>
            </a:r>
            <a:r>
              <a:rPr sz="1200" b="1" spc="20" dirty="0">
                <a:latin typeface="Times New Roman"/>
                <a:cs typeface="Times New Roman"/>
              </a:rPr>
              <a:t>o</a:t>
            </a:r>
            <a:r>
              <a:rPr sz="1200" b="1" dirty="0">
                <a:latin typeface="Times New Roman"/>
                <a:cs typeface="Times New Roman"/>
              </a:rPr>
              <a:t>r</a:t>
            </a:r>
            <a:r>
              <a:rPr sz="1200" b="1" spc="-20" dirty="0">
                <a:latin typeface="Times New Roman"/>
                <a:cs typeface="Times New Roman"/>
              </a:rPr>
              <a:t> </a:t>
            </a:r>
            <a:r>
              <a:rPr sz="1200" b="1" spc="-10" dirty="0">
                <a:latin typeface="Times New Roman"/>
                <a:cs typeface="Times New Roman"/>
              </a:rPr>
              <a:t>T</a:t>
            </a:r>
            <a:r>
              <a:rPr sz="1200" b="1" spc="-5" dirty="0">
                <a:latin typeface="Times New Roman"/>
                <a:cs typeface="Times New Roman"/>
              </a:rPr>
              <a:t>e</a:t>
            </a:r>
            <a:r>
              <a:rPr sz="1200" b="1" spc="20" dirty="0">
                <a:latin typeface="Times New Roman"/>
                <a:cs typeface="Times New Roman"/>
              </a:rPr>
              <a:t>a</a:t>
            </a:r>
            <a:r>
              <a:rPr sz="1200" b="1" spc="-5" dirty="0">
                <a:latin typeface="Times New Roman"/>
                <a:cs typeface="Times New Roman"/>
              </a:rPr>
              <a:t>c</a:t>
            </a:r>
            <a:r>
              <a:rPr sz="1200" b="1" dirty="0">
                <a:latin typeface="Times New Roman"/>
                <a:cs typeface="Times New Roman"/>
              </a:rPr>
              <a:t>hing</a:t>
            </a:r>
            <a:r>
              <a:rPr sz="1200" b="1" spc="10" dirty="0">
                <a:latin typeface="Times New Roman"/>
                <a:cs typeface="Times New Roman"/>
              </a:rPr>
              <a:t> </a:t>
            </a:r>
            <a:r>
              <a:rPr sz="1200" b="1" spc="-15" dirty="0">
                <a:latin typeface="Times New Roman"/>
                <a:cs typeface="Times New Roman"/>
              </a:rPr>
              <a:t>P</a:t>
            </a:r>
            <a:r>
              <a:rPr sz="1200" b="1" spc="-30" dirty="0">
                <a:latin typeface="Times New Roman"/>
                <a:cs typeface="Times New Roman"/>
              </a:rPr>
              <a:t>r</a:t>
            </a:r>
            <a:r>
              <a:rPr sz="1200" b="1" dirty="0">
                <a:latin typeface="Times New Roman"/>
                <a:cs typeface="Times New Roman"/>
              </a:rPr>
              <a:t>a</a:t>
            </a:r>
            <a:r>
              <a:rPr sz="1200" b="1" spc="-5" dirty="0">
                <a:latin typeface="Times New Roman"/>
                <a:cs typeface="Times New Roman"/>
              </a:rPr>
              <a:t>c</a:t>
            </a:r>
            <a:r>
              <a:rPr sz="1200" b="1" spc="5" dirty="0">
                <a:latin typeface="Times New Roman"/>
                <a:cs typeface="Times New Roman"/>
              </a:rPr>
              <a:t>t</a:t>
            </a:r>
            <a:r>
              <a:rPr sz="1200" b="1" dirty="0">
                <a:latin typeface="Times New Roman"/>
                <a:cs typeface="Times New Roman"/>
              </a:rPr>
              <a:t>i</a:t>
            </a:r>
            <a:r>
              <a:rPr sz="1200" b="1" spc="-5" dirty="0">
                <a:latin typeface="Times New Roman"/>
                <a:cs typeface="Times New Roman"/>
              </a:rPr>
              <a:t>c</a:t>
            </a:r>
            <a:r>
              <a:rPr sz="1200" b="1" spc="15" dirty="0">
                <a:latin typeface="Times New Roman"/>
                <a:cs typeface="Times New Roman"/>
              </a:rPr>
              <a:t>e</a:t>
            </a:r>
            <a:r>
              <a:rPr sz="1200" b="1" dirty="0">
                <a:latin typeface="Times New Roman"/>
                <a:cs typeface="Times New Roman"/>
              </a:rPr>
              <a:t>s</a:t>
            </a:r>
            <a:endParaRPr sz="1200">
              <a:latin typeface="Times New Roman"/>
              <a:cs typeface="Times New Roman"/>
            </a:endParaRPr>
          </a:p>
          <a:p>
            <a:pPr marL="167005" algn="ctr">
              <a:lnSpc>
                <a:spcPts val="1520"/>
              </a:lnSpc>
            </a:pPr>
            <a:r>
              <a:rPr sz="1300" b="1" spc="-10" dirty="0">
                <a:latin typeface="Times New Roman"/>
                <a:cs typeface="Times New Roman"/>
              </a:rPr>
              <a:t>U</a:t>
            </a:r>
            <a:r>
              <a:rPr sz="1300" b="1" spc="-35" dirty="0">
                <a:latin typeface="Times New Roman"/>
                <a:cs typeface="Times New Roman"/>
              </a:rPr>
              <a:t>n</a:t>
            </a:r>
            <a:r>
              <a:rPr sz="1300" b="1" spc="-10" dirty="0">
                <a:latin typeface="Times New Roman"/>
                <a:cs typeface="Times New Roman"/>
              </a:rPr>
              <a:t>ive</a:t>
            </a:r>
            <a:r>
              <a:rPr sz="1300" b="1" spc="5" dirty="0">
                <a:latin typeface="Times New Roman"/>
                <a:cs typeface="Times New Roman"/>
              </a:rPr>
              <a:t>r</a:t>
            </a:r>
            <a:r>
              <a:rPr sz="1300" b="1" spc="-5" dirty="0">
                <a:latin typeface="Times New Roman"/>
                <a:cs typeface="Times New Roman"/>
              </a:rPr>
              <a:t>sity</a:t>
            </a:r>
            <a:r>
              <a:rPr sz="1300" b="1" spc="10" dirty="0">
                <a:latin typeface="Times New Roman"/>
                <a:cs typeface="Times New Roman"/>
              </a:rPr>
              <a:t> </a:t>
            </a:r>
            <a:r>
              <a:rPr sz="1300" b="1" spc="-10" dirty="0">
                <a:latin typeface="Times New Roman"/>
                <a:cs typeface="Times New Roman"/>
              </a:rPr>
              <a:t>S</a:t>
            </a:r>
            <a:r>
              <a:rPr sz="1300" b="1" spc="-15" dirty="0">
                <a:latin typeface="Times New Roman"/>
                <a:cs typeface="Times New Roman"/>
              </a:rPr>
              <a:t>u</a:t>
            </a:r>
            <a:r>
              <a:rPr sz="1300" b="1" spc="-10" dirty="0">
                <a:latin typeface="Times New Roman"/>
                <a:cs typeface="Times New Roman"/>
              </a:rPr>
              <a:t>pervi</a:t>
            </a:r>
            <a:r>
              <a:rPr sz="1300" b="1" spc="10" dirty="0">
                <a:latin typeface="Times New Roman"/>
                <a:cs typeface="Times New Roman"/>
              </a:rPr>
              <a:t>s</a:t>
            </a:r>
            <a:r>
              <a:rPr sz="1300" b="1" spc="-35" dirty="0">
                <a:latin typeface="Times New Roman"/>
                <a:cs typeface="Times New Roman"/>
              </a:rPr>
              <a:t>o</a:t>
            </a:r>
            <a:r>
              <a:rPr sz="1300" b="1" spc="-5" dirty="0">
                <a:latin typeface="Times New Roman"/>
                <a:cs typeface="Times New Roman"/>
              </a:rPr>
              <a:t>r’s</a:t>
            </a:r>
            <a:r>
              <a:rPr sz="1300" b="1" spc="10" dirty="0">
                <a:latin typeface="Times New Roman"/>
                <a:cs typeface="Times New Roman"/>
              </a:rPr>
              <a:t> </a:t>
            </a:r>
            <a:r>
              <a:rPr sz="1300" b="1" spc="0" dirty="0">
                <a:latin typeface="Times New Roman"/>
                <a:cs typeface="Times New Roman"/>
              </a:rPr>
              <a:t>O</a:t>
            </a:r>
            <a:r>
              <a:rPr sz="1300" b="1" spc="-35" dirty="0">
                <a:latin typeface="Times New Roman"/>
                <a:cs typeface="Times New Roman"/>
              </a:rPr>
              <a:t>b</a:t>
            </a:r>
            <a:r>
              <a:rPr sz="1300" b="1" spc="-10" dirty="0">
                <a:latin typeface="Times New Roman"/>
                <a:cs typeface="Times New Roman"/>
              </a:rPr>
              <a:t>servat</a:t>
            </a:r>
            <a:r>
              <a:rPr sz="1300" b="1" spc="10" dirty="0">
                <a:latin typeface="Times New Roman"/>
                <a:cs typeface="Times New Roman"/>
              </a:rPr>
              <a:t>i</a:t>
            </a:r>
            <a:r>
              <a:rPr sz="1300" b="1" spc="-10" dirty="0">
                <a:latin typeface="Times New Roman"/>
                <a:cs typeface="Times New Roman"/>
              </a:rPr>
              <a:t>on</a:t>
            </a:r>
            <a:r>
              <a:rPr sz="1300" b="1" spc="10" dirty="0">
                <a:latin typeface="Times New Roman"/>
                <a:cs typeface="Times New Roman"/>
              </a:rPr>
              <a:t> </a:t>
            </a:r>
            <a:r>
              <a:rPr sz="1300" b="1" spc="-10" dirty="0">
                <a:latin typeface="Times New Roman"/>
                <a:cs typeface="Times New Roman"/>
              </a:rPr>
              <a:t>of</a:t>
            </a:r>
            <a:r>
              <a:rPr sz="1300" b="1" spc="-15" dirty="0">
                <a:latin typeface="Times New Roman"/>
                <a:cs typeface="Times New Roman"/>
              </a:rPr>
              <a:t> </a:t>
            </a:r>
            <a:r>
              <a:rPr sz="1300" b="1" spc="-10" dirty="0">
                <a:latin typeface="Times New Roman"/>
                <a:cs typeface="Times New Roman"/>
              </a:rPr>
              <a:t>Fie</a:t>
            </a:r>
            <a:r>
              <a:rPr sz="1300" b="1" spc="10" dirty="0">
                <a:latin typeface="Times New Roman"/>
                <a:cs typeface="Times New Roman"/>
              </a:rPr>
              <a:t>l</a:t>
            </a:r>
            <a:r>
              <a:rPr sz="1300" b="1" spc="-30" dirty="0">
                <a:latin typeface="Times New Roman"/>
                <a:cs typeface="Times New Roman"/>
              </a:rPr>
              <a:t>d</a:t>
            </a:r>
            <a:r>
              <a:rPr sz="1300" b="1" spc="-10" dirty="0">
                <a:latin typeface="Times New Roman"/>
                <a:cs typeface="Times New Roman"/>
              </a:rPr>
              <a:t>-Bas</a:t>
            </a:r>
            <a:r>
              <a:rPr sz="1300" b="1" spc="5" dirty="0">
                <a:latin typeface="Times New Roman"/>
                <a:cs typeface="Times New Roman"/>
              </a:rPr>
              <a:t>e</a:t>
            </a:r>
            <a:r>
              <a:rPr sz="1300" b="1" spc="-15" dirty="0">
                <a:latin typeface="Times New Roman"/>
                <a:cs typeface="Times New Roman"/>
              </a:rPr>
              <a:t>d</a:t>
            </a:r>
            <a:r>
              <a:rPr sz="1300" b="1" spc="-5" dirty="0">
                <a:latin typeface="Times New Roman"/>
                <a:cs typeface="Times New Roman"/>
              </a:rPr>
              <a:t>/</a:t>
            </a:r>
            <a:r>
              <a:rPr sz="1300" b="1" spc="-15" dirty="0">
                <a:latin typeface="Times New Roman"/>
                <a:cs typeface="Times New Roman"/>
              </a:rPr>
              <a:t>S</a:t>
            </a:r>
            <a:r>
              <a:rPr sz="1300" b="1" spc="10" dirty="0">
                <a:latin typeface="Times New Roman"/>
                <a:cs typeface="Times New Roman"/>
              </a:rPr>
              <a:t>t</a:t>
            </a:r>
            <a:r>
              <a:rPr sz="1300" b="1" spc="-15" dirty="0">
                <a:latin typeface="Times New Roman"/>
                <a:cs typeface="Times New Roman"/>
              </a:rPr>
              <a:t>u</a:t>
            </a:r>
            <a:r>
              <a:rPr sz="1300" b="1" spc="-35" dirty="0">
                <a:latin typeface="Times New Roman"/>
                <a:cs typeface="Times New Roman"/>
              </a:rPr>
              <a:t>d</a:t>
            </a:r>
            <a:r>
              <a:rPr sz="1300" b="1" spc="5" dirty="0">
                <a:latin typeface="Times New Roman"/>
                <a:cs typeface="Times New Roman"/>
              </a:rPr>
              <a:t>e</a:t>
            </a:r>
            <a:r>
              <a:rPr sz="1300" b="1" spc="-35" dirty="0">
                <a:latin typeface="Times New Roman"/>
                <a:cs typeface="Times New Roman"/>
              </a:rPr>
              <a:t>n</a:t>
            </a:r>
            <a:r>
              <a:rPr sz="1300" b="1" spc="-5" dirty="0">
                <a:latin typeface="Times New Roman"/>
                <a:cs typeface="Times New Roman"/>
              </a:rPr>
              <a:t>t</a:t>
            </a:r>
            <a:r>
              <a:rPr sz="1300" b="1" spc="10" dirty="0">
                <a:latin typeface="Times New Roman"/>
                <a:cs typeface="Times New Roman"/>
              </a:rPr>
              <a:t> </a:t>
            </a:r>
            <a:r>
              <a:rPr sz="1300" b="1" spc="-10" dirty="0">
                <a:latin typeface="Times New Roman"/>
                <a:cs typeface="Times New Roman"/>
              </a:rPr>
              <a:t>Tea</a:t>
            </a:r>
            <a:r>
              <a:rPr sz="1300" b="1" spc="5" dirty="0">
                <a:latin typeface="Times New Roman"/>
                <a:cs typeface="Times New Roman"/>
              </a:rPr>
              <a:t>c</a:t>
            </a:r>
            <a:r>
              <a:rPr sz="1300" b="1" spc="-35" dirty="0">
                <a:latin typeface="Times New Roman"/>
                <a:cs typeface="Times New Roman"/>
              </a:rPr>
              <a:t>h</a:t>
            </a:r>
            <a:r>
              <a:rPr sz="1300" b="1" spc="-10" dirty="0">
                <a:latin typeface="Times New Roman"/>
                <a:cs typeface="Times New Roman"/>
              </a:rPr>
              <a:t>er</a:t>
            </a:r>
            <a:endParaRPr sz="1300">
              <a:latin typeface="Times New Roman"/>
              <a:cs typeface="Times New Roman"/>
            </a:endParaRPr>
          </a:p>
          <a:p>
            <a:pPr marL="12700" marR="28575" algn="just">
              <a:lnSpc>
                <a:spcPct val="143500"/>
              </a:lnSpc>
              <a:spcBef>
                <a:spcPts val="994"/>
              </a:spcBef>
              <a:tabLst>
                <a:tab pos="3404870" algn="l"/>
                <a:tab pos="3432175" algn="l"/>
                <a:tab pos="6065520" algn="l"/>
                <a:tab pos="6102350" algn="l"/>
              </a:tabLst>
            </a:pPr>
            <a:r>
              <a:rPr sz="1050" spc="5" dirty="0">
                <a:latin typeface="Times New Roman"/>
                <a:cs typeface="Times New Roman"/>
              </a:rPr>
              <a:t>D</a:t>
            </a:r>
            <a:r>
              <a:rPr sz="1050" spc="10" dirty="0">
                <a:latin typeface="Times New Roman"/>
                <a:cs typeface="Times New Roman"/>
              </a:rPr>
              <a:t>a</a:t>
            </a:r>
            <a:r>
              <a:rPr sz="1050" spc="-10" dirty="0">
                <a:latin typeface="Times New Roman"/>
                <a:cs typeface="Times New Roman"/>
              </a:rPr>
              <a:t>t</a:t>
            </a:r>
            <a:r>
              <a:rPr sz="1050" dirty="0">
                <a:latin typeface="Times New Roman"/>
                <a:cs typeface="Times New Roman"/>
              </a:rPr>
              <a:t>e</a:t>
            </a:r>
            <a:r>
              <a:rPr sz="1050" spc="-15" dirty="0">
                <a:latin typeface="Times New Roman"/>
                <a:cs typeface="Times New Roman"/>
              </a:rPr>
              <a:t> </a:t>
            </a:r>
            <a:r>
              <a:rPr sz="1050" u="sng" dirty="0">
                <a:latin typeface="Times New Roman"/>
                <a:cs typeface="Times New Roman"/>
              </a:rPr>
              <a:t> 		</a:t>
            </a:r>
            <a:r>
              <a:rPr sz="1050" spc="-25" dirty="0">
                <a:latin typeface="Times New Roman"/>
                <a:cs typeface="Times New Roman"/>
              </a:rPr>
              <a:t>T</a:t>
            </a:r>
            <a:r>
              <a:rPr sz="1050" spc="15" dirty="0">
                <a:latin typeface="Times New Roman"/>
                <a:cs typeface="Times New Roman"/>
              </a:rPr>
              <a:t>i</a:t>
            </a:r>
            <a:r>
              <a:rPr sz="1050" spc="-30" dirty="0">
                <a:latin typeface="Times New Roman"/>
                <a:cs typeface="Times New Roman"/>
              </a:rPr>
              <a:t>m</a:t>
            </a:r>
            <a:r>
              <a:rPr sz="1050" dirty="0">
                <a:latin typeface="Times New Roman"/>
                <a:cs typeface="Times New Roman"/>
              </a:rPr>
              <a:t>e </a:t>
            </a:r>
            <a:r>
              <a:rPr sz="1050" spc="-10" dirty="0">
                <a:latin typeface="Times New Roman"/>
                <a:cs typeface="Times New Roman"/>
              </a:rPr>
              <a:t> </a:t>
            </a:r>
            <a:r>
              <a:rPr sz="1050" u="sng" dirty="0">
                <a:latin typeface="Times New Roman"/>
                <a:cs typeface="Times New Roman"/>
              </a:rPr>
              <a:t> 	</a:t>
            </a:r>
            <a:r>
              <a:rPr sz="1050" u="sng" spc="-145" dirty="0">
                <a:latin typeface="Times New Roman"/>
                <a:cs typeface="Times New Roman"/>
              </a:rPr>
              <a:t> </a:t>
            </a:r>
            <a:r>
              <a:rPr sz="1050" dirty="0">
                <a:latin typeface="Times New Roman"/>
                <a:cs typeface="Times New Roman"/>
              </a:rPr>
              <a:t> </a:t>
            </a:r>
            <a:r>
              <a:rPr sz="1050" spc="-15" dirty="0">
                <a:latin typeface="Times New Roman"/>
                <a:cs typeface="Times New Roman"/>
              </a:rPr>
              <a:t>F</a:t>
            </a:r>
            <a:r>
              <a:rPr sz="1050" spc="-10" dirty="0">
                <a:latin typeface="Times New Roman"/>
                <a:cs typeface="Times New Roman"/>
              </a:rPr>
              <a:t>i</a:t>
            </a:r>
            <a:r>
              <a:rPr sz="1050" spc="-15" dirty="0">
                <a:latin typeface="Times New Roman"/>
                <a:cs typeface="Times New Roman"/>
              </a:rPr>
              <a:t>e</a:t>
            </a:r>
            <a:r>
              <a:rPr sz="1050" spc="15" dirty="0">
                <a:latin typeface="Times New Roman"/>
                <a:cs typeface="Times New Roman"/>
              </a:rPr>
              <a:t>l</a:t>
            </a:r>
            <a:r>
              <a:rPr sz="1050" spc="-25" dirty="0">
                <a:latin typeface="Times New Roman"/>
                <a:cs typeface="Times New Roman"/>
              </a:rPr>
              <a:t>d</a:t>
            </a:r>
            <a:r>
              <a:rPr sz="1050" spc="5" dirty="0">
                <a:latin typeface="Times New Roman"/>
                <a:cs typeface="Times New Roman"/>
              </a:rPr>
              <a:t>-</a:t>
            </a:r>
            <a:r>
              <a:rPr sz="1050" spc="-10" dirty="0">
                <a:latin typeface="Times New Roman"/>
                <a:cs typeface="Times New Roman"/>
              </a:rPr>
              <a:t>B</a:t>
            </a:r>
            <a:r>
              <a:rPr sz="1050" spc="10" dirty="0">
                <a:latin typeface="Times New Roman"/>
                <a:cs typeface="Times New Roman"/>
              </a:rPr>
              <a:t>a</a:t>
            </a:r>
            <a:r>
              <a:rPr sz="1050" spc="-5" dirty="0">
                <a:latin typeface="Times New Roman"/>
                <a:cs typeface="Times New Roman"/>
              </a:rPr>
              <a:t>s</a:t>
            </a:r>
            <a:r>
              <a:rPr sz="1050" spc="-15" dirty="0">
                <a:latin typeface="Times New Roman"/>
                <a:cs typeface="Times New Roman"/>
              </a:rPr>
              <a:t>e</a:t>
            </a:r>
            <a:r>
              <a:rPr sz="1050" dirty="0">
                <a:latin typeface="Times New Roman"/>
                <a:cs typeface="Times New Roman"/>
              </a:rPr>
              <a:t>d</a:t>
            </a:r>
            <a:r>
              <a:rPr sz="1050" spc="-10" dirty="0">
                <a:latin typeface="Times New Roman"/>
                <a:cs typeface="Times New Roman"/>
              </a:rPr>
              <a:t>/</a:t>
            </a:r>
            <a:r>
              <a:rPr sz="1050" spc="-15" dirty="0">
                <a:latin typeface="Times New Roman"/>
                <a:cs typeface="Times New Roman"/>
              </a:rPr>
              <a:t>S</a:t>
            </a:r>
            <a:r>
              <a:rPr sz="1050" spc="15" dirty="0">
                <a:latin typeface="Times New Roman"/>
                <a:cs typeface="Times New Roman"/>
              </a:rPr>
              <a:t>t</a:t>
            </a:r>
            <a:r>
              <a:rPr sz="1050" dirty="0">
                <a:latin typeface="Times New Roman"/>
                <a:cs typeface="Times New Roman"/>
              </a:rPr>
              <a:t>u</a:t>
            </a:r>
            <a:r>
              <a:rPr sz="1050" spc="-25" dirty="0">
                <a:latin typeface="Times New Roman"/>
                <a:cs typeface="Times New Roman"/>
              </a:rPr>
              <a:t>d</a:t>
            </a:r>
            <a:r>
              <a:rPr sz="1050" spc="10" dirty="0">
                <a:latin typeface="Times New Roman"/>
                <a:cs typeface="Times New Roman"/>
              </a:rPr>
              <a:t>e</a:t>
            </a:r>
            <a:r>
              <a:rPr sz="1050" spc="-25" dirty="0">
                <a:latin typeface="Times New Roman"/>
                <a:cs typeface="Times New Roman"/>
              </a:rPr>
              <a:t>n</a:t>
            </a:r>
            <a:r>
              <a:rPr sz="1050" dirty="0">
                <a:latin typeface="Times New Roman"/>
                <a:cs typeface="Times New Roman"/>
              </a:rPr>
              <a:t>t</a:t>
            </a:r>
            <a:r>
              <a:rPr sz="1050" spc="20" dirty="0">
                <a:latin typeface="Times New Roman"/>
                <a:cs typeface="Times New Roman"/>
              </a:rPr>
              <a:t> </a:t>
            </a:r>
            <a:r>
              <a:rPr sz="1050" spc="-25" dirty="0">
                <a:latin typeface="Times New Roman"/>
                <a:cs typeface="Times New Roman"/>
              </a:rPr>
              <a:t>T</a:t>
            </a:r>
            <a:r>
              <a:rPr sz="1050" spc="-15" dirty="0">
                <a:latin typeface="Times New Roman"/>
                <a:cs typeface="Times New Roman"/>
              </a:rPr>
              <a:t>e</a:t>
            </a:r>
            <a:r>
              <a:rPr sz="1050" spc="10" dirty="0">
                <a:latin typeface="Times New Roman"/>
                <a:cs typeface="Times New Roman"/>
              </a:rPr>
              <a:t>ac</a:t>
            </a:r>
            <a:r>
              <a:rPr sz="1050" spc="-25" dirty="0">
                <a:latin typeface="Times New Roman"/>
                <a:cs typeface="Times New Roman"/>
              </a:rPr>
              <a:t>h</a:t>
            </a:r>
            <a:r>
              <a:rPr sz="1050" spc="-15" dirty="0">
                <a:latin typeface="Times New Roman"/>
                <a:cs typeface="Times New Roman"/>
              </a:rPr>
              <a:t>e</a:t>
            </a:r>
            <a:r>
              <a:rPr sz="1050" dirty="0">
                <a:latin typeface="Times New Roman"/>
                <a:cs typeface="Times New Roman"/>
              </a:rPr>
              <a:t>r</a:t>
            </a:r>
            <a:r>
              <a:rPr sz="1050" spc="10" dirty="0">
                <a:latin typeface="Times New Roman"/>
                <a:cs typeface="Times New Roman"/>
              </a:rPr>
              <a:t> </a:t>
            </a:r>
            <a:r>
              <a:rPr sz="1050" u="sng" dirty="0">
                <a:latin typeface="Times New Roman"/>
                <a:cs typeface="Times New Roman"/>
              </a:rPr>
              <a:t> 			</a:t>
            </a:r>
            <a:r>
              <a:rPr sz="1050" dirty="0">
                <a:latin typeface="Times New Roman"/>
                <a:cs typeface="Times New Roman"/>
              </a:rPr>
              <a:t> </a:t>
            </a:r>
            <a:r>
              <a:rPr sz="1050" spc="-10" dirty="0">
                <a:latin typeface="Times New Roman"/>
                <a:cs typeface="Times New Roman"/>
              </a:rPr>
              <a:t>C</a:t>
            </a:r>
            <a:r>
              <a:rPr sz="1050" dirty="0">
                <a:latin typeface="Times New Roman"/>
                <a:cs typeface="Times New Roman"/>
              </a:rPr>
              <a:t>oo</a:t>
            </a:r>
            <a:r>
              <a:rPr sz="1050" spc="-25" dirty="0">
                <a:latin typeface="Times New Roman"/>
                <a:cs typeface="Times New Roman"/>
              </a:rPr>
              <a:t>p</a:t>
            </a:r>
            <a:r>
              <a:rPr sz="1050" spc="-15" dirty="0">
                <a:latin typeface="Times New Roman"/>
                <a:cs typeface="Times New Roman"/>
              </a:rPr>
              <a:t>e</a:t>
            </a:r>
            <a:r>
              <a:rPr sz="1050" spc="5" dirty="0">
                <a:latin typeface="Times New Roman"/>
                <a:cs typeface="Times New Roman"/>
              </a:rPr>
              <a:t>r</a:t>
            </a:r>
            <a:r>
              <a:rPr sz="1050" spc="10" dirty="0">
                <a:latin typeface="Times New Roman"/>
                <a:cs typeface="Times New Roman"/>
              </a:rPr>
              <a:t>a</a:t>
            </a:r>
            <a:r>
              <a:rPr sz="1050" spc="-10" dirty="0">
                <a:latin typeface="Times New Roman"/>
                <a:cs typeface="Times New Roman"/>
              </a:rPr>
              <a:t>ti</a:t>
            </a:r>
            <a:r>
              <a:rPr sz="1050" dirty="0">
                <a:latin typeface="Times New Roman"/>
                <a:cs typeface="Times New Roman"/>
              </a:rPr>
              <a:t>ng </a:t>
            </a:r>
            <a:r>
              <a:rPr sz="1050" spc="-25" dirty="0">
                <a:latin typeface="Times New Roman"/>
                <a:cs typeface="Times New Roman"/>
              </a:rPr>
              <a:t>T</a:t>
            </a:r>
            <a:r>
              <a:rPr sz="1050" spc="-15" dirty="0">
                <a:latin typeface="Times New Roman"/>
                <a:cs typeface="Times New Roman"/>
              </a:rPr>
              <a:t>e</a:t>
            </a:r>
            <a:r>
              <a:rPr sz="1050" spc="10" dirty="0">
                <a:latin typeface="Times New Roman"/>
                <a:cs typeface="Times New Roman"/>
              </a:rPr>
              <a:t>ac</a:t>
            </a:r>
            <a:r>
              <a:rPr sz="1050" spc="-25" dirty="0">
                <a:latin typeface="Times New Roman"/>
                <a:cs typeface="Times New Roman"/>
              </a:rPr>
              <a:t>h</a:t>
            </a:r>
            <a:r>
              <a:rPr sz="1050" spc="-15" dirty="0">
                <a:latin typeface="Times New Roman"/>
                <a:cs typeface="Times New Roman"/>
              </a:rPr>
              <a:t>e</a:t>
            </a:r>
            <a:r>
              <a:rPr sz="1050" spc="5" dirty="0">
                <a:latin typeface="Times New Roman"/>
                <a:cs typeface="Times New Roman"/>
              </a:rPr>
              <a:t>r</a:t>
            </a:r>
            <a:r>
              <a:rPr sz="1050" dirty="0">
                <a:latin typeface="Times New Roman"/>
                <a:cs typeface="Times New Roman"/>
              </a:rPr>
              <a:t>:</a:t>
            </a:r>
            <a:r>
              <a:rPr sz="1050" spc="-5" dirty="0">
                <a:latin typeface="Times New Roman"/>
                <a:cs typeface="Times New Roman"/>
              </a:rPr>
              <a:t> </a:t>
            </a:r>
            <a:r>
              <a:rPr sz="1050" u="sng" dirty="0">
                <a:latin typeface="Times New Roman"/>
                <a:cs typeface="Times New Roman"/>
              </a:rPr>
              <a:t> 	</a:t>
            </a:r>
            <a:r>
              <a:rPr sz="1050" dirty="0">
                <a:latin typeface="Times New Roman"/>
                <a:cs typeface="Times New Roman"/>
              </a:rPr>
              <a:t> </a:t>
            </a:r>
            <a:r>
              <a:rPr sz="1050" spc="-15" dirty="0">
                <a:latin typeface="Times New Roman"/>
                <a:cs typeface="Times New Roman"/>
              </a:rPr>
              <a:t>Sc</a:t>
            </a:r>
            <a:r>
              <a:rPr sz="1050" dirty="0">
                <a:latin typeface="Times New Roman"/>
                <a:cs typeface="Times New Roman"/>
              </a:rPr>
              <a:t>ho</a:t>
            </a:r>
            <a:r>
              <a:rPr sz="1050" spc="-25" dirty="0">
                <a:latin typeface="Times New Roman"/>
                <a:cs typeface="Times New Roman"/>
              </a:rPr>
              <a:t>o</a:t>
            </a:r>
            <a:r>
              <a:rPr sz="1050" spc="-10" dirty="0">
                <a:latin typeface="Times New Roman"/>
                <a:cs typeface="Times New Roman"/>
              </a:rPr>
              <a:t>l</a:t>
            </a:r>
            <a:r>
              <a:rPr sz="1050" dirty="0">
                <a:latin typeface="Times New Roman"/>
                <a:cs typeface="Times New Roman"/>
              </a:rPr>
              <a:t>: </a:t>
            </a:r>
            <a:r>
              <a:rPr sz="1050" spc="-5" dirty="0">
                <a:latin typeface="Times New Roman"/>
                <a:cs typeface="Times New Roman"/>
              </a:rPr>
              <a:t> </a:t>
            </a:r>
            <a:r>
              <a:rPr sz="1050" u="sng" dirty="0">
                <a:latin typeface="Times New Roman"/>
                <a:cs typeface="Times New Roman"/>
              </a:rPr>
              <a:t> 	</a:t>
            </a:r>
            <a:r>
              <a:rPr sz="1050" u="sng" spc="-145" dirty="0">
                <a:latin typeface="Times New Roman"/>
                <a:cs typeface="Times New Roman"/>
              </a:rPr>
              <a:t> </a:t>
            </a:r>
            <a:r>
              <a:rPr sz="1050" dirty="0">
                <a:latin typeface="Times New Roman"/>
                <a:cs typeface="Times New Roman"/>
              </a:rPr>
              <a:t> </a:t>
            </a:r>
            <a:r>
              <a:rPr sz="1050" spc="-20" dirty="0">
                <a:latin typeface="Times New Roman"/>
                <a:cs typeface="Times New Roman"/>
              </a:rPr>
              <a:t>U</a:t>
            </a:r>
            <a:r>
              <a:rPr sz="1050" dirty="0">
                <a:latin typeface="Times New Roman"/>
                <a:cs typeface="Times New Roman"/>
              </a:rPr>
              <a:t>n</a:t>
            </a:r>
            <a:r>
              <a:rPr sz="1050" spc="-10" dirty="0">
                <a:latin typeface="Times New Roman"/>
                <a:cs typeface="Times New Roman"/>
              </a:rPr>
              <a:t>i</a:t>
            </a:r>
            <a:r>
              <a:rPr sz="1050" dirty="0">
                <a:latin typeface="Times New Roman"/>
                <a:cs typeface="Times New Roman"/>
              </a:rPr>
              <a:t>v</a:t>
            </a:r>
            <a:r>
              <a:rPr sz="1050" spc="-15" dirty="0">
                <a:latin typeface="Times New Roman"/>
                <a:cs typeface="Times New Roman"/>
              </a:rPr>
              <a:t>e</a:t>
            </a:r>
            <a:r>
              <a:rPr sz="1050" spc="5" dirty="0">
                <a:latin typeface="Times New Roman"/>
                <a:cs typeface="Times New Roman"/>
              </a:rPr>
              <a:t>r</a:t>
            </a:r>
            <a:r>
              <a:rPr sz="1050" spc="-5" dirty="0">
                <a:latin typeface="Times New Roman"/>
                <a:cs typeface="Times New Roman"/>
              </a:rPr>
              <a:t>s</a:t>
            </a:r>
            <a:r>
              <a:rPr sz="1050" spc="-10" dirty="0">
                <a:latin typeface="Times New Roman"/>
                <a:cs typeface="Times New Roman"/>
              </a:rPr>
              <a:t>i</a:t>
            </a:r>
            <a:r>
              <a:rPr sz="1050" spc="15" dirty="0">
                <a:latin typeface="Times New Roman"/>
                <a:cs typeface="Times New Roman"/>
              </a:rPr>
              <a:t>t</a:t>
            </a:r>
            <a:r>
              <a:rPr sz="1050" dirty="0">
                <a:latin typeface="Times New Roman"/>
                <a:cs typeface="Times New Roman"/>
              </a:rPr>
              <a:t>y</a:t>
            </a:r>
            <a:r>
              <a:rPr sz="1050" spc="-25" dirty="0">
                <a:latin typeface="Times New Roman"/>
                <a:cs typeface="Times New Roman"/>
              </a:rPr>
              <a:t> </a:t>
            </a:r>
            <a:r>
              <a:rPr sz="1050" spc="10" dirty="0">
                <a:latin typeface="Times New Roman"/>
                <a:cs typeface="Times New Roman"/>
              </a:rPr>
              <a:t>S</a:t>
            </a:r>
            <a:r>
              <a:rPr sz="1050" dirty="0">
                <a:latin typeface="Times New Roman"/>
                <a:cs typeface="Times New Roman"/>
              </a:rPr>
              <a:t>u</a:t>
            </a:r>
            <a:r>
              <a:rPr sz="1050" spc="-25" dirty="0">
                <a:latin typeface="Times New Roman"/>
                <a:cs typeface="Times New Roman"/>
              </a:rPr>
              <a:t>p</a:t>
            </a:r>
            <a:r>
              <a:rPr sz="1050" spc="-15" dirty="0">
                <a:latin typeface="Times New Roman"/>
                <a:cs typeface="Times New Roman"/>
              </a:rPr>
              <a:t>e</a:t>
            </a:r>
            <a:r>
              <a:rPr sz="1050" spc="30" dirty="0">
                <a:latin typeface="Times New Roman"/>
                <a:cs typeface="Times New Roman"/>
              </a:rPr>
              <a:t>r</a:t>
            </a:r>
            <a:r>
              <a:rPr sz="1050" spc="-25" dirty="0">
                <a:latin typeface="Times New Roman"/>
                <a:cs typeface="Times New Roman"/>
              </a:rPr>
              <a:t>v</a:t>
            </a:r>
            <a:r>
              <a:rPr sz="1050" spc="-10" dirty="0">
                <a:latin typeface="Times New Roman"/>
                <a:cs typeface="Times New Roman"/>
              </a:rPr>
              <a:t>i</a:t>
            </a:r>
            <a:r>
              <a:rPr sz="1050" spc="20" dirty="0">
                <a:latin typeface="Times New Roman"/>
                <a:cs typeface="Times New Roman"/>
              </a:rPr>
              <a:t>s</a:t>
            </a:r>
            <a:r>
              <a:rPr sz="1050" spc="-25" dirty="0">
                <a:latin typeface="Times New Roman"/>
                <a:cs typeface="Times New Roman"/>
              </a:rPr>
              <a:t>o</a:t>
            </a:r>
            <a:r>
              <a:rPr sz="1050" spc="5" dirty="0">
                <a:latin typeface="Times New Roman"/>
                <a:cs typeface="Times New Roman"/>
              </a:rPr>
              <a:t>r</a:t>
            </a:r>
            <a:r>
              <a:rPr sz="1050" dirty="0">
                <a:latin typeface="Times New Roman"/>
                <a:cs typeface="Times New Roman"/>
              </a:rPr>
              <a:t>:</a:t>
            </a:r>
            <a:r>
              <a:rPr sz="1050" spc="-5" dirty="0">
                <a:latin typeface="Times New Roman"/>
                <a:cs typeface="Times New Roman"/>
              </a:rPr>
              <a:t> </a:t>
            </a:r>
            <a:r>
              <a:rPr sz="1050" u="sng" dirty="0">
                <a:latin typeface="Times New Roman"/>
                <a:cs typeface="Times New Roman"/>
              </a:rPr>
              <a:t> 		</a:t>
            </a:r>
            <a:r>
              <a:rPr sz="1050" u="sng" spc="-50" dirty="0">
                <a:latin typeface="Times New Roman"/>
                <a:cs typeface="Times New Roman"/>
              </a:rPr>
              <a:t> </a:t>
            </a:r>
            <a:r>
              <a:rPr sz="1050" spc="-25" dirty="0">
                <a:latin typeface="Times New Roman"/>
                <a:cs typeface="Times New Roman"/>
              </a:rPr>
              <a:t>T</a:t>
            </a:r>
            <a:r>
              <a:rPr sz="1050" spc="-15" dirty="0">
                <a:latin typeface="Times New Roman"/>
                <a:cs typeface="Times New Roman"/>
              </a:rPr>
              <a:t>e</a:t>
            </a:r>
            <a:r>
              <a:rPr sz="1050" spc="10" dirty="0">
                <a:latin typeface="Times New Roman"/>
                <a:cs typeface="Times New Roman"/>
              </a:rPr>
              <a:t>a</a:t>
            </a:r>
            <a:r>
              <a:rPr sz="1050" spc="-15" dirty="0">
                <a:latin typeface="Times New Roman"/>
                <a:cs typeface="Times New Roman"/>
              </a:rPr>
              <a:t>c</a:t>
            </a:r>
            <a:r>
              <a:rPr sz="1050" dirty="0">
                <a:latin typeface="Times New Roman"/>
                <a:cs typeface="Times New Roman"/>
              </a:rPr>
              <a:t>h</a:t>
            </a:r>
            <a:r>
              <a:rPr sz="1050" spc="-15" dirty="0">
                <a:latin typeface="Times New Roman"/>
                <a:cs typeface="Times New Roman"/>
              </a:rPr>
              <a:t>e</a:t>
            </a:r>
            <a:r>
              <a:rPr sz="1050" dirty="0">
                <a:latin typeface="Times New Roman"/>
                <a:cs typeface="Times New Roman"/>
              </a:rPr>
              <a:t>r</a:t>
            </a:r>
            <a:r>
              <a:rPr sz="1050" spc="10" dirty="0">
                <a:latin typeface="Times New Roman"/>
                <a:cs typeface="Times New Roman"/>
              </a:rPr>
              <a:t> </a:t>
            </a:r>
            <a:r>
              <a:rPr sz="1050" spc="-10" dirty="0">
                <a:latin typeface="Times New Roman"/>
                <a:cs typeface="Times New Roman"/>
              </a:rPr>
              <a:t>C</a:t>
            </a:r>
            <a:r>
              <a:rPr sz="1050" spc="10" dirty="0">
                <a:latin typeface="Times New Roman"/>
                <a:cs typeface="Times New Roman"/>
              </a:rPr>
              <a:t>a</a:t>
            </a:r>
            <a:r>
              <a:rPr sz="1050" spc="-25" dirty="0">
                <a:latin typeface="Times New Roman"/>
                <a:cs typeface="Times New Roman"/>
              </a:rPr>
              <a:t>n</a:t>
            </a:r>
            <a:r>
              <a:rPr sz="1050" dirty="0">
                <a:latin typeface="Times New Roman"/>
                <a:cs typeface="Times New Roman"/>
              </a:rPr>
              <a:t>d</a:t>
            </a:r>
            <a:r>
              <a:rPr sz="1050" spc="-10" dirty="0">
                <a:latin typeface="Times New Roman"/>
                <a:cs typeface="Times New Roman"/>
              </a:rPr>
              <a:t>i</a:t>
            </a:r>
            <a:r>
              <a:rPr sz="1050" spc="-25" dirty="0">
                <a:latin typeface="Times New Roman"/>
                <a:cs typeface="Times New Roman"/>
              </a:rPr>
              <a:t>d</a:t>
            </a:r>
            <a:r>
              <a:rPr sz="1050" spc="10" dirty="0">
                <a:latin typeface="Times New Roman"/>
                <a:cs typeface="Times New Roman"/>
              </a:rPr>
              <a:t>a</a:t>
            </a:r>
            <a:r>
              <a:rPr sz="1050" spc="-10" dirty="0">
                <a:latin typeface="Times New Roman"/>
                <a:cs typeface="Times New Roman"/>
              </a:rPr>
              <a:t>t</a:t>
            </a:r>
            <a:r>
              <a:rPr sz="1050" spc="10" dirty="0">
                <a:latin typeface="Times New Roman"/>
                <a:cs typeface="Times New Roman"/>
              </a:rPr>
              <a:t>e</a:t>
            </a:r>
            <a:r>
              <a:rPr sz="1050" dirty="0">
                <a:latin typeface="Times New Roman"/>
                <a:cs typeface="Times New Roman"/>
              </a:rPr>
              <a:t>: </a:t>
            </a:r>
            <a:r>
              <a:rPr sz="1050" spc="-5" dirty="0">
                <a:latin typeface="Times New Roman"/>
                <a:cs typeface="Times New Roman"/>
              </a:rPr>
              <a:t> </a:t>
            </a:r>
            <a:r>
              <a:rPr sz="1050" u="sng" dirty="0">
                <a:latin typeface="Times New Roman"/>
                <a:cs typeface="Times New Roman"/>
              </a:rPr>
              <a:t> 		</a:t>
            </a:r>
            <a:endParaRPr sz="1050">
              <a:latin typeface="Times New Roman"/>
              <a:cs typeface="Times New Roman"/>
            </a:endParaRPr>
          </a:p>
          <a:p>
            <a:pPr marL="1841500">
              <a:lnSpc>
                <a:spcPts val="1225"/>
              </a:lnSpc>
              <a:tabLst>
                <a:tab pos="5042535" algn="l"/>
              </a:tabLst>
            </a:pPr>
            <a:r>
              <a:rPr sz="1050" spc="-15" dirty="0">
                <a:latin typeface="Times New Roman"/>
                <a:cs typeface="Times New Roman"/>
              </a:rPr>
              <a:t>S</a:t>
            </a:r>
            <a:r>
              <a:rPr sz="1050" spc="-10" dirty="0">
                <a:latin typeface="Times New Roman"/>
                <a:cs typeface="Times New Roman"/>
              </a:rPr>
              <a:t>i</a:t>
            </a:r>
            <a:r>
              <a:rPr sz="1050" dirty="0">
                <a:latin typeface="Times New Roman"/>
                <a:cs typeface="Times New Roman"/>
              </a:rPr>
              <a:t>g</a:t>
            </a:r>
            <a:r>
              <a:rPr sz="1050" spc="-25" dirty="0">
                <a:latin typeface="Times New Roman"/>
                <a:cs typeface="Times New Roman"/>
              </a:rPr>
              <a:t>n</a:t>
            </a:r>
            <a:r>
              <a:rPr sz="1050" spc="10" dirty="0">
                <a:latin typeface="Times New Roman"/>
                <a:cs typeface="Times New Roman"/>
              </a:rPr>
              <a:t>a</a:t>
            </a:r>
            <a:r>
              <a:rPr sz="1050" spc="15" dirty="0">
                <a:latin typeface="Times New Roman"/>
                <a:cs typeface="Times New Roman"/>
              </a:rPr>
              <a:t>t</a:t>
            </a:r>
            <a:r>
              <a:rPr sz="1050" spc="-25" dirty="0">
                <a:latin typeface="Times New Roman"/>
                <a:cs typeface="Times New Roman"/>
              </a:rPr>
              <a:t>u</a:t>
            </a:r>
            <a:r>
              <a:rPr sz="1050" spc="5" dirty="0">
                <a:latin typeface="Times New Roman"/>
                <a:cs typeface="Times New Roman"/>
              </a:rPr>
              <a:t>r</a:t>
            </a:r>
            <a:r>
              <a:rPr sz="1050" dirty="0">
                <a:latin typeface="Times New Roman"/>
                <a:cs typeface="Times New Roman"/>
              </a:rPr>
              <a:t>e	</a:t>
            </a:r>
            <a:r>
              <a:rPr sz="1050" spc="-15" dirty="0">
                <a:latin typeface="Times New Roman"/>
                <a:cs typeface="Times New Roman"/>
              </a:rPr>
              <a:t>S</a:t>
            </a:r>
            <a:r>
              <a:rPr sz="1050" spc="-10" dirty="0">
                <a:latin typeface="Times New Roman"/>
                <a:cs typeface="Times New Roman"/>
              </a:rPr>
              <a:t>i</a:t>
            </a:r>
            <a:r>
              <a:rPr sz="1050" dirty="0">
                <a:latin typeface="Times New Roman"/>
                <a:cs typeface="Times New Roman"/>
              </a:rPr>
              <a:t>g</a:t>
            </a:r>
            <a:r>
              <a:rPr sz="1050" spc="-25" dirty="0">
                <a:latin typeface="Times New Roman"/>
                <a:cs typeface="Times New Roman"/>
              </a:rPr>
              <a:t>n</a:t>
            </a:r>
            <a:r>
              <a:rPr sz="1050" spc="10" dirty="0">
                <a:latin typeface="Times New Roman"/>
                <a:cs typeface="Times New Roman"/>
              </a:rPr>
              <a:t>a</a:t>
            </a:r>
            <a:r>
              <a:rPr sz="1050" spc="15" dirty="0">
                <a:latin typeface="Times New Roman"/>
                <a:cs typeface="Times New Roman"/>
              </a:rPr>
              <a:t>t</a:t>
            </a:r>
            <a:r>
              <a:rPr sz="1050" spc="-25" dirty="0">
                <a:latin typeface="Times New Roman"/>
                <a:cs typeface="Times New Roman"/>
              </a:rPr>
              <a:t>u</a:t>
            </a:r>
            <a:r>
              <a:rPr sz="1050" spc="5" dirty="0">
                <a:latin typeface="Times New Roman"/>
                <a:cs typeface="Times New Roman"/>
              </a:rPr>
              <a:t>r</a:t>
            </a:r>
            <a:r>
              <a:rPr sz="1050" dirty="0">
                <a:latin typeface="Times New Roman"/>
                <a:cs typeface="Times New Roman"/>
              </a:rPr>
              <a:t>e</a:t>
            </a:r>
            <a:endParaRPr sz="1050">
              <a:latin typeface="Times New Roman"/>
              <a:cs typeface="Times New Roman"/>
            </a:endParaRPr>
          </a:p>
          <a:p>
            <a:pPr>
              <a:lnSpc>
                <a:spcPct val="100000"/>
              </a:lnSpc>
              <a:spcBef>
                <a:spcPts val="21"/>
              </a:spcBef>
            </a:pPr>
            <a:endParaRPr sz="1050">
              <a:latin typeface="Times New Roman"/>
              <a:cs typeface="Times New Roman"/>
            </a:endParaRPr>
          </a:p>
          <a:p>
            <a:pPr marL="13335" marR="6350">
              <a:lnSpc>
                <a:spcPts val="1200"/>
              </a:lnSpc>
            </a:pPr>
            <a:r>
              <a:rPr sz="1050" spc="-10" dirty="0">
                <a:latin typeface="Times New Roman"/>
                <a:cs typeface="Times New Roman"/>
              </a:rPr>
              <a:t>B</a:t>
            </a:r>
            <a:r>
              <a:rPr sz="1050" spc="10" dirty="0">
                <a:latin typeface="Times New Roman"/>
                <a:cs typeface="Times New Roman"/>
              </a:rPr>
              <a:t>a</a:t>
            </a:r>
            <a:r>
              <a:rPr sz="1050" spc="-5" dirty="0">
                <a:latin typeface="Times New Roman"/>
                <a:cs typeface="Times New Roman"/>
              </a:rPr>
              <a:t>s</a:t>
            </a:r>
            <a:r>
              <a:rPr sz="1050" spc="-15" dirty="0">
                <a:latin typeface="Times New Roman"/>
                <a:cs typeface="Times New Roman"/>
              </a:rPr>
              <a:t>e</a:t>
            </a:r>
            <a:r>
              <a:rPr sz="1050" dirty="0">
                <a:latin typeface="Times New Roman"/>
                <a:cs typeface="Times New Roman"/>
              </a:rPr>
              <a:t>d</a:t>
            </a:r>
            <a:r>
              <a:rPr sz="1050" spc="120" dirty="0">
                <a:latin typeface="Times New Roman"/>
                <a:cs typeface="Times New Roman"/>
              </a:rPr>
              <a:t> </a:t>
            </a:r>
            <a:r>
              <a:rPr sz="1050" dirty="0">
                <a:latin typeface="Times New Roman"/>
                <a:cs typeface="Times New Roman"/>
              </a:rPr>
              <a:t>on </a:t>
            </a:r>
            <a:r>
              <a:rPr sz="1050" spc="-120" dirty="0">
                <a:latin typeface="Times New Roman"/>
                <a:cs typeface="Times New Roman"/>
              </a:rPr>
              <a:t> </a:t>
            </a:r>
            <a:r>
              <a:rPr sz="1050" dirty="0">
                <a:latin typeface="Times New Roman"/>
                <a:cs typeface="Times New Roman"/>
              </a:rPr>
              <a:t>yo</a:t>
            </a:r>
            <a:r>
              <a:rPr sz="1050" spc="-25" dirty="0">
                <a:latin typeface="Times New Roman"/>
                <a:cs typeface="Times New Roman"/>
              </a:rPr>
              <a:t>u</a:t>
            </a:r>
            <a:r>
              <a:rPr sz="1050" dirty="0">
                <a:latin typeface="Times New Roman"/>
                <a:cs typeface="Times New Roman"/>
              </a:rPr>
              <a:t>r </a:t>
            </a:r>
            <a:r>
              <a:rPr sz="1050" spc="-110" dirty="0">
                <a:latin typeface="Times New Roman"/>
                <a:cs typeface="Times New Roman"/>
              </a:rPr>
              <a:t> </a:t>
            </a:r>
            <a:r>
              <a:rPr sz="1050" spc="-25" dirty="0">
                <a:latin typeface="Times New Roman"/>
                <a:cs typeface="Times New Roman"/>
              </a:rPr>
              <a:t>o</a:t>
            </a:r>
            <a:r>
              <a:rPr sz="1050" dirty="0">
                <a:latin typeface="Times New Roman"/>
                <a:cs typeface="Times New Roman"/>
              </a:rPr>
              <a:t>b</a:t>
            </a:r>
            <a:r>
              <a:rPr sz="1050" spc="-5" dirty="0">
                <a:latin typeface="Times New Roman"/>
                <a:cs typeface="Times New Roman"/>
              </a:rPr>
              <a:t>s</a:t>
            </a:r>
            <a:r>
              <a:rPr sz="1050" spc="-15" dirty="0">
                <a:latin typeface="Times New Roman"/>
                <a:cs typeface="Times New Roman"/>
              </a:rPr>
              <a:t>e</a:t>
            </a:r>
            <a:r>
              <a:rPr sz="1050" spc="30" dirty="0">
                <a:latin typeface="Times New Roman"/>
                <a:cs typeface="Times New Roman"/>
              </a:rPr>
              <a:t>r</a:t>
            </a:r>
            <a:r>
              <a:rPr sz="1050" spc="-25" dirty="0">
                <a:latin typeface="Times New Roman"/>
                <a:cs typeface="Times New Roman"/>
              </a:rPr>
              <a:t>v</a:t>
            </a:r>
            <a:r>
              <a:rPr sz="1050" spc="10" dirty="0">
                <a:latin typeface="Times New Roman"/>
                <a:cs typeface="Times New Roman"/>
              </a:rPr>
              <a:t>a</a:t>
            </a:r>
            <a:r>
              <a:rPr sz="1050" spc="-10" dirty="0">
                <a:latin typeface="Times New Roman"/>
                <a:cs typeface="Times New Roman"/>
              </a:rPr>
              <a:t>ti</a:t>
            </a:r>
            <a:r>
              <a:rPr sz="1050" dirty="0">
                <a:latin typeface="Times New Roman"/>
                <a:cs typeface="Times New Roman"/>
              </a:rPr>
              <a:t>o</a:t>
            </a:r>
            <a:r>
              <a:rPr sz="1050" spc="-25" dirty="0">
                <a:latin typeface="Times New Roman"/>
                <a:cs typeface="Times New Roman"/>
              </a:rPr>
              <a:t>n</a:t>
            </a:r>
            <a:r>
              <a:rPr sz="1050" dirty="0">
                <a:latin typeface="Times New Roman"/>
                <a:cs typeface="Times New Roman"/>
              </a:rPr>
              <a:t>, </a:t>
            </a:r>
            <a:r>
              <a:rPr sz="1050" spc="-120" dirty="0">
                <a:latin typeface="Times New Roman"/>
                <a:cs typeface="Times New Roman"/>
              </a:rPr>
              <a:t> </a:t>
            </a:r>
            <a:r>
              <a:rPr sz="1050" spc="10" dirty="0">
                <a:latin typeface="Times New Roman"/>
                <a:cs typeface="Times New Roman"/>
              </a:rPr>
              <a:t>a</a:t>
            </a:r>
            <a:r>
              <a:rPr sz="1050" dirty="0">
                <a:latin typeface="Times New Roman"/>
                <a:cs typeface="Times New Roman"/>
              </a:rPr>
              <a:t>d</a:t>
            </a:r>
            <a:r>
              <a:rPr sz="1050" spc="-25" dirty="0">
                <a:latin typeface="Times New Roman"/>
                <a:cs typeface="Times New Roman"/>
              </a:rPr>
              <a:t>d</a:t>
            </a:r>
            <a:r>
              <a:rPr sz="1050" spc="5" dirty="0">
                <a:latin typeface="Times New Roman"/>
                <a:cs typeface="Times New Roman"/>
              </a:rPr>
              <a:t>r</a:t>
            </a:r>
            <a:r>
              <a:rPr sz="1050" spc="-15" dirty="0">
                <a:latin typeface="Times New Roman"/>
                <a:cs typeface="Times New Roman"/>
              </a:rPr>
              <a:t>e</a:t>
            </a:r>
            <a:r>
              <a:rPr sz="1050" spc="-5" dirty="0">
                <a:latin typeface="Times New Roman"/>
                <a:cs typeface="Times New Roman"/>
              </a:rPr>
              <a:t>s</a:t>
            </a:r>
            <a:r>
              <a:rPr sz="1050" dirty="0">
                <a:latin typeface="Times New Roman"/>
                <a:cs typeface="Times New Roman"/>
              </a:rPr>
              <a:t>s </a:t>
            </a:r>
            <a:r>
              <a:rPr sz="1050" spc="-125" dirty="0">
                <a:latin typeface="Times New Roman"/>
                <a:cs typeface="Times New Roman"/>
              </a:rPr>
              <a:t> </a:t>
            </a:r>
            <a:r>
              <a:rPr sz="1050" spc="-15" dirty="0">
                <a:latin typeface="Times New Roman"/>
                <a:cs typeface="Times New Roman"/>
              </a:rPr>
              <a:t>e</a:t>
            </a:r>
            <a:r>
              <a:rPr sz="1050" spc="10" dirty="0">
                <a:latin typeface="Times New Roman"/>
                <a:cs typeface="Times New Roman"/>
              </a:rPr>
              <a:t>ac</a:t>
            </a:r>
            <a:r>
              <a:rPr sz="1050" dirty="0">
                <a:latin typeface="Times New Roman"/>
                <a:cs typeface="Times New Roman"/>
              </a:rPr>
              <a:t>h</a:t>
            </a:r>
            <a:r>
              <a:rPr sz="1050" spc="120" dirty="0">
                <a:latin typeface="Times New Roman"/>
                <a:cs typeface="Times New Roman"/>
              </a:rPr>
              <a:t> </a:t>
            </a:r>
            <a:r>
              <a:rPr sz="1050" dirty="0">
                <a:latin typeface="Times New Roman"/>
                <a:cs typeface="Times New Roman"/>
              </a:rPr>
              <a:t>of</a:t>
            </a:r>
            <a:r>
              <a:rPr sz="1050" spc="125" dirty="0">
                <a:latin typeface="Times New Roman"/>
                <a:cs typeface="Times New Roman"/>
              </a:rPr>
              <a:t> </a:t>
            </a:r>
            <a:r>
              <a:rPr sz="1050" spc="15" dirty="0">
                <a:latin typeface="Times New Roman"/>
                <a:cs typeface="Times New Roman"/>
              </a:rPr>
              <a:t>t</a:t>
            </a:r>
            <a:r>
              <a:rPr sz="1050" spc="-25" dirty="0">
                <a:latin typeface="Times New Roman"/>
                <a:cs typeface="Times New Roman"/>
              </a:rPr>
              <a:t>h</a:t>
            </a:r>
            <a:r>
              <a:rPr sz="1050" dirty="0">
                <a:latin typeface="Times New Roman"/>
                <a:cs typeface="Times New Roman"/>
              </a:rPr>
              <a:t>e </a:t>
            </a:r>
            <a:r>
              <a:rPr sz="1050" spc="-130" dirty="0">
                <a:latin typeface="Times New Roman"/>
                <a:cs typeface="Times New Roman"/>
              </a:rPr>
              <a:t> </a:t>
            </a:r>
            <a:r>
              <a:rPr sz="1050" spc="5" dirty="0">
                <a:latin typeface="Times New Roman"/>
                <a:cs typeface="Times New Roman"/>
              </a:rPr>
              <a:t>f</a:t>
            </a:r>
            <a:r>
              <a:rPr sz="1050" spc="-25" dirty="0">
                <a:latin typeface="Times New Roman"/>
                <a:cs typeface="Times New Roman"/>
              </a:rPr>
              <a:t>o</a:t>
            </a:r>
            <a:r>
              <a:rPr sz="1050" spc="15" dirty="0">
                <a:latin typeface="Times New Roman"/>
                <a:cs typeface="Times New Roman"/>
              </a:rPr>
              <a:t>l</a:t>
            </a:r>
            <a:r>
              <a:rPr sz="1050" spc="-10" dirty="0">
                <a:latin typeface="Times New Roman"/>
                <a:cs typeface="Times New Roman"/>
              </a:rPr>
              <a:t>l</a:t>
            </a:r>
            <a:r>
              <a:rPr sz="1050" dirty="0">
                <a:latin typeface="Times New Roman"/>
                <a:cs typeface="Times New Roman"/>
              </a:rPr>
              <a:t>o</a:t>
            </a:r>
            <a:r>
              <a:rPr sz="1050" spc="-20" dirty="0">
                <a:latin typeface="Times New Roman"/>
                <a:cs typeface="Times New Roman"/>
              </a:rPr>
              <a:t>w</a:t>
            </a:r>
            <a:r>
              <a:rPr sz="1050" spc="15" dirty="0">
                <a:latin typeface="Times New Roman"/>
                <a:cs typeface="Times New Roman"/>
              </a:rPr>
              <a:t>i</a:t>
            </a:r>
            <a:r>
              <a:rPr sz="1050" dirty="0">
                <a:latin typeface="Times New Roman"/>
                <a:cs typeface="Times New Roman"/>
              </a:rPr>
              <a:t>ng</a:t>
            </a:r>
            <a:r>
              <a:rPr sz="1050" spc="120" dirty="0">
                <a:latin typeface="Times New Roman"/>
                <a:cs typeface="Times New Roman"/>
              </a:rPr>
              <a:t> </a:t>
            </a:r>
            <a:r>
              <a:rPr sz="1050" spc="10" dirty="0">
                <a:latin typeface="Times New Roman"/>
                <a:cs typeface="Times New Roman"/>
              </a:rPr>
              <a:t>a</a:t>
            </a:r>
            <a:r>
              <a:rPr sz="1050" spc="5" dirty="0">
                <a:latin typeface="Times New Roman"/>
                <a:cs typeface="Times New Roman"/>
              </a:rPr>
              <a:t>r</a:t>
            </a:r>
            <a:r>
              <a:rPr sz="1050" spc="-15" dirty="0">
                <a:latin typeface="Times New Roman"/>
                <a:cs typeface="Times New Roman"/>
              </a:rPr>
              <a:t>e</a:t>
            </a:r>
            <a:r>
              <a:rPr sz="1050" spc="10" dirty="0">
                <a:latin typeface="Times New Roman"/>
                <a:cs typeface="Times New Roman"/>
              </a:rPr>
              <a:t>a</a:t>
            </a:r>
            <a:r>
              <a:rPr sz="1050" dirty="0">
                <a:latin typeface="Times New Roman"/>
                <a:cs typeface="Times New Roman"/>
              </a:rPr>
              <a:t>s </a:t>
            </a:r>
            <a:r>
              <a:rPr sz="1050" spc="-125" dirty="0">
                <a:latin typeface="Times New Roman"/>
                <a:cs typeface="Times New Roman"/>
              </a:rPr>
              <a:t> </a:t>
            </a:r>
            <a:r>
              <a:rPr sz="1050" spc="-25" dirty="0">
                <a:latin typeface="Times New Roman"/>
                <a:cs typeface="Times New Roman"/>
              </a:rPr>
              <a:t>u</a:t>
            </a:r>
            <a:r>
              <a:rPr sz="1050" spc="-5" dirty="0">
                <a:latin typeface="Times New Roman"/>
                <a:cs typeface="Times New Roman"/>
              </a:rPr>
              <a:t>s</a:t>
            </a:r>
            <a:r>
              <a:rPr sz="1050" spc="-10" dirty="0">
                <a:latin typeface="Times New Roman"/>
                <a:cs typeface="Times New Roman"/>
              </a:rPr>
              <a:t>i</a:t>
            </a:r>
            <a:r>
              <a:rPr sz="1050" dirty="0">
                <a:latin typeface="Times New Roman"/>
                <a:cs typeface="Times New Roman"/>
              </a:rPr>
              <a:t>ng</a:t>
            </a:r>
            <a:r>
              <a:rPr sz="1050" spc="120" dirty="0">
                <a:latin typeface="Times New Roman"/>
                <a:cs typeface="Times New Roman"/>
              </a:rPr>
              <a:t> </a:t>
            </a:r>
            <a:r>
              <a:rPr sz="1050" spc="-5" dirty="0">
                <a:latin typeface="Times New Roman"/>
                <a:cs typeface="Times New Roman"/>
              </a:rPr>
              <a:t>s</a:t>
            </a:r>
            <a:r>
              <a:rPr sz="1050" spc="-10" dirty="0">
                <a:latin typeface="Times New Roman"/>
                <a:cs typeface="Times New Roman"/>
              </a:rPr>
              <a:t>t</a:t>
            </a:r>
            <a:r>
              <a:rPr sz="1050" spc="10" dirty="0">
                <a:latin typeface="Times New Roman"/>
                <a:cs typeface="Times New Roman"/>
              </a:rPr>
              <a:t>a</a:t>
            </a:r>
            <a:r>
              <a:rPr sz="1050" spc="-10" dirty="0">
                <a:latin typeface="Times New Roman"/>
                <a:cs typeface="Times New Roman"/>
              </a:rPr>
              <a:t>t</a:t>
            </a:r>
            <a:r>
              <a:rPr sz="1050" spc="10" dirty="0">
                <a:latin typeface="Times New Roman"/>
                <a:cs typeface="Times New Roman"/>
              </a:rPr>
              <a:t>e</a:t>
            </a:r>
            <a:r>
              <a:rPr sz="1050" spc="-30" dirty="0">
                <a:latin typeface="Times New Roman"/>
                <a:cs typeface="Times New Roman"/>
              </a:rPr>
              <a:t>m</a:t>
            </a:r>
            <a:r>
              <a:rPr sz="1050" spc="10" dirty="0">
                <a:latin typeface="Times New Roman"/>
                <a:cs typeface="Times New Roman"/>
              </a:rPr>
              <a:t>e</a:t>
            </a:r>
            <a:r>
              <a:rPr sz="1050" spc="-25" dirty="0">
                <a:latin typeface="Times New Roman"/>
                <a:cs typeface="Times New Roman"/>
              </a:rPr>
              <a:t>n</a:t>
            </a:r>
            <a:r>
              <a:rPr sz="1050" spc="-10" dirty="0">
                <a:latin typeface="Times New Roman"/>
                <a:cs typeface="Times New Roman"/>
              </a:rPr>
              <a:t>t</a:t>
            </a:r>
            <a:r>
              <a:rPr sz="1050" dirty="0">
                <a:latin typeface="Times New Roman"/>
                <a:cs typeface="Times New Roman"/>
              </a:rPr>
              <a:t>s </a:t>
            </a:r>
            <a:r>
              <a:rPr sz="1050" spc="-125" dirty="0">
                <a:latin typeface="Times New Roman"/>
                <a:cs typeface="Times New Roman"/>
              </a:rPr>
              <a:t> </a:t>
            </a:r>
            <a:r>
              <a:rPr sz="1050" spc="5" dirty="0">
                <a:latin typeface="Times New Roman"/>
                <a:cs typeface="Times New Roman"/>
              </a:rPr>
              <a:t>w</a:t>
            </a:r>
            <a:r>
              <a:rPr sz="1050" dirty="0">
                <a:latin typeface="Times New Roman"/>
                <a:cs typeface="Times New Roman"/>
              </a:rPr>
              <a:t>h</a:t>
            </a:r>
            <a:r>
              <a:rPr sz="1050" spc="-10" dirty="0">
                <a:latin typeface="Times New Roman"/>
                <a:cs typeface="Times New Roman"/>
              </a:rPr>
              <a:t>i</a:t>
            </a:r>
            <a:r>
              <a:rPr sz="1050" spc="10" dirty="0">
                <a:latin typeface="Times New Roman"/>
                <a:cs typeface="Times New Roman"/>
              </a:rPr>
              <a:t>c</a:t>
            </a:r>
            <a:r>
              <a:rPr sz="1050" dirty="0">
                <a:latin typeface="Times New Roman"/>
                <a:cs typeface="Times New Roman"/>
              </a:rPr>
              <a:t>h</a:t>
            </a:r>
            <a:r>
              <a:rPr sz="1050" spc="120" dirty="0">
                <a:latin typeface="Times New Roman"/>
                <a:cs typeface="Times New Roman"/>
              </a:rPr>
              <a:t> </a:t>
            </a:r>
            <a:r>
              <a:rPr sz="1050" spc="10" dirty="0">
                <a:latin typeface="Times New Roman"/>
                <a:cs typeface="Times New Roman"/>
              </a:rPr>
              <a:t>a</a:t>
            </a:r>
            <a:r>
              <a:rPr sz="1050" spc="-15" dirty="0">
                <a:latin typeface="Times New Roman"/>
                <a:cs typeface="Times New Roman"/>
              </a:rPr>
              <a:t>c</a:t>
            </a:r>
            <a:r>
              <a:rPr sz="1050" spc="10" dirty="0">
                <a:latin typeface="Times New Roman"/>
                <a:cs typeface="Times New Roman"/>
              </a:rPr>
              <a:t>c</a:t>
            </a:r>
            <a:r>
              <a:rPr sz="1050" spc="-25" dirty="0">
                <a:latin typeface="Times New Roman"/>
                <a:cs typeface="Times New Roman"/>
              </a:rPr>
              <a:t>u</a:t>
            </a:r>
            <a:r>
              <a:rPr sz="1050" spc="5" dirty="0">
                <a:latin typeface="Times New Roman"/>
                <a:cs typeface="Times New Roman"/>
              </a:rPr>
              <a:t>r</a:t>
            </a:r>
            <a:r>
              <a:rPr sz="1050" spc="10" dirty="0">
                <a:latin typeface="Times New Roman"/>
                <a:cs typeface="Times New Roman"/>
              </a:rPr>
              <a:t>a</a:t>
            </a:r>
            <a:r>
              <a:rPr sz="1050" spc="-10" dirty="0">
                <a:latin typeface="Times New Roman"/>
                <a:cs typeface="Times New Roman"/>
              </a:rPr>
              <a:t>t</a:t>
            </a:r>
            <a:r>
              <a:rPr sz="1050" spc="-15" dirty="0">
                <a:latin typeface="Times New Roman"/>
                <a:cs typeface="Times New Roman"/>
              </a:rPr>
              <a:t>e</a:t>
            </a:r>
            <a:r>
              <a:rPr sz="1050" spc="-10" dirty="0">
                <a:latin typeface="Times New Roman"/>
                <a:cs typeface="Times New Roman"/>
              </a:rPr>
              <a:t>l</a:t>
            </a:r>
            <a:r>
              <a:rPr sz="1050" dirty="0">
                <a:latin typeface="Times New Roman"/>
                <a:cs typeface="Times New Roman"/>
              </a:rPr>
              <a:t>y</a:t>
            </a:r>
            <a:r>
              <a:rPr sz="1050" spc="120" dirty="0">
                <a:latin typeface="Times New Roman"/>
                <a:cs typeface="Times New Roman"/>
              </a:rPr>
              <a:t> </a:t>
            </a:r>
            <a:r>
              <a:rPr sz="1050" spc="5" dirty="0">
                <a:latin typeface="Times New Roman"/>
                <a:cs typeface="Times New Roman"/>
              </a:rPr>
              <a:t>r</a:t>
            </a:r>
            <a:r>
              <a:rPr sz="1050" spc="-15" dirty="0">
                <a:latin typeface="Times New Roman"/>
                <a:cs typeface="Times New Roman"/>
              </a:rPr>
              <a:t>e</a:t>
            </a:r>
            <a:r>
              <a:rPr sz="1050" spc="5" dirty="0">
                <a:latin typeface="Times New Roman"/>
                <a:cs typeface="Times New Roman"/>
              </a:rPr>
              <a:t>f</a:t>
            </a:r>
            <a:r>
              <a:rPr sz="1050" spc="-10" dirty="0">
                <a:latin typeface="Times New Roman"/>
                <a:cs typeface="Times New Roman"/>
              </a:rPr>
              <a:t>l</a:t>
            </a:r>
            <a:r>
              <a:rPr sz="1050" spc="-15" dirty="0">
                <a:latin typeface="Times New Roman"/>
                <a:cs typeface="Times New Roman"/>
              </a:rPr>
              <a:t>e</a:t>
            </a:r>
            <a:r>
              <a:rPr sz="1050" spc="10" dirty="0">
                <a:latin typeface="Times New Roman"/>
                <a:cs typeface="Times New Roman"/>
              </a:rPr>
              <a:t>c</a:t>
            </a:r>
            <a:r>
              <a:rPr sz="1050" spc="-10" dirty="0">
                <a:latin typeface="Times New Roman"/>
                <a:cs typeface="Times New Roman"/>
              </a:rPr>
              <a:t>t</a:t>
            </a:r>
            <a:r>
              <a:rPr sz="1050" dirty="0">
                <a:latin typeface="Times New Roman"/>
                <a:cs typeface="Times New Roman"/>
              </a:rPr>
              <a:t>s </a:t>
            </a:r>
            <a:r>
              <a:rPr sz="1050" spc="-125" dirty="0">
                <a:latin typeface="Times New Roman"/>
                <a:cs typeface="Times New Roman"/>
              </a:rPr>
              <a:t> </a:t>
            </a:r>
            <a:r>
              <a:rPr sz="1050" spc="-10" dirty="0">
                <a:latin typeface="Times New Roman"/>
                <a:cs typeface="Times New Roman"/>
              </a:rPr>
              <a:t>t</a:t>
            </a:r>
            <a:r>
              <a:rPr sz="1050" dirty="0">
                <a:latin typeface="Times New Roman"/>
                <a:cs typeface="Times New Roman"/>
              </a:rPr>
              <a:t>he q</a:t>
            </a:r>
            <a:r>
              <a:rPr sz="1050" spc="-25" dirty="0">
                <a:latin typeface="Times New Roman"/>
                <a:cs typeface="Times New Roman"/>
              </a:rPr>
              <a:t>u</a:t>
            </a:r>
            <a:r>
              <a:rPr sz="1050" spc="10" dirty="0">
                <a:latin typeface="Times New Roman"/>
                <a:cs typeface="Times New Roman"/>
              </a:rPr>
              <a:t>a</a:t>
            </a:r>
            <a:r>
              <a:rPr sz="1050" spc="-10" dirty="0">
                <a:latin typeface="Times New Roman"/>
                <a:cs typeface="Times New Roman"/>
              </a:rPr>
              <a:t>lit</a:t>
            </a:r>
            <a:r>
              <a:rPr sz="1050" dirty="0">
                <a:latin typeface="Times New Roman"/>
                <a:cs typeface="Times New Roman"/>
              </a:rPr>
              <a:t>y p</a:t>
            </a:r>
            <a:r>
              <a:rPr sz="1050" spc="-15" dirty="0">
                <a:latin typeface="Times New Roman"/>
                <a:cs typeface="Times New Roman"/>
              </a:rPr>
              <a:t>e</a:t>
            </a:r>
            <a:r>
              <a:rPr sz="1050" spc="5" dirty="0">
                <a:latin typeface="Times New Roman"/>
                <a:cs typeface="Times New Roman"/>
              </a:rPr>
              <a:t>rf</a:t>
            </a:r>
            <a:r>
              <a:rPr sz="1050" spc="-25" dirty="0">
                <a:latin typeface="Times New Roman"/>
                <a:cs typeface="Times New Roman"/>
              </a:rPr>
              <a:t>o</a:t>
            </a:r>
            <a:r>
              <a:rPr sz="1050" spc="30" dirty="0">
                <a:latin typeface="Times New Roman"/>
                <a:cs typeface="Times New Roman"/>
              </a:rPr>
              <a:t>r</a:t>
            </a:r>
            <a:r>
              <a:rPr sz="1050" spc="-55" dirty="0">
                <a:latin typeface="Times New Roman"/>
                <a:cs typeface="Times New Roman"/>
              </a:rPr>
              <a:t>m</a:t>
            </a:r>
            <a:r>
              <a:rPr sz="1050" spc="30" dirty="0">
                <a:latin typeface="Times New Roman"/>
                <a:cs typeface="Times New Roman"/>
              </a:rPr>
              <a:t>a</a:t>
            </a:r>
            <a:r>
              <a:rPr sz="1050" spc="-25" dirty="0">
                <a:latin typeface="Times New Roman"/>
                <a:cs typeface="Times New Roman"/>
              </a:rPr>
              <a:t>n</a:t>
            </a:r>
            <a:r>
              <a:rPr sz="1050" spc="-15" dirty="0">
                <a:latin typeface="Times New Roman"/>
                <a:cs typeface="Times New Roman"/>
              </a:rPr>
              <a:t>c</a:t>
            </a:r>
            <a:r>
              <a:rPr sz="1050" dirty="0">
                <a:latin typeface="Times New Roman"/>
                <a:cs typeface="Times New Roman"/>
              </a:rPr>
              <a:t>e</a:t>
            </a:r>
            <a:r>
              <a:rPr sz="1050" spc="10" dirty="0">
                <a:latin typeface="Times New Roman"/>
                <a:cs typeface="Times New Roman"/>
              </a:rPr>
              <a:t> </a:t>
            </a:r>
            <a:r>
              <a:rPr sz="1050" dirty="0">
                <a:latin typeface="Times New Roman"/>
                <a:cs typeface="Times New Roman"/>
              </a:rPr>
              <a:t>of</a:t>
            </a:r>
            <a:r>
              <a:rPr sz="1050" spc="-15" dirty="0">
                <a:latin typeface="Times New Roman"/>
                <a:cs typeface="Times New Roman"/>
              </a:rPr>
              <a:t> </a:t>
            </a:r>
            <a:r>
              <a:rPr sz="1050" spc="15" dirty="0">
                <a:latin typeface="Times New Roman"/>
                <a:cs typeface="Times New Roman"/>
              </a:rPr>
              <a:t>t</a:t>
            </a:r>
            <a:r>
              <a:rPr sz="1050" spc="-25" dirty="0">
                <a:latin typeface="Times New Roman"/>
                <a:cs typeface="Times New Roman"/>
              </a:rPr>
              <a:t>h</a:t>
            </a:r>
            <a:r>
              <a:rPr sz="1050" dirty="0">
                <a:latin typeface="Times New Roman"/>
                <a:cs typeface="Times New Roman"/>
              </a:rPr>
              <a:t>e</a:t>
            </a:r>
            <a:r>
              <a:rPr sz="1050" spc="10" dirty="0">
                <a:latin typeface="Times New Roman"/>
                <a:cs typeface="Times New Roman"/>
              </a:rPr>
              <a:t> </a:t>
            </a:r>
            <a:r>
              <a:rPr sz="1050" spc="-20" dirty="0">
                <a:latin typeface="Times New Roman"/>
                <a:cs typeface="Times New Roman"/>
              </a:rPr>
              <a:t>f</a:t>
            </a:r>
            <a:r>
              <a:rPr sz="1050" spc="-10" dirty="0">
                <a:latin typeface="Times New Roman"/>
                <a:cs typeface="Times New Roman"/>
              </a:rPr>
              <a:t>i</a:t>
            </a:r>
            <a:r>
              <a:rPr sz="1050" spc="-15" dirty="0">
                <a:latin typeface="Times New Roman"/>
                <a:cs typeface="Times New Roman"/>
              </a:rPr>
              <a:t>e</a:t>
            </a:r>
            <a:r>
              <a:rPr sz="1050" spc="15" dirty="0">
                <a:latin typeface="Times New Roman"/>
                <a:cs typeface="Times New Roman"/>
              </a:rPr>
              <a:t>l</a:t>
            </a:r>
            <a:r>
              <a:rPr sz="1050" spc="-25" dirty="0">
                <a:latin typeface="Times New Roman"/>
                <a:cs typeface="Times New Roman"/>
              </a:rPr>
              <a:t>d</a:t>
            </a:r>
            <a:r>
              <a:rPr sz="1050" spc="5" dirty="0">
                <a:latin typeface="Times New Roman"/>
                <a:cs typeface="Times New Roman"/>
              </a:rPr>
              <a:t>-</a:t>
            </a:r>
            <a:r>
              <a:rPr sz="1050" dirty="0">
                <a:latin typeface="Times New Roman"/>
                <a:cs typeface="Times New Roman"/>
              </a:rPr>
              <a:t>b</a:t>
            </a:r>
            <a:r>
              <a:rPr sz="1050" spc="10" dirty="0">
                <a:latin typeface="Times New Roman"/>
                <a:cs typeface="Times New Roman"/>
              </a:rPr>
              <a:t>a</a:t>
            </a:r>
            <a:r>
              <a:rPr sz="1050" spc="-5" dirty="0">
                <a:latin typeface="Times New Roman"/>
                <a:cs typeface="Times New Roman"/>
              </a:rPr>
              <a:t>s</a:t>
            </a:r>
            <a:r>
              <a:rPr sz="1050" spc="-15" dirty="0">
                <a:latin typeface="Times New Roman"/>
                <a:cs typeface="Times New Roman"/>
              </a:rPr>
              <a:t>e</a:t>
            </a:r>
            <a:r>
              <a:rPr sz="1050" dirty="0">
                <a:latin typeface="Times New Roman"/>
                <a:cs typeface="Times New Roman"/>
              </a:rPr>
              <a:t>d</a:t>
            </a:r>
            <a:r>
              <a:rPr sz="1050" spc="-10" dirty="0">
                <a:latin typeface="Times New Roman"/>
                <a:cs typeface="Times New Roman"/>
              </a:rPr>
              <a:t>/</a:t>
            </a:r>
            <a:r>
              <a:rPr sz="1050" spc="-5" dirty="0">
                <a:latin typeface="Times New Roman"/>
                <a:cs typeface="Times New Roman"/>
              </a:rPr>
              <a:t>s</a:t>
            </a:r>
            <a:r>
              <a:rPr sz="1050" spc="15" dirty="0">
                <a:latin typeface="Times New Roman"/>
                <a:cs typeface="Times New Roman"/>
              </a:rPr>
              <a:t>t</a:t>
            </a:r>
            <a:r>
              <a:rPr sz="1050" dirty="0">
                <a:latin typeface="Times New Roman"/>
                <a:cs typeface="Times New Roman"/>
              </a:rPr>
              <a:t>u</a:t>
            </a:r>
            <a:r>
              <a:rPr sz="1050" spc="-25" dirty="0">
                <a:latin typeface="Times New Roman"/>
                <a:cs typeface="Times New Roman"/>
              </a:rPr>
              <a:t>d</a:t>
            </a:r>
            <a:r>
              <a:rPr sz="1050" spc="10" dirty="0">
                <a:latin typeface="Times New Roman"/>
                <a:cs typeface="Times New Roman"/>
              </a:rPr>
              <a:t>e</a:t>
            </a:r>
            <a:r>
              <a:rPr sz="1050" spc="-25" dirty="0">
                <a:latin typeface="Times New Roman"/>
                <a:cs typeface="Times New Roman"/>
              </a:rPr>
              <a:t>n</a:t>
            </a:r>
            <a:r>
              <a:rPr sz="1050" dirty="0">
                <a:latin typeface="Times New Roman"/>
                <a:cs typeface="Times New Roman"/>
              </a:rPr>
              <a:t>t</a:t>
            </a:r>
            <a:r>
              <a:rPr sz="1050" spc="-5" dirty="0">
                <a:latin typeface="Times New Roman"/>
                <a:cs typeface="Times New Roman"/>
              </a:rPr>
              <a:t> </a:t>
            </a:r>
            <a:r>
              <a:rPr sz="1050" spc="-10" dirty="0">
                <a:latin typeface="Times New Roman"/>
                <a:cs typeface="Times New Roman"/>
              </a:rPr>
              <a:t>t</a:t>
            </a:r>
            <a:r>
              <a:rPr sz="1050" spc="-15" dirty="0">
                <a:latin typeface="Times New Roman"/>
                <a:cs typeface="Times New Roman"/>
              </a:rPr>
              <a:t>e</a:t>
            </a:r>
            <a:r>
              <a:rPr sz="1050" spc="10" dirty="0">
                <a:latin typeface="Times New Roman"/>
                <a:cs typeface="Times New Roman"/>
              </a:rPr>
              <a:t>ac</a:t>
            </a:r>
            <a:r>
              <a:rPr sz="1050" dirty="0">
                <a:latin typeface="Times New Roman"/>
                <a:cs typeface="Times New Roman"/>
              </a:rPr>
              <a:t>h</a:t>
            </a:r>
            <a:r>
              <a:rPr sz="1050" spc="-15" dirty="0">
                <a:latin typeface="Times New Roman"/>
                <a:cs typeface="Times New Roman"/>
              </a:rPr>
              <a:t>e</a:t>
            </a:r>
            <a:r>
              <a:rPr sz="1050" spc="5" dirty="0">
                <a:latin typeface="Times New Roman"/>
                <a:cs typeface="Times New Roman"/>
              </a:rPr>
              <a:t>r</a:t>
            </a:r>
            <a:r>
              <a:rPr sz="1050" dirty="0">
                <a:latin typeface="Times New Roman"/>
                <a:cs typeface="Times New Roman"/>
              </a:rPr>
              <a:t>.</a:t>
            </a:r>
            <a:endParaRPr sz="1050">
              <a:latin typeface="Times New Roman"/>
              <a:cs typeface="Times New Roman"/>
            </a:endParaRPr>
          </a:p>
          <a:p>
            <a:pPr>
              <a:lnSpc>
                <a:spcPct val="100000"/>
              </a:lnSpc>
              <a:spcBef>
                <a:spcPts val="41"/>
              </a:spcBef>
            </a:pPr>
            <a:endParaRPr sz="950">
              <a:latin typeface="Times New Roman"/>
              <a:cs typeface="Times New Roman"/>
            </a:endParaRPr>
          </a:p>
          <a:p>
            <a:pPr marL="241935" indent="-228600" algn="just">
              <a:lnSpc>
                <a:spcPct val="100000"/>
              </a:lnSpc>
              <a:buFont typeface="Times New Roman"/>
              <a:buAutoNum type="arabicPeriod"/>
              <a:tabLst>
                <a:tab pos="242570" algn="l"/>
              </a:tabLst>
            </a:pPr>
            <a:r>
              <a:rPr sz="1050" spc="-5" dirty="0">
                <a:latin typeface="Times New Roman"/>
                <a:cs typeface="Times New Roman"/>
              </a:rPr>
              <a:t>M</a:t>
            </a:r>
            <a:r>
              <a:rPr sz="1050" spc="10" dirty="0">
                <a:latin typeface="Times New Roman"/>
                <a:cs typeface="Times New Roman"/>
              </a:rPr>
              <a:t>a</a:t>
            </a:r>
            <a:r>
              <a:rPr sz="1050" spc="-25" dirty="0">
                <a:latin typeface="Times New Roman"/>
                <a:cs typeface="Times New Roman"/>
              </a:rPr>
              <a:t>n</a:t>
            </a:r>
            <a:r>
              <a:rPr sz="1050" spc="10" dirty="0">
                <a:latin typeface="Times New Roman"/>
                <a:cs typeface="Times New Roman"/>
              </a:rPr>
              <a:t>a</a:t>
            </a:r>
            <a:r>
              <a:rPr sz="1050" spc="-25" dirty="0">
                <a:latin typeface="Times New Roman"/>
                <a:cs typeface="Times New Roman"/>
              </a:rPr>
              <a:t>g</a:t>
            </a:r>
            <a:r>
              <a:rPr sz="1050" spc="10" dirty="0">
                <a:latin typeface="Times New Roman"/>
                <a:cs typeface="Times New Roman"/>
              </a:rPr>
              <a:t>e</a:t>
            </a:r>
            <a:r>
              <a:rPr sz="1050" spc="-30" dirty="0">
                <a:latin typeface="Times New Roman"/>
                <a:cs typeface="Times New Roman"/>
              </a:rPr>
              <a:t>m</a:t>
            </a:r>
            <a:r>
              <a:rPr sz="1050" spc="10" dirty="0">
                <a:latin typeface="Times New Roman"/>
                <a:cs typeface="Times New Roman"/>
              </a:rPr>
              <a:t>e</a:t>
            </a:r>
            <a:r>
              <a:rPr sz="1050" spc="-25" dirty="0">
                <a:latin typeface="Times New Roman"/>
                <a:cs typeface="Times New Roman"/>
              </a:rPr>
              <a:t>n</a:t>
            </a:r>
            <a:r>
              <a:rPr sz="1050" dirty="0">
                <a:latin typeface="Times New Roman"/>
                <a:cs typeface="Times New Roman"/>
              </a:rPr>
              <a:t>t</a:t>
            </a:r>
            <a:r>
              <a:rPr sz="1050" spc="20" dirty="0">
                <a:latin typeface="Times New Roman"/>
                <a:cs typeface="Times New Roman"/>
              </a:rPr>
              <a:t> </a:t>
            </a:r>
            <a:r>
              <a:rPr sz="1050" dirty="0">
                <a:latin typeface="Times New Roman"/>
                <a:cs typeface="Times New Roman"/>
              </a:rPr>
              <a:t>of</a:t>
            </a:r>
            <a:r>
              <a:rPr sz="1050" spc="-15" dirty="0">
                <a:latin typeface="Times New Roman"/>
                <a:cs typeface="Times New Roman"/>
              </a:rPr>
              <a:t> </a:t>
            </a:r>
            <a:r>
              <a:rPr sz="1050" spc="5" dirty="0">
                <a:latin typeface="Times New Roman"/>
                <a:cs typeface="Times New Roman"/>
              </a:rPr>
              <a:t>I</a:t>
            </a:r>
            <a:r>
              <a:rPr sz="1050" spc="-25" dirty="0">
                <a:latin typeface="Times New Roman"/>
                <a:cs typeface="Times New Roman"/>
              </a:rPr>
              <a:t>n</a:t>
            </a:r>
            <a:r>
              <a:rPr sz="1050" spc="-5" dirty="0">
                <a:latin typeface="Times New Roman"/>
                <a:cs typeface="Times New Roman"/>
              </a:rPr>
              <a:t>s</a:t>
            </a:r>
            <a:r>
              <a:rPr sz="1050" spc="-10" dirty="0">
                <a:latin typeface="Times New Roman"/>
                <a:cs typeface="Times New Roman"/>
              </a:rPr>
              <a:t>t</a:t>
            </a:r>
            <a:r>
              <a:rPr sz="1050" spc="30" dirty="0">
                <a:latin typeface="Times New Roman"/>
                <a:cs typeface="Times New Roman"/>
              </a:rPr>
              <a:t>r</a:t>
            </a:r>
            <a:r>
              <a:rPr sz="1050" spc="-25" dirty="0">
                <a:latin typeface="Times New Roman"/>
                <a:cs typeface="Times New Roman"/>
              </a:rPr>
              <a:t>u</a:t>
            </a:r>
            <a:r>
              <a:rPr sz="1050" spc="-15" dirty="0">
                <a:latin typeface="Times New Roman"/>
                <a:cs typeface="Times New Roman"/>
              </a:rPr>
              <a:t>c</a:t>
            </a:r>
            <a:r>
              <a:rPr sz="1050" spc="-10" dirty="0">
                <a:latin typeface="Times New Roman"/>
                <a:cs typeface="Times New Roman"/>
              </a:rPr>
              <a:t>t</a:t>
            </a:r>
            <a:r>
              <a:rPr sz="1050" spc="15" dirty="0">
                <a:latin typeface="Times New Roman"/>
                <a:cs typeface="Times New Roman"/>
              </a:rPr>
              <a:t>i</a:t>
            </a:r>
            <a:r>
              <a:rPr sz="1050" dirty="0">
                <a:latin typeface="Times New Roman"/>
                <a:cs typeface="Times New Roman"/>
              </a:rPr>
              <a:t>o</a:t>
            </a:r>
            <a:r>
              <a:rPr sz="1050" spc="-25" dirty="0">
                <a:latin typeface="Times New Roman"/>
                <a:cs typeface="Times New Roman"/>
              </a:rPr>
              <a:t>n</a:t>
            </a:r>
            <a:r>
              <a:rPr sz="1050" spc="10" dirty="0">
                <a:latin typeface="Times New Roman"/>
                <a:cs typeface="Times New Roman"/>
              </a:rPr>
              <a:t>a</a:t>
            </a:r>
            <a:r>
              <a:rPr sz="1050" dirty="0">
                <a:latin typeface="Times New Roman"/>
                <a:cs typeface="Times New Roman"/>
              </a:rPr>
              <a:t>l</a:t>
            </a:r>
            <a:r>
              <a:rPr sz="1050" spc="-5" dirty="0">
                <a:latin typeface="Times New Roman"/>
                <a:cs typeface="Times New Roman"/>
              </a:rPr>
              <a:t> </a:t>
            </a:r>
            <a:r>
              <a:rPr sz="1050" dirty="0">
                <a:latin typeface="Times New Roman"/>
                <a:cs typeface="Times New Roman"/>
              </a:rPr>
              <a:t>T</a:t>
            </a:r>
            <a:r>
              <a:rPr sz="1050" spc="15" dirty="0">
                <a:latin typeface="Times New Roman"/>
                <a:cs typeface="Times New Roman"/>
              </a:rPr>
              <a:t>i</a:t>
            </a:r>
            <a:r>
              <a:rPr sz="1050" spc="-30" dirty="0">
                <a:latin typeface="Times New Roman"/>
                <a:cs typeface="Times New Roman"/>
              </a:rPr>
              <a:t>m</a:t>
            </a:r>
            <a:r>
              <a:rPr sz="1050" dirty="0">
                <a:latin typeface="Times New Roman"/>
                <a:cs typeface="Times New Roman"/>
              </a:rPr>
              <a:t>e</a:t>
            </a:r>
            <a:endParaRPr sz="1050">
              <a:latin typeface="Times New Roman"/>
              <a:cs typeface="Times New Roman"/>
            </a:endParaRPr>
          </a:p>
          <a:p>
            <a:pPr>
              <a:lnSpc>
                <a:spcPct val="100000"/>
              </a:lnSpc>
              <a:spcBef>
                <a:spcPts val="13"/>
              </a:spcBef>
              <a:buFont typeface="Times New Roman"/>
              <a:buAutoNum type="arabicPeriod"/>
            </a:pPr>
            <a:endParaRPr sz="1000">
              <a:latin typeface="Times New Roman"/>
              <a:cs typeface="Times New Roman"/>
            </a:endParaRPr>
          </a:p>
          <a:p>
            <a:pPr marL="241935" indent="-228600" algn="just">
              <a:lnSpc>
                <a:spcPct val="100000"/>
              </a:lnSpc>
              <a:buFont typeface="Times New Roman"/>
              <a:buAutoNum type="arabicPeriod"/>
              <a:tabLst>
                <a:tab pos="242570" algn="l"/>
              </a:tabLst>
            </a:pPr>
            <a:r>
              <a:rPr sz="1050" spc="-5" dirty="0">
                <a:latin typeface="Times New Roman"/>
                <a:cs typeface="Times New Roman"/>
              </a:rPr>
              <a:t>M</a:t>
            </a:r>
            <a:r>
              <a:rPr sz="1050" spc="10" dirty="0">
                <a:latin typeface="Times New Roman"/>
                <a:cs typeface="Times New Roman"/>
              </a:rPr>
              <a:t>a</a:t>
            </a:r>
            <a:r>
              <a:rPr sz="1050" spc="-25" dirty="0">
                <a:latin typeface="Times New Roman"/>
                <a:cs typeface="Times New Roman"/>
              </a:rPr>
              <a:t>n</a:t>
            </a:r>
            <a:r>
              <a:rPr sz="1050" spc="10" dirty="0">
                <a:latin typeface="Times New Roman"/>
                <a:cs typeface="Times New Roman"/>
              </a:rPr>
              <a:t>a</a:t>
            </a:r>
            <a:r>
              <a:rPr sz="1050" spc="-25" dirty="0">
                <a:latin typeface="Times New Roman"/>
                <a:cs typeface="Times New Roman"/>
              </a:rPr>
              <a:t>g</a:t>
            </a:r>
            <a:r>
              <a:rPr sz="1050" spc="10" dirty="0">
                <a:latin typeface="Times New Roman"/>
                <a:cs typeface="Times New Roman"/>
              </a:rPr>
              <a:t>e</a:t>
            </a:r>
            <a:r>
              <a:rPr sz="1050" spc="-30" dirty="0">
                <a:latin typeface="Times New Roman"/>
                <a:cs typeface="Times New Roman"/>
              </a:rPr>
              <a:t>m</a:t>
            </a:r>
            <a:r>
              <a:rPr sz="1050" spc="10" dirty="0">
                <a:latin typeface="Times New Roman"/>
                <a:cs typeface="Times New Roman"/>
              </a:rPr>
              <a:t>e</a:t>
            </a:r>
            <a:r>
              <a:rPr sz="1050" spc="-25" dirty="0">
                <a:latin typeface="Times New Roman"/>
                <a:cs typeface="Times New Roman"/>
              </a:rPr>
              <a:t>n</a:t>
            </a:r>
            <a:r>
              <a:rPr sz="1050" dirty="0">
                <a:latin typeface="Times New Roman"/>
                <a:cs typeface="Times New Roman"/>
              </a:rPr>
              <a:t>t</a:t>
            </a:r>
            <a:r>
              <a:rPr sz="1050" spc="20" dirty="0">
                <a:latin typeface="Times New Roman"/>
                <a:cs typeface="Times New Roman"/>
              </a:rPr>
              <a:t> </a:t>
            </a:r>
            <a:r>
              <a:rPr sz="1050" dirty="0">
                <a:latin typeface="Times New Roman"/>
                <a:cs typeface="Times New Roman"/>
              </a:rPr>
              <a:t>of</a:t>
            </a:r>
            <a:r>
              <a:rPr sz="1050" spc="-15" dirty="0">
                <a:latin typeface="Times New Roman"/>
                <a:cs typeface="Times New Roman"/>
              </a:rPr>
              <a:t> </a:t>
            </a:r>
            <a:r>
              <a:rPr sz="1050" spc="-10" dirty="0">
                <a:latin typeface="Times New Roman"/>
                <a:cs typeface="Times New Roman"/>
              </a:rPr>
              <a:t>B</a:t>
            </a:r>
            <a:r>
              <a:rPr sz="1050" spc="10" dirty="0">
                <a:latin typeface="Times New Roman"/>
                <a:cs typeface="Times New Roman"/>
              </a:rPr>
              <a:t>e</a:t>
            </a:r>
            <a:r>
              <a:rPr sz="1050" spc="-25" dirty="0">
                <a:latin typeface="Times New Roman"/>
                <a:cs typeface="Times New Roman"/>
              </a:rPr>
              <a:t>h</a:t>
            </a:r>
            <a:r>
              <a:rPr sz="1050" spc="10" dirty="0">
                <a:latin typeface="Times New Roman"/>
                <a:cs typeface="Times New Roman"/>
              </a:rPr>
              <a:t>a</a:t>
            </a:r>
            <a:r>
              <a:rPr sz="1050" dirty="0">
                <a:latin typeface="Times New Roman"/>
                <a:cs typeface="Times New Roman"/>
              </a:rPr>
              <a:t>v</a:t>
            </a:r>
            <a:r>
              <a:rPr sz="1050" spc="-10" dirty="0">
                <a:latin typeface="Times New Roman"/>
                <a:cs typeface="Times New Roman"/>
              </a:rPr>
              <a:t>i</a:t>
            </a:r>
            <a:r>
              <a:rPr sz="1050" spc="-25" dirty="0">
                <a:latin typeface="Times New Roman"/>
                <a:cs typeface="Times New Roman"/>
              </a:rPr>
              <a:t>o</a:t>
            </a:r>
            <a:r>
              <a:rPr sz="1050" dirty="0">
                <a:latin typeface="Times New Roman"/>
                <a:cs typeface="Times New Roman"/>
              </a:rPr>
              <a:t>r</a:t>
            </a:r>
            <a:endParaRPr sz="1050">
              <a:latin typeface="Times New Roman"/>
              <a:cs typeface="Times New Roman"/>
            </a:endParaRPr>
          </a:p>
          <a:p>
            <a:pPr>
              <a:lnSpc>
                <a:spcPct val="100000"/>
              </a:lnSpc>
              <a:spcBef>
                <a:spcPts val="5"/>
              </a:spcBef>
              <a:buFont typeface="Times New Roman"/>
              <a:buAutoNum type="arabicPeriod"/>
            </a:pPr>
            <a:endParaRPr sz="1050">
              <a:latin typeface="Times New Roman"/>
              <a:cs typeface="Times New Roman"/>
            </a:endParaRPr>
          </a:p>
          <a:p>
            <a:pPr marL="241935" marR="9525" indent="-228600">
              <a:lnSpc>
                <a:spcPts val="1220"/>
              </a:lnSpc>
              <a:buFont typeface="Times New Roman"/>
              <a:buAutoNum type="arabicPeriod"/>
              <a:tabLst>
                <a:tab pos="242570" algn="l"/>
              </a:tabLst>
            </a:pPr>
            <a:r>
              <a:rPr sz="1050" spc="-20" dirty="0">
                <a:latin typeface="Times New Roman"/>
                <a:cs typeface="Times New Roman"/>
              </a:rPr>
              <a:t>I</a:t>
            </a:r>
            <a:r>
              <a:rPr sz="1050" spc="-25" dirty="0">
                <a:latin typeface="Times New Roman"/>
                <a:cs typeface="Times New Roman"/>
              </a:rPr>
              <a:t>n</a:t>
            </a:r>
            <a:r>
              <a:rPr sz="1050" spc="20" dirty="0">
                <a:latin typeface="Times New Roman"/>
                <a:cs typeface="Times New Roman"/>
              </a:rPr>
              <a:t>s</a:t>
            </a:r>
            <a:r>
              <a:rPr sz="1050" spc="-10" dirty="0">
                <a:latin typeface="Times New Roman"/>
                <a:cs typeface="Times New Roman"/>
              </a:rPr>
              <a:t>t</a:t>
            </a:r>
            <a:r>
              <a:rPr sz="1050" spc="5" dirty="0">
                <a:latin typeface="Times New Roman"/>
                <a:cs typeface="Times New Roman"/>
              </a:rPr>
              <a:t>r</a:t>
            </a:r>
            <a:r>
              <a:rPr sz="1050" spc="-25" dirty="0">
                <a:latin typeface="Times New Roman"/>
                <a:cs typeface="Times New Roman"/>
              </a:rPr>
              <a:t>u</a:t>
            </a:r>
            <a:r>
              <a:rPr sz="1050" spc="10" dirty="0">
                <a:latin typeface="Times New Roman"/>
                <a:cs typeface="Times New Roman"/>
              </a:rPr>
              <a:t>c</a:t>
            </a:r>
            <a:r>
              <a:rPr sz="1050" spc="-10" dirty="0">
                <a:latin typeface="Times New Roman"/>
                <a:cs typeface="Times New Roman"/>
              </a:rPr>
              <a:t>t</a:t>
            </a:r>
            <a:r>
              <a:rPr sz="1050" spc="15" dirty="0">
                <a:latin typeface="Times New Roman"/>
                <a:cs typeface="Times New Roman"/>
              </a:rPr>
              <a:t>i</a:t>
            </a:r>
            <a:r>
              <a:rPr sz="1050" dirty="0">
                <a:latin typeface="Times New Roman"/>
                <a:cs typeface="Times New Roman"/>
              </a:rPr>
              <a:t>o</a:t>
            </a:r>
            <a:r>
              <a:rPr sz="1050" spc="-25" dirty="0">
                <a:latin typeface="Times New Roman"/>
                <a:cs typeface="Times New Roman"/>
              </a:rPr>
              <a:t>n</a:t>
            </a:r>
            <a:r>
              <a:rPr sz="1050" spc="10" dirty="0">
                <a:latin typeface="Times New Roman"/>
                <a:cs typeface="Times New Roman"/>
              </a:rPr>
              <a:t>a</a:t>
            </a:r>
            <a:r>
              <a:rPr sz="1050" dirty="0">
                <a:latin typeface="Times New Roman"/>
                <a:cs typeface="Times New Roman"/>
              </a:rPr>
              <a:t>l</a:t>
            </a:r>
            <a:r>
              <a:rPr sz="1050" spc="-5" dirty="0">
                <a:latin typeface="Times New Roman"/>
                <a:cs typeface="Times New Roman"/>
              </a:rPr>
              <a:t> </a:t>
            </a:r>
            <a:r>
              <a:rPr sz="1050" spc="-15" dirty="0">
                <a:latin typeface="Times New Roman"/>
                <a:cs typeface="Times New Roman"/>
              </a:rPr>
              <a:t>P</a:t>
            </a:r>
            <a:r>
              <a:rPr sz="1050" spc="5" dirty="0">
                <a:latin typeface="Times New Roman"/>
                <a:cs typeface="Times New Roman"/>
              </a:rPr>
              <a:t>r</a:t>
            </a:r>
            <a:r>
              <a:rPr sz="1050" spc="-15" dirty="0">
                <a:latin typeface="Times New Roman"/>
                <a:cs typeface="Times New Roman"/>
              </a:rPr>
              <a:t>e</a:t>
            </a:r>
            <a:r>
              <a:rPr sz="1050" spc="-5" dirty="0">
                <a:latin typeface="Times New Roman"/>
                <a:cs typeface="Times New Roman"/>
              </a:rPr>
              <a:t>s</a:t>
            </a:r>
            <a:r>
              <a:rPr sz="1050" spc="10" dirty="0">
                <a:latin typeface="Times New Roman"/>
                <a:cs typeface="Times New Roman"/>
              </a:rPr>
              <a:t>e</a:t>
            </a:r>
            <a:r>
              <a:rPr sz="1050" spc="-25" dirty="0">
                <a:latin typeface="Times New Roman"/>
                <a:cs typeface="Times New Roman"/>
              </a:rPr>
              <a:t>n</a:t>
            </a:r>
            <a:r>
              <a:rPr sz="1050" spc="-10" dirty="0">
                <a:latin typeface="Times New Roman"/>
                <a:cs typeface="Times New Roman"/>
              </a:rPr>
              <a:t>t</a:t>
            </a:r>
            <a:r>
              <a:rPr sz="1050" spc="10" dirty="0">
                <a:latin typeface="Times New Roman"/>
                <a:cs typeface="Times New Roman"/>
              </a:rPr>
              <a:t>a</a:t>
            </a:r>
            <a:r>
              <a:rPr sz="1050" spc="-10" dirty="0">
                <a:latin typeface="Times New Roman"/>
                <a:cs typeface="Times New Roman"/>
              </a:rPr>
              <a:t>ti</a:t>
            </a:r>
            <a:r>
              <a:rPr sz="1050" dirty="0">
                <a:latin typeface="Times New Roman"/>
                <a:cs typeface="Times New Roman"/>
              </a:rPr>
              <a:t>on</a:t>
            </a:r>
            <a:r>
              <a:rPr sz="1050" spc="-25" dirty="0">
                <a:latin typeface="Times New Roman"/>
                <a:cs typeface="Times New Roman"/>
              </a:rPr>
              <a:t> </a:t>
            </a:r>
            <a:r>
              <a:rPr sz="1050" spc="5" dirty="0">
                <a:latin typeface="Times New Roman"/>
                <a:cs typeface="Times New Roman"/>
              </a:rPr>
              <a:t>(</a:t>
            </a:r>
            <a:r>
              <a:rPr sz="1050" spc="10" dirty="0">
                <a:latin typeface="Times New Roman"/>
                <a:cs typeface="Times New Roman"/>
              </a:rPr>
              <a:t>F</a:t>
            </a:r>
            <a:r>
              <a:rPr sz="1050" dirty="0">
                <a:latin typeface="Times New Roman"/>
                <a:cs typeface="Times New Roman"/>
              </a:rPr>
              <a:t>o</a:t>
            </a:r>
            <a:r>
              <a:rPr sz="1050" spc="-15" dirty="0">
                <a:latin typeface="Times New Roman"/>
                <a:cs typeface="Times New Roman"/>
              </a:rPr>
              <a:t>c</a:t>
            </a:r>
            <a:r>
              <a:rPr sz="1050" spc="-25" dirty="0">
                <a:latin typeface="Times New Roman"/>
                <a:cs typeface="Times New Roman"/>
              </a:rPr>
              <a:t>u</a:t>
            </a:r>
            <a:r>
              <a:rPr sz="1050" dirty="0">
                <a:latin typeface="Times New Roman"/>
                <a:cs typeface="Times New Roman"/>
              </a:rPr>
              <a:t>s</a:t>
            </a:r>
            <a:r>
              <a:rPr sz="1050" spc="-5" dirty="0">
                <a:latin typeface="Times New Roman"/>
                <a:cs typeface="Times New Roman"/>
              </a:rPr>
              <a:t> </a:t>
            </a:r>
            <a:r>
              <a:rPr sz="1050" spc="30" dirty="0">
                <a:latin typeface="Times New Roman"/>
                <a:cs typeface="Times New Roman"/>
              </a:rPr>
              <a:t>a</a:t>
            </a:r>
            <a:r>
              <a:rPr sz="1050" dirty="0">
                <a:latin typeface="Times New Roman"/>
                <a:cs typeface="Times New Roman"/>
              </a:rPr>
              <a:t>nd</a:t>
            </a:r>
            <a:r>
              <a:rPr sz="1050" spc="-25" dirty="0">
                <a:latin typeface="Times New Roman"/>
                <a:cs typeface="Times New Roman"/>
              </a:rPr>
              <a:t> </a:t>
            </a:r>
            <a:r>
              <a:rPr sz="1050" spc="-10" dirty="0">
                <a:latin typeface="Times New Roman"/>
                <a:cs typeface="Times New Roman"/>
              </a:rPr>
              <a:t>R</a:t>
            </a:r>
            <a:r>
              <a:rPr sz="1050" spc="10" dirty="0">
                <a:latin typeface="Times New Roman"/>
                <a:cs typeface="Times New Roman"/>
              </a:rPr>
              <a:t>e</a:t>
            </a:r>
            <a:r>
              <a:rPr sz="1050" spc="-25" dirty="0">
                <a:latin typeface="Times New Roman"/>
                <a:cs typeface="Times New Roman"/>
              </a:rPr>
              <a:t>v</a:t>
            </a:r>
            <a:r>
              <a:rPr sz="1050" spc="15" dirty="0">
                <a:latin typeface="Times New Roman"/>
                <a:cs typeface="Times New Roman"/>
              </a:rPr>
              <a:t>i</a:t>
            </a:r>
            <a:r>
              <a:rPr sz="1050" spc="-15" dirty="0">
                <a:latin typeface="Times New Roman"/>
                <a:cs typeface="Times New Roman"/>
              </a:rPr>
              <a:t>e</a:t>
            </a:r>
            <a:r>
              <a:rPr sz="1050" spc="-20" dirty="0">
                <a:latin typeface="Times New Roman"/>
                <a:cs typeface="Times New Roman"/>
              </a:rPr>
              <a:t>w</a:t>
            </a:r>
            <a:r>
              <a:rPr sz="1050" dirty="0">
                <a:latin typeface="Times New Roman"/>
                <a:cs typeface="Times New Roman"/>
              </a:rPr>
              <a:t>,</a:t>
            </a:r>
            <a:r>
              <a:rPr sz="1050" spc="25" dirty="0">
                <a:latin typeface="Times New Roman"/>
                <a:cs typeface="Times New Roman"/>
              </a:rPr>
              <a:t> </a:t>
            </a:r>
            <a:r>
              <a:rPr sz="1050" spc="-25" dirty="0">
                <a:latin typeface="Times New Roman"/>
                <a:cs typeface="Times New Roman"/>
              </a:rPr>
              <a:t>L</a:t>
            </a:r>
            <a:r>
              <a:rPr sz="1050" spc="-15" dirty="0">
                <a:latin typeface="Times New Roman"/>
                <a:cs typeface="Times New Roman"/>
              </a:rPr>
              <a:t>e</a:t>
            </a:r>
            <a:r>
              <a:rPr sz="1050" spc="-5" dirty="0">
                <a:latin typeface="Times New Roman"/>
                <a:cs typeface="Times New Roman"/>
              </a:rPr>
              <a:t>s</a:t>
            </a:r>
            <a:r>
              <a:rPr sz="1050" spc="20" dirty="0">
                <a:latin typeface="Times New Roman"/>
                <a:cs typeface="Times New Roman"/>
              </a:rPr>
              <a:t>s</a:t>
            </a:r>
            <a:r>
              <a:rPr sz="1050" dirty="0">
                <a:latin typeface="Times New Roman"/>
                <a:cs typeface="Times New Roman"/>
              </a:rPr>
              <a:t>on</a:t>
            </a:r>
            <a:r>
              <a:rPr sz="1050" spc="-25" dirty="0">
                <a:latin typeface="Times New Roman"/>
                <a:cs typeface="Times New Roman"/>
              </a:rPr>
              <a:t> </a:t>
            </a:r>
            <a:r>
              <a:rPr sz="1050" spc="5" dirty="0">
                <a:latin typeface="Times New Roman"/>
                <a:cs typeface="Times New Roman"/>
              </a:rPr>
              <a:t>O</a:t>
            </a:r>
            <a:r>
              <a:rPr sz="1050" dirty="0">
                <a:latin typeface="Times New Roman"/>
                <a:cs typeface="Times New Roman"/>
              </a:rPr>
              <a:t>b</a:t>
            </a:r>
            <a:r>
              <a:rPr sz="1050" spc="15" dirty="0">
                <a:latin typeface="Times New Roman"/>
                <a:cs typeface="Times New Roman"/>
              </a:rPr>
              <a:t>j</a:t>
            </a:r>
            <a:r>
              <a:rPr sz="1050" spc="-15" dirty="0">
                <a:latin typeface="Times New Roman"/>
                <a:cs typeface="Times New Roman"/>
              </a:rPr>
              <a:t>ec</a:t>
            </a:r>
            <a:r>
              <a:rPr sz="1050" spc="-10" dirty="0">
                <a:latin typeface="Times New Roman"/>
                <a:cs typeface="Times New Roman"/>
              </a:rPr>
              <a:t>t</a:t>
            </a:r>
            <a:r>
              <a:rPr sz="1050" spc="15" dirty="0">
                <a:latin typeface="Times New Roman"/>
                <a:cs typeface="Times New Roman"/>
              </a:rPr>
              <a:t>i</a:t>
            </a:r>
            <a:r>
              <a:rPr sz="1050" spc="-25" dirty="0">
                <a:latin typeface="Times New Roman"/>
                <a:cs typeface="Times New Roman"/>
              </a:rPr>
              <a:t>v</a:t>
            </a:r>
            <a:r>
              <a:rPr sz="1050" spc="-15" dirty="0">
                <a:latin typeface="Times New Roman"/>
                <a:cs typeface="Times New Roman"/>
              </a:rPr>
              <a:t>e</a:t>
            </a:r>
            <a:r>
              <a:rPr sz="1050" dirty="0">
                <a:latin typeface="Times New Roman"/>
                <a:cs typeface="Times New Roman"/>
              </a:rPr>
              <a:t>,</a:t>
            </a:r>
            <a:r>
              <a:rPr sz="1050" spc="25" dirty="0">
                <a:latin typeface="Times New Roman"/>
                <a:cs typeface="Times New Roman"/>
              </a:rPr>
              <a:t> </a:t>
            </a:r>
            <a:r>
              <a:rPr sz="1050" dirty="0">
                <a:latin typeface="Times New Roman"/>
                <a:cs typeface="Times New Roman"/>
              </a:rPr>
              <a:t>T</a:t>
            </a:r>
            <a:r>
              <a:rPr sz="1050" spc="-15" dirty="0">
                <a:latin typeface="Times New Roman"/>
                <a:cs typeface="Times New Roman"/>
              </a:rPr>
              <a:t>e</a:t>
            </a:r>
            <a:r>
              <a:rPr sz="1050" spc="10" dirty="0">
                <a:latin typeface="Times New Roman"/>
                <a:cs typeface="Times New Roman"/>
              </a:rPr>
              <a:t>a</a:t>
            </a:r>
            <a:r>
              <a:rPr sz="1050" spc="-15" dirty="0">
                <a:latin typeface="Times New Roman"/>
                <a:cs typeface="Times New Roman"/>
              </a:rPr>
              <a:t>c</a:t>
            </a:r>
            <a:r>
              <a:rPr sz="1050" dirty="0">
                <a:latin typeface="Times New Roman"/>
                <a:cs typeface="Times New Roman"/>
              </a:rPr>
              <a:t>h</a:t>
            </a:r>
            <a:r>
              <a:rPr sz="1050" spc="-15" dirty="0">
                <a:latin typeface="Times New Roman"/>
                <a:cs typeface="Times New Roman"/>
              </a:rPr>
              <a:t>e</a:t>
            </a:r>
            <a:r>
              <a:rPr sz="1050" dirty="0">
                <a:latin typeface="Times New Roman"/>
                <a:cs typeface="Times New Roman"/>
              </a:rPr>
              <a:t>r</a:t>
            </a:r>
            <a:r>
              <a:rPr sz="1050" spc="10" dirty="0">
                <a:latin typeface="Times New Roman"/>
                <a:cs typeface="Times New Roman"/>
              </a:rPr>
              <a:t> </a:t>
            </a:r>
            <a:r>
              <a:rPr sz="1050" spc="5" dirty="0">
                <a:latin typeface="Times New Roman"/>
                <a:cs typeface="Times New Roman"/>
              </a:rPr>
              <a:t>I</a:t>
            </a:r>
            <a:r>
              <a:rPr sz="1050" dirty="0">
                <a:latin typeface="Times New Roman"/>
                <a:cs typeface="Times New Roman"/>
              </a:rPr>
              <a:t>n</a:t>
            </a:r>
            <a:r>
              <a:rPr sz="1050" spc="-25" dirty="0">
                <a:latin typeface="Times New Roman"/>
                <a:cs typeface="Times New Roman"/>
              </a:rPr>
              <a:t>p</a:t>
            </a:r>
            <a:r>
              <a:rPr sz="1050" dirty="0">
                <a:latin typeface="Times New Roman"/>
                <a:cs typeface="Times New Roman"/>
              </a:rPr>
              <a:t>u</a:t>
            </a:r>
            <a:r>
              <a:rPr sz="1050" spc="-10" dirty="0">
                <a:latin typeface="Times New Roman"/>
                <a:cs typeface="Times New Roman"/>
              </a:rPr>
              <a:t>t</a:t>
            </a:r>
            <a:r>
              <a:rPr sz="1050" dirty="0">
                <a:latin typeface="Times New Roman"/>
                <a:cs typeface="Times New Roman"/>
              </a:rPr>
              <a:t>, </a:t>
            </a:r>
            <a:r>
              <a:rPr sz="1050" spc="5" dirty="0">
                <a:latin typeface="Times New Roman"/>
                <a:cs typeface="Times New Roman"/>
              </a:rPr>
              <a:t>G</a:t>
            </a:r>
            <a:r>
              <a:rPr sz="1050" spc="-25" dirty="0">
                <a:latin typeface="Times New Roman"/>
                <a:cs typeface="Times New Roman"/>
              </a:rPr>
              <a:t>u</a:t>
            </a:r>
            <a:r>
              <a:rPr sz="1050" spc="15" dirty="0">
                <a:latin typeface="Times New Roman"/>
                <a:cs typeface="Times New Roman"/>
              </a:rPr>
              <a:t>i</a:t>
            </a:r>
            <a:r>
              <a:rPr sz="1050" spc="-25" dirty="0">
                <a:latin typeface="Times New Roman"/>
                <a:cs typeface="Times New Roman"/>
              </a:rPr>
              <a:t>d</a:t>
            </a:r>
            <a:r>
              <a:rPr sz="1050" spc="10" dirty="0">
                <a:latin typeface="Times New Roman"/>
                <a:cs typeface="Times New Roman"/>
              </a:rPr>
              <a:t>e</a:t>
            </a:r>
            <a:r>
              <a:rPr sz="1050" dirty="0">
                <a:latin typeface="Times New Roman"/>
                <a:cs typeface="Times New Roman"/>
              </a:rPr>
              <a:t>d </a:t>
            </a:r>
            <a:r>
              <a:rPr sz="1050" spc="-15" dirty="0">
                <a:latin typeface="Times New Roman"/>
                <a:cs typeface="Times New Roman"/>
              </a:rPr>
              <a:t>P</a:t>
            </a:r>
            <a:r>
              <a:rPr sz="1050" spc="5" dirty="0">
                <a:latin typeface="Times New Roman"/>
                <a:cs typeface="Times New Roman"/>
              </a:rPr>
              <a:t>r</a:t>
            </a:r>
            <a:r>
              <a:rPr sz="1050" spc="10" dirty="0">
                <a:latin typeface="Times New Roman"/>
                <a:cs typeface="Times New Roman"/>
              </a:rPr>
              <a:t>a</a:t>
            </a:r>
            <a:r>
              <a:rPr sz="1050" spc="-15" dirty="0">
                <a:latin typeface="Times New Roman"/>
                <a:cs typeface="Times New Roman"/>
              </a:rPr>
              <a:t>c</a:t>
            </a:r>
            <a:r>
              <a:rPr sz="1050" spc="-10" dirty="0">
                <a:latin typeface="Times New Roman"/>
                <a:cs typeface="Times New Roman"/>
              </a:rPr>
              <a:t>ti</a:t>
            </a:r>
            <a:r>
              <a:rPr sz="1050" spc="-15" dirty="0">
                <a:latin typeface="Times New Roman"/>
                <a:cs typeface="Times New Roman"/>
              </a:rPr>
              <a:t>ce</a:t>
            </a:r>
            <a:r>
              <a:rPr sz="1050" dirty="0">
                <a:latin typeface="Times New Roman"/>
                <a:cs typeface="Times New Roman"/>
              </a:rPr>
              <a:t>,</a:t>
            </a:r>
            <a:r>
              <a:rPr sz="1050" spc="25" dirty="0">
                <a:latin typeface="Times New Roman"/>
                <a:cs typeface="Times New Roman"/>
              </a:rPr>
              <a:t> </a:t>
            </a:r>
            <a:r>
              <a:rPr sz="1050" spc="-20" dirty="0">
                <a:latin typeface="Times New Roman"/>
                <a:cs typeface="Times New Roman"/>
              </a:rPr>
              <a:t>I</a:t>
            </a:r>
            <a:r>
              <a:rPr sz="1050" dirty="0">
                <a:latin typeface="Times New Roman"/>
                <a:cs typeface="Times New Roman"/>
              </a:rPr>
              <a:t>nd</a:t>
            </a:r>
            <a:r>
              <a:rPr sz="1050" spc="10" dirty="0">
                <a:latin typeface="Times New Roman"/>
                <a:cs typeface="Times New Roman"/>
              </a:rPr>
              <a:t>e</a:t>
            </a:r>
            <a:r>
              <a:rPr sz="1050" spc="-25" dirty="0">
                <a:latin typeface="Times New Roman"/>
                <a:cs typeface="Times New Roman"/>
              </a:rPr>
              <a:t>p</a:t>
            </a:r>
            <a:r>
              <a:rPr sz="1050" spc="10" dirty="0">
                <a:latin typeface="Times New Roman"/>
                <a:cs typeface="Times New Roman"/>
              </a:rPr>
              <a:t>e</a:t>
            </a:r>
            <a:r>
              <a:rPr sz="1050" dirty="0">
                <a:latin typeface="Times New Roman"/>
                <a:cs typeface="Times New Roman"/>
              </a:rPr>
              <a:t>n</a:t>
            </a:r>
            <a:r>
              <a:rPr sz="1050" spc="-25" dirty="0">
                <a:latin typeface="Times New Roman"/>
                <a:cs typeface="Times New Roman"/>
              </a:rPr>
              <a:t>d</a:t>
            </a:r>
            <a:r>
              <a:rPr sz="1050" spc="10" dirty="0">
                <a:latin typeface="Times New Roman"/>
                <a:cs typeface="Times New Roman"/>
              </a:rPr>
              <a:t>e</a:t>
            </a:r>
            <a:r>
              <a:rPr sz="1050" spc="-25" dirty="0">
                <a:latin typeface="Times New Roman"/>
                <a:cs typeface="Times New Roman"/>
              </a:rPr>
              <a:t>nt </a:t>
            </a:r>
            <a:r>
              <a:rPr sz="1050" spc="-15" dirty="0">
                <a:latin typeface="Times New Roman"/>
                <a:cs typeface="Times New Roman"/>
              </a:rPr>
              <a:t>P</a:t>
            </a:r>
            <a:r>
              <a:rPr sz="1050" spc="5" dirty="0">
                <a:latin typeface="Times New Roman"/>
                <a:cs typeface="Times New Roman"/>
              </a:rPr>
              <a:t>r</a:t>
            </a:r>
            <a:r>
              <a:rPr sz="1050" spc="10" dirty="0">
                <a:latin typeface="Times New Roman"/>
                <a:cs typeface="Times New Roman"/>
              </a:rPr>
              <a:t>a</a:t>
            </a:r>
            <a:r>
              <a:rPr sz="1050" spc="-15" dirty="0">
                <a:latin typeface="Times New Roman"/>
                <a:cs typeface="Times New Roman"/>
              </a:rPr>
              <a:t>c</a:t>
            </a:r>
            <a:r>
              <a:rPr sz="1050" spc="-10" dirty="0">
                <a:latin typeface="Times New Roman"/>
                <a:cs typeface="Times New Roman"/>
              </a:rPr>
              <a:t>ti</a:t>
            </a:r>
            <a:r>
              <a:rPr sz="1050" spc="-15" dirty="0">
                <a:latin typeface="Times New Roman"/>
                <a:cs typeface="Times New Roman"/>
              </a:rPr>
              <a:t>ce</a:t>
            </a:r>
            <a:r>
              <a:rPr sz="1050" dirty="0">
                <a:latin typeface="Times New Roman"/>
                <a:cs typeface="Times New Roman"/>
              </a:rPr>
              <a:t>, </a:t>
            </a:r>
            <a:r>
              <a:rPr sz="1050" spc="-10" dirty="0">
                <a:latin typeface="Times New Roman"/>
                <a:cs typeface="Times New Roman"/>
              </a:rPr>
              <a:t>C</a:t>
            </a:r>
            <a:r>
              <a:rPr sz="1050" spc="15" dirty="0">
                <a:latin typeface="Times New Roman"/>
                <a:cs typeface="Times New Roman"/>
              </a:rPr>
              <a:t>l</a:t>
            </a:r>
            <a:r>
              <a:rPr sz="1050" spc="-25" dirty="0">
                <a:latin typeface="Times New Roman"/>
                <a:cs typeface="Times New Roman"/>
              </a:rPr>
              <a:t>o</a:t>
            </a:r>
            <a:r>
              <a:rPr sz="1050" spc="20" dirty="0">
                <a:latin typeface="Times New Roman"/>
                <a:cs typeface="Times New Roman"/>
              </a:rPr>
              <a:t>s</a:t>
            </a:r>
            <a:r>
              <a:rPr sz="1050" spc="-25" dirty="0">
                <a:latin typeface="Times New Roman"/>
                <a:cs typeface="Times New Roman"/>
              </a:rPr>
              <a:t>u</a:t>
            </a:r>
            <a:r>
              <a:rPr sz="1050" spc="5" dirty="0">
                <a:latin typeface="Times New Roman"/>
                <a:cs typeface="Times New Roman"/>
              </a:rPr>
              <a:t>r</a:t>
            </a:r>
            <a:r>
              <a:rPr sz="1050" spc="-15" dirty="0">
                <a:latin typeface="Times New Roman"/>
                <a:cs typeface="Times New Roman"/>
              </a:rPr>
              <a:t>e)</a:t>
            </a:r>
            <a:endParaRPr sz="1050">
              <a:latin typeface="Times New Roman"/>
              <a:cs typeface="Times New Roman"/>
            </a:endParaRPr>
          </a:p>
          <a:p>
            <a:pPr>
              <a:lnSpc>
                <a:spcPct val="100000"/>
              </a:lnSpc>
              <a:spcBef>
                <a:spcPts val="12"/>
              </a:spcBef>
              <a:buFont typeface="Times New Roman"/>
              <a:buAutoNum type="arabicPeriod"/>
            </a:pPr>
            <a:endParaRPr sz="950">
              <a:latin typeface="Times New Roman"/>
              <a:cs typeface="Times New Roman"/>
            </a:endParaRPr>
          </a:p>
          <a:p>
            <a:pPr marL="241935" indent="-228600" algn="just">
              <a:lnSpc>
                <a:spcPct val="100000"/>
              </a:lnSpc>
              <a:buFont typeface="Times New Roman"/>
              <a:buAutoNum type="arabicPeriod"/>
              <a:tabLst>
                <a:tab pos="242570" algn="l"/>
              </a:tabLst>
            </a:pPr>
            <a:r>
              <a:rPr sz="1050" spc="-20" dirty="0">
                <a:latin typeface="Times New Roman"/>
                <a:cs typeface="Times New Roman"/>
              </a:rPr>
              <a:t>I</a:t>
            </a:r>
            <a:r>
              <a:rPr sz="1050" spc="-25" dirty="0">
                <a:latin typeface="Times New Roman"/>
                <a:cs typeface="Times New Roman"/>
              </a:rPr>
              <a:t>n</a:t>
            </a:r>
            <a:r>
              <a:rPr sz="1050" spc="20" dirty="0">
                <a:latin typeface="Times New Roman"/>
                <a:cs typeface="Times New Roman"/>
              </a:rPr>
              <a:t>s</a:t>
            </a:r>
            <a:r>
              <a:rPr sz="1050" spc="-10" dirty="0">
                <a:latin typeface="Times New Roman"/>
                <a:cs typeface="Times New Roman"/>
              </a:rPr>
              <a:t>t</a:t>
            </a:r>
            <a:r>
              <a:rPr sz="1050" spc="5" dirty="0">
                <a:latin typeface="Times New Roman"/>
                <a:cs typeface="Times New Roman"/>
              </a:rPr>
              <a:t>r</a:t>
            </a:r>
            <a:r>
              <a:rPr sz="1050" spc="-25" dirty="0">
                <a:latin typeface="Times New Roman"/>
                <a:cs typeface="Times New Roman"/>
              </a:rPr>
              <a:t>u</a:t>
            </a:r>
            <a:r>
              <a:rPr sz="1050" spc="10" dirty="0">
                <a:latin typeface="Times New Roman"/>
                <a:cs typeface="Times New Roman"/>
              </a:rPr>
              <a:t>c</a:t>
            </a:r>
            <a:r>
              <a:rPr sz="1050" spc="-10" dirty="0">
                <a:latin typeface="Times New Roman"/>
                <a:cs typeface="Times New Roman"/>
              </a:rPr>
              <a:t>t</a:t>
            </a:r>
            <a:r>
              <a:rPr sz="1050" spc="15" dirty="0">
                <a:latin typeface="Times New Roman"/>
                <a:cs typeface="Times New Roman"/>
              </a:rPr>
              <a:t>i</a:t>
            </a:r>
            <a:r>
              <a:rPr sz="1050" dirty="0">
                <a:latin typeface="Times New Roman"/>
                <a:cs typeface="Times New Roman"/>
              </a:rPr>
              <a:t>o</a:t>
            </a:r>
            <a:r>
              <a:rPr sz="1050" spc="-25" dirty="0">
                <a:latin typeface="Times New Roman"/>
                <a:cs typeface="Times New Roman"/>
              </a:rPr>
              <a:t>n</a:t>
            </a:r>
            <a:r>
              <a:rPr sz="1050" spc="10" dirty="0">
                <a:latin typeface="Times New Roman"/>
                <a:cs typeface="Times New Roman"/>
              </a:rPr>
              <a:t>a</a:t>
            </a:r>
            <a:r>
              <a:rPr sz="1050" dirty="0">
                <a:latin typeface="Times New Roman"/>
                <a:cs typeface="Times New Roman"/>
              </a:rPr>
              <a:t>l</a:t>
            </a:r>
            <a:r>
              <a:rPr sz="1050" spc="-5" dirty="0">
                <a:latin typeface="Times New Roman"/>
                <a:cs typeface="Times New Roman"/>
              </a:rPr>
              <a:t> M</a:t>
            </a:r>
            <a:r>
              <a:rPr sz="1050" dirty="0">
                <a:latin typeface="Times New Roman"/>
                <a:cs typeface="Times New Roman"/>
              </a:rPr>
              <a:t>o</a:t>
            </a:r>
            <a:r>
              <a:rPr sz="1050" spc="-25" dirty="0">
                <a:latin typeface="Times New Roman"/>
                <a:cs typeface="Times New Roman"/>
              </a:rPr>
              <a:t>n</a:t>
            </a:r>
            <a:r>
              <a:rPr sz="1050" spc="-10" dirty="0">
                <a:latin typeface="Times New Roman"/>
                <a:cs typeface="Times New Roman"/>
              </a:rPr>
              <a:t>i</a:t>
            </a:r>
            <a:r>
              <a:rPr sz="1050" spc="15" dirty="0">
                <a:latin typeface="Times New Roman"/>
                <a:cs typeface="Times New Roman"/>
              </a:rPr>
              <a:t>t</a:t>
            </a:r>
            <a:r>
              <a:rPr sz="1050" spc="-25" dirty="0">
                <a:latin typeface="Times New Roman"/>
                <a:cs typeface="Times New Roman"/>
              </a:rPr>
              <a:t>o</a:t>
            </a:r>
            <a:r>
              <a:rPr sz="1050" spc="5" dirty="0">
                <a:latin typeface="Times New Roman"/>
                <a:cs typeface="Times New Roman"/>
              </a:rPr>
              <a:t>r</a:t>
            </a:r>
            <a:r>
              <a:rPr sz="1050" spc="-10" dirty="0">
                <a:latin typeface="Times New Roman"/>
                <a:cs typeface="Times New Roman"/>
              </a:rPr>
              <a:t>i</a:t>
            </a:r>
            <a:r>
              <a:rPr sz="1050" dirty="0">
                <a:latin typeface="Times New Roman"/>
                <a:cs typeface="Times New Roman"/>
              </a:rPr>
              <a:t>ng</a:t>
            </a:r>
            <a:endParaRPr sz="1050">
              <a:latin typeface="Times New Roman"/>
              <a:cs typeface="Times New Roman"/>
            </a:endParaRPr>
          </a:p>
          <a:p>
            <a:pPr>
              <a:lnSpc>
                <a:spcPct val="100000"/>
              </a:lnSpc>
              <a:spcBef>
                <a:spcPts val="13"/>
              </a:spcBef>
              <a:buFont typeface="Times New Roman"/>
              <a:buAutoNum type="arabicPeriod"/>
            </a:pPr>
            <a:endParaRPr sz="1000">
              <a:latin typeface="Times New Roman"/>
              <a:cs typeface="Times New Roman"/>
            </a:endParaRPr>
          </a:p>
          <a:p>
            <a:pPr marL="241935" indent="-228600" algn="just">
              <a:lnSpc>
                <a:spcPct val="100000"/>
              </a:lnSpc>
              <a:buFont typeface="Times New Roman"/>
              <a:buAutoNum type="arabicPeriod"/>
              <a:tabLst>
                <a:tab pos="242570" algn="l"/>
              </a:tabLst>
            </a:pPr>
            <a:r>
              <a:rPr sz="1050" spc="-20" dirty="0">
                <a:latin typeface="Times New Roman"/>
                <a:cs typeface="Times New Roman"/>
              </a:rPr>
              <a:t>I</a:t>
            </a:r>
            <a:r>
              <a:rPr sz="1050" spc="-25" dirty="0">
                <a:latin typeface="Times New Roman"/>
                <a:cs typeface="Times New Roman"/>
              </a:rPr>
              <a:t>n</a:t>
            </a:r>
            <a:r>
              <a:rPr sz="1050" spc="20" dirty="0">
                <a:latin typeface="Times New Roman"/>
                <a:cs typeface="Times New Roman"/>
              </a:rPr>
              <a:t>s</a:t>
            </a:r>
            <a:r>
              <a:rPr sz="1050" spc="-10" dirty="0">
                <a:latin typeface="Times New Roman"/>
                <a:cs typeface="Times New Roman"/>
              </a:rPr>
              <a:t>t</a:t>
            </a:r>
            <a:r>
              <a:rPr sz="1050" spc="5" dirty="0">
                <a:latin typeface="Times New Roman"/>
                <a:cs typeface="Times New Roman"/>
              </a:rPr>
              <a:t>r</a:t>
            </a:r>
            <a:r>
              <a:rPr sz="1050" spc="-25" dirty="0">
                <a:latin typeface="Times New Roman"/>
                <a:cs typeface="Times New Roman"/>
              </a:rPr>
              <a:t>u</a:t>
            </a:r>
            <a:r>
              <a:rPr sz="1050" spc="10" dirty="0">
                <a:latin typeface="Times New Roman"/>
                <a:cs typeface="Times New Roman"/>
              </a:rPr>
              <a:t>c</a:t>
            </a:r>
            <a:r>
              <a:rPr sz="1050" spc="-10" dirty="0">
                <a:latin typeface="Times New Roman"/>
                <a:cs typeface="Times New Roman"/>
              </a:rPr>
              <a:t>t</a:t>
            </a:r>
            <a:r>
              <a:rPr sz="1050" spc="15" dirty="0">
                <a:latin typeface="Times New Roman"/>
                <a:cs typeface="Times New Roman"/>
              </a:rPr>
              <a:t>i</a:t>
            </a:r>
            <a:r>
              <a:rPr sz="1050" dirty="0">
                <a:latin typeface="Times New Roman"/>
                <a:cs typeface="Times New Roman"/>
              </a:rPr>
              <a:t>o</a:t>
            </a:r>
            <a:r>
              <a:rPr sz="1050" spc="-25" dirty="0">
                <a:latin typeface="Times New Roman"/>
                <a:cs typeface="Times New Roman"/>
              </a:rPr>
              <a:t>n</a:t>
            </a:r>
            <a:r>
              <a:rPr sz="1050" spc="10" dirty="0">
                <a:latin typeface="Times New Roman"/>
                <a:cs typeface="Times New Roman"/>
              </a:rPr>
              <a:t>a</a:t>
            </a:r>
            <a:r>
              <a:rPr sz="1050" dirty="0">
                <a:latin typeface="Times New Roman"/>
                <a:cs typeface="Times New Roman"/>
              </a:rPr>
              <a:t>l</a:t>
            </a:r>
            <a:r>
              <a:rPr sz="1050" spc="-5" dirty="0">
                <a:latin typeface="Times New Roman"/>
                <a:cs typeface="Times New Roman"/>
              </a:rPr>
              <a:t> </a:t>
            </a:r>
            <a:r>
              <a:rPr sz="1050" spc="-15" dirty="0">
                <a:latin typeface="Times New Roman"/>
                <a:cs typeface="Times New Roman"/>
              </a:rPr>
              <a:t>Fe</a:t>
            </a:r>
            <a:r>
              <a:rPr sz="1050" spc="10" dirty="0">
                <a:latin typeface="Times New Roman"/>
                <a:cs typeface="Times New Roman"/>
              </a:rPr>
              <a:t>e</a:t>
            </a:r>
            <a:r>
              <a:rPr sz="1050" spc="-25" dirty="0">
                <a:latin typeface="Times New Roman"/>
                <a:cs typeface="Times New Roman"/>
              </a:rPr>
              <a:t>d</a:t>
            </a:r>
            <a:r>
              <a:rPr sz="1050" dirty="0">
                <a:latin typeface="Times New Roman"/>
                <a:cs typeface="Times New Roman"/>
              </a:rPr>
              <a:t>b</a:t>
            </a:r>
            <a:r>
              <a:rPr sz="1050" spc="10" dirty="0">
                <a:latin typeface="Times New Roman"/>
                <a:cs typeface="Times New Roman"/>
              </a:rPr>
              <a:t>ack</a:t>
            </a:r>
            <a:endParaRPr sz="1050">
              <a:latin typeface="Times New Roman"/>
              <a:cs typeface="Times New Roman"/>
            </a:endParaRPr>
          </a:p>
          <a:p>
            <a:pPr>
              <a:lnSpc>
                <a:spcPct val="100000"/>
              </a:lnSpc>
              <a:spcBef>
                <a:spcPts val="46"/>
              </a:spcBef>
              <a:buFont typeface="Times New Roman"/>
              <a:buAutoNum type="arabicPeriod"/>
            </a:pPr>
            <a:endParaRPr sz="950">
              <a:latin typeface="Times New Roman"/>
              <a:cs typeface="Times New Roman"/>
            </a:endParaRPr>
          </a:p>
          <a:p>
            <a:pPr marL="241935" indent="-228600" algn="just">
              <a:lnSpc>
                <a:spcPct val="100000"/>
              </a:lnSpc>
              <a:buFont typeface="Times New Roman"/>
              <a:buAutoNum type="arabicPeriod"/>
              <a:tabLst>
                <a:tab pos="242570" algn="l"/>
              </a:tabLst>
            </a:pPr>
            <a:r>
              <a:rPr sz="1050" spc="5" dirty="0">
                <a:latin typeface="Times New Roman"/>
                <a:cs typeface="Times New Roman"/>
              </a:rPr>
              <a:t>D</a:t>
            </a:r>
            <a:r>
              <a:rPr sz="1050" spc="-10" dirty="0">
                <a:latin typeface="Times New Roman"/>
                <a:cs typeface="Times New Roman"/>
              </a:rPr>
              <a:t>i</a:t>
            </a:r>
            <a:r>
              <a:rPr sz="1050" spc="-25" dirty="0">
                <a:latin typeface="Times New Roman"/>
                <a:cs typeface="Times New Roman"/>
              </a:rPr>
              <a:t>v</a:t>
            </a:r>
            <a:r>
              <a:rPr sz="1050" spc="-15" dirty="0">
                <a:latin typeface="Times New Roman"/>
                <a:cs typeface="Times New Roman"/>
              </a:rPr>
              <a:t>e</a:t>
            </a:r>
            <a:r>
              <a:rPr sz="1050" spc="5" dirty="0">
                <a:latin typeface="Times New Roman"/>
                <a:cs typeface="Times New Roman"/>
              </a:rPr>
              <a:t>r</a:t>
            </a:r>
            <a:r>
              <a:rPr sz="1050" spc="-5" dirty="0">
                <a:latin typeface="Times New Roman"/>
                <a:cs typeface="Times New Roman"/>
              </a:rPr>
              <a:t>s</a:t>
            </a:r>
            <a:r>
              <a:rPr sz="1050" spc="-10" dirty="0">
                <a:latin typeface="Times New Roman"/>
                <a:cs typeface="Times New Roman"/>
              </a:rPr>
              <a:t>i</a:t>
            </a:r>
            <a:r>
              <a:rPr sz="1050" spc="15" dirty="0">
                <a:latin typeface="Times New Roman"/>
                <a:cs typeface="Times New Roman"/>
              </a:rPr>
              <a:t>t</a:t>
            </a:r>
            <a:r>
              <a:rPr sz="1050" dirty="0">
                <a:latin typeface="Times New Roman"/>
                <a:cs typeface="Times New Roman"/>
              </a:rPr>
              <a:t>y</a:t>
            </a:r>
            <a:r>
              <a:rPr sz="1050" spc="-25" dirty="0">
                <a:latin typeface="Times New Roman"/>
                <a:cs typeface="Times New Roman"/>
              </a:rPr>
              <a:t> </a:t>
            </a:r>
            <a:r>
              <a:rPr sz="1050" spc="5" dirty="0">
                <a:latin typeface="Times New Roman"/>
                <a:cs typeface="Times New Roman"/>
              </a:rPr>
              <a:t>D</a:t>
            </a:r>
            <a:r>
              <a:rPr sz="1050" spc="-15" dirty="0">
                <a:latin typeface="Times New Roman"/>
                <a:cs typeface="Times New Roman"/>
              </a:rPr>
              <a:t>e</a:t>
            </a:r>
            <a:r>
              <a:rPr sz="1050" spc="-10" dirty="0">
                <a:latin typeface="Times New Roman"/>
                <a:cs typeface="Times New Roman"/>
              </a:rPr>
              <a:t>l</a:t>
            </a:r>
            <a:r>
              <a:rPr sz="1050" spc="15" dirty="0">
                <a:latin typeface="Times New Roman"/>
                <a:cs typeface="Times New Roman"/>
              </a:rPr>
              <a:t>i</a:t>
            </a:r>
            <a:r>
              <a:rPr sz="1050" spc="-25" dirty="0">
                <a:latin typeface="Times New Roman"/>
                <a:cs typeface="Times New Roman"/>
              </a:rPr>
              <a:t>v</a:t>
            </a:r>
            <a:r>
              <a:rPr sz="1050" spc="-15" dirty="0">
                <a:latin typeface="Times New Roman"/>
                <a:cs typeface="Times New Roman"/>
              </a:rPr>
              <a:t>e</a:t>
            </a:r>
            <a:r>
              <a:rPr sz="1050" spc="30" dirty="0">
                <a:latin typeface="Times New Roman"/>
                <a:cs typeface="Times New Roman"/>
              </a:rPr>
              <a:t>r</a:t>
            </a:r>
            <a:r>
              <a:rPr sz="1050" dirty="0">
                <a:latin typeface="Times New Roman"/>
                <a:cs typeface="Times New Roman"/>
              </a:rPr>
              <a:t>y</a:t>
            </a:r>
            <a:r>
              <a:rPr sz="1050" spc="-25" dirty="0">
                <a:latin typeface="Times New Roman"/>
                <a:cs typeface="Times New Roman"/>
              </a:rPr>
              <a:t> </a:t>
            </a:r>
            <a:r>
              <a:rPr sz="1050" spc="5" dirty="0">
                <a:latin typeface="Times New Roman"/>
                <a:cs typeface="Times New Roman"/>
              </a:rPr>
              <a:t>I</a:t>
            </a:r>
            <a:r>
              <a:rPr sz="1050" dirty="0">
                <a:latin typeface="Times New Roman"/>
                <a:cs typeface="Times New Roman"/>
              </a:rPr>
              <a:t>n</a:t>
            </a:r>
            <a:r>
              <a:rPr sz="1050" spc="5" dirty="0">
                <a:latin typeface="Times New Roman"/>
                <a:cs typeface="Times New Roman"/>
              </a:rPr>
              <a:t>f</a:t>
            </a:r>
            <a:r>
              <a:rPr sz="1050" spc="-25" dirty="0">
                <a:latin typeface="Times New Roman"/>
                <a:cs typeface="Times New Roman"/>
              </a:rPr>
              <a:t>u</a:t>
            </a:r>
            <a:r>
              <a:rPr sz="1050" spc="-5" dirty="0">
                <a:latin typeface="Times New Roman"/>
                <a:cs typeface="Times New Roman"/>
              </a:rPr>
              <a:t>s</a:t>
            </a:r>
            <a:r>
              <a:rPr sz="1050" spc="15" dirty="0">
                <a:latin typeface="Times New Roman"/>
                <a:cs typeface="Times New Roman"/>
              </a:rPr>
              <a:t>i</a:t>
            </a:r>
            <a:r>
              <a:rPr sz="1050" dirty="0">
                <a:latin typeface="Times New Roman"/>
                <a:cs typeface="Times New Roman"/>
              </a:rPr>
              <a:t>on</a:t>
            </a:r>
            <a:endParaRPr sz="1050">
              <a:latin typeface="Times New Roman"/>
              <a:cs typeface="Times New Roman"/>
            </a:endParaRPr>
          </a:p>
          <a:p>
            <a:pPr>
              <a:lnSpc>
                <a:spcPct val="100000"/>
              </a:lnSpc>
              <a:spcBef>
                <a:spcPts val="28"/>
              </a:spcBef>
              <a:buFont typeface="Times New Roman"/>
              <a:buAutoNum type="arabicPeriod"/>
            </a:pPr>
            <a:endParaRPr sz="1050">
              <a:latin typeface="Times New Roman"/>
              <a:cs typeface="Times New Roman"/>
            </a:endParaRPr>
          </a:p>
          <a:p>
            <a:pPr marL="358140" lvl="1" indent="-116205">
              <a:lnSpc>
                <a:spcPct val="100000"/>
              </a:lnSpc>
              <a:buFont typeface="Symbol"/>
              <a:buChar char=""/>
              <a:tabLst>
                <a:tab pos="358775" algn="l"/>
                <a:tab pos="3091815" algn="l"/>
                <a:tab pos="3442335" algn="l"/>
                <a:tab pos="3710940" algn="l"/>
              </a:tabLst>
            </a:pPr>
            <a:r>
              <a:rPr sz="1050" spc="5" dirty="0">
                <a:latin typeface="Times New Roman"/>
                <a:cs typeface="Times New Roman"/>
              </a:rPr>
              <a:t>I</a:t>
            </a:r>
            <a:r>
              <a:rPr sz="1050" spc="-30" dirty="0">
                <a:latin typeface="Times New Roman"/>
                <a:cs typeface="Times New Roman"/>
              </a:rPr>
              <a:t>m</a:t>
            </a:r>
            <a:r>
              <a:rPr sz="1050" dirty="0">
                <a:latin typeface="Times New Roman"/>
                <a:cs typeface="Times New Roman"/>
              </a:rPr>
              <a:t>p</a:t>
            </a:r>
            <a:r>
              <a:rPr sz="1050" spc="-10" dirty="0">
                <a:latin typeface="Times New Roman"/>
                <a:cs typeface="Times New Roman"/>
              </a:rPr>
              <a:t>l</a:t>
            </a:r>
            <a:r>
              <a:rPr sz="1050" spc="10" dirty="0">
                <a:latin typeface="Times New Roman"/>
                <a:cs typeface="Times New Roman"/>
              </a:rPr>
              <a:t>e</a:t>
            </a:r>
            <a:r>
              <a:rPr sz="1050" spc="-30" dirty="0">
                <a:latin typeface="Times New Roman"/>
                <a:cs typeface="Times New Roman"/>
              </a:rPr>
              <a:t>m</a:t>
            </a:r>
            <a:r>
              <a:rPr sz="1050" spc="10" dirty="0">
                <a:latin typeface="Times New Roman"/>
                <a:cs typeface="Times New Roman"/>
              </a:rPr>
              <a:t>e</a:t>
            </a:r>
            <a:r>
              <a:rPr sz="1050" spc="-25" dirty="0">
                <a:latin typeface="Times New Roman"/>
                <a:cs typeface="Times New Roman"/>
              </a:rPr>
              <a:t>n</a:t>
            </a:r>
            <a:r>
              <a:rPr sz="1050" spc="15" dirty="0">
                <a:latin typeface="Times New Roman"/>
                <a:cs typeface="Times New Roman"/>
              </a:rPr>
              <a:t>t</a:t>
            </a:r>
            <a:r>
              <a:rPr sz="1050" dirty="0">
                <a:latin typeface="Times New Roman"/>
                <a:cs typeface="Times New Roman"/>
              </a:rPr>
              <a:t>s</a:t>
            </a:r>
            <a:r>
              <a:rPr sz="1050" spc="-5" dirty="0">
                <a:latin typeface="Times New Roman"/>
                <a:cs typeface="Times New Roman"/>
              </a:rPr>
              <a:t> </a:t>
            </a:r>
            <a:r>
              <a:rPr sz="1050" spc="10" dirty="0">
                <a:latin typeface="Times New Roman"/>
                <a:cs typeface="Times New Roman"/>
              </a:rPr>
              <a:t>c</a:t>
            </a:r>
            <a:r>
              <a:rPr sz="1050" spc="-25" dirty="0">
                <a:latin typeface="Times New Roman"/>
                <a:cs typeface="Times New Roman"/>
              </a:rPr>
              <a:t>u</a:t>
            </a:r>
            <a:r>
              <a:rPr sz="1050" spc="-10" dirty="0">
                <a:latin typeface="Times New Roman"/>
                <a:cs typeface="Times New Roman"/>
              </a:rPr>
              <a:t>l</a:t>
            </a:r>
            <a:r>
              <a:rPr sz="1050" spc="15" dirty="0">
                <a:latin typeface="Times New Roman"/>
                <a:cs typeface="Times New Roman"/>
              </a:rPr>
              <a:t>t</a:t>
            </a:r>
            <a:r>
              <a:rPr sz="1050" spc="-25" dirty="0">
                <a:latin typeface="Times New Roman"/>
                <a:cs typeface="Times New Roman"/>
              </a:rPr>
              <a:t>u</a:t>
            </a:r>
            <a:r>
              <a:rPr sz="1050" spc="5" dirty="0">
                <a:latin typeface="Times New Roman"/>
                <a:cs typeface="Times New Roman"/>
              </a:rPr>
              <a:t>r</a:t>
            </a:r>
            <a:r>
              <a:rPr sz="1050" spc="10" dirty="0">
                <a:latin typeface="Times New Roman"/>
                <a:cs typeface="Times New Roman"/>
              </a:rPr>
              <a:t>a</a:t>
            </a:r>
            <a:r>
              <a:rPr sz="1050" spc="-10" dirty="0">
                <a:latin typeface="Times New Roman"/>
                <a:cs typeface="Times New Roman"/>
              </a:rPr>
              <a:t>ll</a:t>
            </a:r>
            <a:r>
              <a:rPr sz="1050" dirty="0">
                <a:latin typeface="Times New Roman"/>
                <a:cs typeface="Times New Roman"/>
              </a:rPr>
              <a:t>y</a:t>
            </a:r>
            <a:r>
              <a:rPr sz="1050" spc="-25" dirty="0">
                <a:latin typeface="Times New Roman"/>
                <a:cs typeface="Times New Roman"/>
              </a:rPr>
              <a:t> </a:t>
            </a:r>
            <a:r>
              <a:rPr sz="1050" spc="5" dirty="0">
                <a:latin typeface="Times New Roman"/>
                <a:cs typeface="Times New Roman"/>
              </a:rPr>
              <a:t>r</a:t>
            </a:r>
            <a:r>
              <a:rPr sz="1050" spc="-15" dirty="0">
                <a:latin typeface="Times New Roman"/>
                <a:cs typeface="Times New Roman"/>
              </a:rPr>
              <a:t>e</a:t>
            </a:r>
            <a:r>
              <a:rPr sz="1050" spc="20" dirty="0">
                <a:latin typeface="Times New Roman"/>
                <a:cs typeface="Times New Roman"/>
              </a:rPr>
              <a:t>s</a:t>
            </a:r>
            <a:r>
              <a:rPr sz="1050" dirty="0">
                <a:latin typeface="Times New Roman"/>
                <a:cs typeface="Times New Roman"/>
              </a:rPr>
              <a:t>po</a:t>
            </a:r>
            <a:r>
              <a:rPr sz="1050" spc="-25" dirty="0">
                <a:latin typeface="Times New Roman"/>
                <a:cs typeface="Times New Roman"/>
              </a:rPr>
              <a:t>n</a:t>
            </a:r>
            <a:r>
              <a:rPr sz="1050" spc="-5" dirty="0">
                <a:latin typeface="Times New Roman"/>
                <a:cs typeface="Times New Roman"/>
              </a:rPr>
              <a:t>s</a:t>
            </a:r>
            <a:r>
              <a:rPr sz="1050" spc="15" dirty="0">
                <a:latin typeface="Times New Roman"/>
                <a:cs typeface="Times New Roman"/>
              </a:rPr>
              <a:t>i</a:t>
            </a:r>
            <a:r>
              <a:rPr sz="1050" spc="-25" dirty="0">
                <a:latin typeface="Times New Roman"/>
                <a:cs typeface="Times New Roman"/>
              </a:rPr>
              <a:t>v</a:t>
            </a:r>
            <a:r>
              <a:rPr sz="1050" dirty="0">
                <a:latin typeface="Times New Roman"/>
                <a:cs typeface="Times New Roman"/>
              </a:rPr>
              <a:t>e</a:t>
            </a:r>
            <a:r>
              <a:rPr sz="1050" spc="-15" dirty="0">
                <a:latin typeface="Times New Roman"/>
                <a:cs typeface="Times New Roman"/>
              </a:rPr>
              <a:t> </a:t>
            </a:r>
            <a:r>
              <a:rPr sz="1050" spc="15" dirty="0">
                <a:latin typeface="Times New Roman"/>
                <a:cs typeface="Times New Roman"/>
              </a:rPr>
              <a:t>i</a:t>
            </a:r>
            <a:r>
              <a:rPr sz="1050" spc="-25" dirty="0">
                <a:latin typeface="Times New Roman"/>
                <a:cs typeface="Times New Roman"/>
              </a:rPr>
              <a:t>n</a:t>
            </a:r>
            <a:r>
              <a:rPr sz="1050" spc="-5" dirty="0">
                <a:latin typeface="Times New Roman"/>
                <a:cs typeface="Times New Roman"/>
              </a:rPr>
              <a:t>s</a:t>
            </a:r>
            <a:r>
              <a:rPr sz="1050" spc="-10" dirty="0">
                <a:latin typeface="Times New Roman"/>
                <a:cs typeface="Times New Roman"/>
              </a:rPr>
              <a:t>t</a:t>
            </a:r>
            <a:r>
              <a:rPr sz="1050" spc="30" dirty="0">
                <a:latin typeface="Times New Roman"/>
                <a:cs typeface="Times New Roman"/>
              </a:rPr>
              <a:t>r</a:t>
            </a:r>
            <a:r>
              <a:rPr sz="1050" spc="-25" dirty="0">
                <a:latin typeface="Times New Roman"/>
                <a:cs typeface="Times New Roman"/>
              </a:rPr>
              <a:t>u</a:t>
            </a:r>
            <a:r>
              <a:rPr sz="1050" spc="-15" dirty="0">
                <a:latin typeface="Times New Roman"/>
                <a:cs typeface="Times New Roman"/>
              </a:rPr>
              <a:t>c</a:t>
            </a:r>
            <a:r>
              <a:rPr sz="1050" spc="-10" dirty="0">
                <a:latin typeface="Times New Roman"/>
                <a:cs typeface="Times New Roman"/>
              </a:rPr>
              <a:t>t</a:t>
            </a:r>
            <a:r>
              <a:rPr sz="1050" spc="15" dirty="0">
                <a:latin typeface="Times New Roman"/>
                <a:cs typeface="Times New Roman"/>
              </a:rPr>
              <a:t>i</a:t>
            </a:r>
            <a:r>
              <a:rPr sz="1050" dirty="0">
                <a:latin typeface="Times New Roman"/>
                <a:cs typeface="Times New Roman"/>
              </a:rPr>
              <a:t>on</a:t>
            </a:r>
            <a:r>
              <a:rPr sz="1050" spc="-114" dirty="0">
                <a:latin typeface="Times New Roman"/>
                <a:cs typeface="Times New Roman"/>
              </a:rPr>
              <a:t> </a:t>
            </a:r>
            <a:r>
              <a:rPr sz="1050" u="sng" dirty="0">
                <a:latin typeface="Times New Roman"/>
                <a:cs typeface="Times New Roman"/>
              </a:rPr>
              <a:t> 	</a:t>
            </a:r>
            <a:r>
              <a:rPr sz="1050" spc="5" dirty="0">
                <a:latin typeface="Times New Roman"/>
                <a:cs typeface="Times New Roman"/>
              </a:rPr>
              <a:t>Y</a:t>
            </a:r>
            <a:r>
              <a:rPr sz="1050" spc="-15" dirty="0">
                <a:latin typeface="Times New Roman"/>
                <a:cs typeface="Times New Roman"/>
              </a:rPr>
              <a:t>e</a:t>
            </a:r>
            <a:r>
              <a:rPr sz="1050" dirty="0">
                <a:latin typeface="Times New Roman"/>
                <a:cs typeface="Times New Roman"/>
              </a:rPr>
              <a:t>s	</a:t>
            </a:r>
            <a:r>
              <a:rPr sz="1050" u="sng" dirty="0">
                <a:latin typeface="Times New Roman"/>
                <a:cs typeface="Times New Roman"/>
              </a:rPr>
              <a:t> 	</a:t>
            </a:r>
            <a:r>
              <a:rPr sz="1050" spc="5" dirty="0">
                <a:latin typeface="Times New Roman"/>
                <a:cs typeface="Times New Roman"/>
              </a:rPr>
              <a:t>N</a:t>
            </a:r>
            <a:r>
              <a:rPr sz="1050" dirty="0">
                <a:latin typeface="Times New Roman"/>
                <a:cs typeface="Times New Roman"/>
              </a:rPr>
              <a:t>o</a:t>
            </a:r>
            <a:endParaRPr sz="1050">
              <a:latin typeface="Times New Roman"/>
              <a:cs typeface="Times New Roman"/>
            </a:endParaRPr>
          </a:p>
          <a:p>
            <a:pPr marL="356870" lvl="1" indent="-115570">
              <a:lnSpc>
                <a:spcPts val="1230"/>
              </a:lnSpc>
              <a:spcBef>
                <a:spcPts val="375"/>
              </a:spcBef>
              <a:buFont typeface="Symbol"/>
              <a:buChar char=""/>
              <a:tabLst>
                <a:tab pos="357505" algn="l"/>
              </a:tabLst>
            </a:pPr>
            <a:r>
              <a:rPr sz="1050" dirty="0">
                <a:latin typeface="Times New Roman"/>
                <a:cs typeface="Times New Roman"/>
              </a:rPr>
              <a:t>T</a:t>
            </a:r>
            <a:r>
              <a:rPr sz="1050" spc="-25" dirty="0">
                <a:latin typeface="Times New Roman"/>
                <a:cs typeface="Times New Roman"/>
              </a:rPr>
              <a:t>y</a:t>
            </a:r>
            <a:r>
              <a:rPr sz="1050" dirty="0">
                <a:latin typeface="Times New Roman"/>
                <a:cs typeface="Times New Roman"/>
              </a:rPr>
              <a:t>pe</a:t>
            </a:r>
            <a:r>
              <a:rPr sz="1050" spc="10" dirty="0">
                <a:latin typeface="Times New Roman"/>
                <a:cs typeface="Times New Roman"/>
              </a:rPr>
              <a:t> </a:t>
            </a:r>
            <a:r>
              <a:rPr sz="1050" spc="-25" dirty="0">
                <a:latin typeface="Times New Roman"/>
                <a:cs typeface="Times New Roman"/>
              </a:rPr>
              <a:t>o</a:t>
            </a:r>
            <a:r>
              <a:rPr sz="1050" dirty="0">
                <a:latin typeface="Times New Roman"/>
                <a:cs typeface="Times New Roman"/>
              </a:rPr>
              <a:t>f</a:t>
            </a:r>
            <a:r>
              <a:rPr sz="1050" spc="-15" dirty="0">
                <a:latin typeface="Times New Roman"/>
                <a:cs typeface="Times New Roman"/>
              </a:rPr>
              <a:t> </a:t>
            </a:r>
            <a:r>
              <a:rPr sz="1050" spc="10" dirty="0">
                <a:latin typeface="Times New Roman"/>
                <a:cs typeface="Times New Roman"/>
              </a:rPr>
              <a:t>a</a:t>
            </a:r>
            <a:r>
              <a:rPr sz="1050" dirty="0">
                <a:latin typeface="Times New Roman"/>
                <a:cs typeface="Times New Roman"/>
              </a:rPr>
              <a:t>p</a:t>
            </a:r>
            <a:r>
              <a:rPr sz="1050" spc="-25" dirty="0">
                <a:latin typeface="Times New Roman"/>
                <a:cs typeface="Times New Roman"/>
              </a:rPr>
              <a:t>p</a:t>
            </a:r>
            <a:r>
              <a:rPr sz="1050" spc="30" dirty="0">
                <a:latin typeface="Times New Roman"/>
                <a:cs typeface="Times New Roman"/>
              </a:rPr>
              <a:t>r</a:t>
            </a:r>
            <a:r>
              <a:rPr sz="1050" spc="-25" dirty="0">
                <a:latin typeface="Times New Roman"/>
                <a:cs typeface="Times New Roman"/>
              </a:rPr>
              <a:t>o</a:t>
            </a:r>
            <a:r>
              <a:rPr sz="1050" spc="10" dirty="0">
                <a:latin typeface="Times New Roman"/>
                <a:cs typeface="Times New Roman"/>
              </a:rPr>
              <a:t>a</a:t>
            </a:r>
            <a:r>
              <a:rPr sz="1050" spc="-15" dirty="0">
                <a:latin typeface="Times New Roman"/>
                <a:cs typeface="Times New Roman"/>
              </a:rPr>
              <a:t>c</a:t>
            </a:r>
            <a:r>
              <a:rPr sz="1050" dirty="0">
                <a:latin typeface="Times New Roman"/>
                <a:cs typeface="Times New Roman"/>
              </a:rPr>
              <a:t>h </a:t>
            </a:r>
            <a:r>
              <a:rPr sz="1050" spc="-25" dirty="0">
                <a:latin typeface="Times New Roman"/>
                <a:cs typeface="Times New Roman"/>
              </a:rPr>
              <a:t>u</a:t>
            </a:r>
            <a:r>
              <a:rPr sz="1050" spc="20" dirty="0">
                <a:latin typeface="Times New Roman"/>
                <a:cs typeface="Times New Roman"/>
              </a:rPr>
              <a:t>s</a:t>
            </a:r>
            <a:r>
              <a:rPr sz="1050" spc="10" dirty="0">
                <a:latin typeface="Times New Roman"/>
                <a:cs typeface="Times New Roman"/>
              </a:rPr>
              <a:t>e</a:t>
            </a:r>
            <a:r>
              <a:rPr sz="1050" spc="-25" dirty="0">
                <a:latin typeface="Times New Roman"/>
                <a:cs typeface="Times New Roman"/>
              </a:rPr>
              <a:t>d:</a:t>
            </a:r>
            <a:endParaRPr sz="1050">
              <a:latin typeface="Times New Roman"/>
              <a:cs typeface="Times New Roman"/>
            </a:endParaRPr>
          </a:p>
          <a:p>
            <a:pPr marL="356870">
              <a:lnSpc>
                <a:spcPts val="1210"/>
              </a:lnSpc>
              <a:tabLst>
                <a:tab pos="692150" algn="l"/>
              </a:tabLst>
            </a:pPr>
            <a:r>
              <a:rPr sz="1050" u="sng" dirty="0">
                <a:latin typeface="Times New Roman"/>
                <a:cs typeface="Times New Roman"/>
              </a:rPr>
              <a:t> 	</a:t>
            </a:r>
            <a:r>
              <a:rPr sz="1050" spc="-10" dirty="0">
                <a:latin typeface="Times New Roman"/>
                <a:cs typeface="Times New Roman"/>
              </a:rPr>
              <a:t>C</a:t>
            </a:r>
            <a:r>
              <a:rPr sz="1050" dirty="0">
                <a:latin typeface="Times New Roman"/>
                <a:cs typeface="Times New Roman"/>
              </a:rPr>
              <a:t>o</a:t>
            </a:r>
            <a:r>
              <a:rPr sz="1050" spc="-25" dirty="0">
                <a:latin typeface="Times New Roman"/>
                <a:cs typeface="Times New Roman"/>
              </a:rPr>
              <a:t>n</a:t>
            </a:r>
            <a:r>
              <a:rPr sz="1050" spc="-10" dirty="0">
                <a:latin typeface="Times New Roman"/>
                <a:cs typeface="Times New Roman"/>
              </a:rPr>
              <a:t>t</a:t>
            </a:r>
            <a:r>
              <a:rPr sz="1050" spc="5" dirty="0">
                <a:latin typeface="Times New Roman"/>
                <a:cs typeface="Times New Roman"/>
              </a:rPr>
              <a:t>r</a:t>
            </a:r>
            <a:r>
              <a:rPr sz="1050" spc="-10" dirty="0">
                <a:latin typeface="Times New Roman"/>
                <a:cs typeface="Times New Roman"/>
              </a:rPr>
              <a:t>i</a:t>
            </a:r>
            <a:r>
              <a:rPr sz="1050" dirty="0">
                <a:latin typeface="Times New Roman"/>
                <a:cs typeface="Times New Roman"/>
              </a:rPr>
              <a:t>bu</a:t>
            </a:r>
            <a:r>
              <a:rPr sz="1050" spc="-10" dirty="0">
                <a:latin typeface="Times New Roman"/>
                <a:cs typeface="Times New Roman"/>
              </a:rPr>
              <a:t>t</a:t>
            </a:r>
            <a:r>
              <a:rPr sz="1050" spc="15" dirty="0">
                <a:latin typeface="Times New Roman"/>
                <a:cs typeface="Times New Roman"/>
              </a:rPr>
              <a:t>i</a:t>
            </a:r>
            <a:r>
              <a:rPr sz="1050" dirty="0">
                <a:latin typeface="Times New Roman"/>
                <a:cs typeface="Times New Roman"/>
              </a:rPr>
              <a:t>o</a:t>
            </a:r>
            <a:r>
              <a:rPr sz="1050" spc="-25" dirty="0">
                <a:latin typeface="Times New Roman"/>
                <a:cs typeface="Times New Roman"/>
              </a:rPr>
              <a:t>n</a:t>
            </a:r>
            <a:r>
              <a:rPr sz="1050" dirty="0">
                <a:latin typeface="Times New Roman"/>
                <a:cs typeface="Times New Roman"/>
              </a:rPr>
              <a:t>s</a:t>
            </a:r>
            <a:r>
              <a:rPr sz="1050" spc="-5" dirty="0">
                <a:latin typeface="Times New Roman"/>
                <a:cs typeface="Times New Roman"/>
              </a:rPr>
              <a:t> </a:t>
            </a:r>
            <a:r>
              <a:rPr sz="1050" spc="5" dirty="0">
                <a:latin typeface="Times New Roman"/>
                <a:cs typeface="Times New Roman"/>
              </a:rPr>
              <a:t>A</a:t>
            </a:r>
            <a:r>
              <a:rPr sz="1050" dirty="0">
                <a:latin typeface="Times New Roman"/>
                <a:cs typeface="Times New Roman"/>
              </a:rPr>
              <a:t>p</a:t>
            </a:r>
            <a:r>
              <a:rPr sz="1050" spc="-25" dirty="0">
                <a:latin typeface="Times New Roman"/>
                <a:cs typeface="Times New Roman"/>
              </a:rPr>
              <a:t>p</a:t>
            </a:r>
            <a:r>
              <a:rPr sz="1050" spc="5" dirty="0">
                <a:latin typeface="Times New Roman"/>
                <a:cs typeface="Times New Roman"/>
              </a:rPr>
              <a:t>r</a:t>
            </a:r>
            <a:r>
              <a:rPr sz="1050" spc="-25" dirty="0">
                <a:latin typeface="Times New Roman"/>
                <a:cs typeface="Times New Roman"/>
              </a:rPr>
              <a:t>o</a:t>
            </a:r>
            <a:r>
              <a:rPr sz="1050" spc="10" dirty="0">
                <a:latin typeface="Times New Roman"/>
                <a:cs typeface="Times New Roman"/>
              </a:rPr>
              <a:t>ac</a:t>
            </a:r>
            <a:r>
              <a:rPr sz="1050" dirty="0">
                <a:latin typeface="Times New Roman"/>
                <a:cs typeface="Times New Roman"/>
              </a:rPr>
              <a:t>h</a:t>
            </a:r>
            <a:r>
              <a:rPr sz="1050" spc="-25" dirty="0">
                <a:latin typeface="Times New Roman"/>
                <a:cs typeface="Times New Roman"/>
              </a:rPr>
              <a:t> </a:t>
            </a:r>
            <a:r>
              <a:rPr sz="1050" spc="5" dirty="0">
                <a:latin typeface="Times New Roman"/>
                <a:cs typeface="Times New Roman"/>
              </a:rPr>
              <a:t>(</a:t>
            </a:r>
            <a:r>
              <a:rPr sz="1050" spc="-15" dirty="0">
                <a:latin typeface="Times New Roman"/>
                <a:cs typeface="Times New Roman"/>
              </a:rPr>
              <a:t>ce</a:t>
            </a:r>
            <a:r>
              <a:rPr sz="1050" spc="15" dirty="0">
                <a:latin typeface="Times New Roman"/>
                <a:cs typeface="Times New Roman"/>
              </a:rPr>
              <a:t>l</a:t>
            </a:r>
            <a:r>
              <a:rPr sz="1050" spc="-15" dirty="0">
                <a:latin typeface="Times New Roman"/>
                <a:cs typeface="Times New Roman"/>
              </a:rPr>
              <a:t>e</a:t>
            </a:r>
            <a:r>
              <a:rPr sz="1050" dirty="0">
                <a:latin typeface="Times New Roman"/>
                <a:cs typeface="Times New Roman"/>
              </a:rPr>
              <a:t>b</a:t>
            </a:r>
            <a:r>
              <a:rPr sz="1050" spc="5" dirty="0">
                <a:latin typeface="Times New Roman"/>
                <a:cs typeface="Times New Roman"/>
              </a:rPr>
              <a:t>r</a:t>
            </a:r>
            <a:r>
              <a:rPr sz="1050" spc="10" dirty="0">
                <a:latin typeface="Times New Roman"/>
                <a:cs typeface="Times New Roman"/>
              </a:rPr>
              <a:t>a</a:t>
            </a:r>
            <a:r>
              <a:rPr sz="1050" spc="-10" dirty="0">
                <a:latin typeface="Times New Roman"/>
                <a:cs typeface="Times New Roman"/>
              </a:rPr>
              <a:t>t</a:t>
            </a:r>
            <a:r>
              <a:rPr sz="1050" spc="-15" dirty="0">
                <a:latin typeface="Times New Roman"/>
                <a:cs typeface="Times New Roman"/>
              </a:rPr>
              <a:t>e</a:t>
            </a:r>
            <a:r>
              <a:rPr sz="1050" dirty="0">
                <a:latin typeface="Times New Roman"/>
                <a:cs typeface="Times New Roman"/>
              </a:rPr>
              <a:t>s</a:t>
            </a:r>
            <a:r>
              <a:rPr sz="1050" spc="-5" dirty="0">
                <a:latin typeface="Times New Roman"/>
                <a:cs typeface="Times New Roman"/>
              </a:rPr>
              <a:t> </a:t>
            </a:r>
            <a:r>
              <a:rPr sz="1050" dirty="0">
                <a:latin typeface="Times New Roman"/>
                <a:cs typeface="Times New Roman"/>
              </a:rPr>
              <a:t>h</a:t>
            </a:r>
            <a:r>
              <a:rPr sz="1050" spc="-25" dirty="0">
                <a:latin typeface="Times New Roman"/>
                <a:cs typeface="Times New Roman"/>
              </a:rPr>
              <a:t>o</a:t>
            </a:r>
            <a:r>
              <a:rPr sz="1050" spc="-10" dirty="0">
                <a:latin typeface="Times New Roman"/>
                <a:cs typeface="Times New Roman"/>
              </a:rPr>
              <a:t>l</a:t>
            </a:r>
            <a:r>
              <a:rPr sz="1050" spc="15" dirty="0">
                <a:latin typeface="Times New Roman"/>
                <a:cs typeface="Times New Roman"/>
              </a:rPr>
              <a:t>i</a:t>
            </a:r>
            <a:r>
              <a:rPr sz="1050" spc="-25" dirty="0">
                <a:latin typeface="Times New Roman"/>
                <a:cs typeface="Times New Roman"/>
              </a:rPr>
              <a:t>d</a:t>
            </a:r>
            <a:r>
              <a:rPr sz="1050" spc="10" dirty="0">
                <a:latin typeface="Times New Roman"/>
                <a:cs typeface="Times New Roman"/>
              </a:rPr>
              <a:t>a</a:t>
            </a:r>
            <a:r>
              <a:rPr sz="1050" spc="-25" dirty="0">
                <a:latin typeface="Times New Roman"/>
                <a:cs typeface="Times New Roman"/>
              </a:rPr>
              <a:t>y</a:t>
            </a:r>
            <a:r>
              <a:rPr sz="1050" spc="-5" dirty="0">
                <a:latin typeface="Times New Roman"/>
                <a:cs typeface="Times New Roman"/>
              </a:rPr>
              <a:t>s</a:t>
            </a:r>
            <a:r>
              <a:rPr sz="1050" dirty="0">
                <a:latin typeface="Times New Roman"/>
                <a:cs typeface="Times New Roman"/>
              </a:rPr>
              <a:t>,</a:t>
            </a:r>
            <a:r>
              <a:rPr sz="1050" spc="25" dirty="0">
                <a:latin typeface="Times New Roman"/>
                <a:cs typeface="Times New Roman"/>
              </a:rPr>
              <a:t> </a:t>
            </a:r>
            <a:r>
              <a:rPr sz="1050" dirty="0">
                <a:latin typeface="Times New Roman"/>
                <a:cs typeface="Times New Roman"/>
              </a:rPr>
              <a:t>h</a:t>
            </a:r>
            <a:r>
              <a:rPr sz="1050" spc="-15" dirty="0">
                <a:latin typeface="Times New Roman"/>
                <a:cs typeface="Times New Roman"/>
              </a:rPr>
              <a:t>e</a:t>
            </a:r>
            <a:r>
              <a:rPr sz="1050" spc="5" dirty="0">
                <a:latin typeface="Times New Roman"/>
                <a:cs typeface="Times New Roman"/>
              </a:rPr>
              <a:t>r</a:t>
            </a:r>
            <a:r>
              <a:rPr sz="1050" spc="-25" dirty="0">
                <a:latin typeface="Times New Roman"/>
                <a:cs typeface="Times New Roman"/>
              </a:rPr>
              <a:t>o</a:t>
            </a:r>
            <a:r>
              <a:rPr sz="1050" spc="10" dirty="0">
                <a:latin typeface="Times New Roman"/>
                <a:cs typeface="Times New Roman"/>
              </a:rPr>
              <a:t>e</a:t>
            </a:r>
            <a:r>
              <a:rPr sz="1050" dirty="0">
                <a:latin typeface="Times New Roman"/>
                <a:cs typeface="Times New Roman"/>
              </a:rPr>
              <a:t>s</a:t>
            </a:r>
            <a:r>
              <a:rPr sz="1050" spc="-5" dirty="0">
                <a:latin typeface="Times New Roman"/>
                <a:cs typeface="Times New Roman"/>
              </a:rPr>
              <a:t> </a:t>
            </a:r>
            <a:r>
              <a:rPr sz="1050" spc="10" dirty="0">
                <a:latin typeface="Times New Roman"/>
                <a:cs typeface="Times New Roman"/>
              </a:rPr>
              <a:t>a</a:t>
            </a:r>
            <a:r>
              <a:rPr sz="1050" dirty="0">
                <a:latin typeface="Times New Roman"/>
                <a:cs typeface="Times New Roman"/>
              </a:rPr>
              <a:t>nd </a:t>
            </a:r>
            <a:r>
              <a:rPr sz="1050" spc="-25" dirty="0">
                <a:latin typeface="Times New Roman"/>
                <a:cs typeface="Times New Roman"/>
              </a:rPr>
              <a:t>d</a:t>
            </a:r>
            <a:r>
              <a:rPr sz="1050" spc="-10" dirty="0">
                <a:latin typeface="Times New Roman"/>
                <a:cs typeface="Times New Roman"/>
              </a:rPr>
              <a:t>i</a:t>
            </a:r>
            <a:r>
              <a:rPr sz="1050" spc="-5" dirty="0">
                <a:latin typeface="Times New Roman"/>
                <a:cs typeface="Times New Roman"/>
              </a:rPr>
              <a:t>s</a:t>
            </a:r>
            <a:r>
              <a:rPr sz="1050" spc="-15" dirty="0">
                <a:latin typeface="Times New Roman"/>
                <a:cs typeface="Times New Roman"/>
              </a:rPr>
              <a:t>c</a:t>
            </a:r>
            <a:r>
              <a:rPr sz="1050" spc="5" dirty="0">
                <a:latin typeface="Times New Roman"/>
                <a:cs typeface="Times New Roman"/>
              </a:rPr>
              <a:t>r</a:t>
            </a:r>
            <a:r>
              <a:rPr sz="1050" spc="10" dirty="0">
                <a:latin typeface="Times New Roman"/>
                <a:cs typeface="Times New Roman"/>
              </a:rPr>
              <a:t>e</a:t>
            </a:r>
            <a:r>
              <a:rPr sz="1050" spc="-10" dirty="0">
                <a:latin typeface="Times New Roman"/>
                <a:cs typeface="Times New Roman"/>
              </a:rPr>
              <a:t>t</a:t>
            </a:r>
            <a:r>
              <a:rPr sz="1050" dirty="0">
                <a:latin typeface="Times New Roman"/>
                <a:cs typeface="Times New Roman"/>
              </a:rPr>
              <a:t>e</a:t>
            </a:r>
            <a:r>
              <a:rPr sz="1050" spc="-15" dirty="0">
                <a:latin typeface="Times New Roman"/>
                <a:cs typeface="Times New Roman"/>
              </a:rPr>
              <a:t> </a:t>
            </a:r>
            <a:r>
              <a:rPr sz="1050" spc="10" dirty="0">
                <a:latin typeface="Times New Roman"/>
                <a:cs typeface="Times New Roman"/>
              </a:rPr>
              <a:t>c</a:t>
            </a:r>
            <a:r>
              <a:rPr sz="1050" spc="-25" dirty="0">
                <a:latin typeface="Times New Roman"/>
                <a:cs typeface="Times New Roman"/>
              </a:rPr>
              <a:t>u</a:t>
            </a:r>
            <a:r>
              <a:rPr sz="1050" spc="15" dirty="0">
                <a:latin typeface="Times New Roman"/>
                <a:cs typeface="Times New Roman"/>
              </a:rPr>
              <a:t>l</a:t>
            </a:r>
            <a:r>
              <a:rPr sz="1050" spc="-10" dirty="0">
                <a:latin typeface="Times New Roman"/>
                <a:cs typeface="Times New Roman"/>
              </a:rPr>
              <a:t>t</a:t>
            </a:r>
            <a:r>
              <a:rPr sz="1050" spc="-25" dirty="0">
                <a:latin typeface="Times New Roman"/>
                <a:cs typeface="Times New Roman"/>
              </a:rPr>
              <a:t>u</a:t>
            </a:r>
            <a:r>
              <a:rPr sz="1050" spc="5" dirty="0">
                <a:latin typeface="Times New Roman"/>
                <a:cs typeface="Times New Roman"/>
              </a:rPr>
              <a:t>r</a:t>
            </a:r>
            <a:r>
              <a:rPr sz="1050" spc="10" dirty="0">
                <a:latin typeface="Times New Roman"/>
                <a:cs typeface="Times New Roman"/>
              </a:rPr>
              <a:t>a</a:t>
            </a:r>
            <a:r>
              <a:rPr sz="1050" dirty="0">
                <a:latin typeface="Times New Roman"/>
                <a:cs typeface="Times New Roman"/>
              </a:rPr>
              <a:t>l</a:t>
            </a:r>
            <a:r>
              <a:rPr sz="1050" spc="-5" dirty="0">
                <a:latin typeface="Times New Roman"/>
                <a:cs typeface="Times New Roman"/>
              </a:rPr>
              <a:t> </a:t>
            </a:r>
            <a:r>
              <a:rPr sz="1050" spc="10" dirty="0">
                <a:latin typeface="Times New Roman"/>
                <a:cs typeface="Times New Roman"/>
              </a:rPr>
              <a:t>e</a:t>
            </a:r>
            <a:r>
              <a:rPr sz="1050" spc="-25" dirty="0">
                <a:latin typeface="Times New Roman"/>
                <a:cs typeface="Times New Roman"/>
              </a:rPr>
              <a:t>v</a:t>
            </a:r>
            <a:r>
              <a:rPr sz="1050" spc="10" dirty="0">
                <a:latin typeface="Times New Roman"/>
                <a:cs typeface="Times New Roman"/>
              </a:rPr>
              <a:t>e</a:t>
            </a:r>
            <a:r>
              <a:rPr sz="1050" spc="-25" dirty="0">
                <a:latin typeface="Times New Roman"/>
                <a:cs typeface="Times New Roman"/>
              </a:rPr>
              <a:t>n</a:t>
            </a:r>
            <a:r>
              <a:rPr sz="1050" spc="-10" dirty="0">
                <a:latin typeface="Times New Roman"/>
                <a:cs typeface="Times New Roman"/>
              </a:rPr>
              <a:t>t</a:t>
            </a:r>
            <a:r>
              <a:rPr sz="1050" spc="-5" dirty="0">
                <a:latin typeface="Times New Roman"/>
                <a:cs typeface="Times New Roman"/>
              </a:rPr>
              <a:t>s</a:t>
            </a:r>
            <a:r>
              <a:rPr sz="1050" dirty="0">
                <a:latin typeface="Times New Roman"/>
                <a:cs typeface="Times New Roman"/>
              </a:rPr>
              <a:t>)</a:t>
            </a:r>
            <a:endParaRPr sz="1050">
              <a:latin typeface="Times New Roman"/>
              <a:cs typeface="Times New Roman"/>
            </a:endParaRPr>
          </a:p>
          <a:p>
            <a:pPr marL="756285" marR="7620" indent="-399415">
              <a:lnSpc>
                <a:spcPts val="1200"/>
              </a:lnSpc>
              <a:spcBef>
                <a:spcPts val="70"/>
              </a:spcBef>
              <a:tabLst>
                <a:tab pos="692150" algn="l"/>
              </a:tabLst>
            </a:pPr>
            <a:r>
              <a:rPr sz="1050" u="sng" dirty="0">
                <a:latin typeface="Times New Roman"/>
                <a:cs typeface="Times New Roman"/>
              </a:rPr>
              <a:t> 	</a:t>
            </a:r>
            <a:r>
              <a:rPr sz="1050" dirty="0">
                <a:latin typeface="Times New Roman"/>
                <a:cs typeface="Times New Roman"/>
              </a:rPr>
              <a:t> </a:t>
            </a:r>
            <a:r>
              <a:rPr sz="1050" spc="-20" dirty="0">
                <a:latin typeface="Times New Roman"/>
                <a:cs typeface="Times New Roman"/>
              </a:rPr>
              <a:t>A</a:t>
            </a:r>
            <a:r>
              <a:rPr sz="1050" dirty="0">
                <a:latin typeface="Times New Roman"/>
                <a:cs typeface="Times New Roman"/>
              </a:rPr>
              <a:t>d</a:t>
            </a:r>
            <a:r>
              <a:rPr sz="1050" spc="-25" dirty="0">
                <a:latin typeface="Times New Roman"/>
                <a:cs typeface="Times New Roman"/>
              </a:rPr>
              <a:t>d</a:t>
            </a:r>
            <a:r>
              <a:rPr sz="1050" spc="-10" dirty="0">
                <a:latin typeface="Times New Roman"/>
                <a:cs typeface="Times New Roman"/>
              </a:rPr>
              <a:t>it</a:t>
            </a:r>
            <a:r>
              <a:rPr sz="1050" spc="15" dirty="0">
                <a:latin typeface="Times New Roman"/>
                <a:cs typeface="Times New Roman"/>
              </a:rPr>
              <a:t>i</a:t>
            </a:r>
            <a:r>
              <a:rPr sz="1050" dirty="0">
                <a:latin typeface="Times New Roman"/>
                <a:cs typeface="Times New Roman"/>
              </a:rPr>
              <a:t>ve </a:t>
            </a:r>
            <a:r>
              <a:rPr sz="1050" spc="-35" dirty="0">
                <a:latin typeface="Times New Roman"/>
                <a:cs typeface="Times New Roman"/>
              </a:rPr>
              <a:t> </a:t>
            </a:r>
            <a:r>
              <a:rPr sz="1050" spc="5" dirty="0">
                <a:latin typeface="Times New Roman"/>
                <a:cs typeface="Times New Roman"/>
              </a:rPr>
              <a:t>A</a:t>
            </a:r>
            <a:r>
              <a:rPr sz="1050" spc="-25" dirty="0">
                <a:latin typeface="Times New Roman"/>
                <a:cs typeface="Times New Roman"/>
              </a:rPr>
              <a:t>pp</a:t>
            </a:r>
            <a:r>
              <a:rPr sz="1050" spc="30" dirty="0">
                <a:latin typeface="Times New Roman"/>
                <a:cs typeface="Times New Roman"/>
              </a:rPr>
              <a:t>r</a:t>
            </a:r>
            <a:r>
              <a:rPr sz="1050" spc="-25" dirty="0">
                <a:latin typeface="Times New Roman"/>
                <a:cs typeface="Times New Roman"/>
              </a:rPr>
              <a:t>o</a:t>
            </a:r>
            <a:r>
              <a:rPr sz="1050" spc="10" dirty="0">
                <a:latin typeface="Times New Roman"/>
                <a:cs typeface="Times New Roman"/>
              </a:rPr>
              <a:t>ac</a:t>
            </a:r>
            <a:r>
              <a:rPr sz="1050" dirty="0">
                <a:latin typeface="Times New Roman"/>
                <a:cs typeface="Times New Roman"/>
              </a:rPr>
              <a:t>h </a:t>
            </a:r>
            <a:r>
              <a:rPr sz="1050" spc="-70" dirty="0">
                <a:latin typeface="Times New Roman"/>
                <a:cs typeface="Times New Roman"/>
              </a:rPr>
              <a:t> </a:t>
            </a:r>
            <a:r>
              <a:rPr sz="1050" spc="5" dirty="0">
                <a:latin typeface="Times New Roman"/>
                <a:cs typeface="Times New Roman"/>
              </a:rPr>
              <a:t>(</a:t>
            </a:r>
            <a:r>
              <a:rPr sz="1050" spc="10" dirty="0">
                <a:latin typeface="Times New Roman"/>
                <a:cs typeface="Times New Roman"/>
              </a:rPr>
              <a:t>a</a:t>
            </a:r>
            <a:r>
              <a:rPr sz="1050" dirty="0">
                <a:latin typeface="Times New Roman"/>
                <a:cs typeface="Times New Roman"/>
              </a:rPr>
              <a:t>d</a:t>
            </a:r>
            <a:r>
              <a:rPr sz="1050" spc="-25" dirty="0">
                <a:latin typeface="Times New Roman"/>
                <a:cs typeface="Times New Roman"/>
              </a:rPr>
              <a:t>d</a:t>
            </a:r>
            <a:r>
              <a:rPr sz="1050" dirty="0">
                <a:latin typeface="Times New Roman"/>
                <a:cs typeface="Times New Roman"/>
              </a:rPr>
              <a:t>s </a:t>
            </a:r>
            <a:r>
              <a:rPr sz="1050" spc="-50" dirty="0">
                <a:latin typeface="Times New Roman"/>
                <a:cs typeface="Times New Roman"/>
              </a:rPr>
              <a:t> </a:t>
            </a:r>
            <a:r>
              <a:rPr sz="1050" spc="10" dirty="0">
                <a:latin typeface="Times New Roman"/>
                <a:cs typeface="Times New Roman"/>
              </a:rPr>
              <a:t>c</a:t>
            </a:r>
            <a:r>
              <a:rPr sz="1050" dirty="0">
                <a:latin typeface="Times New Roman"/>
                <a:cs typeface="Times New Roman"/>
              </a:rPr>
              <a:t>o</a:t>
            </a:r>
            <a:r>
              <a:rPr sz="1050" spc="-25" dirty="0">
                <a:latin typeface="Times New Roman"/>
                <a:cs typeface="Times New Roman"/>
              </a:rPr>
              <a:t>n</a:t>
            </a:r>
            <a:r>
              <a:rPr sz="1050" spc="15" dirty="0">
                <a:latin typeface="Times New Roman"/>
                <a:cs typeface="Times New Roman"/>
              </a:rPr>
              <a:t>t</a:t>
            </a:r>
            <a:r>
              <a:rPr sz="1050" spc="10" dirty="0">
                <a:latin typeface="Times New Roman"/>
                <a:cs typeface="Times New Roman"/>
              </a:rPr>
              <a:t>e</a:t>
            </a:r>
            <a:r>
              <a:rPr sz="1050" spc="-25" dirty="0">
                <a:latin typeface="Times New Roman"/>
                <a:cs typeface="Times New Roman"/>
              </a:rPr>
              <a:t>n</a:t>
            </a:r>
            <a:r>
              <a:rPr sz="1050" spc="-10" dirty="0">
                <a:latin typeface="Times New Roman"/>
                <a:cs typeface="Times New Roman"/>
              </a:rPr>
              <a:t>t</a:t>
            </a:r>
            <a:r>
              <a:rPr sz="1050" dirty="0">
                <a:latin typeface="Times New Roman"/>
                <a:cs typeface="Times New Roman"/>
              </a:rPr>
              <a:t>, </a:t>
            </a:r>
            <a:r>
              <a:rPr sz="1050" spc="-45" dirty="0">
                <a:latin typeface="Times New Roman"/>
                <a:cs typeface="Times New Roman"/>
              </a:rPr>
              <a:t> </a:t>
            </a:r>
            <a:r>
              <a:rPr sz="1050" spc="10" dirty="0">
                <a:latin typeface="Times New Roman"/>
                <a:cs typeface="Times New Roman"/>
              </a:rPr>
              <a:t>c</a:t>
            </a:r>
            <a:r>
              <a:rPr sz="1050" dirty="0">
                <a:latin typeface="Times New Roman"/>
                <a:cs typeface="Times New Roman"/>
              </a:rPr>
              <a:t>on</a:t>
            </a:r>
            <a:r>
              <a:rPr sz="1050" spc="-15" dirty="0">
                <a:latin typeface="Times New Roman"/>
                <a:cs typeface="Times New Roman"/>
              </a:rPr>
              <a:t>c</a:t>
            </a:r>
            <a:r>
              <a:rPr sz="1050" spc="10" dirty="0">
                <a:latin typeface="Times New Roman"/>
                <a:cs typeface="Times New Roman"/>
              </a:rPr>
              <a:t>e</a:t>
            </a:r>
            <a:r>
              <a:rPr sz="1050" spc="-25" dirty="0">
                <a:latin typeface="Times New Roman"/>
                <a:cs typeface="Times New Roman"/>
              </a:rPr>
              <a:t>p</a:t>
            </a:r>
            <a:r>
              <a:rPr sz="1050" spc="-10" dirty="0">
                <a:latin typeface="Times New Roman"/>
                <a:cs typeface="Times New Roman"/>
              </a:rPr>
              <a:t>t</a:t>
            </a:r>
            <a:r>
              <a:rPr sz="1050" spc="-5" dirty="0">
                <a:latin typeface="Times New Roman"/>
                <a:cs typeface="Times New Roman"/>
              </a:rPr>
              <a:t>s</a:t>
            </a:r>
            <a:r>
              <a:rPr sz="1050" dirty="0">
                <a:latin typeface="Times New Roman"/>
                <a:cs typeface="Times New Roman"/>
              </a:rPr>
              <a:t>, </a:t>
            </a:r>
            <a:r>
              <a:rPr sz="1050" spc="-50" dirty="0">
                <a:latin typeface="Times New Roman"/>
                <a:cs typeface="Times New Roman"/>
              </a:rPr>
              <a:t> </a:t>
            </a:r>
            <a:r>
              <a:rPr sz="1050" spc="15" dirty="0">
                <a:latin typeface="Times New Roman"/>
                <a:cs typeface="Times New Roman"/>
              </a:rPr>
              <a:t>t</a:t>
            </a:r>
            <a:r>
              <a:rPr sz="1050" dirty="0">
                <a:latin typeface="Times New Roman"/>
                <a:cs typeface="Times New Roman"/>
              </a:rPr>
              <a:t>h</a:t>
            </a:r>
            <a:r>
              <a:rPr sz="1050" spc="10" dirty="0">
                <a:latin typeface="Times New Roman"/>
                <a:cs typeface="Times New Roman"/>
              </a:rPr>
              <a:t>e</a:t>
            </a:r>
            <a:r>
              <a:rPr sz="1050" spc="-30" dirty="0">
                <a:latin typeface="Times New Roman"/>
                <a:cs typeface="Times New Roman"/>
              </a:rPr>
              <a:t>m</a:t>
            </a:r>
            <a:r>
              <a:rPr sz="1050" spc="-15" dirty="0">
                <a:latin typeface="Times New Roman"/>
                <a:cs typeface="Times New Roman"/>
              </a:rPr>
              <a:t>e</a:t>
            </a:r>
            <a:r>
              <a:rPr sz="1050" dirty="0">
                <a:latin typeface="Times New Roman"/>
                <a:cs typeface="Times New Roman"/>
              </a:rPr>
              <a:t>s </a:t>
            </a:r>
            <a:r>
              <a:rPr sz="1050" spc="-25" dirty="0">
                <a:latin typeface="Times New Roman"/>
                <a:cs typeface="Times New Roman"/>
              </a:rPr>
              <a:t> </a:t>
            </a:r>
            <a:r>
              <a:rPr sz="1050" spc="10" dirty="0">
                <a:latin typeface="Times New Roman"/>
                <a:cs typeface="Times New Roman"/>
              </a:rPr>
              <a:t>a</a:t>
            </a:r>
            <a:r>
              <a:rPr sz="1050" dirty="0">
                <a:latin typeface="Times New Roman"/>
                <a:cs typeface="Times New Roman"/>
              </a:rPr>
              <a:t>nd </a:t>
            </a:r>
            <a:r>
              <a:rPr sz="1050" spc="-50" dirty="0">
                <a:latin typeface="Times New Roman"/>
                <a:cs typeface="Times New Roman"/>
              </a:rPr>
              <a:t> </a:t>
            </a:r>
            <a:r>
              <a:rPr sz="1050" dirty="0">
                <a:latin typeface="Times New Roman"/>
                <a:cs typeface="Times New Roman"/>
              </a:rPr>
              <a:t>p</a:t>
            </a:r>
            <a:r>
              <a:rPr sz="1050" spc="-15" dirty="0">
                <a:latin typeface="Times New Roman"/>
                <a:cs typeface="Times New Roman"/>
              </a:rPr>
              <a:t>e</a:t>
            </a:r>
            <a:r>
              <a:rPr sz="1050" spc="5" dirty="0">
                <a:latin typeface="Times New Roman"/>
                <a:cs typeface="Times New Roman"/>
              </a:rPr>
              <a:t>r</a:t>
            </a:r>
            <a:r>
              <a:rPr sz="1050" spc="-5" dirty="0">
                <a:latin typeface="Times New Roman"/>
                <a:cs typeface="Times New Roman"/>
              </a:rPr>
              <a:t>s</a:t>
            </a:r>
            <a:r>
              <a:rPr sz="1050" spc="-25" dirty="0">
                <a:latin typeface="Times New Roman"/>
                <a:cs typeface="Times New Roman"/>
              </a:rPr>
              <a:t>p</a:t>
            </a:r>
            <a:r>
              <a:rPr sz="1050" spc="10" dirty="0">
                <a:latin typeface="Times New Roman"/>
                <a:cs typeface="Times New Roman"/>
              </a:rPr>
              <a:t>e</a:t>
            </a:r>
            <a:r>
              <a:rPr sz="1050" spc="-15" dirty="0">
                <a:latin typeface="Times New Roman"/>
                <a:cs typeface="Times New Roman"/>
              </a:rPr>
              <a:t>c</a:t>
            </a:r>
            <a:r>
              <a:rPr sz="1050" spc="-10" dirty="0">
                <a:latin typeface="Times New Roman"/>
                <a:cs typeface="Times New Roman"/>
              </a:rPr>
              <a:t>t</a:t>
            </a:r>
            <a:r>
              <a:rPr sz="1050" spc="15" dirty="0">
                <a:latin typeface="Times New Roman"/>
                <a:cs typeface="Times New Roman"/>
              </a:rPr>
              <a:t>i</a:t>
            </a:r>
            <a:r>
              <a:rPr sz="1050" spc="-25" dirty="0">
                <a:latin typeface="Times New Roman"/>
                <a:cs typeface="Times New Roman"/>
              </a:rPr>
              <a:t>v</a:t>
            </a:r>
            <a:r>
              <a:rPr sz="1050" spc="-15" dirty="0">
                <a:latin typeface="Times New Roman"/>
                <a:cs typeface="Times New Roman"/>
              </a:rPr>
              <a:t>e</a:t>
            </a:r>
            <a:r>
              <a:rPr sz="1050" dirty="0">
                <a:latin typeface="Times New Roman"/>
                <a:cs typeface="Times New Roman"/>
              </a:rPr>
              <a:t>s </a:t>
            </a:r>
            <a:r>
              <a:rPr sz="1050" spc="-25" dirty="0">
                <a:latin typeface="Times New Roman"/>
                <a:cs typeface="Times New Roman"/>
              </a:rPr>
              <a:t> </a:t>
            </a:r>
            <a:r>
              <a:rPr sz="1050" spc="15" dirty="0">
                <a:latin typeface="Times New Roman"/>
                <a:cs typeface="Times New Roman"/>
              </a:rPr>
              <a:t>t</a:t>
            </a:r>
            <a:r>
              <a:rPr sz="1050" dirty="0">
                <a:latin typeface="Times New Roman"/>
                <a:cs typeface="Times New Roman"/>
              </a:rPr>
              <a:t>o </a:t>
            </a:r>
            <a:r>
              <a:rPr sz="1050" spc="-70" dirty="0">
                <a:latin typeface="Times New Roman"/>
                <a:cs typeface="Times New Roman"/>
              </a:rPr>
              <a:t> </a:t>
            </a:r>
            <a:r>
              <a:rPr sz="1050" spc="15" dirty="0">
                <a:latin typeface="Times New Roman"/>
                <a:cs typeface="Times New Roman"/>
              </a:rPr>
              <a:t>t</a:t>
            </a:r>
            <a:r>
              <a:rPr sz="1050" dirty="0">
                <a:latin typeface="Times New Roman"/>
                <a:cs typeface="Times New Roman"/>
              </a:rPr>
              <a:t>he </a:t>
            </a:r>
            <a:r>
              <a:rPr sz="1050" spc="-60" dirty="0">
                <a:latin typeface="Times New Roman"/>
                <a:cs typeface="Times New Roman"/>
              </a:rPr>
              <a:t> </a:t>
            </a:r>
            <a:r>
              <a:rPr sz="1050" spc="10" dirty="0">
                <a:latin typeface="Times New Roman"/>
                <a:cs typeface="Times New Roman"/>
              </a:rPr>
              <a:t>c</a:t>
            </a:r>
            <a:r>
              <a:rPr sz="1050" spc="-25" dirty="0">
                <a:latin typeface="Times New Roman"/>
                <a:cs typeface="Times New Roman"/>
              </a:rPr>
              <a:t>u</a:t>
            </a:r>
            <a:r>
              <a:rPr sz="1050" spc="5" dirty="0">
                <a:latin typeface="Times New Roman"/>
                <a:cs typeface="Times New Roman"/>
              </a:rPr>
              <a:t>rr</a:t>
            </a:r>
            <a:r>
              <a:rPr sz="1050" spc="-10" dirty="0">
                <a:latin typeface="Times New Roman"/>
                <a:cs typeface="Times New Roman"/>
              </a:rPr>
              <a:t>i</a:t>
            </a:r>
            <a:r>
              <a:rPr sz="1050" spc="10" dirty="0">
                <a:latin typeface="Times New Roman"/>
                <a:cs typeface="Times New Roman"/>
              </a:rPr>
              <a:t>c</a:t>
            </a:r>
            <a:r>
              <a:rPr sz="1050" spc="-25" dirty="0">
                <a:latin typeface="Times New Roman"/>
                <a:cs typeface="Times New Roman"/>
              </a:rPr>
              <a:t>u</a:t>
            </a:r>
            <a:r>
              <a:rPr sz="1050" spc="15" dirty="0">
                <a:latin typeface="Times New Roman"/>
                <a:cs typeface="Times New Roman"/>
              </a:rPr>
              <a:t>l</a:t>
            </a:r>
            <a:r>
              <a:rPr sz="1050" dirty="0">
                <a:latin typeface="Times New Roman"/>
                <a:cs typeface="Times New Roman"/>
              </a:rPr>
              <a:t>um </a:t>
            </a:r>
            <a:r>
              <a:rPr sz="1050" spc="-55" dirty="0">
                <a:latin typeface="Times New Roman"/>
                <a:cs typeface="Times New Roman"/>
              </a:rPr>
              <a:t> </a:t>
            </a:r>
            <a:r>
              <a:rPr sz="1050" spc="-20" dirty="0">
                <a:latin typeface="Times New Roman"/>
                <a:cs typeface="Times New Roman"/>
              </a:rPr>
              <a:t>w</a:t>
            </a:r>
            <a:r>
              <a:rPr sz="1050" spc="-10" dirty="0">
                <a:latin typeface="Times New Roman"/>
                <a:cs typeface="Times New Roman"/>
              </a:rPr>
              <a:t>i</a:t>
            </a:r>
            <a:r>
              <a:rPr sz="1050" spc="15" dirty="0">
                <a:latin typeface="Times New Roman"/>
                <a:cs typeface="Times New Roman"/>
              </a:rPr>
              <a:t>t</a:t>
            </a:r>
            <a:r>
              <a:rPr sz="1050" dirty="0">
                <a:latin typeface="Times New Roman"/>
                <a:cs typeface="Times New Roman"/>
              </a:rPr>
              <a:t>ho</a:t>
            </a:r>
            <a:r>
              <a:rPr sz="1050" spc="-25" dirty="0">
                <a:latin typeface="Times New Roman"/>
                <a:cs typeface="Times New Roman"/>
              </a:rPr>
              <a:t>ut </a:t>
            </a:r>
            <a:r>
              <a:rPr sz="1050" spc="-15" dirty="0">
                <a:latin typeface="Times New Roman"/>
                <a:cs typeface="Times New Roman"/>
              </a:rPr>
              <a:t>c</a:t>
            </a:r>
            <a:r>
              <a:rPr sz="1050" spc="-25" dirty="0">
                <a:latin typeface="Times New Roman"/>
                <a:cs typeface="Times New Roman"/>
              </a:rPr>
              <a:t>h</a:t>
            </a:r>
            <a:r>
              <a:rPr sz="1050" spc="30" dirty="0">
                <a:latin typeface="Times New Roman"/>
                <a:cs typeface="Times New Roman"/>
              </a:rPr>
              <a:t>a</a:t>
            </a:r>
            <a:r>
              <a:rPr sz="1050" spc="-25" dirty="0">
                <a:latin typeface="Times New Roman"/>
                <a:cs typeface="Times New Roman"/>
              </a:rPr>
              <a:t>n</a:t>
            </a:r>
            <a:r>
              <a:rPr sz="1050" dirty="0">
                <a:latin typeface="Times New Roman"/>
                <a:cs typeface="Times New Roman"/>
              </a:rPr>
              <a:t>g</a:t>
            </a:r>
            <a:r>
              <a:rPr sz="1050" spc="-10" dirty="0">
                <a:latin typeface="Times New Roman"/>
                <a:cs typeface="Times New Roman"/>
              </a:rPr>
              <a:t>i</a:t>
            </a:r>
            <a:r>
              <a:rPr sz="1050" dirty="0">
                <a:latin typeface="Times New Roman"/>
                <a:cs typeface="Times New Roman"/>
              </a:rPr>
              <a:t>ng</a:t>
            </a:r>
            <a:r>
              <a:rPr sz="1050" spc="-25" dirty="0">
                <a:latin typeface="Times New Roman"/>
                <a:cs typeface="Times New Roman"/>
              </a:rPr>
              <a:t> </a:t>
            </a:r>
            <a:r>
              <a:rPr sz="1050" spc="15" dirty="0">
                <a:latin typeface="Times New Roman"/>
                <a:cs typeface="Times New Roman"/>
              </a:rPr>
              <a:t>i</a:t>
            </a:r>
            <a:r>
              <a:rPr sz="1050" spc="-10" dirty="0">
                <a:latin typeface="Times New Roman"/>
                <a:cs typeface="Times New Roman"/>
              </a:rPr>
              <a:t>t</a:t>
            </a:r>
            <a:r>
              <a:rPr sz="1050" dirty="0">
                <a:latin typeface="Times New Roman"/>
                <a:cs typeface="Times New Roman"/>
              </a:rPr>
              <a:t>s</a:t>
            </a:r>
            <a:r>
              <a:rPr sz="1050" spc="-5" dirty="0">
                <a:latin typeface="Times New Roman"/>
                <a:cs typeface="Times New Roman"/>
              </a:rPr>
              <a:t> </a:t>
            </a:r>
            <a:r>
              <a:rPr sz="1050" dirty="0">
                <a:latin typeface="Times New Roman"/>
                <a:cs typeface="Times New Roman"/>
              </a:rPr>
              <a:t>b</a:t>
            </a:r>
            <a:r>
              <a:rPr sz="1050" spc="10" dirty="0">
                <a:latin typeface="Times New Roman"/>
                <a:cs typeface="Times New Roman"/>
              </a:rPr>
              <a:t>a</a:t>
            </a:r>
            <a:r>
              <a:rPr sz="1050" spc="-5" dirty="0">
                <a:latin typeface="Times New Roman"/>
                <a:cs typeface="Times New Roman"/>
              </a:rPr>
              <a:t>s</a:t>
            </a:r>
            <a:r>
              <a:rPr sz="1050" spc="-10" dirty="0">
                <a:latin typeface="Times New Roman"/>
                <a:cs typeface="Times New Roman"/>
              </a:rPr>
              <a:t>i</a:t>
            </a:r>
            <a:r>
              <a:rPr sz="1050" dirty="0">
                <a:latin typeface="Times New Roman"/>
                <a:cs typeface="Times New Roman"/>
              </a:rPr>
              <a:t>c</a:t>
            </a:r>
            <a:r>
              <a:rPr sz="1050" spc="-15" dirty="0">
                <a:latin typeface="Times New Roman"/>
                <a:cs typeface="Times New Roman"/>
              </a:rPr>
              <a:t> </a:t>
            </a:r>
            <a:r>
              <a:rPr sz="1050" spc="-5" dirty="0">
                <a:latin typeface="Times New Roman"/>
                <a:cs typeface="Times New Roman"/>
              </a:rPr>
              <a:t>s</a:t>
            </a:r>
            <a:r>
              <a:rPr sz="1050" spc="-10" dirty="0">
                <a:latin typeface="Times New Roman"/>
                <a:cs typeface="Times New Roman"/>
              </a:rPr>
              <a:t>t</a:t>
            </a:r>
            <a:r>
              <a:rPr sz="1050" spc="5" dirty="0">
                <a:latin typeface="Times New Roman"/>
                <a:cs typeface="Times New Roman"/>
              </a:rPr>
              <a:t>r</a:t>
            </a:r>
            <a:r>
              <a:rPr sz="1050" spc="-25" dirty="0">
                <a:latin typeface="Times New Roman"/>
                <a:cs typeface="Times New Roman"/>
              </a:rPr>
              <a:t>u</a:t>
            </a:r>
            <a:r>
              <a:rPr sz="1050" spc="10" dirty="0">
                <a:latin typeface="Times New Roman"/>
                <a:cs typeface="Times New Roman"/>
              </a:rPr>
              <a:t>c</a:t>
            </a:r>
            <a:r>
              <a:rPr sz="1050" spc="-10" dirty="0">
                <a:latin typeface="Times New Roman"/>
                <a:cs typeface="Times New Roman"/>
              </a:rPr>
              <a:t>t</a:t>
            </a:r>
            <a:r>
              <a:rPr sz="1050" spc="-25" dirty="0">
                <a:latin typeface="Times New Roman"/>
                <a:cs typeface="Times New Roman"/>
              </a:rPr>
              <a:t>u</a:t>
            </a:r>
            <a:r>
              <a:rPr sz="1050" spc="5" dirty="0">
                <a:latin typeface="Times New Roman"/>
                <a:cs typeface="Times New Roman"/>
              </a:rPr>
              <a:t>r</a:t>
            </a:r>
            <a:r>
              <a:rPr sz="1050" spc="-15" dirty="0">
                <a:latin typeface="Times New Roman"/>
                <a:cs typeface="Times New Roman"/>
              </a:rPr>
              <a:t>e</a:t>
            </a:r>
            <a:r>
              <a:rPr sz="1050" dirty="0">
                <a:latin typeface="Times New Roman"/>
                <a:cs typeface="Times New Roman"/>
              </a:rPr>
              <a:t>)</a:t>
            </a:r>
            <a:endParaRPr sz="1050">
              <a:latin typeface="Times New Roman"/>
              <a:cs typeface="Times New Roman"/>
            </a:endParaRPr>
          </a:p>
          <a:p>
            <a:pPr marL="756285" indent="-399415">
              <a:lnSpc>
                <a:spcPts val="1150"/>
              </a:lnSpc>
              <a:tabLst>
                <a:tab pos="692150" algn="l"/>
              </a:tabLst>
            </a:pPr>
            <a:r>
              <a:rPr sz="1050" u="sng" dirty="0">
                <a:latin typeface="Times New Roman"/>
                <a:cs typeface="Times New Roman"/>
              </a:rPr>
              <a:t> 	</a:t>
            </a:r>
            <a:r>
              <a:rPr sz="1050" dirty="0">
                <a:latin typeface="Times New Roman"/>
                <a:cs typeface="Times New Roman"/>
              </a:rPr>
              <a:t> </a:t>
            </a:r>
            <a:r>
              <a:rPr sz="1050" spc="-25" dirty="0">
                <a:latin typeface="Times New Roman"/>
                <a:cs typeface="Times New Roman"/>
              </a:rPr>
              <a:t>T</a:t>
            </a:r>
            <a:r>
              <a:rPr sz="1050" spc="5" dirty="0">
                <a:latin typeface="Times New Roman"/>
                <a:cs typeface="Times New Roman"/>
              </a:rPr>
              <a:t>r</a:t>
            </a:r>
            <a:r>
              <a:rPr sz="1050" spc="10" dirty="0">
                <a:latin typeface="Times New Roman"/>
                <a:cs typeface="Times New Roman"/>
              </a:rPr>
              <a:t>a</a:t>
            </a:r>
            <a:r>
              <a:rPr sz="1050" spc="-25" dirty="0">
                <a:latin typeface="Times New Roman"/>
                <a:cs typeface="Times New Roman"/>
              </a:rPr>
              <a:t>n</a:t>
            </a:r>
            <a:r>
              <a:rPr sz="1050" spc="-5" dirty="0">
                <a:latin typeface="Times New Roman"/>
                <a:cs typeface="Times New Roman"/>
              </a:rPr>
              <a:t>s</a:t>
            </a:r>
            <a:r>
              <a:rPr sz="1050" spc="5" dirty="0">
                <a:latin typeface="Times New Roman"/>
                <a:cs typeface="Times New Roman"/>
              </a:rPr>
              <a:t>f</a:t>
            </a:r>
            <a:r>
              <a:rPr sz="1050" spc="-25" dirty="0">
                <a:latin typeface="Times New Roman"/>
                <a:cs typeface="Times New Roman"/>
              </a:rPr>
              <a:t>o</a:t>
            </a:r>
            <a:r>
              <a:rPr sz="1050" spc="30" dirty="0">
                <a:latin typeface="Times New Roman"/>
                <a:cs typeface="Times New Roman"/>
              </a:rPr>
              <a:t>r</a:t>
            </a:r>
            <a:r>
              <a:rPr sz="1050" spc="-55" dirty="0">
                <a:latin typeface="Times New Roman"/>
                <a:cs typeface="Times New Roman"/>
              </a:rPr>
              <a:t>m</a:t>
            </a:r>
            <a:r>
              <a:rPr sz="1050" spc="10" dirty="0">
                <a:latin typeface="Times New Roman"/>
                <a:cs typeface="Times New Roman"/>
              </a:rPr>
              <a:t>a</a:t>
            </a:r>
            <a:r>
              <a:rPr sz="1050" spc="-10" dirty="0">
                <a:latin typeface="Times New Roman"/>
                <a:cs typeface="Times New Roman"/>
              </a:rPr>
              <a:t>t</a:t>
            </a:r>
            <a:r>
              <a:rPr sz="1050" spc="15" dirty="0">
                <a:latin typeface="Times New Roman"/>
                <a:cs typeface="Times New Roman"/>
              </a:rPr>
              <a:t>i</a:t>
            </a:r>
            <a:r>
              <a:rPr sz="1050" dirty="0">
                <a:latin typeface="Times New Roman"/>
                <a:cs typeface="Times New Roman"/>
              </a:rPr>
              <a:t>ve</a:t>
            </a:r>
            <a:r>
              <a:rPr sz="1050" spc="35" dirty="0">
                <a:latin typeface="Times New Roman"/>
                <a:cs typeface="Times New Roman"/>
              </a:rPr>
              <a:t> </a:t>
            </a:r>
            <a:r>
              <a:rPr sz="1050" spc="-20" dirty="0">
                <a:latin typeface="Times New Roman"/>
                <a:cs typeface="Times New Roman"/>
              </a:rPr>
              <a:t>A</a:t>
            </a:r>
            <a:r>
              <a:rPr sz="1050" dirty="0">
                <a:latin typeface="Times New Roman"/>
                <a:cs typeface="Times New Roman"/>
              </a:rPr>
              <a:t>p</a:t>
            </a:r>
            <a:r>
              <a:rPr sz="1050" spc="-25" dirty="0">
                <a:latin typeface="Times New Roman"/>
                <a:cs typeface="Times New Roman"/>
              </a:rPr>
              <a:t>p</a:t>
            </a:r>
            <a:r>
              <a:rPr sz="1050" spc="30" dirty="0">
                <a:latin typeface="Times New Roman"/>
                <a:cs typeface="Times New Roman"/>
              </a:rPr>
              <a:t>r</a:t>
            </a:r>
            <a:r>
              <a:rPr sz="1050" spc="-25" dirty="0">
                <a:latin typeface="Times New Roman"/>
                <a:cs typeface="Times New Roman"/>
              </a:rPr>
              <a:t>o</a:t>
            </a:r>
            <a:r>
              <a:rPr sz="1050" spc="10" dirty="0">
                <a:latin typeface="Times New Roman"/>
                <a:cs typeface="Times New Roman"/>
              </a:rPr>
              <a:t>ac</a:t>
            </a:r>
            <a:r>
              <a:rPr sz="1050" dirty="0">
                <a:latin typeface="Times New Roman"/>
                <a:cs typeface="Times New Roman"/>
              </a:rPr>
              <a:t>h </a:t>
            </a:r>
            <a:r>
              <a:rPr sz="1050" spc="5" dirty="0">
                <a:latin typeface="Times New Roman"/>
                <a:cs typeface="Times New Roman"/>
              </a:rPr>
              <a:t>(r</a:t>
            </a:r>
            <a:r>
              <a:rPr sz="1050" spc="-15" dirty="0">
                <a:latin typeface="Times New Roman"/>
                <a:cs typeface="Times New Roman"/>
              </a:rPr>
              <a:t>e</a:t>
            </a:r>
            <a:r>
              <a:rPr sz="1050" dirty="0">
                <a:latin typeface="Times New Roman"/>
                <a:cs typeface="Times New Roman"/>
              </a:rPr>
              <a:t>q</a:t>
            </a:r>
            <a:r>
              <a:rPr sz="1050" spc="-25" dirty="0">
                <a:latin typeface="Times New Roman"/>
                <a:cs typeface="Times New Roman"/>
              </a:rPr>
              <a:t>u</a:t>
            </a:r>
            <a:r>
              <a:rPr sz="1050" spc="-10" dirty="0">
                <a:latin typeface="Times New Roman"/>
                <a:cs typeface="Times New Roman"/>
              </a:rPr>
              <a:t>i</a:t>
            </a:r>
            <a:r>
              <a:rPr sz="1050" spc="5" dirty="0">
                <a:latin typeface="Times New Roman"/>
                <a:cs typeface="Times New Roman"/>
              </a:rPr>
              <a:t>r</a:t>
            </a:r>
            <a:r>
              <a:rPr sz="1050" spc="-15" dirty="0">
                <a:latin typeface="Times New Roman"/>
                <a:cs typeface="Times New Roman"/>
              </a:rPr>
              <a:t>e</a:t>
            </a:r>
            <a:r>
              <a:rPr sz="1050" dirty="0">
                <a:latin typeface="Times New Roman"/>
                <a:cs typeface="Times New Roman"/>
              </a:rPr>
              <a:t>s</a:t>
            </a:r>
            <a:r>
              <a:rPr sz="1050" spc="45" dirty="0">
                <a:latin typeface="Times New Roman"/>
                <a:cs typeface="Times New Roman"/>
              </a:rPr>
              <a:t> </a:t>
            </a:r>
            <a:r>
              <a:rPr sz="1050" dirty="0">
                <a:latin typeface="Times New Roman"/>
                <a:cs typeface="Times New Roman"/>
              </a:rPr>
              <a:t>a</a:t>
            </a:r>
            <a:r>
              <a:rPr sz="1050" spc="35" dirty="0">
                <a:latin typeface="Times New Roman"/>
                <a:cs typeface="Times New Roman"/>
              </a:rPr>
              <a:t> </a:t>
            </a:r>
            <a:r>
              <a:rPr sz="1050" spc="10" dirty="0">
                <a:latin typeface="Times New Roman"/>
                <a:cs typeface="Times New Roman"/>
              </a:rPr>
              <a:t>c</a:t>
            </a:r>
            <a:r>
              <a:rPr sz="1050" spc="-25" dirty="0">
                <a:latin typeface="Times New Roman"/>
                <a:cs typeface="Times New Roman"/>
              </a:rPr>
              <a:t>h</a:t>
            </a:r>
            <a:r>
              <a:rPr sz="1050" spc="10" dirty="0">
                <a:latin typeface="Times New Roman"/>
                <a:cs typeface="Times New Roman"/>
              </a:rPr>
              <a:t>a</a:t>
            </a:r>
            <a:r>
              <a:rPr sz="1050" dirty="0">
                <a:latin typeface="Times New Roman"/>
                <a:cs typeface="Times New Roman"/>
              </a:rPr>
              <a:t>n</a:t>
            </a:r>
            <a:r>
              <a:rPr sz="1050" spc="-25" dirty="0">
                <a:latin typeface="Times New Roman"/>
                <a:cs typeface="Times New Roman"/>
              </a:rPr>
              <a:t>g</a:t>
            </a:r>
            <a:r>
              <a:rPr sz="1050" dirty="0">
                <a:latin typeface="Times New Roman"/>
                <a:cs typeface="Times New Roman"/>
              </a:rPr>
              <a:t>e</a:t>
            </a:r>
            <a:r>
              <a:rPr sz="1050" spc="35" dirty="0">
                <a:latin typeface="Times New Roman"/>
                <a:cs typeface="Times New Roman"/>
              </a:rPr>
              <a:t> </a:t>
            </a:r>
            <a:r>
              <a:rPr sz="1050" spc="15" dirty="0">
                <a:latin typeface="Times New Roman"/>
                <a:cs typeface="Times New Roman"/>
              </a:rPr>
              <a:t>i</a:t>
            </a:r>
            <a:r>
              <a:rPr sz="1050" dirty="0">
                <a:latin typeface="Times New Roman"/>
                <a:cs typeface="Times New Roman"/>
              </a:rPr>
              <a:t>n </a:t>
            </a:r>
            <a:r>
              <a:rPr sz="1050" spc="15" dirty="0">
                <a:latin typeface="Times New Roman"/>
                <a:cs typeface="Times New Roman"/>
              </a:rPr>
              <a:t>t</a:t>
            </a:r>
            <a:r>
              <a:rPr sz="1050" dirty="0">
                <a:latin typeface="Times New Roman"/>
                <a:cs typeface="Times New Roman"/>
              </a:rPr>
              <a:t>he</a:t>
            </a:r>
            <a:r>
              <a:rPr sz="1050" spc="10" dirty="0">
                <a:latin typeface="Times New Roman"/>
                <a:cs typeface="Times New Roman"/>
              </a:rPr>
              <a:t> </a:t>
            </a:r>
            <a:r>
              <a:rPr sz="1050" spc="-5" dirty="0">
                <a:latin typeface="Times New Roman"/>
                <a:cs typeface="Times New Roman"/>
              </a:rPr>
              <a:t>s</a:t>
            </a:r>
            <a:r>
              <a:rPr sz="1050" spc="-10" dirty="0">
                <a:latin typeface="Times New Roman"/>
                <a:cs typeface="Times New Roman"/>
              </a:rPr>
              <a:t>t</a:t>
            </a:r>
            <a:r>
              <a:rPr sz="1050" spc="30" dirty="0">
                <a:latin typeface="Times New Roman"/>
                <a:cs typeface="Times New Roman"/>
              </a:rPr>
              <a:t>r</a:t>
            </a:r>
            <a:r>
              <a:rPr sz="1050" spc="-25" dirty="0">
                <a:latin typeface="Times New Roman"/>
                <a:cs typeface="Times New Roman"/>
              </a:rPr>
              <a:t>u</a:t>
            </a:r>
            <a:r>
              <a:rPr sz="1050" spc="-15" dirty="0">
                <a:latin typeface="Times New Roman"/>
                <a:cs typeface="Times New Roman"/>
              </a:rPr>
              <a:t>c</a:t>
            </a:r>
            <a:r>
              <a:rPr sz="1050" spc="15" dirty="0">
                <a:latin typeface="Times New Roman"/>
                <a:cs typeface="Times New Roman"/>
              </a:rPr>
              <a:t>t</a:t>
            </a:r>
            <a:r>
              <a:rPr sz="1050" spc="-25" dirty="0">
                <a:latin typeface="Times New Roman"/>
                <a:cs typeface="Times New Roman"/>
              </a:rPr>
              <a:t>u</a:t>
            </a:r>
            <a:r>
              <a:rPr sz="1050" spc="5" dirty="0">
                <a:latin typeface="Times New Roman"/>
                <a:cs typeface="Times New Roman"/>
              </a:rPr>
              <a:t>r</a:t>
            </a:r>
            <a:r>
              <a:rPr sz="1050" dirty="0">
                <a:latin typeface="Times New Roman"/>
                <a:cs typeface="Times New Roman"/>
              </a:rPr>
              <a:t>e</a:t>
            </a:r>
            <a:r>
              <a:rPr sz="1050" spc="35" dirty="0">
                <a:latin typeface="Times New Roman"/>
                <a:cs typeface="Times New Roman"/>
              </a:rPr>
              <a:t> </a:t>
            </a:r>
            <a:r>
              <a:rPr sz="1050" dirty="0">
                <a:latin typeface="Times New Roman"/>
                <a:cs typeface="Times New Roman"/>
              </a:rPr>
              <a:t>of</a:t>
            </a:r>
            <a:r>
              <a:rPr sz="1050" spc="10" dirty="0">
                <a:latin typeface="Times New Roman"/>
                <a:cs typeface="Times New Roman"/>
              </a:rPr>
              <a:t> </a:t>
            </a:r>
            <a:r>
              <a:rPr sz="1050" spc="15" dirty="0">
                <a:latin typeface="Times New Roman"/>
                <a:cs typeface="Times New Roman"/>
              </a:rPr>
              <a:t>t</a:t>
            </a:r>
            <a:r>
              <a:rPr sz="1050" dirty="0">
                <a:latin typeface="Times New Roman"/>
                <a:cs typeface="Times New Roman"/>
              </a:rPr>
              <a:t>he</a:t>
            </a:r>
            <a:r>
              <a:rPr sz="1050" spc="10" dirty="0">
                <a:latin typeface="Times New Roman"/>
                <a:cs typeface="Times New Roman"/>
              </a:rPr>
              <a:t> c</a:t>
            </a:r>
            <a:r>
              <a:rPr sz="1050" spc="-25" dirty="0">
                <a:latin typeface="Times New Roman"/>
                <a:cs typeface="Times New Roman"/>
              </a:rPr>
              <a:t>u</a:t>
            </a:r>
            <a:r>
              <a:rPr sz="1050" spc="5" dirty="0">
                <a:latin typeface="Times New Roman"/>
                <a:cs typeface="Times New Roman"/>
              </a:rPr>
              <a:t>rr</a:t>
            </a:r>
            <a:r>
              <a:rPr sz="1050" spc="-10" dirty="0">
                <a:latin typeface="Times New Roman"/>
                <a:cs typeface="Times New Roman"/>
              </a:rPr>
              <a:t>i</a:t>
            </a:r>
            <a:r>
              <a:rPr sz="1050" spc="10" dirty="0">
                <a:latin typeface="Times New Roman"/>
                <a:cs typeface="Times New Roman"/>
              </a:rPr>
              <a:t>c</a:t>
            </a:r>
            <a:r>
              <a:rPr sz="1050" spc="-25" dirty="0">
                <a:latin typeface="Times New Roman"/>
                <a:cs typeface="Times New Roman"/>
              </a:rPr>
              <a:t>u</a:t>
            </a:r>
            <a:r>
              <a:rPr sz="1050" spc="15" dirty="0">
                <a:latin typeface="Times New Roman"/>
                <a:cs typeface="Times New Roman"/>
              </a:rPr>
              <a:t>l</a:t>
            </a:r>
            <a:r>
              <a:rPr sz="1050" dirty="0">
                <a:latin typeface="Times New Roman"/>
                <a:cs typeface="Times New Roman"/>
              </a:rPr>
              <a:t>um</a:t>
            </a:r>
            <a:r>
              <a:rPr sz="1050" spc="-5" dirty="0">
                <a:latin typeface="Times New Roman"/>
                <a:cs typeface="Times New Roman"/>
              </a:rPr>
              <a:t> </a:t>
            </a:r>
            <a:r>
              <a:rPr sz="1050" spc="15" dirty="0">
                <a:latin typeface="Times New Roman"/>
                <a:cs typeface="Times New Roman"/>
              </a:rPr>
              <a:t>t</a:t>
            </a:r>
            <a:r>
              <a:rPr sz="1050" dirty="0">
                <a:latin typeface="Times New Roman"/>
                <a:cs typeface="Times New Roman"/>
              </a:rPr>
              <a:t>o</a:t>
            </a:r>
            <a:r>
              <a:rPr sz="1050" spc="25" dirty="0">
                <a:latin typeface="Times New Roman"/>
                <a:cs typeface="Times New Roman"/>
              </a:rPr>
              <a:t> </a:t>
            </a:r>
            <a:r>
              <a:rPr sz="1050" spc="10" dirty="0">
                <a:latin typeface="Times New Roman"/>
                <a:cs typeface="Times New Roman"/>
              </a:rPr>
              <a:t>e</a:t>
            </a:r>
            <a:r>
              <a:rPr sz="1050" spc="-25" dirty="0">
                <a:latin typeface="Times New Roman"/>
                <a:cs typeface="Times New Roman"/>
              </a:rPr>
              <a:t>n</a:t>
            </a:r>
            <a:r>
              <a:rPr sz="1050" spc="10" dirty="0">
                <a:latin typeface="Times New Roman"/>
                <a:cs typeface="Times New Roman"/>
              </a:rPr>
              <a:t>a</a:t>
            </a:r>
            <a:r>
              <a:rPr sz="1050" dirty="0">
                <a:latin typeface="Times New Roman"/>
                <a:cs typeface="Times New Roman"/>
              </a:rPr>
              <a:t>b</a:t>
            </a:r>
            <a:r>
              <a:rPr sz="1050" spc="-10" dirty="0">
                <a:latin typeface="Times New Roman"/>
                <a:cs typeface="Times New Roman"/>
              </a:rPr>
              <a:t>l</a:t>
            </a:r>
            <a:r>
              <a:rPr sz="1050" dirty="0">
                <a:latin typeface="Times New Roman"/>
                <a:cs typeface="Times New Roman"/>
              </a:rPr>
              <a:t>e</a:t>
            </a:r>
            <a:r>
              <a:rPr sz="1050" spc="10" dirty="0">
                <a:latin typeface="Times New Roman"/>
                <a:cs typeface="Times New Roman"/>
              </a:rPr>
              <a:t> </a:t>
            </a:r>
            <a:r>
              <a:rPr sz="1050" spc="-5" dirty="0">
                <a:latin typeface="Times New Roman"/>
                <a:cs typeface="Times New Roman"/>
              </a:rPr>
              <a:t>s</a:t>
            </a:r>
            <a:r>
              <a:rPr sz="1050" spc="15" dirty="0">
                <a:latin typeface="Times New Roman"/>
                <a:cs typeface="Times New Roman"/>
              </a:rPr>
              <a:t>t</a:t>
            </a:r>
            <a:r>
              <a:rPr sz="1050" dirty="0">
                <a:latin typeface="Times New Roman"/>
                <a:cs typeface="Times New Roman"/>
              </a:rPr>
              <a:t>ud</a:t>
            </a:r>
            <a:r>
              <a:rPr sz="1050" spc="-15" dirty="0">
                <a:latin typeface="Times New Roman"/>
                <a:cs typeface="Times New Roman"/>
              </a:rPr>
              <a:t>e</a:t>
            </a:r>
            <a:r>
              <a:rPr sz="1050" dirty="0">
                <a:latin typeface="Times New Roman"/>
                <a:cs typeface="Times New Roman"/>
              </a:rPr>
              <a:t>n</a:t>
            </a:r>
            <a:r>
              <a:rPr sz="1050" spc="-10" dirty="0">
                <a:latin typeface="Times New Roman"/>
                <a:cs typeface="Times New Roman"/>
              </a:rPr>
              <a:t>t</a:t>
            </a:r>
            <a:r>
              <a:rPr sz="1050" dirty="0">
                <a:latin typeface="Times New Roman"/>
                <a:cs typeface="Times New Roman"/>
              </a:rPr>
              <a:t>s</a:t>
            </a:r>
            <a:r>
              <a:rPr sz="1050" spc="20" dirty="0">
                <a:latin typeface="Times New Roman"/>
                <a:cs typeface="Times New Roman"/>
              </a:rPr>
              <a:t> </a:t>
            </a:r>
            <a:r>
              <a:rPr sz="1050" spc="15" dirty="0">
                <a:latin typeface="Times New Roman"/>
                <a:cs typeface="Times New Roman"/>
              </a:rPr>
              <a:t>t</a:t>
            </a:r>
            <a:r>
              <a:rPr sz="1050" dirty="0">
                <a:latin typeface="Times New Roman"/>
                <a:cs typeface="Times New Roman"/>
              </a:rPr>
              <a:t>o</a:t>
            </a:r>
            <a:endParaRPr sz="1050">
              <a:latin typeface="Times New Roman"/>
              <a:cs typeface="Times New Roman"/>
            </a:endParaRPr>
          </a:p>
          <a:p>
            <a:pPr marL="756285">
              <a:lnSpc>
                <a:spcPts val="1210"/>
              </a:lnSpc>
            </a:pPr>
            <a:r>
              <a:rPr sz="1050" spc="-25" dirty="0">
                <a:latin typeface="Times New Roman"/>
                <a:cs typeface="Times New Roman"/>
              </a:rPr>
              <a:t>v</a:t>
            </a:r>
            <a:r>
              <a:rPr sz="1050" spc="-10" dirty="0">
                <a:latin typeface="Times New Roman"/>
                <a:cs typeface="Times New Roman"/>
              </a:rPr>
              <a:t>i</a:t>
            </a:r>
            <a:r>
              <a:rPr sz="1050" spc="10" dirty="0">
                <a:latin typeface="Times New Roman"/>
                <a:cs typeface="Times New Roman"/>
              </a:rPr>
              <a:t>e</a:t>
            </a:r>
            <a:r>
              <a:rPr sz="1050" dirty="0">
                <a:latin typeface="Times New Roman"/>
                <a:cs typeface="Times New Roman"/>
              </a:rPr>
              <a:t>w</a:t>
            </a:r>
            <a:r>
              <a:rPr sz="1050" spc="-20" dirty="0">
                <a:latin typeface="Times New Roman"/>
                <a:cs typeface="Times New Roman"/>
              </a:rPr>
              <a:t> </a:t>
            </a:r>
            <a:r>
              <a:rPr sz="1050" spc="10" dirty="0">
                <a:latin typeface="Times New Roman"/>
                <a:cs typeface="Times New Roman"/>
              </a:rPr>
              <a:t>c</a:t>
            </a:r>
            <a:r>
              <a:rPr sz="1050" dirty="0">
                <a:latin typeface="Times New Roman"/>
                <a:cs typeface="Times New Roman"/>
              </a:rPr>
              <a:t>on</a:t>
            </a:r>
            <a:r>
              <a:rPr sz="1050" spc="-15" dirty="0">
                <a:latin typeface="Times New Roman"/>
                <a:cs typeface="Times New Roman"/>
              </a:rPr>
              <a:t>c</a:t>
            </a:r>
            <a:r>
              <a:rPr sz="1050" spc="10" dirty="0">
                <a:latin typeface="Times New Roman"/>
                <a:cs typeface="Times New Roman"/>
              </a:rPr>
              <a:t>e</a:t>
            </a:r>
            <a:r>
              <a:rPr sz="1050" spc="-25" dirty="0">
                <a:latin typeface="Times New Roman"/>
                <a:cs typeface="Times New Roman"/>
              </a:rPr>
              <a:t>p</a:t>
            </a:r>
            <a:r>
              <a:rPr sz="1050" spc="-10" dirty="0">
                <a:latin typeface="Times New Roman"/>
                <a:cs typeface="Times New Roman"/>
              </a:rPr>
              <a:t>t</a:t>
            </a:r>
            <a:r>
              <a:rPr sz="1050" spc="-5" dirty="0">
                <a:latin typeface="Times New Roman"/>
                <a:cs typeface="Times New Roman"/>
              </a:rPr>
              <a:t>s</a:t>
            </a:r>
            <a:r>
              <a:rPr sz="1050" dirty="0">
                <a:latin typeface="Times New Roman"/>
                <a:cs typeface="Times New Roman"/>
              </a:rPr>
              <a:t>, </a:t>
            </a:r>
            <a:r>
              <a:rPr sz="1050" spc="-10" dirty="0">
                <a:latin typeface="Times New Roman"/>
                <a:cs typeface="Times New Roman"/>
              </a:rPr>
              <a:t>i</a:t>
            </a:r>
            <a:r>
              <a:rPr sz="1050" spc="-5" dirty="0">
                <a:latin typeface="Times New Roman"/>
                <a:cs typeface="Times New Roman"/>
              </a:rPr>
              <a:t>s</a:t>
            </a:r>
            <a:r>
              <a:rPr sz="1050" spc="20" dirty="0">
                <a:latin typeface="Times New Roman"/>
                <a:cs typeface="Times New Roman"/>
              </a:rPr>
              <a:t>s</a:t>
            </a:r>
            <a:r>
              <a:rPr sz="1050" spc="-25" dirty="0">
                <a:latin typeface="Times New Roman"/>
                <a:cs typeface="Times New Roman"/>
              </a:rPr>
              <a:t>u</a:t>
            </a:r>
            <a:r>
              <a:rPr sz="1050" spc="-15" dirty="0">
                <a:latin typeface="Times New Roman"/>
                <a:cs typeface="Times New Roman"/>
              </a:rPr>
              <a:t>e</a:t>
            </a:r>
            <a:r>
              <a:rPr sz="1050" spc="-5" dirty="0">
                <a:latin typeface="Times New Roman"/>
                <a:cs typeface="Times New Roman"/>
              </a:rPr>
              <a:t>s</a:t>
            </a:r>
            <a:r>
              <a:rPr sz="1050" dirty="0">
                <a:latin typeface="Times New Roman"/>
                <a:cs typeface="Times New Roman"/>
              </a:rPr>
              <a:t>,</a:t>
            </a:r>
            <a:r>
              <a:rPr sz="1050" spc="25" dirty="0">
                <a:latin typeface="Times New Roman"/>
                <a:cs typeface="Times New Roman"/>
              </a:rPr>
              <a:t> </a:t>
            </a:r>
            <a:r>
              <a:rPr sz="1050" spc="10" dirty="0">
                <a:latin typeface="Times New Roman"/>
                <a:cs typeface="Times New Roman"/>
              </a:rPr>
              <a:t>e</a:t>
            </a:r>
            <a:r>
              <a:rPr sz="1050" spc="-25" dirty="0">
                <a:latin typeface="Times New Roman"/>
                <a:cs typeface="Times New Roman"/>
              </a:rPr>
              <a:t>v</a:t>
            </a:r>
            <a:r>
              <a:rPr sz="1050" spc="10" dirty="0">
                <a:latin typeface="Times New Roman"/>
                <a:cs typeface="Times New Roman"/>
              </a:rPr>
              <a:t>e</a:t>
            </a:r>
            <a:r>
              <a:rPr sz="1050" spc="-25" dirty="0">
                <a:latin typeface="Times New Roman"/>
                <a:cs typeface="Times New Roman"/>
              </a:rPr>
              <a:t>n</a:t>
            </a:r>
            <a:r>
              <a:rPr sz="1050" spc="-10" dirty="0">
                <a:latin typeface="Times New Roman"/>
                <a:cs typeface="Times New Roman"/>
              </a:rPr>
              <a:t>t</a:t>
            </a:r>
            <a:r>
              <a:rPr sz="1050" dirty="0">
                <a:latin typeface="Times New Roman"/>
                <a:cs typeface="Times New Roman"/>
              </a:rPr>
              <a:t>s</a:t>
            </a:r>
            <a:r>
              <a:rPr sz="1050" spc="-5" dirty="0">
                <a:latin typeface="Times New Roman"/>
                <a:cs typeface="Times New Roman"/>
              </a:rPr>
              <a:t> </a:t>
            </a:r>
            <a:r>
              <a:rPr sz="1050" spc="10" dirty="0">
                <a:latin typeface="Times New Roman"/>
                <a:cs typeface="Times New Roman"/>
              </a:rPr>
              <a:t>a</a:t>
            </a:r>
            <a:r>
              <a:rPr sz="1050" dirty="0">
                <a:latin typeface="Times New Roman"/>
                <a:cs typeface="Times New Roman"/>
              </a:rPr>
              <a:t>nd</a:t>
            </a:r>
            <a:r>
              <a:rPr sz="1050" spc="-25" dirty="0">
                <a:latin typeface="Times New Roman"/>
                <a:cs typeface="Times New Roman"/>
              </a:rPr>
              <a:t> </a:t>
            </a:r>
            <a:r>
              <a:rPr sz="1050" spc="15" dirty="0">
                <a:latin typeface="Times New Roman"/>
                <a:cs typeface="Times New Roman"/>
              </a:rPr>
              <a:t>t</a:t>
            </a:r>
            <a:r>
              <a:rPr sz="1050" spc="-25" dirty="0">
                <a:latin typeface="Times New Roman"/>
                <a:cs typeface="Times New Roman"/>
              </a:rPr>
              <a:t>h</a:t>
            </a:r>
            <a:r>
              <a:rPr sz="1050" spc="30" dirty="0">
                <a:latin typeface="Times New Roman"/>
                <a:cs typeface="Times New Roman"/>
              </a:rPr>
              <a:t>e</a:t>
            </a:r>
            <a:r>
              <a:rPr sz="1050" spc="-30" dirty="0">
                <a:latin typeface="Times New Roman"/>
                <a:cs typeface="Times New Roman"/>
              </a:rPr>
              <a:t>m</a:t>
            </a:r>
            <a:r>
              <a:rPr sz="1050" spc="-15" dirty="0">
                <a:latin typeface="Times New Roman"/>
                <a:cs typeface="Times New Roman"/>
              </a:rPr>
              <a:t>e</a:t>
            </a:r>
            <a:r>
              <a:rPr sz="1050" dirty="0">
                <a:latin typeface="Times New Roman"/>
                <a:cs typeface="Times New Roman"/>
              </a:rPr>
              <a:t>s</a:t>
            </a:r>
            <a:r>
              <a:rPr sz="1050" spc="-5" dirty="0">
                <a:latin typeface="Times New Roman"/>
                <a:cs typeface="Times New Roman"/>
              </a:rPr>
              <a:t> </a:t>
            </a:r>
            <a:r>
              <a:rPr sz="1050" spc="-20" dirty="0">
                <a:latin typeface="Times New Roman"/>
                <a:cs typeface="Times New Roman"/>
              </a:rPr>
              <a:t>f</a:t>
            </a:r>
            <a:r>
              <a:rPr sz="1050" spc="30" dirty="0">
                <a:latin typeface="Times New Roman"/>
                <a:cs typeface="Times New Roman"/>
              </a:rPr>
              <a:t>r</a:t>
            </a:r>
            <a:r>
              <a:rPr sz="1050" dirty="0">
                <a:latin typeface="Times New Roman"/>
                <a:cs typeface="Times New Roman"/>
              </a:rPr>
              <a:t>om</a:t>
            </a:r>
            <a:r>
              <a:rPr sz="1050" spc="-30" dirty="0">
                <a:latin typeface="Times New Roman"/>
                <a:cs typeface="Times New Roman"/>
              </a:rPr>
              <a:t> </a:t>
            </a:r>
            <a:r>
              <a:rPr sz="1050" spc="15" dirty="0">
                <a:latin typeface="Times New Roman"/>
                <a:cs typeface="Times New Roman"/>
              </a:rPr>
              <a:t>t</a:t>
            </a:r>
            <a:r>
              <a:rPr sz="1050" spc="-25" dirty="0">
                <a:latin typeface="Times New Roman"/>
                <a:cs typeface="Times New Roman"/>
              </a:rPr>
              <a:t>h</a:t>
            </a:r>
            <a:r>
              <a:rPr sz="1050" dirty="0">
                <a:latin typeface="Times New Roman"/>
                <a:cs typeface="Times New Roman"/>
              </a:rPr>
              <a:t>e</a:t>
            </a:r>
            <a:r>
              <a:rPr sz="1050" spc="10" dirty="0">
                <a:latin typeface="Times New Roman"/>
                <a:cs typeface="Times New Roman"/>
              </a:rPr>
              <a:t> </a:t>
            </a:r>
            <a:r>
              <a:rPr sz="1050" dirty="0">
                <a:latin typeface="Times New Roman"/>
                <a:cs typeface="Times New Roman"/>
              </a:rPr>
              <a:t>p</a:t>
            </a:r>
            <a:r>
              <a:rPr sz="1050" spc="-15" dirty="0">
                <a:latin typeface="Times New Roman"/>
                <a:cs typeface="Times New Roman"/>
              </a:rPr>
              <a:t>e</a:t>
            </a:r>
            <a:r>
              <a:rPr sz="1050" spc="5" dirty="0">
                <a:latin typeface="Times New Roman"/>
                <a:cs typeface="Times New Roman"/>
              </a:rPr>
              <a:t>r</a:t>
            </a:r>
            <a:r>
              <a:rPr sz="1050" spc="-5" dirty="0">
                <a:latin typeface="Times New Roman"/>
                <a:cs typeface="Times New Roman"/>
              </a:rPr>
              <a:t>s</a:t>
            </a:r>
            <a:r>
              <a:rPr sz="1050" spc="-25" dirty="0">
                <a:latin typeface="Times New Roman"/>
                <a:cs typeface="Times New Roman"/>
              </a:rPr>
              <a:t>p</a:t>
            </a:r>
            <a:r>
              <a:rPr sz="1050" spc="10" dirty="0">
                <a:latin typeface="Times New Roman"/>
                <a:cs typeface="Times New Roman"/>
              </a:rPr>
              <a:t>ec</a:t>
            </a:r>
            <a:r>
              <a:rPr sz="1050" spc="-10" dirty="0">
                <a:latin typeface="Times New Roman"/>
                <a:cs typeface="Times New Roman"/>
              </a:rPr>
              <a:t>ti</a:t>
            </a:r>
            <a:r>
              <a:rPr sz="1050" dirty="0">
                <a:latin typeface="Times New Roman"/>
                <a:cs typeface="Times New Roman"/>
              </a:rPr>
              <a:t>ve</a:t>
            </a:r>
            <a:r>
              <a:rPr sz="1050" spc="-15" dirty="0">
                <a:latin typeface="Times New Roman"/>
                <a:cs typeface="Times New Roman"/>
              </a:rPr>
              <a:t> </a:t>
            </a:r>
            <a:r>
              <a:rPr sz="1050" dirty="0">
                <a:latin typeface="Times New Roman"/>
                <a:cs typeface="Times New Roman"/>
              </a:rPr>
              <a:t>of</a:t>
            </a:r>
            <a:r>
              <a:rPr sz="1050" spc="10" dirty="0">
                <a:latin typeface="Times New Roman"/>
                <a:cs typeface="Times New Roman"/>
              </a:rPr>
              <a:t> </a:t>
            </a:r>
            <a:r>
              <a:rPr sz="1050" spc="-25" dirty="0">
                <a:latin typeface="Times New Roman"/>
                <a:cs typeface="Times New Roman"/>
              </a:rPr>
              <a:t>d</a:t>
            </a:r>
            <a:r>
              <a:rPr sz="1050" spc="15" dirty="0">
                <a:latin typeface="Times New Roman"/>
                <a:cs typeface="Times New Roman"/>
              </a:rPr>
              <a:t>i</a:t>
            </a:r>
            <a:r>
              <a:rPr sz="1050" spc="-25" dirty="0">
                <a:latin typeface="Times New Roman"/>
                <a:cs typeface="Times New Roman"/>
              </a:rPr>
              <a:t>v</a:t>
            </a:r>
            <a:r>
              <a:rPr sz="1050" spc="-15" dirty="0">
                <a:latin typeface="Times New Roman"/>
                <a:cs typeface="Times New Roman"/>
              </a:rPr>
              <a:t>e</a:t>
            </a:r>
            <a:r>
              <a:rPr sz="1050" spc="5" dirty="0">
                <a:latin typeface="Times New Roman"/>
                <a:cs typeface="Times New Roman"/>
              </a:rPr>
              <a:t>r</a:t>
            </a:r>
            <a:r>
              <a:rPr sz="1050" spc="-5" dirty="0">
                <a:latin typeface="Times New Roman"/>
                <a:cs typeface="Times New Roman"/>
              </a:rPr>
              <a:t>s</a:t>
            </a:r>
            <a:r>
              <a:rPr sz="1050" dirty="0">
                <a:latin typeface="Times New Roman"/>
                <a:cs typeface="Times New Roman"/>
              </a:rPr>
              <a:t>e</a:t>
            </a:r>
            <a:r>
              <a:rPr sz="1050" spc="10" dirty="0">
                <a:latin typeface="Times New Roman"/>
                <a:cs typeface="Times New Roman"/>
              </a:rPr>
              <a:t> </a:t>
            </a:r>
            <a:r>
              <a:rPr sz="1050" spc="-15" dirty="0">
                <a:latin typeface="Times New Roman"/>
                <a:cs typeface="Times New Roman"/>
              </a:rPr>
              <a:t>e</a:t>
            </a:r>
            <a:r>
              <a:rPr sz="1050" spc="15" dirty="0">
                <a:latin typeface="Times New Roman"/>
                <a:cs typeface="Times New Roman"/>
              </a:rPr>
              <a:t>t</a:t>
            </a:r>
            <a:r>
              <a:rPr sz="1050" spc="-25" dirty="0">
                <a:latin typeface="Times New Roman"/>
                <a:cs typeface="Times New Roman"/>
              </a:rPr>
              <a:t>h</a:t>
            </a:r>
            <a:r>
              <a:rPr sz="1050" dirty="0">
                <a:latin typeface="Times New Roman"/>
                <a:cs typeface="Times New Roman"/>
              </a:rPr>
              <a:t>n</a:t>
            </a:r>
            <a:r>
              <a:rPr sz="1050" spc="-10" dirty="0">
                <a:latin typeface="Times New Roman"/>
                <a:cs typeface="Times New Roman"/>
              </a:rPr>
              <a:t>i</a:t>
            </a:r>
            <a:r>
              <a:rPr sz="1050" dirty="0">
                <a:latin typeface="Times New Roman"/>
                <a:cs typeface="Times New Roman"/>
              </a:rPr>
              <a:t>c</a:t>
            </a:r>
            <a:r>
              <a:rPr sz="1050" spc="-15" dirty="0">
                <a:latin typeface="Times New Roman"/>
                <a:cs typeface="Times New Roman"/>
              </a:rPr>
              <a:t> </a:t>
            </a:r>
            <a:r>
              <a:rPr sz="1050" spc="10" dirty="0">
                <a:latin typeface="Times New Roman"/>
                <a:cs typeface="Times New Roman"/>
              </a:rPr>
              <a:t>a</a:t>
            </a:r>
            <a:r>
              <a:rPr sz="1050" dirty="0">
                <a:latin typeface="Times New Roman"/>
                <a:cs typeface="Times New Roman"/>
              </a:rPr>
              <a:t>nd</a:t>
            </a:r>
            <a:r>
              <a:rPr sz="1050" spc="-25" dirty="0">
                <a:latin typeface="Times New Roman"/>
                <a:cs typeface="Times New Roman"/>
              </a:rPr>
              <a:t> </a:t>
            </a:r>
            <a:r>
              <a:rPr sz="1050" spc="10" dirty="0">
                <a:latin typeface="Times New Roman"/>
                <a:cs typeface="Times New Roman"/>
              </a:rPr>
              <a:t>c</a:t>
            </a:r>
            <a:r>
              <a:rPr sz="1050" dirty="0">
                <a:latin typeface="Times New Roman"/>
                <a:cs typeface="Times New Roman"/>
              </a:rPr>
              <a:t>u</a:t>
            </a:r>
            <a:r>
              <a:rPr sz="1050" spc="-10" dirty="0">
                <a:latin typeface="Times New Roman"/>
                <a:cs typeface="Times New Roman"/>
              </a:rPr>
              <a:t>l</a:t>
            </a:r>
            <a:r>
              <a:rPr sz="1050" spc="15" dirty="0">
                <a:latin typeface="Times New Roman"/>
                <a:cs typeface="Times New Roman"/>
              </a:rPr>
              <a:t>t</a:t>
            </a:r>
            <a:r>
              <a:rPr sz="1050" spc="-25" dirty="0">
                <a:latin typeface="Times New Roman"/>
                <a:cs typeface="Times New Roman"/>
              </a:rPr>
              <a:t>u</a:t>
            </a:r>
            <a:r>
              <a:rPr sz="1050" spc="5" dirty="0">
                <a:latin typeface="Times New Roman"/>
                <a:cs typeface="Times New Roman"/>
              </a:rPr>
              <a:t>r</a:t>
            </a:r>
            <a:r>
              <a:rPr sz="1050" spc="10" dirty="0">
                <a:latin typeface="Times New Roman"/>
                <a:cs typeface="Times New Roman"/>
              </a:rPr>
              <a:t>a</a:t>
            </a:r>
            <a:r>
              <a:rPr sz="1050" dirty="0">
                <a:latin typeface="Times New Roman"/>
                <a:cs typeface="Times New Roman"/>
              </a:rPr>
              <a:t>l</a:t>
            </a:r>
            <a:r>
              <a:rPr sz="1050" spc="-5" dirty="0">
                <a:latin typeface="Times New Roman"/>
                <a:cs typeface="Times New Roman"/>
              </a:rPr>
              <a:t> </a:t>
            </a:r>
            <a:r>
              <a:rPr sz="1050" spc="-25" dirty="0">
                <a:latin typeface="Times New Roman"/>
                <a:cs typeface="Times New Roman"/>
              </a:rPr>
              <a:t>g</a:t>
            </a:r>
            <a:r>
              <a:rPr sz="1050" spc="5" dirty="0">
                <a:latin typeface="Times New Roman"/>
                <a:cs typeface="Times New Roman"/>
              </a:rPr>
              <a:t>r</a:t>
            </a:r>
            <a:r>
              <a:rPr sz="1050" dirty="0">
                <a:latin typeface="Times New Roman"/>
                <a:cs typeface="Times New Roman"/>
              </a:rPr>
              <a:t>ou</a:t>
            </a:r>
            <a:r>
              <a:rPr sz="1050" spc="-25" dirty="0">
                <a:latin typeface="Times New Roman"/>
                <a:cs typeface="Times New Roman"/>
              </a:rPr>
              <a:t>p</a:t>
            </a:r>
            <a:r>
              <a:rPr sz="1050" spc="-5" dirty="0">
                <a:latin typeface="Times New Roman"/>
                <a:cs typeface="Times New Roman"/>
              </a:rPr>
              <a:t>s</a:t>
            </a:r>
            <a:r>
              <a:rPr sz="1050" dirty="0">
                <a:latin typeface="Times New Roman"/>
                <a:cs typeface="Times New Roman"/>
              </a:rPr>
              <a:t>)</a:t>
            </a:r>
            <a:endParaRPr sz="1050">
              <a:latin typeface="Times New Roman"/>
              <a:cs typeface="Times New Roman"/>
            </a:endParaRPr>
          </a:p>
          <a:p>
            <a:pPr marL="756285" marR="9525" indent="-399415">
              <a:lnSpc>
                <a:spcPts val="1200"/>
              </a:lnSpc>
              <a:spcBef>
                <a:spcPts val="60"/>
              </a:spcBef>
              <a:tabLst>
                <a:tab pos="692150" algn="l"/>
              </a:tabLst>
            </a:pPr>
            <a:r>
              <a:rPr sz="1050" u="sng" dirty="0">
                <a:latin typeface="Times New Roman"/>
                <a:cs typeface="Times New Roman"/>
              </a:rPr>
              <a:t> 	</a:t>
            </a:r>
            <a:r>
              <a:rPr sz="1050" spc="-15" dirty="0">
                <a:latin typeface="Times New Roman"/>
                <a:cs typeface="Times New Roman"/>
              </a:rPr>
              <a:t>S</a:t>
            </a:r>
            <a:r>
              <a:rPr sz="1050" spc="-25" dirty="0">
                <a:latin typeface="Times New Roman"/>
                <a:cs typeface="Times New Roman"/>
              </a:rPr>
              <a:t>o</a:t>
            </a:r>
            <a:r>
              <a:rPr sz="1050" spc="-15" dirty="0">
                <a:latin typeface="Times New Roman"/>
                <a:cs typeface="Times New Roman"/>
              </a:rPr>
              <a:t>c</a:t>
            </a:r>
            <a:r>
              <a:rPr sz="1050" spc="-10" dirty="0">
                <a:latin typeface="Times New Roman"/>
                <a:cs typeface="Times New Roman"/>
              </a:rPr>
              <a:t>i</a:t>
            </a:r>
            <a:r>
              <a:rPr sz="1050" spc="10" dirty="0">
                <a:latin typeface="Times New Roman"/>
                <a:cs typeface="Times New Roman"/>
              </a:rPr>
              <a:t>a</a:t>
            </a:r>
            <a:r>
              <a:rPr sz="1050" dirty="0">
                <a:latin typeface="Times New Roman"/>
                <a:cs typeface="Times New Roman"/>
              </a:rPr>
              <a:t>l</a:t>
            </a:r>
            <a:r>
              <a:rPr sz="1050" spc="40" dirty="0">
                <a:latin typeface="Times New Roman"/>
                <a:cs typeface="Times New Roman"/>
              </a:rPr>
              <a:t> </a:t>
            </a:r>
            <a:r>
              <a:rPr sz="1050" spc="5" dirty="0">
                <a:latin typeface="Times New Roman"/>
                <a:cs typeface="Times New Roman"/>
              </a:rPr>
              <a:t>A</a:t>
            </a:r>
            <a:r>
              <a:rPr sz="1050" spc="-15" dirty="0">
                <a:latin typeface="Times New Roman"/>
                <a:cs typeface="Times New Roman"/>
              </a:rPr>
              <a:t>c</a:t>
            </a:r>
            <a:r>
              <a:rPr sz="1050" spc="-10" dirty="0">
                <a:latin typeface="Times New Roman"/>
                <a:cs typeface="Times New Roman"/>
              </a:rPr>
              <a:t>t</a:t>
            </a:r>
            <a:r>
              <a:rPr sz="1050" spc="15" dirty="0">
                <a:latin typeface="Times New Roman"/>
                <a:cs typeface="Times New Roman"/>
              </a:rPr>
              <a:t>i</a:t>
            </a:r>
            <a:r>
              <a:rPr sz="1050" dirty="0">
                <a:latin typeface="Times New Roman"/>
                <a:cs typeface="Times New Roman"/>
              </a:rPr>
              <a:t>on</a:t>
            </a:r>
            <a:r>
              <a:rPr sz="1050" spc="20" dirty="0">
                <a:latin typeface="Times New Roman"/>
                <a:cs typeface="Times New Roman"/>
              </a:rPr>
              <a:t> </a:t>
            </a:r>
            <a:r>
              <a:rPr sz="1050" spc="5" dirty="0">
                <a:latin typeface="Times New Roman"/>
                <a:cs typeface="Times New Roman"/>
              </a:rPr>
              <a:t>A</a:t>
            </a:r>
            <a:r>
              <a:rPr sz="1050" dirty="0">
                <a:latin typeface="Times New Roman"/>
                <a:cs typeface="Times New Roman"/>
              </a:rPr>
              <a:t>p</a:t>
            </a:r>
            <a:r>
              <a:rPr sz="1050" spc="-25" dirty="0">
                <a:latin typeface="Times New Roman"/>
                <a:cs typeface="Times New Roman"/>
              </a:rPr>
              <a:t>p</a:t>
            </a:r>
            <a:r>
              <a:rPr sz="1050" spc="5" dirty="0">
                <a:latin typeface="Times New Roman"/>
                <a:cs typeface="Times New Roman"/>
              </a:rPr>
              <a:t>r</a:t>
            </a:r>
            <a:r>
              <a:rPr sz="1050" spc="-25" dirty="0">
                <a:latin typeface="Times New Roman"/>
                <a:cs typeface="Times New Roman"/>
              </a:rPr>
              <a:t>o</a:t>
            </a:r>
            <a:r>
              <a:rPr sz="1050" spc="10" dirty="0">
                <a:latin typeface="Times New Roman"/>
                <a:cs typeface="Times New Roman"/>
              </a:rPr>
              <a:t>ac</a:t>
            </a:r>
            <a:r>
              <a:rPr sz="1050" dirty="0">
                <a:latin typeface="Times New Roman"/>
                <a:cs typeface="Times New Roman"/>
              </a:rPr>
              <a:t>h</a:t>
            </a:r>
            <a:r>
              <a:rPr sz="1050" spc="20" dirty="0">
                <a:latin typeface="Times New Roman"/>
                <a:cs typeface="Times New Roman"/>
              </a:rPr>
              <a:t> </a:t>
            </a:r>
            <a:r>
              <a:rPr sz="1050" spc="5" dirty="0">
                <a:latin typeface="Times New Roman"/>
                <a:cs typeface="Times New Roman"/>
              </a:rPr>
              <a:t>(</a:t>
            </a:r>
            <a:r>
              <a:rPr sz="1050" spc="10" dirty="0">
                <a:latin typeface="Times New Roman"/>
                <a:cs typeface="Times New Roman"/>
              </a:rPr>
              <a:t>e</a:t>
            </a:r>
            <a:r>
              <a:rPr sz="1050" spc="-25" dirty="0">
                <a:latin typeface="Times New Roman"/>
                <a:cs typeface="Times New Roman"/>
              </a:rPr>
              <a:t>n</a:t>
            </a:r>
            <a:r>
              <a:rPr sz="1050" spc="10" dirty="0">
                <a:latin typeface="Times New Roman"/>
                <a:cs typeface="Times New Roman"/>
              </a:rPr>
              <a:t>c</a:t>
            </a:r>
            <a:r>
              <a:rPr sz="1050" dirty="0">
                <a:latin typeface="Times New Roman"/>
                <a:cs typeface="Times New Roman"/>
              </a:rPr>
              <a:t>o</a:t>
            </a:r>
            <a:r>
              <a:rPr sz="1050" spc="-25" dirty="0">
                <a:latin typeface="Times New Roman"/>
                <a:cs typeface="Times New Roman"/>
              </a:rPr>
              <a:t>u</a:t>
            </a:r>
            <a:r>
              <a:rPr sz="1050" spc="5" dirty="0">
                <a:latin typeface="Times New Roman"/>
                <a:cs typeface="Times New Roman"/>
              </a:rPr>
              <a:t>r</a:t>
            </a:r>
            <a:r>
              <a:rPr sz="1050" spc="10" dirty="0">
                <a:latin typeface="Times New Roman"/>
                <a:cs typeface="Times New Roman"/>
              </a:rPr>
              <a:t>a</a:t>
            </a:r>
            <a:r>
              <a:rPr sz="1050" spc="-25" dirty="0">
                <a:latin typeface="Times New Roman"/>
                <a:cs typeface="Times New Roman"/>
              </a:rPr>
              <a:t>g</a:t>
            </a:r>
            <a:r>
              <a:rPr sz="1050" spc="-15" dirty="0">
                <a:latin typeface="Times New Roman"/>
                <a:cs typeface="Times New Roman"/>
              </a:rPr>
              <a:t>e</a:t>
            </a:r>
            <a:r>
              <a:rPr sz="1050" dirty="0">
                <a:latin typeface="Times New Roman"/>
                <a:cs typeface="Times New Roman"/>
              </a:rPr>
              <a:t>s</a:t>
            </a:r>
            <a:r>
              <a:rPr sz="1050" spc="45" dirty="0">
                <a:latin typeface="Times New Roman"/>
                <a:cs typeface="Times New Roman"/>
              </a:rPr>
              <a:t> </a:t>
            </a:r>
            <a:r>
              <a:rPr sz="1050" spc="-5" dirty="0">
                <a:latin typeface="Times New Roman"/>
                <a:cs typeface="Times New Roman"/>
              </a:rPr>
              <a:t>s</a:t>
            </a:r>
            <a:r>
              <a:rPr sz="1050" spc="15" dirty="0">
                <a:latin typeface="Times New Roman"/>
                <a:cs typeface="Times New Roman"/>
              </a:rPr>
              <a:t>t</a:t>
            </a:r>
            <a:r>
              <a:rPr sz="1050" dirty="0">
                <a:latin typeface="Times New Roman"/>
                <a:cs typeface="Times New Roman"/>
              </a:rPr>
              <a:t>u</a:t>
            </a:r>
            <a:r>
              <a:rPr sz="1050" spc="-25" dirty="0">
                <a:latin typeface="Times New Roman"/>
                <a:cs typeface="Times New Roman"/>
              </a:rPr>
              <a:t>d</a:t>
            </a:r>
            <a:r>
              <a:rPr sz="1050" spc="10" dirty="0">
                <a:latin typeface="Times New Roman"/>
                <a:cs typeface="Times New Roman"/>
              </a:rPr>
              <a:t>e</a:t>
            </a:r>
            <a:r>
              <a:rPr sz="1050" spc="-25" dirty="0">
                <a:latin typeface="Times New Roman"/>
                <a:cs typeface="Times New Roman"/>
              </a:rPr>
              <a:t>n</a:t>
            </a:r>
            <a:r>
              <a:rPr sz="1050" spc="-10" dirty="0">
                <a:latin typeface="Times New Roman"/>
                <a:cs typeface="Times New Roman"/>
              </a:rPr>
              <a:t>t</a:t>
            </a:r>
            <a:r>
              <a:rPr sz="1050" dirty="0">
                <a:latin typeface="Times New Roman"/>
                <a:cs typeface="Times New Roman"/>
              </a:rPr>
              <a:t>s</a:t>
            </a:r>
            <a:r>
              <a:rPr sz="1050" spc="55" dirty="0">
                <a:latin typeface="Times New Roman"/>
                <a:cs typeface="Times New Roman"/>
              </a:rPr>
              <a:t> </a:t>
            </a:r>
            <a:r>
              <a:rPr sz="1050" spc="15" dirty="0">
                <a:latin typeface="Times New Roman"/>
                <a:cs typeface="Times New Roman"/>
              </a:rPr>
              <a:t>t</a:t>
            </a:r>
            <a:r>
              <a:rPr sz="1050" dirty="0">
                <a:latin typeface="Times New Roman"/>
                <a:cs typeface="Times New Roman"/>
              </a:rPr>
              <a:t>o</a:t>
            </a:r>
            <a:r>
              <a:rPr sz="1050" spc="45" dirty="0">
                <a:latin typeface="Times New Roman"/>
                <a:cs typeface="Times New Roman"/>
              </a:rPr>
              <a:t> </a:t>
            </a:r>
            <a:r>
              <a:rPr sz="1050" spc="-10" dirty="0">
                <a:latin typeface="Times New Roman"/>
                <a:cs typeface="Times New Roman"/>
              </a:rPr>
              <a:t>m</a:t>
            </a:r>
            <a:r>
              <a:rPr sz="1050" spc="10" dirty="0">
                <a:latin typeface="Times New Roman"/>
                <a:cs typeface="Times New Roman"/>
              </a:rPr>
              <a:t>a</a:t>
            </a:r>
            <a:r>
              <a:rPr sz="1050" spc="-25" dirty="0">
                <a:latin typeface="Times New Roman"/>
                <a:cs typeface="Times New Roman"/>
              </a:rPr>
              <a:t>k</a:t>
            </a:r>
            <a:r>
              <a:rPr sz="1050" dirty="0">
                <a:latin typeface="Times New Roman"/>
                <a:cs typeface="Times New Roman"/>
              </a:rPr>
              <a:t>e</a:t>
            </a:r>
            <a:r>
              <a:rPr sz="1050" spc="35" dirty="0">
                <a:latin typeface="Times New Roman"/>
                <a:cs typeface="Times New Roman"/>
              </a:rPr>
              <a:t> </a:t>
            </a:r>
            <a:r>
              <a:rPr sz="1050" dirty="0">
                <a:latin typeface="Times New Roman"/>
                <a:cs typeface="Times New Roman"/>
              </a:rPr>
              <a:t>d</a:t>
            </a:r>
            <a:r>
              <a:rPr sz="1050" spc="-15" dirty="0">
                <a:latin typeface="Times New Roman"/>
                <a:cs typeface="Times New Roman"/>
              </a:rPr>
              <a:t>ec</a:t>
            </a:r>
            <a:r>
              <a:rPr sz="1050" spc="-10" dirty="0">
                <a:latin typeface="Times New Roman"/>
                <a:cs typeface="Times New Roman"/>
              </a:rPr>
              <a:t>i</a:t>
            </a:r>
            <a:r>
              <a:rPr sz="1050" spc="20" dirty="0">
                <a:latin typeface="Times New Roman"/>
                <a:cs typeface="Times New Roman"/>
              </a:rPr>
              <a:t>s</a:t>
            </a:r>
            <a:r>
              <a:rPr sz="1050" spc="15" dirty="0">
                <a:latin typeface="Times New Roman"/>
                <a:cs typeface="Times New Roman"/>
              </a:rPr>
              <a:t>i</a:t>
            </a:r>
            <a:r>
              <a:rPr sz="1050" spc="-25" dirty="0">
                <a:latin typeface="Times New Roman"/>
                <a:cs typeface="Times New Roman"/>
              </a:rPr>
              <a:t>on</a:t>
            </a:r>
            <a:r>
              <a:rPr sz="1050" dirty="0">
                <a:latin typeface="Times New Roman"/>
                <a:cs typeface="Times New Roman"/>
              </a:rPr>
              <a:t>s</a:t>
            </a:r>
            <a:r>
              <a:rPr sz="1050" spc="70" dirty="0">
                <a:latin typeface="Times New Roman"/>
                <a:cs typeface="Times New Roman"/>
              </a:rPr>
              <a:t> </a:t>
            </a:r>
            <a:r>
              <a:rPr sz="1050" dirty="0">
                <a:latin typeface="Times New Roman"/>
                <a:cs typeface="Times New Roman"/>
              </a:rPr>
              <a:t>on</a:t>
            </a:r>
            <a:r>
              <a:rPr sz="1050" spc="20" dirty="0">
                <a:latin typeface="Times New Roman"/>
                <a:cs typeface="Times New Roman"/>
              </a:rPr>
              <a:t> </a:t>
            </a:r>
            <a:r>
              <a:rPr sz="1050" spc="15" dirty="0">
                <a:latin typeface="Times New Roman"/>
                <a:cs typeface="Times New Roman"/>
              </a:rPr>
              <a:t>i</a:t>
            </a:r>
            <a:r>
              <a:rPr sz="1050" spc="-30" dirty="0">
                <a:latin typeface="Times New Roman"/>
                <a:cs typeface="Times New Roman"/>
              </a:rPr>
              <a:t>m</a:t>
            </a:r>
            <a:r>
              <a:rPr sz="1050" dirty="0">
                <a:latin typeface="Times New Roman"/>
                <a:cs typeface="Times New Roman"/>
              </a:rPr>
              <a:t>p</a:t>
            </a:r>
            <a:r>
              <a:rPr sz="1050" spc="-25" dirty="0">
                <a:latin typeface="Times New Roman"/>
                <a:cs typeface="Times New Roman"/>
              </a:rPr>
              <a:t>o</a:t>
            </a:r>
            <a:r>
              <a:rPr sz="1050" spc="30" dirty="0">
                <a:latin typeface="Times New Roman"/>
                <a:cs typeface="Times New Roman"/>
              </a:rPr>
              <a:t>r</a:t>
            </a:r>
            <a:r>
              <a:rPr sz="1050" spc="-10" dirty="0">
                <a:latin typeface="Times New Roman"/>
                <a:cs typeface="Times New Roman"/>
              </a:rPr>
              <a:t>t</a:t>
            </a:r>
            <a:r>
              <a:rPr sz="1050" spc="10" dirty="0">
                <a:latin typeface="Times New Roman"/>
                <a:cs typeface="Times New Roman"/>
              </a:rPr>
              <a:t>a</a:t>
            </a:r>
            <a:r>
              <a:rPr sz="1050" spc="-25" dirty="0">
                <a:latin typeface="Times New Roman"/>
                <a:cs typeface="Times New Roman"/>
              </a:rPr>
              <a:t>n</a:t>
            </a:r>
            <a:r>
              <a:rPr sz="1050" dirty="0">
                <a:latin typeface="Times New Roman"/>
                <a:cs typeface="Times New Roman"/>
              </a:rPr>
              <a:t>t</a:t>
            </a:r>
            <a:r>
              <a:rPr sz="1050" spc="40" dirty="0">
                <a:latin typeface="Times New Roman"/>
                <a:cs typeface="Times New Roman"/>
              </a:rPr>
              <a:t> </a:t>
            </a:r>
            <a:r>
              <a:rPr sz="1050" spc="20" dirty="0">
                <a:latin typeface="Times New Roman"/>
                <a:cs typeface="Times New Roman"/>
              </a:rPr>
              <a:t>s</a:t>
            </a:r>
            <a:r>
              <a:rPr sz="1050" spc="-25" dirty="0">
                <a:latin typeface="Times New Roman"/>
                <a:cs typeface="Times New Roman"/>
              </a:rPr>
              <a:t>o</a:t>
            </a:r>
            <a:r>
              <a:rPr sz="1050" spc="-15" dirty="0">
                <a:latin typeface="Times New Roman"/>
                <a:cs typeface="Times New Roman"/>
              </a:rPr>
              <a:t>c</a:t>
            </a:r>
            <a:r>
              <a:rPr sz="1050" spc="-10" dirty="0">
                <a:latin typeface="Times New Roman"/>
                <a:cs typeface="Times New Roman"/>
              </a:rPr>
              <a:t>i</a:t>
            </a:r>
            <a:r>
              <a:rPr sz="1050" spc="10" dirty="0">
                <a:latin typeface="Times New Roman"/>
                <a:cs typeface="Times New Roman"/>
              </a:rPr>
              <a:t>a</a:t>
            </a:r>
            <a:r>
              <a:rPr sz="1050" dirty="0">
                <a:latin typeface="Times New Roman"/>
                <a:cs typeface="Times New Roman"/>
              </a:rPr>
              <a:t>l</a:t>
            </a:r>
            <a:r>
              <a:rPr sz="1050" spc="40" dirty="0">
                <a:latin typeface="Times New Roman"/>
                <a:cs typeface="Times New Roman"/>
              </a:rPr>
              <a:t> </a:t>
            </a:r>
            <a:r>
              <a:rPr sz="1050" spc="-10" dirty="0">
                <a:latin typeface="Times New Roman"/>
                <a:cs typeface="Times New Roman"/>
              </a:rPr>
              <a:t>i</a:t>
            </a:r>
            <a:r>
              <a:rPr sz="1050" spc="-5" dirty="0">
                <a:latin typeface="Times New Roman"/>
                <a:cs typeface="Times New Roman"/>
              </a:rPr>
              <a:t>s</a:t>
            </a:r>
            <a:r>
              <a:rPr sz="1050" spc="20" dirty="0">
                <a:latin typeface="Times New Roman"/>
                <a:cs typeface="Times New Roman"/>
              </a:rPr>
              <a:t>s</a:t>
            </a:r>
            <a:r>
              <a:rPr sz="1050" spc="-25" dirty="0">
                <a:latin typeface="Times New Roman"/>
                <a:cs typeface="Times New Roman"/>
              </a:rPr>
              <a:t>u</a:t>
            </a:r>
            <a:r>
              <a:rPr sz="1050" spc="-15" dirty="0">
                <a:latin typeface="Times New Roman"/>
                <a:cs typeface="Times New Roman"/>
              </a:rPr>
              <a:t>e</a:t>
            </a:r>
            <a:r>
              <a:rPr sz="1050" dirty="0">
                <a:latin typeface="Times New Roman"/>
                <a:cs typeface="Times New Roman"/>
              </a:rPr>
              <a:t>s</a:t>
            </a:r>
            <a:r>
              <a:rPr sz="1050" spc="45" dirty="0">
                <a:latin typeface="Times New Roman"/>
                <a:cs typeface="Times New Roman"/>
              </a:rPr>
              <a:t> </a:t>
            </a:r>
            <a:r>
              <a:rPr sz="1050" spc="30" dirty="0">
                <a:latin typeface="Times New Roman"/>
                <a:cs typeface="Times New Roman"/>
              </a:rPr>
              <a:t>a</a:t>
            </a:r>
            <a:r>
              <a:rPr sz="1050" spc="-25" dirty="0">
                <a:latin typeface="Times New Roman"/>
                <a:cs typeface="Times New Roman"/>
              </a:rPr>
              <a:t>n</a:t>
            </a:r>
            <a:r>
              <a:rPr sz="1050" dirty="0">
                <a:latin typeface="Times New Roman"/>
                <a:cs typeface="Times New Roman"/>
              </a:rPr>
              <a:t>d</a:t>
            </a:r>
            <a:r>
              <a:rPr sz="1050" spc="20" dirty="0">
                <a:latin typeface="Times New Roman"/>
                <a:cs typeface="Times New Roman"/>
              </a:rPr>
              <a:t> </a:t>
            </a:r>
            <a:r>
              <a:rPr sz="1050" spc="-10" dirty="0">
                <a:latin typeface="Times New Roman"/>
                <a:cs typeface="Times New Roman"/>
              </a:rPr>
              <a:t>t</a:t>
            </a:r>
            <a:r>
              <a:rPr sz="1050" spc="30" dirty="0">
                <a:latin typeface="Times New Roman"/>
                <a:cs typeface="Times New Roman"/>
              </a:rPr>
              <a:t>a</a:t>
            </a:r>
            <a:r>
              <a:rPr sz="1050" spc="-25" dirty="0">
                <a:latin typeface="Times New Roman"/>
                <a:cs typeface="Times New Roman"/>
              </a:rPr>
              <a:t>ke </a:t>
            </a:r>
            <a:r>
              <a:rPr sz="1050" spc="10" dirty="0">
                <a:latin typeface="Times New Roman"/>
                <a:cs typeface="Times New Roman"/>
              </a:rPr>
              <a:t>a</a:t>
            </a:r>
            <a:r>
              <a:rPr sz="1050" spc="-15" dirty="0">
                <a:latin typeface="Times New Roman"/>
                <a:cs typeface="Times New Roman"/>
              </a:rPr>
              <a:t>c</a:t>
            </a:r>
            <a:r>
              <a:rPr sz="1050" spc="-10" dirty="0">
                <a:latin typeface="Times New Roman"/>
                <a:cs typeface="Times New Roman"/>
              </a:rPr>
              <a:t>ti</a:t>
            </a:r>
            <a:r>
              <a:rPr sz="1050" dirty="0">
                <a:latin typeface="Times New Roman"/>
                <a:cs typeface="Times New Roman"/>
              </a:rPr>
              <a:t>o</a:t>
            </a:r>
            <a:r>
              <a:rPr sz="1050" spc="-25" dirty="0">
                <a:latin typeface="Times New Roman"/>
                <a:cs typeface="Times New Roman"/>
              </a:rPr>
              <a:t>n</a:t>
            </a:r>
            <a:r>
              <a:rPr sz="1050" dirty="0">
                <a:latin typeface="Times New Roman"/>
                <a:cs typeface="Times New Roman"/>
              </a:rPr>
              <a:t>s</a:t>
            </a:r>
            <a:r>
              <a:rPr sz="1050" spc="-5" dirty="0">
                <a:latin typeface="Times New Roman"/>
                <a:cs typeface="Times New Roman"/>
              </a:rPr>
              <a:t> </a:t>
            </a:r>
            <a:r>
              <a:rPr sz="1050" spc="15" dirty="0">
                <a:latin typeface="Times New Roman"/>
                <a:cs typeface="Times New Roman"/>
              </a:rPr>
              <a:t>t</a:t>
            </a:r>
            <a:r>
              <a:rPr sz="1050" dirty="0">
                <a:latin typeface="Times New Roman"/>
                <a:cs typeface="Times New Roman"/>
              </a:rPr>
              <a:t>o</a:t>
            </a:r>
            <a:r>
              <a:rPr sz="1050" spc="-25" dirty="0">
                <a:latin typeface="Times New Roman"/>
                <a:cs typeface="Times New Roman"/>
              </a:rPr>
              <a:t> </a:t>
            </a:r>
            <a:r>
              <a:rPr sz="1050" spc="20" dirty="0">
                <a:latin typeface="Times New Roman"/>
                <a:cs typeface="Times New Roman"/>
              </a:rPr>
              <a:t>s</a:t>
            </a:r>
            <a:r>
              <a:rPr sz="1050" spc="-25" dirty="0">
                <a:latin typeface="Times New Roman"/>
                <a:cs typeface="Times New Roman"/>
              </a:rPr>
              <a:t>o</a:t>
            </a:r>
            <a:r>
              <a:rPr sz="1050" spc="15" dirty="0">
                <a:latin typeface="Times New Roman"/>
                <a:cs typeface="Times New Roman"/>
              </a:rPr>
              <a:t>l</a:t>
            </a:r>
            <a:r>
              <a:rPr sz="1050" spc="-25" dirty="0">
                <a:latin typeface="Times New Roman"/>
                <a:cs typeface="Times New Roman"/>
              </a:rPr>
              <a:t>v</a:t>
            </a:r>
            <a:r>
              <a:rPr sz="1050" dirty="0">
                <a:latin typeface="Times New Roman"/>
                <a:cs typeface="Times New Roman"/>
              </a:rPr>
              <a:t>e</a:t>
            </a:r>
            <a:r>
              <a:rPr sz="1050" spc="-15" dirty="0">
                <a:latin typeface="Times New Roman"/>
                <a:cs typeface="Times New Roman"/>
              </a:rPr>
              <a:t> </a:t>
            </a:r>
            <a:r>
              <a:rPr sz="1050" spc="15" dirty="0">
                <a:latin typeface="Times New Roman"/>
                <a:cs typeface="Times New Roman"/>
              </a:rPr>
              <a:t>t</a:t>
            </a:r>
            <a:r>
              <a:rPr sz="1050" dirty="0">
                <a:latin typeface="Times New Roman"/>
                <a:cs typeface="Times New Roman"/>
              </a:rPr>
              <a:t>h</a:t>
            </a:r>
            <a:r>
              <a:rPr sz="1050" spc="10" dirty="0">
                <a:latin typeface="Times New Roman"/>
                <a:cs typeface="Times New Roman"/>
              </a:rPr>
              <a:t>e</a:t>
            </a:r>
            <a:r>
              <a:rPr sz="1050" spc="-55" dirty="0">
                <a:latin typeface="Times New Roman"/>
                <a:cs typeface="Times New Roman"/>
              </a:rPr>
              <a:t>m</a:t>
            </a:r>
            <a:r>
              <a:rPr sz="1050" dirty="0">
                <a:latin typeface="Times New Roman"/>
                <a:cs typeface="Times New Roman"/>
              </a:rPr>
              <a:t>)</a:t>
            </a:r>
            <a:endParaRPr sz="1050">
              <a:latin typeface="Times New Roman"/>
              <a:cs typeface="Times New Roman"/>
            </a:endParaRPr>
          </a:p>
          <a:p>
            <a:pPr marL="469900" lvl="1" indent="-228600">
              <a:lnSpc>
                <a:spcPct val="100000"/>
              </a:lnSpc>
              <a:spcBef>
                <a:spcPts val="5"/>
              </a:spcBef>
              <a:buFont typeface="Symbol"/>
              <a:buChar char=""/>
              <a:tabLst>
                <a:tab pos="470534" algn="l"/>
              </a:tabLst>
            </a:pPr>
            <a:r>
              <a:rPr sz="1050" dirty="0">
                <a:latin typeface="Times New Roman"/>
                <a:cs typeface="Times New Roman"/>
              </a:rPr>
              <a:t>E</a:t>
            </a:r>
            <a:r>
              <a:rPr sz="1050" spc="-10" dirty="0">
                <a:latin typeface="Times New Roman"/>
                <a:cs typeface="Times New Roman"/>
              </a:rPr>
              <a:t>l</a:t>
            </a:r>
            <a:r>
              <a:rPr sz="1050" spc="10" dirty="0">
                <a:latin typeface="Times New Roman"/>
                <a:cs typeface="Times New Roman"/>
              </a:rPr>
              <a:t>e</a:t>
            </a:r>
            <a:r>
              <a:rPr sz="1050" spc="-30" dirty="0">
                <a:latin typeface="Times New Roman"/>
                <a:cs typeface="Times New Roman"/>
              </a:rPr>
              <a:t>m</a:t>
            </a:r>
            <a:r>
              <a:rPr sz="1050" spc="10" dirty="0">
                <a:latin typeface="Times New Roman"/>
                <a:cs typeface="Times New Roman"/>
              </a:rPr>
              <a:t>e</a:t>
            </a:r>
            <a:r>
              <a:rPr sz="1050" spc="-25" dirty="0">
                <a:latin typeface="Times New Roman"/>
                <a:cs typeface="Times New Roman"/>
              </a:rPr>
              <a:t>n</a:t>
            </a:r>
            <a:r>
              <a:rPr sz="1050" spc="-10" dirty="0">
                <a:latin typeface="Times New Roman"/>
                <a:cs typeface="Times New Roman"/>
              </a:rPr>
              <a:t>t</a:t>
            </a:r>
            <a:r>
              <a:rPr sz="1050" dirty="0">
                <a:latin typeface="Times New Roman"/>
                <a:cs typeface="Times New Roman"/>
              </a:rPr>
              <a:t>s</a:t>
            </a:r>
            <a:r>
              <a:rPr sz="1050" spc="20" dirty="0">
                <a:latin typeface="Times New Roman"/>
                <a:cs typeface="Times New Roman"/>
              </a:rPr>
              <a:t> </a:t>
            </a:r>
            <a:r>
              <a:rPr sz="1050" spc="-25" dirty="0">
                <a:latin typeface="Times New Roman"/>
                <a:cs typeface="Times New Roman"/>
              </a:rPr>
              <a:t>o</a:t>
            </a:r>
            <a:r>
              <a:rPr sz="1050" dirty="0">
                <a:latin typeface="Times New Roman"/>
                <a:cs typeface="Times New Roman"/>
              </a:rPr>
              <a:t>f</a:t>
            </a:r>
            <a:r>
              <a:rPr sz="1050" spc="-15" dirty="0">
                <a:latin typeface="Times New Roman"/>
                <a:cs typeface="Times New Roman"/>
              </a:rPr>
              <a:t> </a:t>
            </a:r>
            <a:r>
              <a:rPr sz="1050" spc="5" dirty="0">
                <a:latin typeface="Times New Roman"/>
                <a:cs typeface="Times New Roman"/>
              </a:rPr>
              <a:t>D</a:t>
            </a:r>
            <a:r>
              <a:rPr sz="1050" spc="15" dirty="0">
                <a:latin typeface="Times New Roman"/>
                <a:cs typeface="Times New Roman"/>
              </a:rPr>
              <a:t>i</a:t>
            </a:r>
            <a:r>
              <a:rPr sz="1050" spc="-25" dirty="0">
                <a:latin typeface="Times New Roman"/>
                <a:cs typeface="Times New Roman"/>
              </a:rPr>
              <a:t>v</a:t>
            </a:r>
            <a:r>
              <a:rPr sz="1050" spc="-15" dirty="0">
                <a:latin typeface="Times New Roman"/>
                <a:cs typeface="Times New Roman"/>
              </a:rPr>
              <a:t>e</a:t>
            </a:r>
            <a:r>
              <a:rPr sz="1050" spc="5" dirty="0">
                <a:latin typeface="Times New Roman"/>
                <a:cs typeface="Times New Roman"/>
              </a:rPr>
              <a:t>r</a:t>
            </a:r>
            <a:r>
              <a:rPr sz="1050" spc="-5" dirty="0">
                <a:latin typeface="Times New Roman"/>
                <a:cs typeface="Times New Roman"/>
              </a:rPr>
              <a:t>s</a:t>
            </a:r>
            <a:r>
              <a:rPr sz="1050" spc="-10" dirty="0">
                <a:latin typeface="Times New Roman"/>
                <a:cs typeface="Times New Roman"/>
              </a:rPr>
              <a:t>i</a:t>
            </a:r>
            <a:r>
              <a:rPr sz="1050" spc="15" dirty="0">
                <a:latin typeface="Times New Roman"/>
                <a:cs typeface="Times New Roman"/>
              </a:rPr>
              <a:t>t</a:t>
            </a:r>
            <a:r>
              <a:rPr sz="1050" dirty="0">
                <a:latin typeface="Times New Roman"/>
                <a:cs typeface="Times New Roman"/>
              </a:rPr>
              <a:t>y</a:t>
            </a:r>
            <a:r>
              <a:rPr sz="1050" spc="-25" dirty="0">
                <a:latin typeface="Times New Roman"/>
                <a:cs typeface="Times New Roman"/>
              </a:rPr>
              <a:t> </a:t>
            </a:r>
            <a:r>
              <a:rPr sz="1050" spc="15" dirty="0">
                <a:latin typeface="Times New Roman"/>
                <a:cs typeface="Times New Roman"/>
              </a:rPr>
              <a:t>i</a:t>
            </a:r>
            <a:r>
              <a:rPr sz="1050" spc="-25" dirty="0">
                <a:latin typeface="Times New Roman"/>
                <a:cs typeface="Times New Roman"/>
              </a:rPr>
              <a:t>n</a:t>
            </a:r>
            <a:r>
              <a:rPr sz="1050" spc="5" dirty="0">
                <a:latin typeface="Times New Roman"/>
                <a:cs typeface="Times New Roman"/>
              </a:rPr>
              <a:t>f</a:t>
            </a:r>
            <a:r>
              <a:rPr sz="1050" spc="-25" dirty="0">
                <a:latin typeface="Times New Roman"/>
                <a:cs typeface="Times New Roman"/>
              </a:rPr>
              <a:t>u</a:t>
            </a:r>
            <a:r>
              <a:rPr sz="1050" spc="20" dirty="0">
                <a:latin typeface="Times New Roman"/>
                <a:cs typeface="Times New Roman"/>
              </a:rPr>
              <a:t>s</a:t>
            </a:r>
            <a:r>
              <a:rPr sz="1050" spc="10" dirty="0">
                <a:latin typeface="Times New Roman"/>
                <a:cs typeface="Times New Roman"/>
              </a:rPr>
              <a:t>e</a:t>
            </a:r>
            <a:r>
              <a:rPr sz="1050" dirty="0">
                <a:latin typeface="Times New Roman"/>
                <a:cs typeface="Times New Roman"/>
              </a:rPr>
              <a:t>d</a:t>
            </a:r>
            <a:r>
              <a:rPr sz="1050" spc="-25" dirty="0">
                <a:latin typeface="Times New Roman"/>
                <a:cs typeface="Times New Roman"/>
              </a:rPr>
              <a:t> </a:t>
            </a:r>
            <a:r>
              <a:rPr sz="1050" spc="15" dirty="0">
                <a:latin typeface="Times New Roman"/>
                <a:cs typeface="Times New Roman"/>
              </a:rPr>
              <a:t>i</a:t>
            </a:r>
            <a:r>
              <a:rPr sz="1050" dirty="0">
                <a:latin typeface="Times New Roman"/>
                <a:cs typeface="Times New Roman"/>
              </a:rPr>
              <a:t>n</a:t>
            </a:r>
            <a:r>
              <a:rPr sz="1050" spc="-25" dirty="0">
                <a:latin typeface="Times New Roman"/>
                <a:cs typeface="Times New Roman"/>
              </a:rPr>
              <a:t> </a:t>
            </a:r>
            <a:r>
              <a:rPr sz="1050" spc="15" dirty="0">
                <a:latin typeface="Times New Roman"/>
                <a:cs typeface="Times New Roman"/>
              </a:rPr>
              <a:t>t</a:t>
            </a:r>
            <a:r>
              <a:rPr sz="1050" spc="-25" dirty="0">
                <a:latin typeface="Times New Roman"/>
                <a:cs typeface="Times New Roman"/>
              </a:rPr>
              <a:t>h</a:t>
            </a:r>
            <a:r>
              <a:rPr sz="1050" dirty="0">
                <a:latin typeface="Times New Roman"/>
                <a:cs typeface="Times New Roman"/>
              </a:rPr>
              <a:t>e</a:t>
            </a:r>
            <a:r>
              <a:rPr sz="1050" spc="-15" dirty="0">
                <a:latin typeface="Times New Roman"/>
                <a:cs typeface="Times New Roman"/>
              </a:rPr>
              <a:t> </a:t>
            </a:r>
            <a:r>
              <a:rPr sz="1050" spc="-10" dirty="0">
                <a:latin typeface="Times New Roman"/>
                <a:cs typeface="Times New Roman"/>
              </a:rPr>
              <a:t>l</a:t>
            </a:r>
            <a:r>
              <a:rPr sz="1050" spc="-15" dirty="0">
                <a:latin typeface="Times New Roman"/>
                <a:cs typeface="Times New Roman"/>
              </a:rPr>
              <a:t>e</a:t>
            </a:r>
            <a:r>
              <a:rPr sz="1050" spc="-5" dirty="0">
                <a:latin typeface="Times New Roman"/>
                <a:cs typeface="Times New Roman"/>
              </a:rPr>
              <a:t>s</a:t>
            </a:r>
            <a:r>
              <a:rPr sz="1050" spc="20" dirty="0">
                <a:latin typeface="Times New Roman"/>
                <a:cs typeface="Times New Roman"/>
              </a:rPr>
              <a:t>s</a:t>
            </a:r>
            <a:r>
              <a:rPr sz="1050" dirty="0">
                <a:latin typeface="Times New Roman"/>
                <a:cs typeface="Times New Roman"/>
              </a:rPr>
              <a:t>on </a:t>
            </a:r>
            <a:r>
              <a:rPr sz="1050" spc="-25" dirty="0">
                <a:latin typeface="Times New Roman"/>
                <a:cs typeface="Times New Roman"/>
              </a:rPr>
              <a:t>p</a:t>
            </a:r>
            <a:r>
              <a:rPr sz="1050" spc="-10" dirty="0">
                <a:latin typeface="Times New Roman"/>
                <a:cs typeface="Times New Roman"/>
              </a:rPr>
              <a:t>l</a:t>
            </a:r>
            <a:r>
              <a:rPr sz="1050" spc="10" dirty="0">
                <a:latin typeface="Times New Roman"/>
                <a:cs typeface="Times New Roman"/>
              </a:rPr>
              <a:t>a</a:t>
            </a:r>
            <a:r>
              <a:rPr sz="1050" dirty="0">
                <a:latin typeface="Times New Roman"/>
                <a:cs typeface="Times New Roman"/>
              </a:rPr>
              <a:t>n:</a:t>
            </a:r>
            <a:endParaRPr sz="1050">
              <a:latin typeface="Times New Roman"/>
              <a:cs typeface="Times New Roman"/>
            </a:endParaRPr>
          </a:p>
        </p:txBody>
      </p:sp>
      <p:sp>
        <p:nvSpPr>
          <p:cNvPr id="4" name="object 4"/>
          <p:cNvSpPr txBox="1"/>
          <p:nvPr/>
        </p:nvSpPr>
        <p:spPr>
          <a:xfrm>
            <a:off x="1075753" y="7194181"/>
            <a:ext cx="714375" cy="467359"/>
          </a:xfrm>
          <a:prstGeom prst="rect">
            <a:avLst/>
          </a:prstGeom>
        </p:spPr>
        <p:txBody>
          <a:bodyPr vert="horz" wrap="square" lIns="0" tIns="0" rIns="0" bIns="0" rtlCol="0">
            <a:spAutoFit/>
          </a:bodyPr>
          <a:lstStyle/>
          <a:p>
            <a:pPr marL="12700">
              <a:lnSpc>
                <a:spcPts val="1240"/>
              </a:lnSpc>
              <a:tabLst>
                <a:tab pos="213360" algn="l"/>
              </a:tabLst>
            </a:pPr>
            <a:r>
              <a:rPr sz="1050" u="sng" dirty="0">
                <a:latin typeface="Times New Roman"/>
                <a:cs typeface="Times New Roman"/>
              </a:rPr>
              <a:t> 	</a:t>
            </a:r>
            <a:r>
              <a:rPr sz="1050" dirty="0">
                <a:latin typeface="Times New Roman"/>
                <a:cs typeface="Times New Roman"/>
              </a:rPr>
              <a:t>E</a:t>
            </a:r>
            <a:r>
              <a:rPr sz="1050" spc="-10" dirty="0">
                <a:latin typeface="Times New Roman"/>
                <a:cs typeface="Times New Roman"/>
              </a:rPr>
              <a:t>t</a:t>
            </a:r>
            <a:r>
              <a:rPr sz="1050" spc="-25" dirty="0">
                <a:latin typeface="Times New Roman"/>
                <a:cs typeface="Times New Roman"/>
              </a:rPr>
              <a:t>hn</a:t>
            </a:r>
            <a:r>
              <a:rPr sz="1050" spc="15" dirty="0">
                <a:latin typeface="Times New Roman"/>
                <a:cs typeface="Times New Roman"/>
              </a:rPr>
              <a:t>i</a:t>
            </a:r>
            <a:r>
              <a:rPr sz="1050" spc="-15" dirty="0">
                <a:latin typeface="Times New Roman"/>
                <a:cs typeface="Times New Roman"/>
              </a:rPr>
              <a:t>c</a:t>
            </a:r>
            <a:r>
              <a:rPr sz="1050" spc="-10" dirty="0">
                <a:latin typeface="Times New Roman"/>
                <a:cs typeface="Times New Roman"/>
              </a:rPr>
              <a:t>i</a:t>
            </a:r>
            <a:r>
              <a:rPr sz="1050" spc="15" dirty="0">
                <a:latin typeface="Times New Roman"/>
                <a:cs typeface="Times New Roman"/>
              </a:rPr>
              <a:t>t</a:t>
            </a:r>
            <a:r>
              <a:rPr sz="1050" dirty="0">
                <a:latin typeface="Times New Roman"/>
                <a:cs typeface="Times New Roman"/>
              </a:rPr>
              <a:t>y</a:t>
            </a:r>
            <a:endParaRPr sz="1050">
              <a:latin typeface="Times New Roman"/>
              <a:cs typeface="Times New Roman"/>
            </a:endParaRPr>
          </a:p>
          <a:p>
            <a:pPr marL="12700">
              <a:lnSpc>
                <a:spcPts val="1210"/>
              </a:lnSpc>
              <a:tabLst>
                <a:tab pos="213995" algn="l"/>
              </a:tabLst>
            </a:pPr>
            <a:r>
              <a:rPr sz="1050" u="sng" dirty="0">
                <a:latin typeface="Times New Roman"/>
                <a:cs typeface="Times New Roman"/>
              </a:rPr>
              <a:t> 	</a:t>
            </a:r>
            <a:r>
              <a:rPr sz="1050" spc="5" dirty="0">
                <a:latin typeface="Times New Roman"/>
                <a:cs typeface="Times New Roman"/>
              </a:rPr>
              <a:t>G</a:t>
            </a:r>
            <a:r>
              <a:rPr sz="1050" spc="-15" dirty="0">
                <a:latin typeface="Times New Roman"/>
                <a:cs typeface="Times New Roman"/>
              </a:rPr>
              <a:t>e</a:t>
            </a:r>
            <a:r>
              <a:rPr sz="1050" spc="-25" dirty="0">
                <a:latin typeface="Times New Roman"/>
                <a:cs typeface="Times New Roman"/>
              </a:rPr>
              <a:t>n</a:t>
            </a:r>
            <a:r>
              <a:rPr sz="1050" dirty="0">
                <a:latin typeface="Times New Roman"/>
                <a:cs typeface="Times New Roman"/>
              </a:rPr>
              <a:t>d</a:t>
            </a:r>
            <a:r>
              <a:rPr sz="1050" spc="-15" dirty="0">
                <a:latin typeface="Times New Roman"/>
                <a:cs typeface="Times New Roman"/>
              </a:rPr>
              <a:t>e</a:t>
            </a:r>
            <a:r>
              <a:rPr sz="1050" dirty="0">
                <a:latin typeface="Times New Roman"/>
                <a:cs typeface="Times New Roman"/>
              </a:rPr>
              <a:t>r</a:t>
            </a:r>
            <a:endParaRPr sz="1050">
              <a:latin typeface="Times New Roman"/>
              <a:cs typeface="Times New Roman"/>
            </a:endParaRPr>
          </a:p>
          <a:p>
            <a:pPr marL="12700">
              <a:lnSpc>
                <a:spcPts val="1230"/>
              </a:lnSpc>
              <a:tabLst>
                <a:tab pos="213995" algn="l"/>
              </a:tabLst>
            </a:pPr>
            <a:r>
              <a:rPr sz="1050" u="sng" dirty="0">
                <a:latin typeface="Times New Roman"/>
                <a:cs typeface="Times New Roman"/>
              </a:rPr>
              <a:t> 	</a:t>
            </a:r>
            <a:r>
              <a:rPr sz="1050" spc="-10" dirty="0">
                <a:latin typeface="Times New Roman"/>
                <a:cs typeface="Times New Roman"/>
              </a:rPr>
              <a:t>R</a:t>
            </a:r>
            <a:r>
              <a:rPr sz="1050" spc="-15" dirty="0">
                <a:latin typeface="Times New Roman"/>
                <a:cs typeface="Times New Roman"/>
              </a:rPr>
              <a:t>e</a:t>
            </a:r>
            <a:r>
              <a:rPr sz="1050" spc="-10" dirty="0">
                <a:latin typeface="Times New Roman"/>
                <a:cs typeface="Times New Roman"/>
              </a:rPr>
              <a:t>li</a:t>
            </a:r>
            <a:r>
              <a:rPr sz="1050" dirty="0">
                <a:latin typeface="Times New Roman"/>
                <a:cs typeface="Times New Roman"/>
              </a:rPr>
              <a:t>g</a:t>
            </a:r>
            <a:r>
              <a:rPr sz="1050" spc="-10" dirty="0">
                <a:latin typeface="Times New Roman"/>
                <a:cs typeface="Times New Roman"/>
              </a:rPr>
              <a:t>i</a:t>
            </a:r>
            <a:r>
              <a:rPr sz="1050" dirty="0">
                <a:latin typeface="Times New Roman"/>
                <a:cs typeface="Times New Roman"/>
              </a:rPr>
              <a:t>on</a:t>
            </a:r>
            <a:endParaRPr sz="1050">
              <a:latin typeface="Times New Roman"/>
              <a:cs typeface="Times New Roman"/>
            </a:endParaRPr>
          </a:p>
        </p:txBody>
      </p:sp>
      <p:sp>
        <p:nvSpPr>
          <p:cNvPr id="5" name="object 5"/>
          <p:cNvSpPr txBox="1"/>
          <p:nvPr/>
        </p:nvSpPr>
        <p:spPr>
          <a:xfrm>
            <a:off x="2331711" y="7194181"/>
            <a:ext cx="1229995" cy="467359"/>
          </a:xfrm>
          <a:prstGeom prst="rect">
            <a:avLst/>
          </a:prstGeom>
        </p:spPr>
        <p:txBody>
          <a:bodyPr vert="horz" wrap="square" lIns="0" tIns="0" rIns="0" bIns="0" rtlCol="0">
            <a:spAutoFit/>
          </a:bodyPr>
          <a:lstStyle/>
          <a:p>
            <a:pPr marL="12700">
              <a:lnSpc>
                <a:spcPts val="1240"/>
              </a:lnSpc>
              <a:tabLst>
                <a:tab pos="213360" algn="l"/>
              </a:tabLst>
            </a:pPr>
            <a:r>
              <a:rPr sz="1050" u="sng" dirty="0">
                <a:latin typeface="Times New Roman"/>
                <a:cs typeface="Times New Roman"/>
              </a:rPr>
              <a:t> 	</a:t>
            </a:r>
            <a:r>
              <a:rPr sz="1050" spc="-10" dirty="0">
                <a:latin typeface="Times New Roman"/>
                <a:cs typeface="Times New Roman"/>
              </a:rPr>
              <a:t>R</a:t>
            </a:r>
            <a:r>
              <a:rPr sz="1050" spc="10" dirty="0">
                <a:latin typeface="Times New Roman"/>
                <a:cs typeface="Times New Roman"/>
              </a:rPr>
              <a:t>a</a:t>
            </a:r>
            <a:r>
              <a:rPr sz="1050" spc="-15" dirty="0">
                <a:latin typeface="Times New Roman"/>
                <a:cs typeface="Times New Roman"/>
              </a:rPr>
              <a:t>c</a:t>
            </a:r>
            <a:r>
              <a:rPr sz="1050" dirty="0">
                <a:latin typeface="Times New Roman"/>
                <a:cs typeface="Times New Roman"/>
              </a:rPr>
              <a:t>e</a:t>
            </a:r>
            <a:endParaRPr sz="1050">
              <a:latin typeface="Times New Roman"/>
              <a:cs typeface="Times New Roman"/>
            </a:endParaRPr>
          </a:p>
          <a:p>
            <a:pPr marL="12700">
              <a:lnSpc>
                <a:spcPts val="1210"/>
              </a:lnSpc>
              <a:tabLst>
                <a:tab pos="213360" algn="l"/>
              </a:tabLst>
            </a:pPr>
            <a:r>
              <a:rPr sz="1050" u="sng" dirty="0">
                <a:latin typeface="Times New Roman"/>
                <a:cs typeface="Times New Roman"/>
              </a:rPr>
              <a:t> 	</a:t>
            </a:r>
            <a:r>
              <a:rPr sz="1050" dirty="0">
                <a:latin typeface="Times New Roman"/>
                <a:cs typeface="Times New Roman"/>
              </a:rPr>
              <a:t>Ex</a:t>
            </a:r>
            <a:r>
              <a:rPr sz="1050" spc="-15" dirty="0">
                <a:latin typeface="Times New Roman"/>
                <a:cs typeface="Times New Roman"/>
              </a:rPr>
              <a:t>ce</a:t>
            </a:r>
            <a:r>
              <a:rPr sz="1050" spc="-25" dirty="0">
                <a:latin typeface="Times New Roman"/>
                <a:cs typeface="Times New Roman"/>
              </a:rPr>
              <a:t>p</a:t>
            </a:r>
            <a:r>
              <a:rPr sz="1050" spc="-10" dirty="0">
                <a:latin typeface="Times New Roman"/>
                <a:cs typeface="Times New Roman"/>
              </a:rPr>
              <a:t>t</a:t>
            </a:r>
            <a:r>
              <a:rPr sz="1050" spc="15" dirty="0">
                <a:latin typeface="Times New Roman"/>
                <a:cs typeface="Times New Roman"/>
              </a:rPr>
              <a:t>i</a:t>
            </a:r>
            <a:r>
              <a:rPr sz="1050" dirty="0">
                <a:latin typeface="Times New Roman"/>
                <a:cs typeface="Times New Roman"/>
              </a:rPr>
              <a:t>o</a:t>
            </a:r>
            <a:r>
              <a:rPr sz="1050" spc="-25" dirty="0">
                <a:latin typeface="Times New Roman"/>
                <a:cs typeface="Times New Roman"/>
              </a:rPr>
              <a:t>n</a:t>
            </a:r>
            <a:r>
              <a:rPr sz="1050" spc="10" dirty="0">
                <a:latin typeface="Times New Roman"/>
                <a:cs typeface="Times New Roman"/>
              </a:rPr>
              <a:t>a</a:t>
            </a:r>
            <a:r>
              <a:rPr sz="1050" spc="-10" dirty="0">
                <a:latin typeface="Times New Roman"/>
                <a:cs typeface="Times New Roman"/>
              </a:rPr>
              <a:t>liti</a:t>
            </a:r>
            <a:r>
              <a:rPr sz="1050" spc="-15" dirty="0">
                <a:latin typeface="Times New Roman"/>
                <a:cs typeface="Times New Roman"/>
              </a:rPr>
              <a:t>e</a:t>
            </a:r>
            <a:r>
              <a:rPr sz="1050" dirty="0">
                <a:latin typeface="Times New Roman"/>
                <a:cs typeface="Times New Roman"/>
              </a:rPr>
              <a:t>s</a:t>
            </a:r>
            <a:endParaRPr sz="1050">
              <a:latin typeface="Times New Roman"/>
              <a:cs typeface="Times New Roman"/>
            </a:endParaRPr>
          </a:p>
          <a:p>
            <a:pPr marL="12700">
              <a:lnSpc>
                <a:spcPts val="1230"/>
              </a:lnSpc>
              <a:tabLst>
                <a:tab pos="213995" algn="l"/>
              </a:tabLst>
            </a:pPr>
            <a:r>
              <a:rPr sz="1050" u="sng" dirty="0">
                <a:latin typeface="Times New Roman"/>
                <a:cs typeface="Times New Roman"/>
              </a:rPr>
              <a:t> 	</a:t>
            </a:r>
            <a:r>
              <a:rPr sz="1050" spc="-15" dirty="0">
                <a:latin typeface="Times New Roman"/>
                <a:cs typeface="Times New Roman"/>
              </a:rPr>
              <a:t>Se</a:t>
            </a:r>
            <a:r>
              <a:rPr sz="1050" dirty="0">
                <a:latin typeface="Times New Roman"/>
                <a:cs typeface="Times New Roman"/>
              </a:rPr>
              <a:t>x</a:t>
            </a:r>
            <a:r>
              <a:rPr sz="1050" spc="-25" dirty="0">
                <a:latin typeface="Times New Roman"/>
                <a:cs typeface="Times New Roman"/>
              </a:rPr>
              <a:t>u</a:t>
            </a:r>
            <a:r>
              <a:rPr sz="1050" spc="10" dirty="0">
                <a:latin typeface="Times New Roman"/>
                <a:cs typeface="Times New Roman"/>
              </a:rPr>
              <a:t>a</a:t>
            </a:r>
            <a:r>
              <a:rPr sz="1050" dirty="0">
                <a:latin typeface="Times New Roman"/>
                <a:cs typeface="Times New Roman"/>
              </a:rPr>
              <a:t>l</a:t>
            </a:r>
            <a:r>
              <a:rPr sz="1050" spc="-5" dirty="0">
                <a:latin typeface="Times New Roman"/>
                <a:cs typeface="Times New Roman"/>
              </a:rPr>
              <a:t> </a:t>
            </a:r>
            <a:r>
              <a:rPr sz="1050" spc="5" dirty="0">
                <a:latin typeface="Times New Roman"/>
                <a:cs typeface="Times New Roman"/>
              </a:rPr>
              <a:t>Or</a:t>
            </a:r>
            <a:r>
              <a:rPr sz="1050" spc="-10" dirty="0">
                <a:latin typeface="Times New Roman"/>
                <a:cs typeface="Times New Roman"/>
              </a:rPr>
              <a:t>i</a:t>
            </a:r>
            <a:r>
              <a:rPr sz="1050" spc="-15" dirty="0">
                <a:latin typeface="Times New Roman"/>
                <a:cs typeface="Times New Roman"/>
              </a:rPr>
              <a:t>e</a:t>
            </a:r>
            <a:r>
              <a:rPr sz="1050" spc="-25" dirty="0">
                <a:latin typeface="Times New Roman"/>
                <a:cs typeface="Times New Roman"/>
              </a:rPr>
              <a:t>n</a:t>
            </a:r>
            <a:r>
              <a:rPr sz="1050" spc="-10" dirty="0">
                <a:latin typeface="Times New Roman"/>
                <a:cs typeface="Times New Roman"/>
              </a:rPr>
              <a:t>t</a:t>
            </a:r>
            <a:r>
              <a:rPr sz="1050" spc="10" dirty="0">
                <a:latin typeface="Times New Roman"/>
                <a:cs typeface="Times New Roman"/>
              </a:rPr>
              <a:t>a</a:t>
            </a:r>
            <a:r>
              <a:rPr sz="1050" spc="-10" dirty="0">
                <a:latin typeface="Times New Roman"/>
                <a:cs typeface="Times New Roman"/>
              </a:rPr>
              <a:t>t</a:t>
            </a:r>
            <a:r>
              <a:rPr sz="1050" spc="15" dirty="0">
                <a:latin typeface="Times New Roman"/>
                <a:cs typeface="Times New Roman"/>
              </a:rPr>
              <a:t>i</a:t>
            </a:r>
            <a:r>
              <a:rPr sz="1050" dirty="0">
                <a:latin typeface="Times New Roman"/>
                <a:cs typeface="Times New Roman"/>
              </a:rPr>
              <a:t>on</a:t>
            </a:r>
            <a:endParaRPr sz="1050">
              <a:latin typeface="Times New Roman"/>
              <a:cs typeface="Times New Roman"/>
            </a:endParaRPr>
          </a:p>
        </p:txBody>
      </p:sp>
      <p:sp>
        <p:nvSpPr>
          <p:cNvPr id="6" name="object 6"/>
          <p:cNvSpPr txBox="1"/>
          <p:nvPr/>
        </p:nvSpPr>
        <p:spPr>
          <a:xfrm>
            <a:off x="3932070" y="7194181"/>
            <a:ext cx="1403985" cy="467359"/>
          </a:xfrm>
          <a:prstGeom prst="rect">
            <a:avLst/>
          </a:prstGeom>
        </p:spPr>
        <p:txBody>
          <a:bodyPr vert="horz" wrap="square" lIns="0" tIns="0" rIns="0" bIns="0" rtlCol="0">
            <a:spAutoFit/>
          </a:bodyPr>
          <a:lstStyle/>
          <a:p>
            <a:pPr marL="12700">
              <a:lnSpc>
                <a:spcPts val="1240"/>
              </a:lnSpc>
              <a:tabLst>
                <a:tab pos="213360" algn="l"/>
              </a:tabLst>
            </a:pPr>
            <a:r>
              <a:rPr sz="1050" u="sng" dirty="0">
                <a:latin typeface="Times New Roman"/>
                <a:cs typeface="Times New Roman"/>
              </a:rPr>
              <a:t> 	</a:t>
            </a:r>
            <a:r>
              <a:rPr sz="1050" spc="-15" dirty="0">
                <a:latin typeface="Times New Roman"/>
                <a:cs typeface="Times New Roman"/>
              </a:rPr>
              <a:t>S</a:t>
            </a:r>
            <a:r>
              <a:rPr sz="1050" spc="-25" dirty="0">
                <a:latin typeface="Times New Roman"/>
                <a:cs typeface="Times New Roman"/>
              </a:rPr>
              <a:t>o</a:t>
            </a:r>
            <a:r>
              <a:rPr sz="1050" spc="-15" dirty="0">
                <a:latin typeface="Times New Roman"/>
                <a:cs typeface="Times New Roman"/>
              </a:rPr>
              <a:t>c</a:t>
            </a:r>
            <a:r>
              <a:rPr sz="1050" spc="15" dirty="0">
                <a:latin typeface="Times New Roman"/>
                <a:cs typeface="Times New Roman"/>
              </a:rPr>
              <a:t>i</a:t>
            </a:r>
            <a:r>
              <a:rPr sz="1050" dirty="0">
                <a:latin typeface="Times New Roman"/>
                <a:cs typeface="Times New Roman"/>
              </a:rPr>
              <a:t>o</a:t>
            </a:r>
            <a:r>
              <a:rPr sz="1050" spc="-15" dirty="0">
                <a:latin typeface="Times New Roman"/>
                <a:cs typeface="Times New Roman"/>
              </a:rPr>
              <a:t>e</a:t>
            </a:r>
            <a:r>
              <a:rPr sz="1050" spc="10" dirty="0">
                <a:latin typeface="Times New Roman"/>
                <a:cs typeface="Times New Roman"/>
              </a:rPr>
              <a:t>c</a:t>
            </a:r>
            <a:r>
              <a:rPr sz="1050" dirty="0">
                <a:latin typeface="Times New Roman"/>
                <a:cs typeface="Times New Roman"/>
              </a:rPr>
              <a:t>ono</a:t>
            </a:r>
            <a:r>
              <a:rPr sz="1050" spc="-30" dirty="0">
                <a:latin typeface="Times New Roman"/>
                <a:cs typeface="Times New Roman"/>
              </a:rPr>
              <a:t>m</a:t>
            </a:r>
            <a:r>
              <a:rPr sz="1050" spc="-10" dirty="0">
                <a:latin typeface="Times New Roman"/>
                <a:cs typeface="Times New Roman"/>
              </a:rPr>
              <a:t>i</a:t>
            </a:r>
            <a:r>
              <a:rPr sz="1050" dirty="0">
                <a:latin typeface="Times New Roman"/>
                <a:cs typeface="Times New Roman"/>
              </a:rPr>
              <a:t>c</a:t>
            </a:r>
            <a:r>
              <a:rPr sz="1050" spc="10" dirty="0">
                <a:latin typeface="Times New Roman"/>
                <a:cs typeface="Times New Roman"/>
              </a:rPr>
              <a:t> </a:t>
            </a:r>
            <a:r>
              <a:rPr sz="1050" spc="-15" dirty="0">
                <a:latin typeface="Times New Roman"/>
                <a:cs typeface="Times New Roman"/>
              </a:rPr>
              <a:t>S</a:t>
            </a:r>
            <a:r>
              <a:rPr sz="1050" spc="-10" dirty="0">
                <a:latin typeface="Times New Roman"/>
                <a:cs typeface="Times New Roman"/>
              </a:rPr>
              <a:t>t</a:t>
            </a:r>
            <a:r>
              <a:rPr sz="1050" spc="10" dirty="0">
                <a:latin typeface="Times New Roman"/>
                <a:cs typeface="Times New Roman"/>
              </a:rPr>
              <a:t>a</a:t>
            </a:r>
            <a:r>
              <a:rPr sz="1050" spc="-10" dirty="0">
                <a:latin typeface="Times New Roman"/>
                <a:cs typeface="Times New Roman"/>
              </a:rPr>
              <a:t>t</a:t>
            </a:r>
            <a:r>
              <a:rPr sz="1050" spc="-25" dirty="0">
                <a:latin typeface="Times New Roman"/>
                <a:cs typeface="Times New Roman"/>
              </a:rPr>
              <a:t>u</a:t>
            </a:r>
            <a:r>
              <a:rPr sz="1050" dirty="0">
                <a:latin typeface="Times New Roman"/>
                <a:cs typeface="Times New Roman"/>
              </a:rPr>
              <a:t>s</a:t>
            </a:r>
            <a:endParaRPr sz="1050">
              <a:latin typeface="Times New Roman"/>
              <a:cs typeface="Times New Roman"/>
            </a:endParaRPr>
          </a:p>
          <a:p>
            <a:pPr marL="12700">
              <a:lnSpc>
                <a:spcPts val="1210"/>
              </a:lnSpc>
              <a:tabLst>
                <a:tab pos="213360" algn="l"/>
              </a:tabLst>
            </a:pPr>
            <a:r>
              <a:rPr sz="1050" u="sng" dirty="0">
                <a:latin typeface="Times New Roman"/>
                <a:cs typeface="Times New Roman"/>
              </a:rPr>
              <a:t> 	</a:t>
            </a:r>
            <a:r>
              <a:rPr sz="1050" spc="-25" dirty="0">
                <a:latin typeface="Times New Roman"/>
                <a:cs typeface="Times New Roman"/>
              </a:rPr>
              <a:t>L</a:t>
            </a:r>
            <a:r>
              <a:rPr sz="1050" spc="10" dirty="0">
                <a:latin typeface="Times New Roman"/>
                <a:cs typeface="Times New Roman"/>
              </a:rPr>
              <a:t>a</a:t>
            </a:r>
            <a:r>
              <a:rPr sz="1050" spc="-25" dirty="0">
                <a:latin typeface="Times New Roman"/>
                <a:cs typeface="Times New Roman"/>
              </a:rPr>
              <a:t>n</a:t>
            </a:r>
            <a:r>
              <a:rPr sz="1050" dirty="0">
                <a:latin typeface="Times New Roman"/>
                <a:cs typeface="Times New Roman"/>
              </a:rPr>
              <a:t>g</a:t>
            </a:r>
            <a:r>
              <a:rPr sz="1050" spc="-25" dirty="0">
                <a:latin typeface="Times New Roman"/>
                <a:cs typeface="Times New Roman"/>
              </a:rPr>
              <a:t>u</a:t>
            </a:r>
            <a:r>
              <a:rPr sz="1050" spc="30" dirty="0">
                <a:latin typeface="Times New Roman"/>
                <a:cs typeface="Times New Roman"/>
              </a:rPr>
              <a:t>a</a:t>
            </a:r>
            <a:r>
              <a:rPr sz="1050" spc="-25" dirty="0">
                <a:latin typeface="Times New Roman"/>
                <a:cs typeface="Times New Roman"/>
              </a:rPr>
              <a:t>g</a:t>
            </a:r>
            <a:r>
              <a:rPr sz="1050" dirty="0">
                <a:latin typeface="Times New Roman"/>
                <a:cs typeface="Times New Roman"/>
              </a:rPr>
              <a:t>e</a:t>
            </a:r>
            <a:endParaRPr sz="1050">
              <a:latin typeface="Times New Roman"/>
              <a:cs typeface="Times New Roman"/>
            </a:endParaRPr>
          </a:p>
          <a:p>
            <a:pPr marL="12700">
              <a:lnSpc>
                <a:spcPts val="1230"/>
              </a:lnSpc>
              <a:tabLst>
                <a:tab pos="213995" algn="l"/>
              </a:tabLst>
            </a:pPr>
            <a:r>
              <a:rPr sz="1050" u="sng" dirty="0">
                <a:latin typeface="Times New Roman"/>
                <a:cs typeface="Times New Roman"/>
              </a:rPr>
              <a:t> 	</a:t>
            </a:r>
            <a:r>
              <a:rPr sz="1050" spc="5" dirty="0">
                <a:latin typeface="Times New Roman"/>
                <a:cs typeface="Times New Roman"/>
              </a:rPr>
              <a:t>G</a:t>
            </a:r>
            <a:r>
              <a:rPr sz="1050" spc="-15" dirty="0">
                <a:latin typeface="Times New Roman"/>
                <a:cs typeface="Times New Roman"/>
              </a:rPr>
              <a:t>e</a:t>
            </a:r>
            <a:r>
              <a:rPr sz="1050" spc="-25" dirty="0">
                <a:latin typeface="Times New Roman"/>
                <a:cs typeface="Times New Roman"/>
              </a:rPr>
              <a:t>og</a:t>
            </a:r>
            <a:r>
              <a:rPr sz="1050" spc="5" dirty="0">
                <a:latin typeface="Times New Roman"/>
                <a:cs typeface="Times New Roman"/>
              </a:rPr>
              <a:t>r</a:t>
            </a:r>
            <a:r>
              <a:rPr sz="1050" spc="10" dirty="0">
                <a:latin typeface="Times New Roman"/>
                <a:cs typeface="Times New Roman"/>
              </a:rPr>
              <a:t>a</a:t>
            </a:r>
            <a:r>
              <a:rPr sz="1050" dirty="0">
                <a:latin typeface="Times New Roman"/>
                <a:cs typeface="Times New Roman"/>
              </a:rPr>
              <a:t>p</a:t>
            </a:r>
            <a:r>
              <a:rPr sz="1050" spc="-25" dirty="0">
                <a:latin typeface="Times New Roman"/>
                <a:cs typeface="Times New Roman"/>
              </a:rPr>
              <a:t>h</a:t>
            </a:r>
            <a:r>
              <a:rPr sz="1050" spc="15" dirty="0">
                <a:latin typeface="Times New Roman"/>
                <a:cs typeface="Times New Roman"/>
              </a:rPr>
              <a:t>i</a:t>
            </a:r>
            <a:r>
              <a:rPr sz="1050" spc="-15" dirty="0">
                <a:latin typeface="Times New Roman"/>
                <a:cs typeface="Times New Roman"/>
              </a:rPr>
              <a:t>c</a:t>
            </a:r>
            <a:r>
              <a:rPr sz="1050" spc="10" dirty="0">
                <a:latin typeface="Times New Roman"/>
                <a:cs typeface="Times New Roman"/>
              </a:rPr>
              <a:t>a</a:t>
            </a:r>
            <a:r>
              <a:rPr sz="1050" dirty="0">
                <a:latin typeface="Times New Roman"/>
                <a:cs typeface="Times New Roman"/>
              </a:rPr>
              <a:t>l</a:t>
            </a:r>
            <a:r>
              <a:rPr sz="1050" spc="-5" dirty="0">
                <a:latin typeface="Times New Roman"/>
                <a:cs typeface="Times New Roman"/>
              </a:rPr>
              <a:t> </a:t>
            </a:r>
            <a:r>
              <a:rPr sz="1050" spc="-20" dirty="0">
                <a:latin typeface="Times New Roman"/>
                <a:cs typeface="Times New Roman"/>
              </a:rPr>
              <a:t>A</a:t>
            </a:r>
            <a:r>
              <a:rPr sz="1050" spc="5" dirty="0">
                <a:latin typeface="Times New Roman"/>
                <a:cs typeface="Times New Roman"/>
              </a:rPr>
              <a:t>r</a:t>
            </a:r>
            <a:r>
              <a:rPr sz="1050" spc="-15" dirty="0">
                <a:latin typeface="Times New Roman"/>
                <a:cs typeface="Times New Roman"/>
              </a:rPr>
              <a:t>e</a:t>
            </a:r>
            <a:r>
              <a:rPr sz="1050" dirty="0">
                <a:latin typeface="Times New Roman"/>
                <a:cs typeface="Times New Roman"/>
              </a:rPr>
              <a:t>a</a:t>
            </a:r>
            <a:endParaRPr sz="1050">
              <a:latin typeface="Times New Roman"/>
              <a:cs typeface="Times New Roman"/>
            </a:endParaRPr>
          </a:p>
        </p:txBody>
      </p:sp>
      <p:sp>
        <p:nvSpPr>
          <p:cNvPr id="7" name="object 7"/>
          <p:cNvSpPr txBox="1"/>
          <p:nvPr/>
        </p:nvSpPr>
        <p:spPr>
          <a:xfrm>
            <a:off x="712723" y="7955749"/>
            <a:ext cx="6005830" cy="226695"/>
          </a:xfrm>
          <a:prstGeom prst="rect">
            <a:avLst/>
          </a:prstGeom>
        </p:spPr>
        <p:txBody>
          <a:bodyPr vert="horz" wrap="square" lIns="0" tIns="0" rIns="0" bIns="0" rtlCol="0">
            <a:spAutoFit/>
          </a:bodyPr>
          <a:lstStyle/>
          <a:p>
            <a:pPr marL="12700">
              <a:lnSpc>
                <a:spcPts val="470"/>
              </a:lnSpc>
              <a:tabLst>
                <a:tab pos="201295" algn="l"/>
                <a:tab pos="5992495" algn="l"/>
              </a:tabLst>
            </a:pPr>
            <a:r>
              <a:rPr sz="400" u="sng" dirty="0">
                <a:latin typeface="Times New Roman"/>
                <a:cs typeface="Times New Roman"/>
              </a:rPr>
              <a:t> 	</a:t>
            </a:r>
            <a:r>
              <a:rPr sz="400" u="sng" spc="10" dirty="0">
                <a:latin typeface="Times New Roman"/>
                <a:cs typeface="Times New Roman"/>
              </a:rPr>
              <a:t>__</a:t>
            </a:r>
            <a:r>
              <a:rPr sz="400" u="sng" dirty="0">
                <a:latin typeface="Times New Roman"/>
                <a:cs typeface="Times New Roman"/>
              </a:rPr>
              <a:t> 	</a:t>
            </a:r>
            <a:endParaRPr sz="400">
              <a:latin typeface="Times New Roman"/>
              <a:cs typeface="Times New Roman"/>
            </a:endParaRPr>
          </a:p>
          <a:p>
            <a:pPr marL="30480">
              <a:lnSpc>
                <a:spcPts val="1190"/>
              </a:lnSpc>
            </a:pPr>
            <a:r>
              <a:rPr sz="1000" spc="-10" dirty="0">
                <a:latin typeface="Times New Roman"/>
                <a:cs typeface="Times New Roman"/>
              </a:rPr>
              <a:t>S</a:t>
            </a:r>
            <a:r>
              <a:rPr sz="1000" dirty="0">
                <a:latin typeface="Times New Roman"/>
                <a:cs typeface="Times New Roman"/>
              </a:rPr>
              <a:t>ugg</a:t>
            </a:r>
            <a:r>
              <a:rPr sz="1000" spc="-20" dirty="0">
                <a:latin typeface="Times New Roman"/>
                <a:cs typeface="Times New Roman"/>
              </a:rPr>
              <a:t>e</a:t>
            </a:r>
            <a:r>
              <a:rPr sz="1000" spc="-10" dirty="0">
                <a:latin typeface="Times New Roman"/>
                <a:cs typeface="Times New Roman"/>
              </a:rPr>
              <a:t>s</a:t>
            </a:r>
            <a:r>
              <a:rPr sz="1000" spc="5" dirty="0">
                <a:latin typeface="Times New Roman"/>
                <a:cs typeface="Times New Roman"/>
              </a:rPr>
              <a:t>ti</a:t>
            </a:r>
            <a:r>
              <a:rPr sz="1000" spc="-25" dirty="0">
                <a:latin typeface="Times New Roman"/>
                <a:cs typeface="Times New Roman"/>
              </a:rPr>
              <a:t>o</a:t>
            </a:r>
            <a:r>
              <a:rPr sz="1000" spc="20" dirty="0">
                <a:latin typeface="Times New Roman"/>
                <a:cs typeface="Times New Roman"/>
              </a:rPr>
              <a:t>n</a:t>
            </a:r>
            <a:r>
              <a:rPr sz="1000" dirty="0">
                <a:latin typeface="Times New Roman"/>
                <a:cs typeface="Times New Roman"/>
              </a:rPr>
              <a:t>s</a:t>
            </a:r>
            <a:r>
              <a:rPr sz="1000" spc="5" dirty="0">
                <a:latin typeface="Times New Roman"/>
                <a:cs typeface="Times New Roman"/>
              </a:rPr>
              <a:t> </a:t>
            </a:r>
            <a:r>
              <a:rPr sz="1000" spc="-25" dirty="0">
                <a:latin typeface="Times New Roman"/>
                <a:cs typeface="Times New Roman"/>
              </a:rPr>
              <a:t>fo</a:t>
            </a:r>
            <a:r>
              <a:rPr sz="1000" dirty="0">
                <a:latin typeface="Times New Roman"/>
                <a:cs typeface="Times New Roman"/>
              </a:rPr>
              <a:t>r</a:t>
            </a:r>
            <a:r>
              <a:rPr sz="1000" spc="35" dirty="0">
                <a:latin typeface="Times New Roman"/>
                <a:cs typeface="Times New Roman"/>
              </a:rPr>
              <a:t> </a:t>
            </a:r>
            <a:r>
              <a:rPr sz="1000" spc="-25" dirty="0">
                <a:latin typeface="Times New Roman"/>
                <a:cs typeface="Times New Roman"/>
              </a:rPr>
              <a:t>I</a:t>
            </a:r>
            <a:r>
              <a:rPr sz="1000" spc="5" dirty="0">
                <a:latin typeface="Times New Roman"/>
                <a:cs typeface="Times New Roman"/>
              </a:rPr>
              <a:t>m</a:t>
            </a:r>
            <a:r>
              <a:rPr sz="1000" spc="-25" dirty="0">
                <a:latin typeface="Times New Roman"/>
                <a:cs typeface="Times New Roman"/>
              </a:rPr>
              <a:t>p</a:t>
            </a:r>
            <a:r>
              <a:rPr sz="1000" spc="20" dirty="0">
                <a:latin typeface="Times New Roman"/>
                <a:cs typeface="Times New Roman"/>
              </a:rPr>
              <a:t>r</a:t>
            </a:r>
            <a:r>
              <a:rPr sz="1000" spc="-25" dirty="0">
                <a:latin typeface="Times New Roman"/>
                <a:cs typeface="Times New Roman"/>
              </a:rPr>
              <a:t>ov</a:t>
            </a:r>
            <a:r>
              <a:rPr sz="1000" spc="-20" dirty="0">
                <a:latin typeface="Times New Roman"/>
                <a:cs typeface="Times New Roman"/>
              </a:rPr>
              <a:t>e</a:t>
            </a:r>
            <a:r>
              <a:rPr sz="1000" spc="5" dirty="0">
                <a:latin typeface="Times New Roman"/>
                <a:cs typeface="Times New Roman"/>
              </a:rPr>
              <a:t>m</a:t>
            </a:r>
            <a:r>
              <a:rPr sz="1000" spc="-20" dirty="0">
                <a:latin typeface="Times New Roman"/>
                <a:cs typeface="Times New Roman"/>
              </a:rPr>
              <a:t>e</a:t>
            </a:r>
            <a:r>
              <a:rPr sz="1000" spc="20" dirty="0">
                <a:latin typeface="Times New Roman"/>
                <a:cs typeface="Times New Roman"/>
              </a:rPr>
              <a:t>n</a:t>
            </a:r>
            <a:r>
              <a:rPr sz="1000" spc="5" dirty="0">
                <a:latin typeface="Times New Roman"/>
                <a:cs typeface="Times New Roman"/>
              </a:rPr>
              <a:t>t</a:t>
            </a:r>
            <a:r>
              <a:rPr sz="1000" dirty="0">
                <a:latin typeface="Times New Roman"/>
                <a:cs typeface="Times New Roman"/>
              </a:rPr>
              <a:t>:</a:t>
            </a:r>
            <a:endParaRPr sz="1000">
              <a:latin typeface="Times New Roman"/>
              <a:cs typeface="Times New Roman"/>
            </a:endParaRPr>
          </a:p>
        </p:txBody>
      </p:sp>
      <p:sp>
        <p:nvSpPr>
          <p:cNvPr id="9" name="object 9" title="Line separating sections"/>
          <p:cNvSpPr/>
          <p:nvPr/>
        </p:nvSpPr>
        <p:spPr>
          <a:xfrm>
            <a:off x="725423" y="8467343"/>
            <a:ext cx="5980430" cy="0"/>
          </a:xfrm>
          <a:custGeom>
            <a:avLst/>
            <a:gdLst/>
            <a:ahLst/>
            <a:cxnLst/>
            <a:rect l="l" t="t" r="r" b="b"/>
            <a:pathLst>
              <a:path w="5980430">
                <a:moveTo>
                  <a:pt x="0" y="0"/>
                </a:moveTo>
                <a:lnTo>
                  <a:pt x="5980176" y="0"/>
                </a:lnTo>
              </a:path>
            </a:pathLst>
          </a:custGeom>
          <a:ln w="7366">
            <a:solidFill>
              <a:srgbClr val="000000"/>
            </a:solidFill>
          </a:ln>
        </p:spPr>
        <p:txBody>
          <a:bodyPr wrap="square" lIns="0" tIns="0" rIns="0" bIns="0" rtlCol="0"/>
          <a:lstStyle/>
          <a:p>
            <a:endParaRPr/>
          </a:p>
        </p:txBody>
      </p:sp>
      <p:sp>
        <p:nvSpPr>
          <p:cNvPr id="8" name="object 8"/>
          <p:cNvSpPr txBox="1"/>
          <p:nvPr/>
        </p:nvSpPr>
        <p:spPr>
          <a:xfrm>
            <a:off x="731012" y="8482696"/>
            <a:ext cx="4474845" cy="153670"/>
          </a:xfrm>
          <a:prstGeom prst="rect">
            <a:avLst/>
          </a:prstGeom>
        </p:spPr>
        <p:txBody>
          <a:bodyPr vert="horz" wrap="square" lIns="0" tIns="0" rIns="0" bIns="0" rtlCol="0">
            <a:spAutoFit/>
          </a:bodyPr>
          <a:lstStyle/>
          <a:p>
            <a:pPr marL="12700">
              <a:lnSpc>
                <a:spcPct val="100000"/>
              </a:lnSpc>
              <a:tabLst>
                <a:tab pos="2136775" algn="l"/>
                <a:tab pos="2983865" algn="l"/>
                <a:tab pos="3898265" algn="l"/>
              </a:tabLst>
            </a:pPr>
            <a:r>
              <a:rPr sz="1000" spc="-25" dirty="0">
                <a:latin typeface="Times New Roman"/>
                <a:cs typeface="Times New Roman"/>
              </a:rPr>
              <a:t>R</a:t>
            </a:r>
            <a:r>
              <a:rPr sz="1000" spc="5" dirty="0">
                <a:latin typeface="Times New Roman"/>
                <a:cs typeface="Times New Roman"/>
              </a:rPr>
              <a:t>at</a:t>
            </a:r>
            <a:r>
              <a:rPr sz="1000" spc="-20" dirty="0">
                <a:latin typeface="Times New Roman"/>
                <a:cs typeface="Times New Roman"/>
              </a:rPr>
              <a:t>i</a:t>
            </a:r>
            <a:r>
              <a:rPr sz="1000" spc="20" dirty="0">
                <a:latin typeface="Times New Roman"/>
                <a:cs typeface="Times New Roman"/>
              </a:rPr>
              <a:t>n</a:t>
            </a:r>
            <a:r>
              <a:rPr sz="1000" dirty="0">
                <a:latin typeface="Times New Roman"/>
                <a:cs typeface="Times New Roman"/>
              </a:rPr>
              <a:t>g</a:t>
            </a:r>
            <a:r>
              <a:rPr sz="1000" spc="-10" dirty="0">
                <a:latin typeface="Times New Roman"/>
                <a:cs typeface="Times New Roman"/>
              </a:rPr>
              <a:t> </a:t>
            </a:r>
            <a:r>
              <a:rPr sz="1000" dirty="0">
                <a:latin typeface="Times New Roman"/>
                <a:cs typeface="Times New Roman"/>
              </a:rPr>
              <a:t>(</a:t>
            </a:r>
            <a:r>
              <a:rPr sz="1000" spc="-20" dirty="0">
                <a:latin typeface="Times New Roman"/>
                <a:cs typeface="Times New Roman"/>
              </a:rPr>
              <a:t>ci</a:t>
            </a:r>
            <a:r>
              <a:rPr sz="1000" spc="20" dirty="0">
                <a:latin typeface="Times New Roman"/>
                <a:cs typeface="Times New Roman"/>
              </a:rPr>
              <a:t>r</a:t>
            </a:r>
            <a:r>
              <a:rPr sz="1000" spc="-20" dirty="0">
                <a:latin typeface="Times New Roman"/>
                <a:cs typeface="Times New Roman"/>
              </a:rPr>
              <a:t>c</a:t>
            </a:r>
            <a:r>
              <a:rPr sz="1000" spc="5" dirty="0">
                <a:latin typeface="Times New Roman"/>
                <a:cs typeface="Times New Roman"/>
              </a:rPr>
              <a:t>l</a:t>
            </a:r>
            <a:r>
              <a:rPr sz="1000" dirty="0">
                <a:latin typeface="Times New Roman"/>
                <a:cs typeface="Times New Roman"/>
              </a:rPr>
              <a:t>e</a:t>
            </a:r>
            <a:r>
              <a:rPr sz="1000" spc="-5" dirty="0">
                <a:latin typeface="Times New Roman"/>
                <a:cs typeface="Times New Roman"/>
              </a:rPr>
              <a:t> </a:t>
            </a:r>
            <a:r>
              <a:rPr sz="1000" spc="-25" dirty="0">
                <a:latin typeface="Times New Roman"/>
                <a:cs typeface="Times New Roman"/>
              </a:rPr>
              <a:t>o</a:t>
            </a:r>
            <a:r>
              <a:rPr sz="1000" spc="20" dirty="0">
                <a:latin typeface="Times New Roman"/>
                <a:cs typeface="Times New Roman"/>
              </a:rPr>
              <a:t>n</a:t>
            </a:r>
            <a:r>
              <a:rPr sz="1000" spc="-20" dirty="0">
                <a:latin typeface="Times New Roman"/>
                <a:cs typeface="Times New Roman"/>
              </a:rPr>
              <a:t>e</a:t>
            </a:r>
            <a:r>
              <a:rPr sz="1000" dirty="0">
                <a:latin typeface="Times New Roman"/>
                <a:cs typeface="Times New Roman"/>
              </a:rPr>
              <a:t>):   4</a:t>
            </a:r>
            <a:r>
              <a:rPr sz="1000" spc="-10" dirty="0">
                <a:latin typeface="Times New Roman"/>
                <a:cs typeface="Times New Roman"/>
              </a:rPr>
              <a:t> </a:t>
            </a:r>
            <a:r>
              <a:rPr sz="1000" dirty="0">
                <a:latin typeface="Times New Roman"/>
                <a:cs typeface="Times New Roman"/>
              </a:rPr>
              <a:t>=</a:t>
            </a:r>
            <a:r>
              <a:rPr sz="1000" spc="-5" dirty="0">
                <a:latin typeface="Times New Roman"/>
                <a:cs typeface="Times New Roman"/>
              </a:rPr>
              <a:t> </a:t>
            </a:r>
            <a:r>
              <a:rPr sz="1000" spc="-10" dirty="0">
                <a:latin typeface="Times New Roman"/>
                <a:cs typeface="Times New Roman"/>
              </a:rPr>
              <a:t>D</a:t>
            </a:r>
            <a:r>
              <a:rPr sz="1000" spc="5" dirty="0">
                <a:latin typeface="Times New Roman"/>
                <a:cs typeface="Times New Roman"/>
              </a:rPr>
              <a:t>i</a:t>
            </a:r>
            <a:r>
              <a:rPr sz="1000" spc="-10" dirty="0">
                <a:latin typeface="Times New Roman"/>
                <a:cs typeface="Times New Roman"/>
              </a:rPr>
              <a:t>s</a:t>
            </a:r>
            <a:r>
              <a:rPr sz="1000" spc="-20" dirty="0">
                <a:latin typeface="Times New Roman"/>
                <a:cs typeface="Times New Roman"/>
              </a:rPr>
              <a:t>ti</a:t>
            </a:r>
            <a:r>
              <a:rPr sz="1000" spc="20" dirty="0">
                <a:latin typeface="Times New Roman"/>
                <a:cs typeface="Times New Roman"/>
              </a:rPr>
              <a:t>n</a:t>
            </a:r>
            <a:r>
              <a:rPr sz="1000" dirty="0">
                <a:latin typeface="Times New Roman"/>
                <a:cs typeface="Times New Roman"/>
              </a:rPr>
              <a:t>g</a:t>
            </a:r>
            <a:r>
              <a:rPr sz="1000" spc="-25" dirty="0">
                <a:latin typeface="Times New Roman"/>
                <a:cs typeface="Times New Roman"/>
              </a:rPr>
              <a:t>u</a:t>
            </a:r>
            <a:r>
              <a:rPr sz="1000" spc="5" dirty="0">
                <a:latin typeface="Times New Roman"/>
                <a:cs typeface="Times New Roman"/>
              </a:rPr>
              <a:t>i</a:t>
            </a:r>
            <a:r>
              <a:rPr sz="1000" spc="-35" dirty="0">
                <a:latin typeface="Times New Roman"/>
                <a:cs typeface="Times New Roman"/>
              </a:rPr>
              <a:t>s</a:t>
            </a:r>
            <a:r>
              <a:rPr sz="1000" spc="20" dirty="0">
                <a:latin typeface="Times New Roman"/>
                <a:cs typeface="Times New Roman"/>
              </a:rPr>
              <a:t>h</a:t>
            </a:r>
            <a:r>
              <a:rPr sz="1000" spc="-20" dirty="0">
                <a:latin typeface="Times New Roman"/>
                <a:cs typeface="Times New Roman"/>
              </a:rPr>
              <a:t>e</a:t>
            </a:r>
            <a:r>
              <a:rPr sz="1000" dirty="0">
                <a:latin typeface="Times New Roman"/>
                <a:cs typeface="Times New Roman"/>
              </a:rPr>
              <a:t>d	3</a:t>
            </a:r>
            <a:r>
              <a:rPr sz="1000" spc="-10" dirty="0">
                <a:latin typeface="Times New Roman"/>
                <a:cs typeface="Times New Roman"/>
              </a:rPr>
              <a:t> </a:t>
            </a:r>
            <a:r>
              <a:rPr sz="1000" dirty="0">
                <a:latin typeface="Times New Roman"/>
                <a:cs typeface="Times New Roman"/>
              </a:rPr>
              <a:t>=</a:t>
            </a:r>
            <a:r>
              <a:rPr sz="1000" spc="-5" dirty="0">
                <a:latin typeface="Times New Roman"/>
                <a:cs typeface="Times New Roman"/>
              </a:rPr>
              <a:t> </a:t>
            </a:r>
            <a:r>
              <a:rPr sz="1000" spc="-35" dirty="0">
                <a:latin typeface="Times New Roman"/>
                <a:cs typeface="Times New Roman"/>
              </a:rPr>
              <a:t>P</a:t>
            </a:r>
            <a:r>
              <a:rPr sz="1000" spc="20" dirty="0">
                <a:latin typeface="Times New Roman"/>
                <a:cs typeface="Times New Roman"/>
              </a:rPr>
              <a:t>r</a:t>
            </a:r>
            <a:r>
              <a:rPr sz="1000" spc="-25" dirty="0">
                <a:latin typeface="Times New Roman"/>
                <a:cs typeface="Times New Roman"/>
              </a:rPr>
              <a:t>of</a:t>
            </a:r>
            <a:r>
              <a:rPr sz="1000" spc="5" dirty="0">
                <a:latin typeface="Times New Roman"/>
                <a:cs typeface="Times New Roman"/>
              </a:rPr>
              <a:t>i</a:t>
            </a:r>
            <a:r>
              <a:rPr sz="1000" spc="-20" dirty="0">
                <a:latin typeface="Times New Roman"/>
                <a:cs typeface="Times New Roman"/>
              </a:rPr>
              <a:t>c</a:t>
            </a:r>
            <a:r>
              <a:rPr sz="1000" spc="5" dirty="0">
                <a:latin typeface="Times New Roman"/>
                <a:cs typeface="Times New Roman"/>
              </a:rPr>
              <a:t>i</a:t>
            </a:r>
            <a:r>
              <a:rPr sz="1000" spc="-20" dirty="0">
                <a:latin typeface="Times New Roman"/>
                <a:cs typeface="Times New Roman"/>
              </a:rPr>
              <a:t>e</a:t>
            </a:r>
            <a:r>
              <a:rPr sz="1000" spc="20" dirty="0">
                <a:latin typeface="Times New Roman"/>
                <a:cs typeface="Times New Roman"/>
              </a:rPr>
              <a:t>n</a:t>
            </a:r>
            <a:r>
              <a:rPr sz="1000" dirty="0">
                <a:latin typeface="Times New Roman"/>
                <a:cs typeface="Times New Roman"/>
              </a:rPr>
              <a:t>t	2</a:t>
            </a:r>
            <a:r>
              <a:rPr sz="1000" spc="10" dirty="0">
                <a:latin typeface="Times New Roman"/>
                <a:cs typeface="Times New Roman"/>
              </a:rPr>
              <a:t> </a:t>
            </a:r>
            <a:r>
              <a:rPr sz="1000" dirty="0">
                <a:latin typeface="Times New Roman"/>
                <a:cs typeface="Times New Roman"/>
              </a:rPr>
              <a:t>=</a:t>
            </a:r>
            <a:r>
              <a:rPr sz="1000" spc="-5" dirty="0">
                <a:latin typeface="Times New Roman"/>
                <a:cs typeface="Times New Roman"/>
              </a:rPr>
              <a:t> </a:t>
            </a:r>
            <a:r>
              <a:rPr sz="1000" spc="-10" dirty="0">
                <a:latin typeface="Times New Roman"/>
                <a:cs typeface="Times New Roman"/>
              </a:rPr>
              <a:t>A</a:t>
            </a:r>
            <a:r>
              <a:rPr sz="1000" dirty="0">
                <a:latin typeface="Times New Roman"/>
                <a:cs typeface="Times New Roman"/>
              </a:rPr>
              <a:t>p</a:t>
            </a:r>
            <a:r>
              <a:rPr sz="1000" spc="-25" dirty="0">
                <a:latin typeface="Times New Roman"/>
                <a:cs typeface="Times New Roman"/>
              </a:rPr>
              <a:t>p</a:t>
            </a:r>
            <a:r>
              <a:rPr sz="1000" spc="20" dirty="0">
                <a:latin typeface="Times New Roman"/>
                <a:cs typeface="Times New Roman"/>
              </a:rPr>
              <a:t>r</a:t>
            </a:r>
            <a:r>
              <a:rPr sz="1000" spc="-40" dirty="0">
                <a:latin typeface="Times New Roman"/>
                <a:cs typeface="Times New Roman"/>
              </a:rPr>
              <a:t>e</a:t>
            </a:r>
            <a:r>
              <a:rPr sz="1000" spc="20" dirty="0">
                <a:latin typeface="Times New Roman"/>
                <a:cs typeface="Times New Roman"/>
              </a:rPr>
              <a:t>n</a:t>
            </a:r>
            <a:r>
              <a:rPr sz="1000" spc="-20" dirty="0">
                <a:latin typeface="Times New Roman"/>
                <a:cs typeface="Times New Roman"/>
              </a:rPr>
              <a:t>t</a:t>
            </a:r>
            <a:r>
              <a:rPr sz="1000" spc="5" dirty="0">
                <a:latin typeface="Times New Roman"/>
                <a:cs typeface="Times New Roman"/>
              </a:rPr>
              <a:t>i</a:t>
            </a:r>
            <a:r>
              <a:rPr sz="1000" spc="-20" dirty="0">
                <a:latin typeface="Times New Roman"/>
                <a:cs typeface="Times New Roman"/>
              </a:rPr>
              <a:t>c</a:t>
            </a:r>
            <a:r>
              <a:rPr sz="1000" dirty="0">
                <a:latin typeface="Times New Roman"/>
                <a:cs typeface="Times New Roman"/>
              </a:rPr>
              <a:t>e	1</a:t>
            </a:r>
            <a:r>
              <a:rPr sz="1000" spc="10" dirty="0">
                <a:latin typeface="Times New Roman"/>
                <a:cs typeface="Times New Roman"/>
              </a:rPr>
              <a:t> </a:t>
            </a:r>
            <a:r>
              <a:rPr sz="1000" dirty="0">
                <a:latin typeface="Times New Roman"/>
                <a:cs typeface="Times New Roman"/>
              </a:rPr>
              <a:t>=</a:t>
            </a:r>
            <a:r>
              <a:rPr sz="1000" spc="-5" dirty="0">
                <a:latin typeface="Times New Roman"/>
                <a:cs typeface="Times New Roman"/>
              </a:rPr>
              <a:t> </a:t>
            </a:r>
            <a:r>
              <a:rPr sz="1000" spc="-10" dirty="0">
                <a:latin typeface="Times New Roman"/>
                <a:cs typeface="Times New Roman"/>
              </a:rPr>
              <a:t>N</a:t>
            </a:r>
            <a:r>
              <a:rPr sz="1000" spc="-25" dirty="0">
                <a:latin typeface="Times New Roman"/>
                <a:cs typeface="Times New Roman"/>
              </a:rPr>
              <a:t>ov</a:t>
            </a:r>
            <a:r>
              <a:rPr sz="1000" spc="5" dirty="0">
                <a:latin typeface="Times New Roman"/>
                <a:cs typeface="Times New Roman"/>
              </a:rPr>
              <a:t>i</a:t>
            </a:r>
            <a:r>
              <a:rPr sz="1000" spc="-20" dirty="0">
                <a:latin typeface="Times New Roman"/>
                <a:cs typeface="Times New Roman"/>
              </a:rPr>
              <a:t>c</a:t>
            </a:r>
            <a:r>
              <a:rPr sz="1000" dirty="0">
                <a:latin typeface="Times New Roman"/>
                <a:cs typeface="Times New Roman"/>
              </a:rPr>
              <a:t>e</a:t>
            </a:r>
            <a:endParaRPr sz="1000">
              <a:latin typeface="Times New Roman"/>
              <a:cs typeface="Times New Roman"/>
            </a:endParaRPr>
          </a:p>
        </p:txBody>
      </p:sp>
      <p:sp>
        <p:nvSpPr>
          <p:cNvPr id="10" name="object 10"/>
          <p:cNvSpPr txBox="1"/>
          <p:nvPr/>
        </p:nvSpPr>
        <p:spPr>
          <a:xfrm>
            <a:off x="731012" y="9005769"/>
            <a:ext cx="2974340" cy="142875"/>
          </a:xfrm>
          <a:prstGeom prst="rect">
            <a:avLst/>
          </a:prstGeom>
        </p:spPr>
        <p:txBody>
          <a:bodyPr vert="horz" wrap="square" lIns="0" tIns="0" rIns="0" bIns="0" rtlCol="0">
            <a:spAutoFit/>
          </a:bodyPr>
          <a:lstStyle/>
          <a:p>
            <a:pPr marL="12700">
              <a:lnSpc>
                <a:spcPct val="100000"/>
              </a:lnSpc>
            </a:pPr>
            <a:r>
              <a:rPr sz="900" b="1" spc="-10" dirty="0">
                <a:latin typeface="Arial"/>
                <a:cs typeface="Arial"/>
              </a:rPr>
              <a:t>C</a:t>
            </a:r>
            <a:r>
              <a:rPr sz="900" b="1" spc="-5" dirty="0">
                <a:latin typeface="Arial"/>
                <a:cs typeface="Arial"/>
              </a:rPr>
              <a:t>op</a:t>
            </a:r>
            <a:r>
              <a:rPr sz="900" b="1" spc="-25" dirty="0">
                <a:latin typeface="Arial"/>
                <a:cs typeface="Arial"/>
              </a:rPr>
              <a:t>y</a:t>
            </a:r>
            <a:r>
              <a:rPr sz="900" b="1" spc="5" dirty="0">
                <a:latin typeface="Arial"/>
                <a:cs typeface="Arial"/>
              </a:rPr>
              <a:t>r</a:t>
            </a:r>
            <a:r>
              <a:rPr sz="900" b="1" spc="10" dirty="0">
                <a:latin typeface="Arial"/>
                <a:cs typeface="Arial"/>
              </a:rPr>
              <a:t>i</a:t>
            </a:r>
            <a:r>
              <a:rPr sz="900" b="1" spc="-5" dirty="0">
                <a:latin typeface="Arial"/>
                <a:cs typeface="Arial"/>
              </a:rPr>
              <a:t>gh</a:t>
            </a:r>
            <a:r>
              <a:rPr sz="900" b="1" dirty="0">
                <a:latin typeface="Arial"/>
                <a:cs typeface="Arial"/>
              </a:rPr>
              <a:t>t</a:t>
            </a:r>
            <a:r>
              <a:rPr sz="900" b="1" spc="-25" dirty="0">
                <a:latin typeface="Arial"/>
                <a:cs typeface="Arial"/>
              </a:rPr>
              <a:t> </a:t>
            </a:r>
            <a:r>
              <a:rPr sz="900" b="1" spc="5" dirty="0">
                <a:latin typeface="Symbol"/>
                <a:cs typeface="Symbol"/>
              </a:rPr>
              <a:t></a:t>
            </a:r>
            <a:r>
              <a:rPr sz="900" b="1" spc="35" dirty="0">
                <a:latin typeface="Times New Roman"/>
                <a:cs typeface="Times New Roman"/>
              </a:rPr>
              <a:t> </a:t>
            </a:r>
            <a:r>
              <a:rPr sz="900" b="1" dirty="0">
                <a:latin typeface="Arial"/>
                <a:cs typeface="Arial"/>
              </a:rPr>
              <a:t>200</a:t>
            </a:r>
            <a:r>
              <a:rPr sz="900" b="1" spc="-25" dirty="0">
                <a:latin typeface="Arial"/>
                <a:cs typeface="Arial"/>
              </a:rPr>
              <a:t>8</a:t>
            </a:r>
            <a:r>
              <a:rPr sz="900" b="1" dirty="0">
                <a:latin typeface="Arial"/>
                <a:cs typeface="Arial"/>
              </a:rPr>
              <a:t>.</a:t>
            </a:r>
            <a:r>
              <a:rPr sz="900" b="1" spc="20" dirty="0">
                <a:latin typeface="Arial"/>
                <a:cs typeface="Arial"/>
              </a:rPr>
              <a:t> </a:t>
            </a:r>
            <a:r>
              <a:rPr sz="900" b="1" spc="-30" dirty="0">
                <a:latin typeface="Arial"/>
                <a:cs typeface="Arial"/>
              </a:rPr>
              <a:t>A</a:t>
            </a:r>
            <a:r>
              <a:rPr sz="900" b="1" spc="10" dirty="0">
                <a:latin typeface="Arial"/>
                <a:cs typeface="Arial"/>
              </a:rPr>
              <a:t>l</a:t>
            </a:r>
            <a:r>
              <a:rPr sz="900" b="1" dirty="0">
                <a:latin typeface="Arial"/>
                <a:cs typeface="Arial"/>
              </a:rPr>
              <a:t>l</a:t>
            </a:r>
            <a:r>
              <a:rPr sz="900" b="1" spc="-5" dirty="0">
                <a:latin typeface="Arial"/>
                <a:cs typeface="Arial"/>
              </a:rPr>
              <a:t> </a:t>
            </a:r>
            <a:r>
              <a:rPr sz="900" b="1" spc="-20" dirty="0">
                <a:latin typeface="Arial"/>
                <a:cs typeface="Arial"/>
              </a:rPr>
              <a:t>r</a:t>
            </a:r>
            <a:r>
              <a:rPr sz="900" b="1" spc="10" dirty="0">
                <a:latin typeface="Arial"/>
                <a:cs typeface="Arial"/>
              </a:rPr>
              <a:t>i</a:t>
            </a:r>
            <a:r>
              <a:rPr sz="900" b="1" spc="-5" dirty="0">
                <a:latin typeface="Arial"/>
                <a:cs typeface="Arial"/>
              </a:rPr>
              <a:t>g</a:t>
            </a:r>
            <a:r>
              <a:rPr sz="900" b="1" spc="-25" dirty="0">
                <a:latin typeface="Arial"/>
                <a:cs typeface="Arial"/>
              </a:rPr>
              <a:t>h</a:t>
            </a:r>
            <a:r>
              <a:rPr sz="900" b="1" spc="5" dirty="0">
                <a:latin typeface="Arial"/>
                <a:cs typeface="Arial"/>
              </a:rPr>
              <a:t>ts</a:t>
            </a:r>
            <a:r>
              <a:rPr sz="900" b="1" spc="-15" dirty="0">
                <a:latin typeface="Arial"/>
                <a:cs typeface="Arial"/>
              </a:rPr>
              <a:t> </a:t>
            </a:r>
            <a:r>
              <a:rPr sz="900" b="1" spc="5" dirty="0">
                <a:latin typeface="Arial"/>
                <a:cs typeface="Arial"/>
              </a:rPr>
              <a:t>r</a:t>
            </a:r>
            <a:r>
              <a:rPr sz="900" b="1" dirty="0">
                <a:latin typeface="Arial"/>
                <a:cs typeface="Arial"/>
              </a:rPr>
              <a:t>es</a:t>
            </a:r>
            <a:r>
              <a:rPr sz="900" b="1" spc="-25" dirty="0">
                <a:latin typeface="Arial"/>
                <a:cs typeface="Arial"/>
              </a:rPr>
              <a:t>e</a:t>
            </a:r>
            <a:r>
              <a:rPr sz="900" b="1" spc="5" dirty="0">
                <a:latin typeface="Arial"/>
                <a:cs typeface="Arial"/>
              </a:rPr>
              <a:t>r</a:t>
            </a:r>
            <a:r>
              <a:rPr sz="900" b="1" dirty="0">
                <a:latin typeface="Arial"/>
                <a:cs typeface="Arial"/>
              </a:rPr>
              <a:t>ve</a:t>
            </a:r>
            <a:r>
              <a:rPr sz="900" b="1" spc="5" dirty="0">
                <a:latin typeface="Arial"/>
                <a:cs typeface="Arial"/>
              </a:rPr>
              <a:t>d</a:t>
            </a:r>
            <a:r>
              <a:rPr sz="900" b="1" spc="-20" dirty="0">
                <a:latin typeface="Arial"/>
                <a:cs typeface="Arial"/>
              </a:rPr>
              <a:t> </a:t>
            </a:r>
            <a:r>
              <a:rPr sz="900" b="1" spc="-5" dirty="0">
                <a:latin typeface="Arial"/>
                <a:cs typeface="Arial"/>
              </a:rPr>
              <a:t>b</a:t>
            </a:r>
            <a:r>
              <a:rPr sz="900" b="1" spc="5" dirty="0">
                <a:latin typeface="Arial"/>
                <a:cs typeface="Arial"/>
              </a:rPr>
              <a:t>y</a:t>
            </a:r>
            <a:r>
              <a:rPr sz="900" b="1" spc="-15" dirty="0">
                <a:latin typeface="Arial"/>
                <a:cs typeface="Arial"/>
              </a:rPr>
              <a:t> </a:t>
            </a:r>
            <a:r>
              <a:rPr sz="900" b="1" spc="-10" dirty="0">
                <a:latin typeface="Arial"/>
                <a:cs typeface="Arial"/>
              </a:rPr>
              <a:t>C</a:t>
            </a:r>
            <a:r>
              <a:rPr sz="900" b="1" dirty="0">
                <a:latin typeface="Arial"/>
                <a:cs typeface="Arial"/>
              </a:rPr>
              <a:t>a</a:t>
            </a:r>
            <a:r>
              <a:rPr sz="900" b="1" spc="5" dirty="0">
                <a:latin typeface="Arial"/>
                <a:cs typeface="Arial"/>
              </a:rPr>
              <a:t>t</a:t>
            </a:r>
            <a:r>
              <a:rPr sz="900" b="1" spc="-5" dirty="0">
                <a:latin typeface="Arial"/>
                <a:cs typeface="Arial"/>
              </a:rPr>
              <a:t>h</a:t>
            </a:r>
            <a:r>
              <a:rPr sz="900" b="1" spc="5" dirty="0">
                <a:latin typeface="Arial"/>
                <a:cs typeface="Arial"/>
              </a:rPr>
              <a:t>y</a:t>
            </a:r>
            <a:r>
              <a:rPr sz="900" b="1" spc="-15" dirty="0">
                <a:latin typeface="Arial"/>
                <a:cs typeface="Arial"/>
              </a:rPr>
              <a:t> </a:t>
            </a:r>
            <a:r>
              <a:rPr sz="900" b="1" spc="-10" dirty="0">
                <a:latin typeface="Arial"/>
                <a:cs typeface="Arial"/>
              </a:rPr>
              <a:t>D</a:t>
            </a:r>
            <a:r>
              <a:rPr sz="900" b="1" dirty="0">
                <a:latin typeface="Arial"/>
                <a:cs typeface="Arial"/>
              </a:rPr>
              <a:t>.</a:t>
            </a:r>
            <a:r>
              <a:rPr sz="900" b="1" spc="-5" dirty="0">
                <a:latin typeface="Arial"/>
                <a:cs typeface="Arial"/>
              </a:rPr>
              <a:t> </a:t>
            </a:r>
            <a:r>
              <a:rPr sz="900" b="1" spc="-10" dirty="0">
                <a:latin typeface="Arial"/>
                <a:cs typeface="Arial"/>
              </a:rPr>
              <a:t>K</a:t>
            </a:r>
            <a:r>
              <a:rPr sz="900" b="1" dirty="0">
                <a:latin typeface="Arial"/>
                <a:cs typeface="Arial"/>
              </a:rPr>
              <a:t>e</a:t>
            </a:r>
            <a:r>
              <a:rPr sz="900" b="1" spc="-25" dirty="0">
                <a:latin typeface="Arial"/>
                <a:cs typeface="Arial"/>
              </a:rPr>
              <a:t>a</a:t>
            </a:r>
            <a:r>
              <a:rPr sz="900" b="1" dirty="0">
                <a:latin typeface="Arial"/>
                <a:cs typeface="Arial"/>
              </a:rPr>
              <a:t>.</a:t>
            </a:r>
            <a:endParaRPr sz="900">
              <a:latin typeface="Arial"/>
              <a:cs typeface="Arial"/>
            </a:endParaRPr>
          </a:p>
        </p:txBody>
      </p:sp>
      <p:sp>
        <p:nvSpPr>
          <p:cNvPr id="2" name="object 2" title="Line at the bottom of the page"/>
          <p:cNvSpPr/>
          <p:nvPr/>
        </p:nvSpPr>
        <p:spPr>
          <a:xfrm>
            <a:off x="731519" y="9286875"/>
            <a:ext cx="6099175" cy="32384"/>
          </a:xfrm>
          <a:custGeom>
            <a:avLst/>
            <a:gdLst/>
            <a:ahLst/>
            <a:cxnLst/>
            <a:rect l="l" t="t" r="r" b="b"/>
            <a:pathLst>
              <a:path w="6099175" h="32384">
                <a:moveTo>
                  <a:pt x="0" y="32384"/>
                </a:moveTo>
                <a:lnTo>
                  <a:pt x="6099175" y="0"/>
                </a:lnTo>
              </a:path>
            </a:pathLst>
          </a:custGeom>
          <a:ln w="9525">
            <a:solidFill>
              <a:srgbClr val="000000"/>
            </a:solidFill>
          </a:ln>
        </p:spPr>
        <p:txBody>
          <a:bodyPr wrap="square" lIns="0" tIns="0" rIns="0" bIns="0" rtlCol="0"/>
          <a:lstStyle/>
          <a:p>
            <a:endParaRPr/>
          </a:p>
        </p:txBody>
      </p:sp>
      <p:sp>
        <p:nvSpPr>
          <p:cNvPr id="12" name="object 12"/>
          <p:cNvSpPr txBox="1"/>
          <p:nvPr/>
        </p:nvSpPr>
        <p:spPr>
          <a:xfrm>
            <a:off x="731012" y="9355615"/>
            <a:ext cx="2747010" cy="160020"/>
          </a:xfrm>
          <a:prstGeom prst="rect">
            <a:avLst/>
          </a:prstGeom>
        </p:spPr>
        <p:txBody>
          <a:bodyPr vert="horz" wrap="square" lIns="0" tIns="0" rIns="0" bIns="0" rtlCol="0">
            <a:spAutoFit/>
          </a:bodyPr>
          <a:lstStyle/>
          <a:p>
            <a:pPr marL="12700">
              <a:lnSpc>
                <a:spcPct val="100000"/>
              </a:lnSpc>
            </a:pPr>
            <a:r>
              <a:rPr sz="1050" spc="-20" dirty="0">
                <a:latin typeface="Times New Roman"/>
                <a:cs typeface="Times New Roman"/>
              </a:rPr>
              <a:t>I</a:t>
            </a:r>
            <a:r>
              <a:rPr sz="1050" dirty="0">
                <a:latin typeface="Times New Roman"/>
                <a:cs typeface="Times New Roman"/>
              </a:rPr>
              <a:t>n</a:t>
            </a:r>
            <a:r>
              <a:rPr sz="1050" spc="-10" dirty="0">
                <a:latin typeface="Times New Roman"/>
                <a:cs typeface="Times New Roman"/>
              </a:rPr>
              <a:t>t</a:t>
            </a:r>
            <a:r>
              <a:rPr sz="1050" spc="-15" dirty="0">
                <a:latin typeface="Times New Roman"/>
                <a:cs typeface="Times New Roman"/>
              </a:rPr>
              <a:t>e</a:t>
            </a:r>
            <a:r>
              <a:rPr sz="1050" spc="5" dirty="0">
                <a:latin typeface="Times New Roman"/>
                <a:cs typeface="Times New Roman"/>
              </a:rPr>
              <a:t>r</a:t>
            </a:r>
            <a:r>
              <a:rPr sz="1050" dirty="0">
                <a:latin typeface="Times New Roman"/>
                <a:cs typeface="Times New Roman"/>
              </a:rPr>
              <a:t>d</a:t>
            </a:r>
            <a:r>
              <a:rPr sz="1050" spc="-10" dirty="0">
                <a:latin typeface="Times New Roman"/>
                <a:cs typeface="Times New Roman"/>
              </a:rPr>
              <a:t>i</a:t>
            </a:r>
            <a:r>
              <a:rPr sz="1050" spc="-5" dirty="0">
                <a:latin typeface="Times New Roman"/>
                <a:cs typeface="Times New Roman"/>
              </a:rPr>
              <a:t>s</a:t>
            </a:r>
            <a:r>
              <a:rPr sz="1050" spc="-15" dirty="0">
                <a:latin typeface="Times New Roman"/>
                <a:cs typeface="Times New Roman"/>
              </a:rPr>
              <a:t>c</a:t>
            </a:r>
            <a:r>
              <a:rPr sz="1050" spc="15" dirty="0">
                <a:latin typeface="Times New Roman"/>
                <a:cs typeface="Times New Roman"/>
              </a:rPr>
              <a:t>i</a:t>
            </a:r>
            <a:r>
              <a:rPr sz="1050" spc="-25" dirty="0">
                <a:latin typeface="Times New Roman"/>
                <a:cs typeface="Times New Roman"/>
              </a:rPr>
              <a:t>p</a:t>
            </a:r>
            <a:r>
              <a:rPr sz="1050" spc="-10" dirty="0">
                <a:latin typeface="Times New Roman"/>
                <a:cs typeface="Times New Roman"/>
              </a:rPr>
              <a:t>l</a:t>
            </a:r>
            <a:r>
              <a:rPr sz="1050" spc="15" dirty="0">
                <a:latin typeface="Times New Roman"/>
                <a:cs typeface="Times New Roman"/>
              </a:rPr>
              <a:t>i</a:t>
            </a:r>
            <a:r>
              <a:rPr sz="1050" spc="-25" dirty="0">
                <a:latin typeface="Times New Roman"/>
                <a:cs typeface="Times New Roman"/>
              </a:rPr>
              <a:t>n</a:t>
            </a:r>
            <a:r>
              <a:rPr sz="1050" spc="10" dirty="0">
                <a:latin typeface="Times New Roman"/>
                <a:cs typeface="Times New Roman"/>
              </a:rPr>
              <a:t>a</a:t>
            </a:r>
            <a:r>
              <a:rPr sz="1050" spc="5" dirty="0">
                <a:latin typeface="Times New Roman"/>
                <a:cs typeface="Times New Roman"/>
              </a:rPr>
              <a:t>r</a:t>
            </a:r>
            <a:r>
              <a:rPr sz="1050" dirty="0">
                <a:latin typeface="Times New Roman"/>
                <a:cs typeface="Times New Roman"/>
              </a:rPr>
              <a:t>y</a:t>
            </a:r>
            <a:r>
              <a:rPr sz="1050" spc="-25" dirty="0">
                <a:latin typeface="Times New Roman"/>
                <a:cs typeface="Times New Roman"/>
              </a:rPr>
              <a:t> </a:t>
            </a:r>
            <a:r>
              <a:rPr sz="1050" spc="20" dirty="0">
                <a:latin typeface="Times New Roman"/>
                <a:cs typeface="Times New Roman"/>
              </a:rPr>
              <a:t>J</a:t>
            </a:r>
            <a:r>
              <a:rPr sz="1050" dirty="0">
                <a:latin typeface="Times New Roman"/>
                <a:cs typeface="Times New Roman"/>
              </a:rPr>
              <a:t>o</a:t>
            </a:r>
            <a:r>
              <a:rPr sz="1050" spc="-25" dirty="0">
                <a:latin typeface="Times New Roman"/>
                <a:cs typeface="Times New Roman"/>
              </a:rPr>
              <a:t>u</a:t>
            </a:r>
            <a:r>
              <a:rPr sz="1050" spc="5" dirty="0">
                <a:latin typeface="Times New Roman"/>
                <a:cs typeface="Times New Roman"/>
              </a:rPr>
              <a:t>r</a:t>
            </a:r>
            <a:r>
              <a:rPr sz="1050" spc="-25" dirty="0">
                <a:latin typeface="Times New Roman"/>
                <a:cs typeface="Times New Roman"/>
              </a:rPr>
              <a:t>n</a:t>
            </a:r>
            <a:r>
              <a:rPr sz="1050" spc="10" dirty="0">
                <a:latin typeface="Times New Roman"/>
                <a:cs typeface="Times New Roman"/>
              </a:rPr>
              <a:t>a</a:t>
            </a:r>
            <a:r>
              <a:rPr sz="1050" dirty="0">
                <a:latin typeface="Times New Roman"/>
                <a:cs typeface="Times New Roman"/>
              </a:rPr>
              <a:t>l</a:t>
            </a:r>
            <a:r>
              <a:rPr sz="1050" spc="20" dirty="0">
                <a:latin typeface="Times New Roman"/>
                <a:cs typeface="Times New Roman"/>
              </a:rPr>
              <a:t> </a:t>
            </a:r>
            <a:r>
              <a:rPr sz="1050" spc="-25" dirty="0">
                <a:latin typeface="Times New Roman"/>
                <a:cs typeface="Times New Roman"/>
              </a:rPr>
              <a:t>o</a:t>
            </a:r>
            <a:r>
              <a:rPr sz="1050" dirty="0">
                <a:latin typeface="Times New Roman"/>
                <a:cs typeface="Times New Roman"/>
              </a:rPr>
              <a:t>f</a:t>
            </a:r>
            <a:r>
              <a:rPr sz="1050" spc="10" dirty="0">
                <a:latin typeface="Times New Roman"/>
                <a:cs typeface="Times New Roman"/>
              </a:rPr>
              <a:t> </a:t>
            </a:r>
            <a:r>
              <a:rPr sz="1050" spc="-25" dirty="0">
                <a:latin typeface="Times New Roman"/>
                <a:cs typeface="Times New Roman"/>
              </a:rPr>
              <a:t>T</a:t>
            </a:r>
            <a:r>
              <a:rPr sz="1050" spc="-15" dirty="0">
                <a:latin typeface="Times New Roman"/>
                <a:cs typeface="Times New Roman"/>
              </a:rPr>
              <a:t>e</a:t>
            </a:r>
            <a:r>
              <a:rPr sz="1050" spc="10" dirty="0">
                <a:latin typeface="Times New Roman"/>
                <a:cs typeface="Times New Roman"/>
              </a:rPr>
              <a:t>ac</a:t>
            </a:r>
            <a:r>
              <a:rPr sz="1050" spc="-25" dirty="0">
                <a:latin typeface="Times New Roman"/>
                <a:cs typeface="Times New Roman"/>
              </a:rPr>
              <a:t>h</a:t>
            </a:r>
            <a:r>
              <a:rPr sz="1050" spc="15" dirty="0">
                <a:latin typeface="Times New Roman"/>
                <a:cs typeface="Times New Roman"/>
              </a:rPr>
              <a:t>i</a:t>
            </a:r>
            <a:r>
              <a:rPr sz="1050" dirty="0">
                <a:latin typeface="Times New Roman"/>
                <a:cs typeface="Times New Roman"/>
              </a:rPr>
              <a:t>ng</a:t>
            </a:r>
            <a:r>
              <a:rPr sz="1050" spc="-25" dirty="0">
                <a:latin typeface="Times New Roman"/>
                <a:cs typeface="Times New Roman"/>
              </a:rPr>
              <a:t> </a:t>
            </a:r>
            <a:r>
              <a:rPr sz="1050" spc="10" dirty="0">
                <a:latin typeface="Times New Roman"/>
                <a:cs typeface="Times New Roman"/>
              </a:rPr>
              <a:t>a</a:t>
            </a:r>
            <a:r>
              <a:rPr sz="1050" dirty="0">
                <a:latin typeface="Times New Roman"/>
                <a:cs typeface="Times New Roman"/>
              </a:rPr>
              <a:t>nd </a:t>
            </a:r>
            <a:r>
              <a:rPr sz="1050" spc="-25" dirty="0">
                <a:latin typeface="Times New Roman"/>
                <a:cs typeface="Times New Roman"/>
              </a:rPr>
              <a:t>L</a:t>
            </a:r>
            <a:r>
              <a:rPr sz="1050" spc="-15" dirty="0">
                <a:latin typeface="Times New Roman"/>
                <a:cs typeface="Times New Roman"/>
              </a:rPr>
              <a:t>e</a:t>
            </a:r>
            <a:r>
              <a:rPr sz="1050" spc="10" dirty="0">
                <a:latin typeface="Times New Roman"/>
                <a:cs typeface="Times New Roman"/>
              </a:rPr>
              <a:t>a</a:t>
            </a:r>
            <a:r>
              <a:rPr sz="1050" spc="5" dirty="0">
                <a:latin typeface="Times New Roman"/>
                <a:cs typeface="Times New Roman"/>
              </a:rPr>
              <a:t>r</a:t>
            </a:r>
            <a:r>
              <a:rPr sz="1050" spc="-25" dirty="0">
                <a:latin typeface="Times New Roman"/>
                <a:cs typeface="Times New Roman"/>
              </a:rPr>
              <a:t>n</a:t>
            </a:r>
            <a:r>
              <a:rPr sz="1050" spc="15" dirty="0">
                <a:latin typeface="Times New Roman"/>
                <a:cs typeface="Times New Roman"/>
              </a:rPr>
              <a:t>i</a:t>
            </a:r>
            <a:r>
              <a:rPr sz="1050" dirty="0">
                <a:latin typeface="Times New Roman"/>
                <a:cs typeface="Times New Roman"/>
              </a:rPr>
              <a:t>ng</a:t>
            </a:r>
            <a:endParaRPr sz="1050">
              <a:latin typeface="Times New Roman"/>
              <a:cs typeface="Times New Roman"/>
            </a:endParaRPr>
          </a:p>
        </p:txBody>
      </p:sp>
      <p:sp>
        <p:nvSpPr>
          <p:cNvPr id="13" name="object 13"/>
          <p:cNvSpPr txBox="1"/>
          <p:nvPr/>
        </p:nvSpPr>
        <p:spPr>
          <a:xfrm>
            <a:off x="3918720" y="9355615"/>
            <a:ext cx="553085" cy="160020"/>
          </a:xfrm>
          <a:prstGeom prst="rect">
            <a:avLst/>
          </a:prstGeom>
        </p:spPr>
        <p:txBody>
          <a:bodyPr vert="horz" wrap="square" lIns="0" tIns="0" rIns="0" bIns="0" rtlCol="0">
            <a:spAutoFit/>
          </a:bodyPr>
          <a:lstStyle/>
          <a:p>
            <a:pPr marL="12700">
              <a:lnSpc>
                <a:spcPct val="100000"/>
              </a:lnSpc>
            </a:pPr>
            <a:r>
              <a:rPr sz="1050" spc="-20" dirty="0">
                <a:latin typeface="Times New Roman"/>
                <a:cs typeface="Times New Roman"/>
              </a:rPr>
              <a:t>V</a:t>
            </a:r>
            <a:r>
              <a:rPr sz="1050" spc="-25" dirty="0">
                <a:latin typeface="Times New Roman"/>
                <a:cs typeface="Times New Roman"/>
              </a:rPr>
              <a:t>o</a:t>
            </a:r>
            <a:r>
              <a:rPr sz="1050" spc="15" dirty="0">
                <a:latin typeface="Times New Roman"/>
                <a:cs typeface="Times New Roman"/>
              </a:rPr>
              <a:t>l</a:t>
            </a:r>
            <a:r>
              <a:rPr sz="1050" dirty="0">
                <a:latin typeface="Times New Roman"/>
                <a:cs typeface="Times New Roman"/>
              </a:rPr>
              <a:t>u</a:t>
            </a:r>
            <a:r>
              <a:rPr sz="1050" spc="-30" dirty="0">
                <a:latin typeface="Times New Roman"/>
                <a:cs typeface="Times New Roman"/>
              </a:rPr>
              <a:t>m</a:t>
            </a:r>
            <a:r>
              <a:rPr sz="1050" dirty="0">
                <a:latin typeface="Times New Roman"/>
                <a:cs typeface="Times New Roman"/>
              </a:rPr>
              <a:t>e</a:t>
            </a:r>
            <a:r>
              <a:rPr sz="1050" spc="10" dirty="0">
                <a:latin typeface="Times New Roman"/>
                <a:cs typeface="Times New Roman"/>
              </a:rPr>
              <a:t> </a:t>
            </a:r>
            <a:r>
              <a:rPr sz="1050" dirty="0">
                <a:latin typeface="Times New Roman"/>
                <a:cs typeface="Times New Roman"/>
              </a:rPr>
              <a:t>3</a:t>
            </a:r>
            <a:endParaRPr sz="1050">
              <a:latin typeface="Times New Roman"/>
              <a:cs typeface="Times New Roman"/>
            </a:endParaRPr>
          </a:p>
        </p:txBody>
      </p:sp>
      <p:sp>
        <p:nvSpPr>
          <p:cNvPr id="14" name="object 14"/>
          <p:cNvSpPr txBox="1"/>
          <p:nvPr/>
        </p:nvSpPr>
        <p:spPr>
          <a:xfrm>
            <a:off x="4848384" y="9355615"/>
            <a:ext cx="561975" cy="160020"/>
          </a:xfrm>
          <a:prstGeom prst="rect">
            <a:avLst/>
          </a:prstGeom>
        </p:spPr>
        <p:txBody>
          <a:bodyPr vert="horz" wrap="square" lIns="0" tIns="0" rIns="0" bIns="0" rtlCol="0">
            <a:spAutoFit/>
          </a:bodyPr>
          <a:lstStyle/>
          <a:p>
            <a:pPr marL="12700">
              <a:lnSpc>
                <a:spcPct val="100000"/>
              </a:lnSpc>
            </a:pPr>
            <a:r>
              <a:rPr sz="1050" spc="5" dirty="0">
                <a:latin typeface="Times New Roman"/>
                <a:cs typeface="Times New Roman"/>
              </a:rPr>
              <a:t>N</a:t>
            </a:r>
            <a:r>
              <a:rPr sz="1050" dirty="0">
                <a:latin typeface="Times New Roman"/>
                <a:cs typeface="Times New Roman"/>
              </a:rPr>
              <a:t>u</a:t>
            </a:r>
            <a:r>
              <a:rPr sz="1050" spc="-55" dirty="0">
                <a:latin typeface="Times New Roman"/>
                <a:cs typeface="Times New Roman"/>
              </a:rPr>
              <a:t>m</a:t>
            </a:r>
            <a:r>
              <a:rPr sz="1050" spc="20" dirty="0">
                <a:latin typeface="Times New Roman"/>
                <a:cs typeface="Times New Roman"/>
              </a:rPr>
              <a:t>b</a:t>
            </a:r>
            <a:r>
              <a:rPr sz="1050" spc="-15" dirty="0">
                <a:latin typeface="Times New Roman"/>
                <a:cs typeface="Times New Roman"/>
              </a:rPr>
              <a:t>e</a:t>
            </a:r>
            <a:r>
              <a:rPr sz="1050" dirty="0">
                <a:latin typeface="Times New Roman"/>
                <a:cs typeface="Times New Roman"/>
              </a:rPr>
              <a:t>r</a:t>
            </a:r>
            <a:r>
              <a:rPr sz="1050" spc="10" dirty="0">
                <a:latin typeface="Times New Roman"/>
                <a:cs typeface="Times New Roman"/>
              </a:rPr>
              <a:t> </a:t>
            </a:r>
            <a:r>
              <a:rPr sz="1050" dirty="0">
                <a:latin typeface="Times New Roman"/>
                <a:cs typeface="Times New Roman"/>
              </a:rPr>
              <a:t>2</a:t>
            </a:r>
            <a:endParaRPr sz="1050">
              <a:latin typeface="Times New Roman"/>
              <a:cs typeface="Times New Roman"/>
            </a:endParaRPr>
          </a:p>
        </p:txBody>
      </p:sp>
      <p:sp>
        <p:nvSpPr>
          <p:cNvPr id="15" name="object 15"/>
          <p:cNvSpPr txBox="1"/>
          <p:nvPr/>
        </p:nvSpPr>
        <p:spPr>
          <a:xfrm>
            <a:off x="5854224" y="9355615"/>
            <a:ext cx="294005" cy="160020"/>
          </a:xfrm>
          <a:prstGeom prst="rect">
            <a:avLst/>
          </a:prstGeom>
        </p:spPr>
        <p:txBody>
          <a:bodyPr vert="horz" wrap="square" lIns="0" tIns="0" rIns="0" bIns="0" rtlCol="0">
            <a:spAutoFit/>
          </a:bodyPr>
          <a:lstStyle/>
          <a:p>
            <a:pPr marL="12700">
              <a:lnSpc>
                <a:spcPct val="100000"/>
              </a:lnSpc>
            </a:pPr>
            <a:r>
              <a:rPr sz="1050" dirty="0">
                <a:latin typeface="Times New Roman"/>
                <a:cs typeface="Times New Roman"/>
              </a:rPr>
              <a:t>2013</a:t>
            </a:r>
            <a:endParaRPr sz="1050">
              <a:latin typeface="Times New Roman"/>
              <a:cs typeface="Times New Roman"/>
            </a:endParaRPr>
          </a:p>
        </p:txBody>
      </p:sp>
      <p:sp>
        <p:nvSpPr>
          <p:cNvPr id="11" name="object 11"/>
          <p:cNvSpPr txBox="1">
            <a:spLocks noGrp="1"/>
          </p:cNvSpPr>
          <p:nvPr>
            <p:ph type="sldNum" sz="quarter" idx="7"/>
          </p:nvPr>
        </p:nvSpPr>
        <p:spPr>
          <a:prstGeom prst="rect">
            <a:avLst/>
          </a:prstGeom>
        </p:spPr>
        <p:txBody>
          <a:bodyPr vert="horz" wrap="square" lIns="0" tIns="0" rIns="0" bIns="0" rtlCol="0">
            <a:spAutoFit/>
          </a:bodyPr>
          <a:lstStyle/>
          <a:p>
            <a:pPr marL="119380">
              <a:lnSpc>
                <a:spcPct val="100000"/>
              </a:lnSpc>
            </a:pPr>
            <a:r>
              <a:rPr sz="1050" dirty="0"/>
              <a:t>101</a:t>
            </a:r>
            <a:endParaRPr sz="105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hidden="1"/>
          <p:cNvSpPr>
            <a:spLocks noGrp="1"/>
          </p:cNvSpPr>
          <p:nvPr>
            <p:ph type="title"/>
          </p:nvPr>
        </p:nvSpPr>
        <p:spPr>
          <a:xfrm>
            <a:off x="388620" y="402335"/>
            <a:ext cx="6995159" cy="276999"/>
          </a:xfrm>
        </p:spPr>
        <p:txBody>
          <a:bodyPr/>
          <a:lstStyle/>
          <a:p>
            <a:r>
              <a:rPr lang="en-US" dirty="0" smtClean="0"/>
              <a:t>Article “Providing Culturally Responsive Teaching” – The Program</a:t>
            </a:r>
            <a:endParaRPr lang="en-US" dirty="0"/>
          </a:p>
        </p:txBody>
      </p:sp>
      <p:sp>
        <p:nvSpPr>
          <p:cNvPr id="2" name="object 2"/>
          <p:cNvSpPr txBox="1"/>
          <p:nvPr/>
        </p:nvSpPr>
        <p:spPr>
          <a:xfrm>
            <a:off x="901700" y="916227"/>
            <a:ext cx="5972175" cy="8227695"/>
          </a:xfrm>
          <a:prstGeom prst="rect">
            <a:avLst/>
          </a:prstGeom>
        </p:spPr>
        <p:txBody>
          <a:bodyPr vert="horz" wrap="square" lIns="0" tIns="0" rIns="0" bIns="0" rtlCol="0">
            <a:spAutoFit/>
          </a:bodyPr>
          <a:lstStyle/>
          <a:p>
            <a:pPr marL="12700" marR="8255" algn="just">
              <a:lnSpc>
                <a:spcPct val="95700"/>
              </a:lnSpc>
            </a:pPr>
            <a:r>
              <a:rPr sz="1200" dirty="0">
                <a:latin typeface="Times New Roman"/>
                <a:cs typeface="Times New Roman"/>
              </a:rPr>
              <a:t>&amp;</a:t>
            </a:r>
            <a:r>
              <a:rPr sz="1200" spc="-10" dirty="0">
                <a:latin typeface="Times New Roman"/>
                <a:cs typeface="Times New Roman"/>
              </a:rPr>
              <a:t> C</a:t>
            </a:r>
            <a:r>
              <a:rPr sz="1200" spc="20" dirty="0">
                <a:latin typeface="Times New Roman"/>
                <a:cs typeface="Times New Roman"/>
              </a:rPr>
              <a:t>o</a:t>
            </a:r>
            <a:r>
              <a:rPr sz="1200" spc="5" dirty="0">
                <a:latin typeface="Times New Roman"/>
                <a:cs typeface="Times New Roman"/>
              </a:rPr>
              <a:t>r</a:t>
            </a:r>
            <a:r>
              <a:rPr sz="1200" spc="-25" dirty="0">
                <a:latin typeface="Times New Roman"/>
                <a:cs typeface="Times New Roman"/>
              </a:rPr>
              <a:t>n</a:t>
            </a:r>
            <a:r>
              <a:rPr sz="1200" dirty="0">
                <a:latin typeface="Times New Roman"/>
                <a:cs typeface="Times New Roman"/>
              </a:rPr>
              <a:t>b</a:t>
            </a:r>
            <a:r>
              <a:rPr sz="1200" spc="-25" dirty="0">
                <a:latin typeface="Times New Roman"/>
                <a:cs typeface="Times New Roman"/>
              </a:rPr>
              <a:t>l</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a:t>
            </a:r>
            <a:r>
              <a:rPr sz="1200" spc="20" dirty="0">
                <a:latin typeface="Times New Roman"/>
                <a:cs typeface="Times New Roman"/>
              </a:rPr>
              <a:t> </a:t>
            </a:r>
            <a:r>
              <a:rPr sz="1200" dirty="0">
                <a:latin typeface="Times New Roman"/>
                <a:cs typeface="Times New Roman"/>
              </a:rPr>
              <a:t>2011</a:t>
            </a:r>
            <a:r>
              <a:rPr sz="1200" spc="5" dirty="0">
                <a:latin typeface="Times New Roman"/>
                <a:cs typeface="Times New Roman"/>
              </a:rPr>
              <a:t>)</a:t>
            </a:r>
            <a:r>
              <a:rPr sz="1200" dirty="0">
                <a:latin typeface="Times New Roman"/>
                <a:cs typeface="Times New Roman"/>
              </a:rPr>
              <a:t>.</a:t>
            </a:r>
            <a:r>
              <a:rPr sz="1200" spc="20" dirty="0">
                <a:latin typeface="Times New Roman"/>
                <a:cs typeface="Times New Roman"/>
              </a:rPr>
              <a:t> </a:t>
            </a:r>
            <a:r>
              <a:rPr sz="1200" dirty="0">
                <a:latin typeface="Times New Roman"/>
                <a:cs typeface="Times New Roman"/>
              </a:rPr>
              <a:t>S</a:t>
            </a:r>
            <a:r>
              <a:rPr sz="1200" spc="-5" dirty="0">
                <a:latin typeface="Times New Roman"/>
                <a:cs typeface="Times New Roman"/>
              </a:rPr>
              <a:t>e</a:t>
            </a:r>
            <a:r>
              <a:rPr sz="1200" spc="-30"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d,</a:t>
            </a:r>
            <a:r>
              <a:rPr sz="1200" spc="20" dirty="0">
                <a:latin typeface="Times New Roman"/>
                <a:cs typeface="Times New Roman"/>
              </a:rPr>
              <a:t> </a:t>
            </a:r>
            <a:r>
              <a:rPr sz="120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10" dirty="0">
                <a:latin typeface="Times New Roman"/>
                <a:cs typeface="Times New Roman"/>
              </a:rPr>
              <a:t> </a:t>
            </a:r>
            <a:r>
              <a:rPr sz="1200" spc="-25" dirty="0">
                <a:latin typeface="Times New Roman"/>
                <a:cs typeface="Times New Roman"/>
              </a:rPr>
              <a:t>i</a:t>
            </a:r>
            <a:r>
              <a:rPr sz="1200" dirty="0">
                <a:latin typeface="Times New Roman"/>
                <a:cs typeface="Times New Roman"/>
              </a:rPr>
              <a:t>s</a:t>
            </a:r>
            <a:r>
              <a:rPr sz="1200" spc="25" dirty="0">
                <a:latin typeface="Times New Roman"/>
                <a:cs typeface="Times New Roman"/>
              </a:rPr>
              <a:t> </a:t>
            </a:r>
            <a:r>
              <a:rPr sz="1200" spc="-25" dirty="0">
                <a:latin typeface="Times New Roman"/>
                <a:cs typeface="Times New Roman"/>
              </a:rPr>
              <a:t>n</a:t>
            </a:r>
            <a:r>
              <a:rPr sz="1200" dirty="0">
                <a:latin typeface="Times New Roman"/>
                <a:cs typeface="Times New Roman"/>
              </a:rPr>
              <a:t>ot</a:t>
            </a:r>
            <a:r>
              <a:rPr sz="1200" spc="3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40" dirty="0">
                <a:latin typeface="Times New Roman"/>
                <a:cs typeface="Times New Roman"/>
              </a:rPr>
              <a:t>f</a:t>
            </a:r>
            <a:r>
              <a:rPr sz="1200" spc="20" dirty="0">
                <a:latin typeface="Times New Roman"/>
                <a:cs typeface="Times New Roman"/>
              </a:rPr>
              <a:t>u</a:t>
            </a:r>
            <a:r>
              <a:rPr sz="1200" spc="-15" dirty="0">
                <a:latin typeface="Times New Roman"/>
                <a:cs typeface="Times New Roman"/>
              </a:rPr>
              <a:t>s</a:t>
            </a:r>
            <a:r>
              <a:rPr sz="1200" spc="15" dirty="0">
                <a:latin typeface="Times New Roman"/>
                <a:cs typeface="Times New Roman"/>
              </a:rPr>
              <a:t>e</a:t>
            </a:r>
            <a:r>
              <a:rPr sz="1200" dirty="0">
                <a:latin typeface="Times New Roman"/>
                <a:cs typeface="Times New Roman"/>
              </a:rPr>
              <a:t>d</a:t>
            </a:r>
            <a:r>
              <a:rPr sz="1200" spc="10" dirty="0">
                <a:latin typeface="Times New Roman"/>
                <a:cs typeface="Times New Roman"/>
              </a:rPr>
              <a:t> </a:t>
            </a:r>
            <a:r>
              <a:rPr sz="1200" spc="-5" dirty="0">
                <a:latin typeface="Times New Roman"/>
                <a:cs typeface="Times New Roman"/>
              </a:rPr>
              <a:t>ac</a:t>
            </a:r>
            <a:r>
              <a:rPr sz="1200" spc="5" dirty="0">
                <a:latin typeface="Times New Roman"/>
                <a:cs typeface="Times New Roman"/>
              </a:rPr>
              <a:t>r</a:t>
            </a:r>
            <a:r>
              <a:rPr sz="1200" spc="20" dirty="0">
                <a:latin typeface="Times New Roman"/>
                <a:cs typeface="Times New Roman"/>
              </a:rPr>
              <a:t>o</a:t>
            </a:r>
            <a:r>
              <a:rPr sz="1200" spc="-15" dirty="0">
                <a:latin typeface="Times New Roman"/>
                <a:cs typeface="Times New Roman"/>
              </a:rPr>
              <a:t>s</a:t>
            </a:r>
            <a:r>
              <a:rPr sz="1200" dirty="0">
                <a:latin typeface="Times New Roman"/>
                <a:cs typeface="Times New Roman"/>
              </a:rPr>
              <a:t>s</a:t>
            </a:r>
            <a:r>
              <a:rPr sz="1200" spc="-25" dirty="0">
                <a:latin typeface="Times New Roman"/>
                <a:cs typeface="Times New Roman"/>
              </a:rPr>
              <a:t> </a:t>
            </a:r>
            <a:r>
              <a:rPr sz="1200" spc="10" dirty="0">
                <a:latin typeface="Times New Roman"/>
                <a:cs typeface="Times New Roman"/>
              </a:rPr>
              <a:t>TE</a:t>
            </a:r>
            <a:r>
              <a:rPr sz="1200" dirty="0">
                <a:latin typeface="Times New Roman"/>
                <a:cs typeface="Times New Roman"/>
              </a:rPr>
              <a:t>Ps </a:t>
            </a:r>
            <a:r>
              <a:rPr sz="1200" spc="-25" dirty="0">
                <a:latin typeface="Times New Roman"/>
                <a:cs typeface="Times New Roman"/>
              </a:rPr>
              <a:t>i</a:t>
            </a:r>
            <a:r>
              <a:rPr sz="1200" dirty="0">
                <a:latin typeface="Times New Roman"/>
                <a:cs typeface="Times New Roman"/>
              </a:rPr>
              <a:t>n</a:t>
            </a:r>
            <a:r>
              <a:rPr sz="1200" spc="10" dirty="0">
                <a:latin typeface="Times New Roman"/>
                <a:cs typeface="Times New Roman"/>
              </a:rPr>
              <a:t> </a:t>
            </a:r>
            <a:r>
              <a:rPr sz="1200" spc="-50" dirty="0">
                <a:latin typeface="Times New Roman"/>
                <a:cs typeface="Times New Roman"/>
              </a:rPr>
              <a:t>m</a:t>
            </a:r>
            <a:r>
              <a:rPr sz="1200" spc="-5" dirty="0">
                <a:latin typeface="Times New Roman"/>
                <a:cs typeface="Times New Roman"/>
              </a:rPr>
              <a:t>e</a:t>
            </a:r>
            <a:r>
              <a:rPr sz="1200" spc="15" dirty="0">
                <a:latin typeface="Times New Roman"/>
                <a:cs typeface="Times New Roman"/>
              </a:rPr>
              <a:t>a</a:t>
            </a:r>
            <a:r>
              <a:rPr sz="1200" dirty="0">
                <a:latin typeface="Times New Roman"/>
                <a:cs typeface="Times New Roman"/>
              </a:rPr>
              <a:t>n</a:t>
            </a:r>
            <a:r>
              <a:rPr sz="1200" spc="-25" dirty="0">
                <a:latin typeface="Times New Roman"/>
                <a:cs typeface="Times New Roman"/>
              </a:rPr>
              <a:t>i</a:t>
            </a:r>
            <a:r>
              <a:rPr sz="1200" dirty="0">
                <a:latin typeface="Times New Roman"/>
                <a:cs typeface="Times New Roman"/>
              </a:rPr>
              <a:t>n</a:t>
            </a:r>
            <a:r>
              <a:rPr sz="1200" spc="20" dirty="0">
                <a:latin typeface="Times New Roman"/>
                <a:cs typeface="Times New Roman"/>
              </a:rPr>
              <a:t>g</a:t>
            </a:r>
            <a:r>
              <a:rPr sz="1200" spc="-20" dirty="0">
                <a:latin typeface="Times New Roman"/>
                <a:cs typeface="Times New Roman"/>
              </a:rPr>
              <a:t>f</a:t>
            </a:r>
            <a:r>
              <a:rPr sz="1200" spc="20" dirty="0">
                <a:latin typeface="Times New Roman"/>
                <a:cs typeface="Times New Roman"/>
              </a:rPr>
              <a:t>u</a:t>
            </a:r>
            <a:r>
              <a:rPr sz="1200" dirty="0">
                <a:latin typeface="Times New Roman"/>
                <a:cs typeface="Times New Roman"/>
              </a:rPr>
              <a:t>l</a:t>
            </a:r>
            <a:r>
              <a:rPr sz="1200" spc="-10" dirty="0">
                <a:latin typeface="Times New Roman"/>
                <a:cs typeface="Times New Roman"/>
              </a:rPr>
              <a:t> </a:t>
            </a:r>
            <a:r>
              <a:rPr sz="1200" spc="-15" dirty="0">
                <a:latin typeface="Times New Roman"/>
                <a:cs typeface="Times New Roman"/>
              </a:rPr>
              <a:t>s</a:t>
            </a:r>
            <a:r>
              <a:rPr sz="1200" spc="20" dirty="0">
                <a:latin typeface="Times New Roman"/>
                <a:cs typeface="Times New Roman"/>
              </a:rPr>
              <a:t>u</a:t>
            </a:r>
            <a:r>
              <a:rPr sz="1200" spc="-25" dirty="0">
                <a:latin typeface="Times New Roman"/>
                <a:cs typeface="Times New Roman"/>
              </a:rPr>
              <a:t>b</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n</a:t>
            </a:r>
            <a:r>
              <a:rPr sz="1200" spc="50" dirty="0">
                <a:latin typeface="Times New Roman"/>
                <a:cs typeface="Times New Roman"/>
              </a:rPr>
              <a:t>t</a:t>
            </a:r>
            <a:r>
              <a:rPr sz="1200" spc="-25" dirty="0">
                <a:latin typeface="Times New Roman"/>
                <a:cs typeface="Times New Roman"/>
              </a:rPr>
              <a:t>iv</a:t>
            </a:r>
            <a:r>
              <a:rPr sz="1200" dirty="0">
                <a:latin typeface="Times New Roman"/>
                <a:cs typeface="Times New Roman"/>
              </a:rPr>
              <a:t>e</a:t>
            </a:r>
            <a:r>
              <a:rPr sz="1200" spc="5" dirty="0">
                <a:latin typeface="Times New Roman"/>
                <a:cs typeface="Times New Roman"/>
              </a:rPr>
              <a:t> </a:t>
            </a:r>
            <a:r>
              <a:rPr sz="1200" spc="-5" dirty="0">
                <a:latin typeface="Times New Roman"/>
                <a:cs typeface="Times New Roman"/>
              </a:rPr>
              <a:t>w</a:t>
            </a:r>
            <a:r>
              <a:rPr sz="1200" spc="15" dirty="0">
                <a:latin typeface="Times New Roman"/>
                <a:cs typeface="Times New Roman"/>
              </a:rPr>
              <a:t>a</a:t>
            </a:r>
            <a:r>
              <a:rPr sz="1200" dirty="0">
                <a:latin typeface="Times New Roman"/>
                <a:cs typeface="Times New Roman"/>
              </a:rPr>
              <a:t>ys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70" dirty="0">
                <a:latin typeface="Times New Roman"/>
                <a:cs typeface="Times New Roman"/>
              </a:rPr>
              <a:t> </a:t>
            </a:r>
            <a:r>
              <a:rPr sz="1200" spc="-50" dirty="0">
                <a:latin typeface="Times New Roman"/>
                <a:cs typeface="Times New Roman"/>
              </a:rPr>
              <a:t>m</a:t>
            </a:r>
            <a:r>
              <a:rPr sz="1200" spc="20" dirty="0">
                <a:latin typeface="Times New Roman"/>
                <a:cs typeface="Times New Roman"/>
              </a:rPr>
              <a:t>o</a:t>
            </a:r>
            <a:r>
              <a:rPr sz="1200" spc="-15" dirty="0">
                <a:latin typeface="Times New Roman"/>
                <a:cs typeface="Times New Roman"/>
              </a:rPr>
              <a:t>s</a:t>
            </a:r>
            <a:r>
              <a:rPr sz="1200" dirty="0">
                <a:latin typeface="Times New Roman"/>
                <a:cs typeface="Times New Roman"/>
              </a:rPr>
              <a:t>t </a:t>
            </a:r>
            <a:r>
              <a:rPr sz="1200" spc="70" dirty="0">
                <a:latin typeface="Times New Roman"/>
                <a:cs typeface="Times New Roman"/>
              </a:rPr>
              <a:t> </a:t>
            </a:r>
            <a:r>
              <a:rPr sz="1200" spc="20" dirty="0">
                <a:latin typeface="Times New Roman"/>
                <a:cs typeface="Times New Roman"/>
              </a:rPr>
              <a:t>o</a:t>
            </a:r>
            <a:r>
              <a:rPr sz="1200" spc="-40" dirty="0">
                <a:latin typeface="Times New Roman"/>
                <a:cs typeface="Times New Roman"/>
              </a:rPr>
              <a:t>f</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n </a:t>
            </a:r>
            <a:r>
              <a:rPr sz="1200" spc="45" dirty="0">
                <a:latin typeface="Times New Roman"/>
                <a:cs typeface="Times New Roman"/>
              </a:rPr>
              <a:t> </a:t>
            </a:r>
            <a:r>
              <a:rPr sz="1200" spc="-50" dirty="0">
                <a:latin typeface="Times New Roman"/>
                <a:cs typeface="Times New Roman"/>
              </a:rPr>
              <a:t>i</a:t>
            </a:r>
            <a:r>
              <a:rPr sz="1200" dirty="0">
                <a:latin typeface="Times New Roman"/>
                <a:cs typeface="Times New Roman"/>
              </a:rPr>
              <a:t>s </a:t>
            </a:r>
            <a:r>
              <a:rPr sz="1200" spc="35" dirty="0">
                <a:latin typeface="Times New Roman"/>
                <a:cs typeface="Times New Roman"/>
              </a:rPr>
              <a:t> </a:t>
            </a:r>
            <a:r>
              <a:rPr sz="1200" spc="-5" dirty="0">
                <a:latin typeface="Times New Roman"/>
                <a:cs typeface="Times New Roman"/>
              </a:rPr>
              <a:t>a</a:t>
            </a:r>
            <a:r>
              <a:rPr sz="1200" dirty="0">
                <a:latin typeface="Times New Roman"/>
                <a:cs typeface="Times New Roman"/>
              </a:rPr>
              <a:t>dd</a:t>
            </a:r>
            <a:r>
              <a:rPr sz="1200" spc="5" dirty="0">
                <a:latin typeface="Times New Roman"/>
                <a:cs typeface="Times New Roman"/>
              </a:rPr>
              <a:t>r</a:t>
            </a:r>
            <a:r>
              <a:rPr sz="1200" spc="15" dirty="0">
                <a:latin typeface="Times New Roman"/>
                <a:cs typeface="Times New Roman"/>
              </a:rPr>
              <a:t>e</a:t>
            </a:r>
            <a:r>
              <a:rPr sz="1200" spc="-15" dirty="0">
                <a:latin typeface="Times New Roman"/>
                <a:cs typeface="Times New Roman"/>
              </a:rPr>
              <a:t>ss</a:t>
            </a:r>
            <a:r>
              <a:rPr sz="1200" spc="-5" dirty="0">
                <a:latin typeface="Times New Roman"/>
                <a:cs typeface="Times New Roman"/>
              </a:rPr>
              <a:t>e</a:t>
            </a:r>
            <a:r>
              <a:rPr sz="1200" dirty="0">
                <a:latin typeface="Times New Roman"/>
                <a:cs typeface="Times New Roman"/>
              </a:rPr>
              <a:t>d </a:t>
            </a:r>
            <a:r>
              <a:rPr sz="1200" spc="7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4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5" dirty="0">
                <a:latin typeface="Times New Roman"/>
                <a:cs typeface="Times New Roman"/>
              </a:rPr>
              <a:t>-</a:t>
            </a:r>
            <a:r>
              <a:rPr sz="1200" spc="15" dirty="0">
                <a:latin typeface="Times New Roman"/>
                <a:cs typeface="Times New Roman"/>
              </a:rPr>
              <a:t>a</a:t>
            </a:r>
            <a:r>
              <a:rPr sz="1200" spc="-50" dirty="0">
                <a:latin typeface="Times New Roman"/>
                <a:cs typeface="Times New Roman"/>
              </a:rPr>
              <a:t>l</a:t>
            </a:r>
            <a:r>
              <a:rPr sz="1200" spc="45" dirty="0">
                <a:latin typeface="Times New Roman"/>
                <a:cs typeface="Times New Roman"/>
              </a:rPr>
              <a:t>o</a:t>
            </a:r>
            <a:r>
              <a:rPr sz="1200" spc="-25" dirty="0">
                <a:latin typeface="Times New Roman"/>
                <a:cs typeface="Times New Roman"/>
              </a:rPr>
              <a:t>n</a:t>
            </a:r>
            <a:r>
              <a:rPr sz="1200" dirty="0">
                <a:latin typeface="Times New Roman"/>
                <a:cs typeface="Times New Roman"/>
              </a:rPr>
              <a:t>e </a:t>
            </a:r>
            <a:r>
              <a:rPr sz="1200" spc="4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s </a:t>
            </a:r>
            <a:r>
              <a:rPr sz="1200" spc="35" dirty="0">
                <a:latin typeface="Times New Roman"/>
                <a:cs typeface="Times New Roman"/>
              </a:rPr>
              <a:t> </a:t>
            </a:r>
            <a:r>
              <a:rPr sz="1200" spc="5" dirty="0">
                <a:latin typeface="Times New Roman"/>
                <a:cs typeface="Times New Roman"/>
              </a:rPr>
              <a:t>(</a:t>
            </a:r>
            <a:r>
              <a:rPr sz="1200" spc="-5" dirty="0">
                <a:latin typeface="Times New Roman"/>
                <a:cs typeface="Times New Roman"/>
              </a:rPr>
              <a:t>A</a:t>
            </a:r>
            <a:r>
              <a:rPr sz="1200" spc="-25" dirty="0">
                <a:latin typeface="Times New Roman"/>
                <a:cs typeface="Times New Roman"/>
              </a:rPr>
              <a:t>l</a:t>
            </a:r>
            <a:r>
              <a:rPr sz="1200" dirty="0">
                <a:latin typeface="Times New Roman"/>
                <a:cs typeface="Times New Roman"/>
              </a:rPr>
              <a:t>v</a:t>
            </a:r>
            <a:r>
              <a:rPr sz="1200" spc="-5" dirty="0">
                <a:latin typeface="Times New Roman"/>
                <a:cs typeface="Times New Roman"/>
              </a:rPr>
              <a:t>a</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z </a:t>
            </a:r>
            <a:r>
              <a:rPr sz="1200" spc="40" dirty="0">
                <a:latin typeface="Times New Roman"/>
                <a:cs typeface="Times New Roman"/>
              </a:rPr>
              <a:t> </a:t>
            </a:r>
            <a:r>
              <a:rPr sz="1200" spc="10" dirty="0">
                <a:latin typeface="Times New Roman"/>
                <a:cs typeface="Times New Roman"/>
              </a:rPr>
              <a:t>M</a:t>
            </a:r>
            <a:r>
              <a:rPr sz="1200" spc="-5" dirty="0">
                <a:latin typeface="Times New Roman"/>
                <a:cs typeface="Times New Roman"/>
              </a:rPr>
              <a:t>cHa</a:t>
            </a:r>
            <a:r>
              <a:rPr sz="1200" spc="25" dirty="0">
                <a:latin typeface="Times New Roman"/>
                <a:cs typeface="Times New Roman"/>
              </a:rPr>
              <a:t>t</a:t>
            </a:r>
            <a:r>
              <a:rPr sz="1200" dirty="0">
                <a:latin typeface="Times New Roman"/>
                <a:cs typeface="Times New Roman"/>
              </a:rPr>
              <a:t>t</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60" dirty="0">
                <a:latin typeface="Times New Roman"/>
                <a:cs typeface="Times New Roman"/>
              </a:rPr>
              <a:t> </a:t>
            </a:r>
            <a:r>
              <a:rPr sz="1200" dirty="0">
                <a:latin typeface="Times New Roman"/>
                <a:cs typeface="Times New Roman"/>
              </a:rPr>
              <a:t>S</a:t>
            </a:r>
            <a:r>
              <a:rPr sz="1200" spc="-25" dirty="0">
                <a:latin typeface="Times New Roman"/>
                <a:cs typeface="Times New Roman"/>
              </a:rPr>
              <a:t>m</a:t>
            </a:r>
            <a:r>
              <a:rPr sz="1200" spc="-50" dirty="0">
                <a:latin typeface="Times New Roman"/>
                <a:cs typeface="Times New Roman"/>
              </a:rPr>
              <a:t>i</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 </a:t>
            </a:r>
            <a:r>
              <a:rPr sz="1200" spc="60" dirty="0">
                <a:latin typeface="Times New Roman"/>
                <a:cs typeface="Times New Roman"/>
              </a:rPr>
              <a:t> </a:t>
            </a:r>
            <a:r>
              <a:rPr sz="1200" spc="-10" dirty="0">
                <a:latin typeface="Times New Roman"/>
                <a:cs typeface="Times New Roman"/>
              </a:rPr>
              <a:t>B</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d</a:t>
            </a:r>
            <a:r>
              <a:rPr sz="1200" spc="10" dirty="0">
                <a:latin typeface="Times New Roman"/>
                <a:cs typeface="Times New Roman"/>
              </a:rPr>
              <a:t>s</a:t>
            </a:r>
            <a:r>
              <a:rPr sz="1200" spc="-25" dirty="0">
                <a:latin typeface="Times New Roman"/>
                <a:cs typeface="Times New Roman"/>
              </a:rPr>
              <a:t>h</a:t>
            </a:r>
            <a:r>
              <a:rPr sz="1200" spc="-5" dirty="0">
                <a:latin typeface="Times New Roman"/>
                <a:cs typeface="Times New Roman"/>
              </a:rPr>
              <a:t>aw</a:t>
            </a:r>
            <a:r>
              <a:rPr sz="1200" dirty="0">
                <a:latin typeface="Times New Roman"/>
                <a:cs typeface="Times New Roman"/>
              </a:rPr>
              <a:t>, </a:t>
            </a:r>
            <a:r>
              <a:rPr sz="1200" spc="-5" dirty="0">
                <a:latin typeface="Times New Roman"/>
                <a:cs typeface="Times New Roman"/>
              </a:rPr>
              <a:t>V</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a:t>
            </a:r>
            <a:r>
              <a:rPr sz="1200" spc="55" dirty="0">
                <a:latin typeface="Times New Roman"/>
                <a:cs typeface="Times New Roman"/>
              </a:rPr>
              <a:t> </a:t>
            </a:r>
            <a:r>
              <a:rPr sz="1200" dirty="0">
                <a:latin typeface="Times New Roman"/>
                <a:cs typeface="Times New Roman"/>
              </a:rPr>
              <a:t>&amp;</a:t>
            </a:r>
            <a:r>
              <a:rPr sz="1200" spc="35" dirty="0">
                <a:latin typeface="Times New Roman"/>
                <a:cs typeface="Times New Roman"/>
              </a:rPr>
              <a:t> </a:t>
            </a:r>
            <a:r>
              <a:rPr sz="1200" spc="-10" dirty="0">
                <a:latin typeface="Times New Roman"/>
                <a:cs typeface="Times New Roman"/>
              </a:rPr>
              <a:t>R</a:t>
            </a:r>
            <a:r>
              <a:rPr sz="1200" spc="20" dirty="0">
                <a:latin typeface="Times New Roman"/>
                <a:cs typeface="Times New Roman"/>
              </a:rPr>
              <a:t>o</a:t>
            </a:r>
            <a:r>
              <a:rPr sz="1200" spc="-15" dirty="0">
                <a:latin typeface="Times New Roman"/>
                <a:cs typeface="Times New Roman"/>
              </a:rPr>
              <a:t>s</a:t>
            </a:r>
            <a:r>
              <a:rPr sz="1200" spc="-5" dirty="0">
                <a:latin typeface="Times New Roman"/>
                <a:cs typeface="Times New Roman"/>
              </a:rPr>
              <a:t>a</a:t>
            </a:r>
            <a:r>
              <a:rPr sz="1200" dirty="0">
                <a:latin typeface="Times New Roman"/>
                <a:cs typeface="Times New Roman"/>
              </a:rPr>
              <a:t>,</a:t>
            </a:r>
            <a:r>
              <a:rPr sz="1200" spc="70" dirty="0">
                <a:latin typeface="Times New Roman"/>
                <a:cs typeface="Times New Roman"/>
              </a:rPr>
              <a:t> </a:t>
            </a:r>
            <a:r>
              <a:rPr sz="1200" dirty="0">
                <a:latin typeface="Times New Roman"/>
                <a:cs typeface="Times New Roman"/>
              </a:rPr>
              <a:t>2011;</a:t>
            </a:r>
            <a:r>
              <a:rPr sz="1200" spc="35" dirty="0">
                <a:latin typeface="Times New Roman"/>
                <a:cs typeface="Times New Roman"/>
              </a:rPr>
              <a:t> </a:t>
            </a:r>
            <a:r>
              <a:rPr sz="1200" spc="-15" dirty="0">
                <a:latin typeface="Times New Roman"/>
                <a:cs typeface="Times New Roman"/>
              </a:rPr>
              <a:t>T</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a:t>
            </a:r>
            <a:r>
              <a:rPr sz="1200" spc="45" dirty="0">
                <a:latin typeface="Times New Roman"/>
                <a:cs typeface="Times New Roman"/>
              </a:rPr>
              <a:t> </a:t>
            </a:r>
            <a:r>
              <a:rPr sz="1200" spc="-30" dirty="0">
                <a:latin typeface="Times New Roman"/>
                <a:cs typeface="Times New Roman"/>
              </a:rPr>
              <a:t>K</a:t>
            </a:r>
            <a:r>
              <a:rPr sz="1200" spc="-5" dirty="0">
                <a:latin typeface="Times New Roman"/>
                <a:cs typeface="Times New Roman"/>
              </a:rPr>
              <a:t>ea</a:t>
            </a:r>
            <a:r>
              <a:rPr sz="1200" dirty="0">
                <a:latin typeface="Times New Roman"/>
                <a:cs typeface="Times New Roman"/>
              </a:rPr>
              <a:t>,</a:t>
            </a:r>
            <a:r>
              <a:rPr sz="1200" spc="70" dirty="0">
                <a:latin typeface="Times New Roman"/>
                <a:cs typeface="Times New Roman"/>
              </a:rPr>
              <a:t> </a:t>
            </a:r>
            <a:r>
              <a:rPr sz="1200" dirty="0">
                <a:latin typeface="Times New Roman"/>
                <a:cs typeface="Times New Roman"/>
              </a:rPr>
              <a:t>&amp;</a:t>
            </a:r>
            <a:r>
              <a:rPr sz="1200" spc="35" dirty="0">
                <a:latin typeface="Times New Roman"/>
                <a:cs typeface="Times New Roman"/>
              </a:rPr>
              <a:t> </a:t>
            </a:r>
            <a:r>
              <a:rPr sz="1200" spc="-5" dirty="0">
                <a:latin typeface="Times New Roman"/>
                <a:cs typeface="Times New Roman"/>
              </a:rPr>
              <a:t>O</a:t>
            </a:r>
            <a:r>
              <a:rPr sz="1200" spc="-25" dirty="0">
                <a:latin typeface="Times New Roman"/>
                <a:cs typeface="Times New Roman"/>
              </a:rPr>
              <a:t>h</a:t>
            </a:r>
            <a:r>
              <a:rPr sz="1200" dirty="0">
                <a:latin typeface="Times New Roman"/>
                <a:cs typeface="Times New Roman"/>
              </a:rPr>
              <a:t>,</a:t>
            </a:r>
            <a:r>
              <a:rPr sz="1200" spc="70" dirty="0">
                <a:latin typeface="Times New Roman"/>
                <a:cs typeface="Times New Roman"/>
              </a:rPr>
              <a:t> </a:t>
            </a:r>
            <a:r>
              <a:rPr sz="1200" dirty="0">
                <a:latin typeface="Times New Roman"/>
                <a:cs typeface="Times New Roman"/>
              </a:rPr>
              <a:t>2008</a:t>
            </a:r>
            <a:r>
              <a:rPr sz="1200" spc="-20" dirty="0">
                <a:latin typeface="Times New Roman"/>
                <a:cs typeface="Times New Roman"/>
              </a:rPr>
              <a:t>)</a:t>
            </a:r>
            <a:r>
              <a:rPr sz="1200" dirty="0">
                <a:latin typeface="Times New Roman"/>
                <a:cs typeface="Times New Roman"/>
              </a:rPr>
              <a:t>.</a:t>
            </a:r>
            <a:r>
              <a:rPr sz="1200" spc="45" dirty="0">
                <a:latin typeface="Times New Roman"/>
                <a:cs typeface="Times New Roman"/>
              </a:rPr>
              <a:t> </a:t>
            </a:r>
            <a:r>
              <a:rPr sz="1200" spc="-1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spc="5" dirty="0">
                <a:latin typeface="Times New Roman"/>
                <a:cs typeface="Times New Roman"/>
              </a:rPr>
              <a:t>r</a:t>
            </a:r>
            <a:r>
              <a:rPr sz="1200" dirty="0">
                <a:latin typeface="Times New Roman"/>
                <a:cs typeface="Times New Roman"/>
              </a:rPr>
              <a:t>d,</a:t>
            </a:r>
            <a:r>
              <a:rPr sz="1200" spc="7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60" dirty="0">
                <a:latin typeface="Times New Roman"/>
                <a:cs typeface="Times New Roman"/>
              </a:rPr>
              <a:t> </a:t>
            </a:r>
            <a:r>
              <a:rPr sz="1200" spc="-50" dirty="0">
                <a:latin typeface="Times New Roman"/>
                <a:cs typeface="Times New Roman"/>
              </a:rPr>
              <a:t>m</a:t>
            </a:r>
            <a:r>
              <a:rPr sz="1200" spc="20" dirty="0">
                <a:latin typeface="Times New Roman"/>
                <a:cs typeface="Times New Roman"/>
              </a:rPr>
              <a:t>o</a:t>
            </a:r>
            <a:r>
              <a:rPr sz="1200" spc="-15" dirty="0">
                <a:latin typeface="Times New Roman"/>
                <a:cs typeface="Times New Roman"/>
              </a:rPr>
              <a:t>s</a:t>
            </a:r>
            <a:r>
              <a:rPr sz="1200" dirty="0">
                <a:latin typeface="Times New Roman"/>
                <a:cs typeface="Times New Roman"/>
              </a:rPr>
              <a:t>t</a:t>
            </a:r>
            <a:r>
              <a:rPr sz="1200" spc="85" dirty="0">
                <a:latin typeface="Times New Roman"/>
                <a:cs typeface="Times New Roman"/>
              </a:rPr>
              <a:t> </a:t>
            </a:r>
            <a:r>
              <a:rPr sz="1200" spc="-50"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n</a:t>
            </a:r>
            <a:r>
              <a:rPr sz="1200" spc="-5" dirty="0">
                <a:latin typeface="Times New Roman"/>
                <a:cs typeface="Times New Roman"/>
              </a:rPr>
              <a:t>c</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a:t>
            </a:r>
            <a:r>
              <a:rPr sz="1200" spc="70" dirty="0">
                <a:latin typeface="Times New Roman"/>
                <a:cs typeface="Times New Roman"/>
              </a:rPr>
              <a:t> </a:t>
            </a:r>
            <a:r>
              <a:rPr sz="1200" dirty="0">
                <a:latin typeface="Times New Roman"/>
                <a:cs typeface="Times New Roman"/>
              </a:rPr>
              <a:t>a</a:t>
            </a:r>
            <a:r>
              <a:rPr sz="1200" spc="5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spc="-5" dirty="0">
                <a:latin typeface="Times New Roman"/>
                <a:cs typeface="Times New Roman"/>
              </a:rPr>
              <a:t>c</a:t>
            </a:r>
            <a:r>
              <a:rPr sz="1200" dirty="0">
                <a:latin typeface="Times New Roman"/>
                <a:cs typeface="Times New Roman"/>
              </a:rPr>
              <a:t>us</a:t>
            </a:r>
            <a:r>
              <a:rPr sz="1200" spc="25" dirty="0">
                <a:latin typeface="Times New Roman"/>
                <a:cs typeface="Times New Roman"/>
              </a:rPr>
              <a:t> </a:t>
            </a:r>
            <a:r>
              <a:rPr sz="1200" spc="20" dirty="0">
                <a:latin typeface="Times New Roman"/>
                <a:cs typeface="Times New Roman"/>
              </a:rPr>
              <a:t>o</a:t>
            </a:r>
            <a:r>
              <a:rPr sz="1200" dirty="0">
                <a:latin typeface="Times New Roman"/>
                <a:cs typeface="Times New Roman"/>
              </a:rPr>
              <a:t>n</a:t>
            </a:r>
            <a:r>
              <a:rPr sz="1200" spc="35" dirty="0">
                <a:latin typeface="Times New Roman"/>
                <a:cs typeface="Times New Roman"/>
              </a:rPr>
              <a:t> </a:t>
            </a:r>
            <a:r>
              <a:rPr sz="1200" spc="-10" dirty="0">
                <a:latin typeface="Times New Roman"/>
                <a:cs typeface="Times New Roman"/>
              </a:rPr>
              <a:t>CR</a:t>
            </a:r>
            <a:r>
              <a:rPr sz="1200" dirty="0">
                <a:latin typeface="Times New Roman"/>
                <a:cs typeface="Times New Roman"/>
              </a:rPr>
              <a:t>T</a:t>
            </a:r>
            <a:r>
              <a:rPr sz="1200" spc="70" dirty="0">
                <a:latin typeface="Times New Roman"/>
                <a:cs typeface="Times New Roman"/>
              </a:rPr>
              <a:t> </a:t>
            </a:r>
            <a:r>
              <a:rPr sz="1200" spc="-50" dirty="0">
                <a:latin typeface="Times New Roman"/>
                <a:cs typeface="Times New Roman"/>
              </a:rPr>
              <a:t>i</a:t>
            </a:r>
            <a:r>
              <a:rPr sz="1200" dirty="0">
                <a:latin typeface="Times New Roman"/>
                <a:cs typeface="Times New Roman"/>
              </a:rPr>
              <a:t>s</a:t>
            </a:r>
            <a:r>
              <a:rPr sz="1200" spc="45" dirty="0">
                <a:latin typeface="Times New Roman"/>
                <a:cs typeface="Times New Roman"/>
              </a:rPr>
              <a:t> </a:t>
            </a:r>
            <a:r>
              <a:rPr sz="1200" spc="-25" dirty="0">
                <a:latin typeface="Times New Roman"/>
                <a:cs typeface="Times New Roman"/>
              </a:rPr>
              <a:t>n</a:t>
            </a:r>
            <a:r>
              <a:rPr sz="1200" spc="20" dirty="0">
                <a:latin typeface="Times New Roman"/>
                <a:cs typeface="Times New Roman"/>
              </a:rPr>
              <a:t>o</a:t>
            </a:r>
            <a:r>
              <a:rPr sz="1200" dirty="0">
                <a:latin typeface="Times New Roman"/>
                <a:cs typeface="Times New Roman"/>
              </a:rPr>
              <a:t>t </a:t>
            </a:r>
            <a:r>
              <a:rPr sz="1200" spc="-5" dirty="0">
                <a:latin typeface="Times New Roman"/>
                <a:cs typeface="Times New Roman"/>
              </a:rPr>
              <a:t>a</a:t>
            </a:r>
            <a:r>
              <a:rPr sz="1200" dirty="0">
                <a:latin typeface="Times New Roman"/>
                <a:cs typeface="Times New Roman"/>
              </a:rPr>
              <a:t>dd</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ss</a:t>
            </a:r>
            <a:r>
              <a:rPr sz="1200" spc="-5" dirty="0">
                <a:latin typeface="Times New Roman"/>
                <a:cs typeface="Times New Roman"/>
              </a:rPr>
              <a:t>e</a:t>
            </a:r>
            <a:r>
              <a:rPr sz="1200" dirty="0">
                <a:latin typeface="Times New Roman"/>
                <a:cs typeface="Times New Roman"/>
              </a:rPr>
              <a:t>d</a:t>
            </a:r>
            <a:r>
              <a:rPr sz="1200" spc="8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35" dirty="0">
                <a:latin typeface="Times New Roman"/>
                <a:cs typeface="Times New Roman"/>
              </a:rPr>
              <a:t> </a:t>
            </a:r>
            <a:r>
              <a:rPr sz="1200" dirty="0">
                <a:latin typeface="Times New Roman"/>
                <a:cs typeface="Times New Roman"/>
              </a:rPr>
              <a:t>o</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65" dirty="0">
                <a:latin typeface="Times New Roman"/>
                <a:cs typeface="Times New Roman"/>
              </a:rPr>
              <a:t> </a:t>
            </a:r>
            <a:r>
              <a:rPr sz="1200" dirty="0">
                <a:latin typeface="Times New Roman"/>
                <a:cs typeface="Times New Roman"/>
              </a:rPr>
              <a:t>p</a:t>
            </a:r>
            <a:r>
              <a:rPr sz="1200" spc="-20" dirty="0">
                <a:latin typeface="Times New Roman"/>
                <a:cs typeface="Times New Roman"/>
              </a:rPr>
              <a:t>r</a:t>
            </a:r>
            <a:r>
              <a:rPr sz="1200" spc="20" dirty="0">
                <a:latin typeface="Times New Roman"/>
                <a:cs typeface="Times New Roman"/>
              </a:rPr>
              <a:t>o</a:t>
            </a:r>
            <a:r>
              <a:rPr sz="1200" spc="-25" dirty="0">
                <a:latin typeface="Times New Roman"/>
                <a:cs typeface="Times New Roman"/>
              </a:rPr>
              <a:t>g</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m</a:t>
            </a:r>
            <a:r>
              <a:rPr sz="1200" spc="1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qu</a:t>
            </a:r>
            <a:r>
              <a:rPr sz="1200" spc="-50" dirty="0">
                <a:latin typeface="Times New Roman"/>
                <a:cs typeface="Times New Roman"/>
              </a:rPr>
              <a:t>i</a:t>
            </a:r>
            <a:r>
              <a:rPr sz="1200" spc="5" dirty="0">
                <a:latin typeface="Times New Roman"/>
                <a:cs typeface="Times New Roman"/>
              </a:rPr>
              <a:t>r</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a:t>
            </a:r>
            <a:r>
              <a:rPr sz="1200" spc="45" dirty="0">
                <a:latin typeface="Times New Roman"/>
                <a:cs typeface="Times New Roman"/>
              </a:rPr>
              <a:t> </a:t>
            </a:r>
            <a:r>
              <a:rPr sz="1200" spc="-15" dirty="0">
                <a:latin typeface="Times New Roman"/>
                <a:cs typeface="Times New Roman"/>
              </a:rPr>
              <a:t>s</a:t>
            </a:r>
            <a:r>
              <a:rPr sz="1200" dirty="0">
                <a:latin typeface="Times New Roman"/>
                <a:cs typeface="Times New Roman"/>
              </a:rPr>
              <a:t>u</a:t>
            </a:r>
            <a:r>
              <a:rPr sz="1200" spc="-5" dirty="0">
                <a:latin typeface="Times New Roman"/>
                <a:cs typeface="Times New Roman"/>
              </a:rPr>
              <a:t>c</a:t>
            </a:r>
            <a:r>
              <a:rPr sz="1200" dirty="0">
                <a:latin typeface="Times New Roman"/>
                <a:cs typeface="Times New Roman"/>
              </a:rPr>
              <a:t>h</a:t>
            </a:r>
            <a:r>
              <a:rPr sz="1200" spc="35" dirty="0">
                <a:latin typeface="Times New Roman"/>
                <a:cs typeface="Times New Roman"/>
              </a:rPr>
              <a:t> </a:t>
            </a:r>
            <a:r>
              <a:rPr sz="1200" spc="-5" dirty="0">
                <a:latin typeface="Times New Roman"/>
                <a:cs typeface="Times New Roman"/>
              </a:rPr>
              <a:t>a</a:t>
            </a:r>
            <a:r>
              <a:rPr sz="1200" dirty="0">
                <a:latin typeface="Times New Roman"/>
                <a:cs typeface="Times New Roman"/>
              </a:rPr>
              <a:t>s</a:t>
            </a:r>
            <a:r>
              <a:rPr sz="1200" spc="70"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60" dirty="0">
                <a:latin typeface="Times New Roman"/>
                <a:cs typeface="Times New Roman"/>
              </a:rPr>
              <a:t> </a:t>
            </a:r>
            <a:r>
              <a:rPr sz="1200" spc="20" dirty="0">
                <a:latin typeface="Times New Roman"/>
                <a:cs typeface="Times New Roman"/>
              </a:rPr>
              <a:t>p</a:t>
            </a:r>
            <a:r>
              <a:rPr sz="1200" spc="-50" dirty="0">
                <a:latin typeface="Times New Roman"/>
                <a:cs typeface="Times New Roman"/>
              </a:rPr>
              <a:t>l</a:t>
            </a:r>
            <a:r>
              <a:rPr sz="1200" spc="-5" dirty="0">
                <a:latin typeface="Times New Roman"/>
                <a:cs typeface="Times New Roman"/>
              </a:rPr>
              <a:t>a</a:t>
            </a:r>
            <a:r>
              <a:rPr sz="1200" spc="15" dirty="0">
                <a:latin typeface="Times New Roman"/>
                <a:cs typeface="Times New Roman"/>
              </a:rPr>
              <a:t>ce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a:t>
            </a:r>
            <a:r>
              <a:rPr sz="1200" spc="4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6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3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in</a:t>
            </a:r>
            <a:r>
              <a:rPr sz="1200" dirty="0">
                <a:latin typeface="Times New Roman"/>
                <a:cs typeface="Times New Roman"/>
              </a:rPr>
              <a:t>g</a:t>
            </a:r>
            <a:r>
              <a:rPr sz="1200" spc="60" dirty="0">
                <a:latin typeface="Times New Roman"/>
                <a:cs typeface="Times New Roman"/>
              </a:rPr>
              <a:t> </a:t>
            </a:r>
            <a:r>
              <a:rPr sz="1200" spc="5" dirty="0">
                <a:latin typeface="Times New Roman"/>
                <a:cs typeface="Times New Roman"/>
              </a:rPr>
              <a:t>(</a:t>
            </a:r>
            <a:r>
              <a:rPr sz="1200" spc="10" dirty="0">
                <a:latin typeface="Times New Roman"/>
                <a:cs typeface="Times New Roman"/>
              </a:rPr>
              <a:t>T</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85" dirty="0">
                <a:latin typeface="Times New Roman"/>
                <a:cs typeface="Times New Roman"/>
              </a:rPr>
              <a:t> </a:t>
            </a:r>
            <a:r>
              <a:rPr sz="1200" spc="-30" dirty="0">
                <a:latin typeface="Times New Roman"/>
                <a:cs typeface="Times New Roman"/>
              </a:rPr>
              <a:t>e</a:t>
            </a:r>
            <a:r>
              <a:rPr sz="1200" dirty="0">
                <a:latin typeface="Times New Roman"/>
                <a:cs typeface="Times New Roman"/>
              </a:rPr>
              <a:t>t </a:t>
            </a:r>
            <a:r>
              <a:rPr sz="1200" spc="15" dirty="0">
                <a:latin typeface="Times New Roman"/>
                <a:cs typeface="Times New Roman"/>
              </a:rPr>
              <a:t>a</a:t>
            </a:r>
            <a:r>
              <a:rPr sz="1200" spc="-50" dirty="0">
                <a:latin typeface="Times New Roman"/>
                <a:cs typeface="Times New Roman"/>
              </a:rPr>
              <a:t>l</a:t>
            </a:r>
            <a:r>
              <a:rPr sz="1200" spc="10" dirty="0">
                <a:latin typeface="Times New Roman"/>
                <a:cs typeface="Times New Roman"/>
              </a:rPr>
              <a:t>.</a:t>
            </a:r>
            <a:r>
              <a:rPr sz="1200" dirty="0">
                <a:latin typeface="Times New Roman"/>
                <a:cs typeface="Times New Roman"/>
              </a:rPr>
              <a:t>,</a:t>
            </a:r>
            <a:r>
              <a:rPr sz="1200" spc="120" dirty="0">
                <a:latin typeface="Times New Roman"/>
                <a:cs typeface="Times New Roman"/>
              </a:rPr>
              <a:t> </a:t>
            </a:r>
            <a:r>
              <a:rPr sz="1200" dirty="0">
                <a:latin typeface="Times New Roman"/>
                <a:cs typeface="Times New Roman"/>
              </a:rPr>
              <a:t>2008</a:t>
            </a:r>
            <a:r>
              <a:rPr sz="1200" spc="5" dirty="0">
                <a:latin typeface="Times New Roman"/>
                <a:cs typeface="Times New Roman"/>
              </a:rPr>
              <a:t>)</a:t>
            </a:r>
            <a:r>
              <a:rPr sz="1200" dirty="0">
                <a:latin typeface="Times New Roman"/>
                <a:cs typeface="Times New Roman"/>
              </a:rPr>
              <a:t>.</a:t>
            </a:r>
            <a:r>
              <a:rPr sz="1200" spc="120" dirty="0">
                <a:latin typeface="Times New Roman"/>
                <a:cs typeface="Times New Roman"/>
              </a:rPr>
              <a:t> </a:t>
            </a:r>
            <a:r>
              <a:rPr sz="1200" spc="-10" dirty="0">
                <a:latin typeface="Times New Roman"/>
                <a:cs typeface="Times New Roman"/>
              </a:rPr>
              <a:t>B</a:t>
            </a:r>
            <a:r>
              <a:rPr sz="1200" spc="-5" dirty="0">
                <a:latin typeface="Times New Roman"/>
                <a:cs typeface="Times New Roman"/>
              </a:rPr>
              <a:t>eca</a:t>
            </a:r>
            <a:r>
              <a:rPr sz="1200" dirty="0">
                <a:latin typeface="Times New Roman"/>
                <a:cs typeface="Times New Roman"/>
              </a:rPr>
              <a:t>u</a:t>
            </a:r>
            <a:r>
              <a:rPr sz="1200" spc="-15" dirty="0">
                <a:latin typeface="Times New Roman"/>
                <a:cs typeface="Times New Roman"/>
              </a:rPr>
              <a:t>s</a:t>
            </a:r>
            <a:r>
              <a:rPr sz="1200" dirty="0">
                <a:latin typeface="Times New Roman"/>
                <a:cs typeface="Times New Roman"/>
              </a:rPr>
              <a:t>e</a:t>
            </a:r>
            <a:r>
              <a:rPr sz="1200" spc="100" dirty="0">
                <a:latin typeface="Times New Roman"/>
                <a:cs typeface="Times New Roman"/>
              </a:rPr>
              <a:t> </a:t>
            </a:r>
            <a:r>
              <a:rPr sz="1200" spc="-15" dirty="0">
                <a:latin typeface="Times New Roman"/>
                <a:cs typeface="Times New Roman"/>
              </a:rPr>
              <a:t>s</a:t>
            </a:r>
            <a:r>
              <a:rPr sz="1200" dirty="0">
                <a:latin typeface="Times New Roman"/>
                <a:cs typeface="Times New Roman"/>
              </a:rPr>
              <a:t>u</a:t>
            </a:r>
            <a:r>
              <a:rPr sz="1200" spc="15" dirty="0">
                <a:latin typeface="Times New Roman"/>
                <a:cs typeface="Times New Roman"/>
              </a:rPr>
              <a:t>c</a:t>
            </a:r>
            <a:r>
              <a:rPr sz="1200" dirty="0">
                <a:latin typeface="Times New Roman"/>
                <a:cs typeface="Times New Roman"/>
              </a:rPr>
              <a:t>h</a:t>
            </a:r>
            <a:r>
              <a:rPr sz="1200" spc="80" dirty="0">
                <a:latin typeface="Times New Roman"/>
                <a:cs typeface="Times New Roman"/>
              </a:rPr>
              <a:t> </a:t>
            </a:r>
            <a:r>
              <a:rPr sz="1200" spc="20" dirty="0">
                <a:latin typeface="Times New Roman"/>
                <a:cs typeface="Times New Roman"/>
              </a:rPr>
              <a:t>k</a:t>
            </a:r>
            <a:r>
              <a:rPr sz="1200" spc="-25" dirty="0">
                <a:latin typeface="Times New Roman"/>
                <a:cs typeface="Times New Roman"/>
              </a:rPr>
              <a:t>n</a:t>
            </a:r>
            <a:r>
              <a:rPr sz="1200" spc="20" dirty="0">
                <a:latin typeface="Times New Roman"/>
                <a:cs typeface="Times New Roman"/>
              </a:rPr>
              <a:t>ow</a:t>
            </a:r>
            <a:r>
              <a:rPr sz="1200" spc="-25" dirty="0">
                <a:latin typeface="Times New Roman"/>
                <a:cs typeface="Times New Roman"/>
              </a:rPr>
              <a:t>l</a:t>
            </a:r>
            <a:r>
              <a:rPr sz="1200" spc="-5" dirty="0">
                <a:latin typeface="Times New Roman"/>
                <a:cs typeface="Times New Roman"/>
              </a:rPr>
              <a:t>e</a:t>
            </a:r>
            <a:r>
              <a:rPr sz="1200" dirty="0">
                <a:latin typeface="Times New Roman"/>
                <a:cs typeface="Times New Roman"/>
              </a:rPr>
              <a:t>dge</a:t>
            </a:r>
            <a:r>
              <a:rPr sz="1200" spc="10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5" dirty="0">
                <a:latin typeface="Times New Roman"/>
                <a:cs typeface="Times New Roman"/>
              </a:rPr>
              <a:t> </a:t>
            </a:r>
            <a:r>
              <a:rPr sz="1200" spc="-15" dirty="0">
                <a:latin typeface="Times New Roman"/>
                <a:cs typeface="Times New Roman"/>
              </a:rPr>
              <a:t>s</a:t>
            </a:r>
            <a:r>
              <a:rPr sz="1200" spc="20" dirty="0">
                <a:latin typeface="Times New Roman"/>
                <a:cs typeface="Times New Roman"/>
              </a:rPr>
              <a:t>k</a:t>
            </a:r>
            <a:r>
              <a:rPr sz="1200" dirty="0">
                <a:latin typeface="Times New Roman"/>
                <a:cs typeface="Times New Roman"/>
              </a:rPr>
              <a:t>il</a:t>
            </a:r>
            <a:r>
              <a:rPr sz="1200" spc="-25" dirty="0">
                <a:latin typeface="Times New Roman"/>
                <a:cs typeface="Times New Roman"/>
              </a:rPr>
              <a:t>l</a:t>
            </a:r>
            <a:r>
              <a:rPr sz="1200" dirty="0">
                <a:latin typeface="Times New Roman"/>
                <a:cs typeface="Times New Roman"/>
              </a:rPr>
              <a:t>s</a:t>
            </a:r>
            <a:r>
              <a:rPr sz="1200" spc="95" dirty="0">
                <a:latin typeface="Times New Roman"/>
                <a:cs typeface="Times New Roman"/>
              </a:rPr>
              <a:t> </a:t>
            </a:r>
            <a:r>
              <a:rPr sz="1200" dirty="0">
                <a:latin typeface="Times New Roman"/>
                <a:cs typeface="Times New Roman"/>
              </a:rPr>
              <a:t>do</a:t>
            </a:r>
            <a:r>
              <a:rPr sz="1200" spc="130" dirty="0">
                <a:latin typeface="Times New Roman"/>
                <a:cs typeface="Times New Roman"/>
              </a:rPr>
              <a:t> </a:t>
            </a:r>
            <a:r>
              <a:rPr sz="1200" spc="-25" dirty="0">
                <a:latin typeface="Times New Roman"/>
                <a:cs typeface="Times New Roman"/>
              </a:rPr>
              <a:t>n</a:t>
            </a:r>
            <a:r>
              <a:rPr sz="1200" spc="20" dirty="0">
                <a:latin typeface="Times New Roman"/>
                <a:cs typeface="Times New Roman"/>
              </a:rPr>
              <a:t>o</a:t>
            </a:r>
            <a:r>
              <a:rPr sz="1200" dirty="0">
                <a:latin typeface="Times New Roman"/>
                <a:cs typeface="Times New Roman"/>
              </a:rPr>
              <a:t>t</a:t>
            </a:r>
            <a:r>
              <a:rPr sz="1200" spc="110" dirty="0">
                <a:latin typeface="Times New Roman"/>
                <a:cs typeface="Times New Roman"/>
              </a:rPr>
              <a:t> </a:t>
            </a:r>
            <a:r>
              <a:rPr sz="1200" spc="20" dirty="0">
                <a:latin typeface="Times New Roman"/>
                <a:cs typeface="Times New Roman"/>
              </a:rPr>
              <a:t>o</a:t>
            </a:r>
            <a:r>
              <a:rPr sz="1200" spc="-5" dirty="0">
                <a:latin typeface="Times New Roman"/>
                <a:cs typeface="Times New Roman"/>
              </a:rPr>
              <a:t>cc</a:t>
            </a:r>
            <a:r>
              <a:rPr sz="1200" dirty="0">
                <a:latin typeface="Times New Roman"/>
                <a:cs typeface="Times New Roman"/>
              </a:rPr>
              <a:t>ur</a:t>
            </a:r>
            <a:r>
              <a:rPr sz="1200" spc="114" dirty="0">
                <a:latin typeface="Times New Roman"/>
                <a:cs typeface="Times New Roman"/>
              </a:rPr>
              <a:t> </a:t>
            </a:r>
            <a:r>
              <a:rPr sz="1200" spc="-5" dirty="0">
                <a:latin typeface="Times New Roman"/>
                <a:cs typeface="Times New Roman"/>
              </a:rPr>
              <a:t>a</a:t>
            </a:r>
            <a:r>
              <a:rPr sz="1200" spc="-25" dirty="0">
                <a:latin typeface="Times New Roman"/>
                <a:cs typeface="Times New Roman"/>
              </a:rPr>
              <a:t>u</a:t>
            </a:r>
            <a:r>
              <a:rPr sz="1200" dirty="0">
                <a:latin typeface="Times New Roman"/>
                <a:cs typeface="Times New Roman"/>
              </a:rPr>
              <a:t>t</a:t>
            </a:r>
            <a:r>
              <a:rPr sz="1200" spc="20" dirty="0">
                <a:latin typeface="Times New Roman"/>
                <a:cs typeface="Times New Roman"/>
              </a:rPr>
              <a:t>o</a:t>
            </a:r>
            <a:r>
              <a:rPr sz="1200" spc="-50" dirty="0">
                <a:latin typeface="Times New Roman"/>
                <a:cs typeface="Times New Roman"/>
              </a:rPr>
              <a:t>m</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ll</a:t>
            </a:r>
            <a:r>
              <a:rPr sz="1200" spc="-25" dirty="0">
                <a:latin typeface="Times New Roman"/>
                <a:cs typeface="Times New Roman"/>
              </a:rPr>
              <a:t>y</a:t>
            </a:r>
            <a:r>
              <a:rPr sz="1200" dirty="0">
                <a:latin typeface="Times New Roman"/>
                <a:cs typeface="Times New Roman"/>
              </a:rPr>
              <a:t>;</a:t>
            </a:r>
            <a:r>
              <a:rPr sz="1200" spc="1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dirty="0">
                <a:latin typeface="Times New Roman"/>
                <a:cs typeface="Times New Roman"/>
              </a:rPr>
              <a:t>y</a:t>
            </a:r>
            <a:r>
              <a:rPr sz="1200" spc="105" dirty="0">
                <a:latin typeface="Times New Roman"/>
                <a:cs typeface="Times New Roman"/>
              </a:rPr>
              <a:t> </a:t>
            </a:r>
            <a:r>
              <a:rPr sz="1200" spc="-25" dirty="0">
                <a:latin typeface="Times New Roman"/>
                <a:cs typeface="Times New Roman"/>
              </a:rPr>
              <a:t>m</a:t>
            </a:r>
            <a:r>
              <a:rPr sz="1200" dirty="0">
                <a:latin typeface="Times New Roman"/>
                <a:cs typeface="Times New Roman"/>
              </a:rPr>
              <a:t>u</a:t>
            </a:r>
            <a:r>
              <a:rPr sz="1200" spc="-15" dirty="0">
                <a:latin typeface="Times New Roman"/>
                <a:cs typeface="Times New Roman"/>
              </a:rPr>
              <a:t>s</a:t>
            </a:r>
            <a:r>
              <a:rPr sz="1200" dirty="0">
                <a:latin typeface="Times New Roman"/>
                <a:cs typeface="Times New Roman"/>
              </a:rPr>
              <a:t>t</a:t>
            </a:r>
            <a:r>
              <a:rPr sz="1200" spc="130" dirty="0">
                <a:latin typeface="Times New Roman"/>
                <a:cs typeface="Times New Roman"/>
              </a:rPr>
              <a:t> </a:t>
            </a:r>
            <a:r>
              <a:rPr sz="1200" spc="-25" dirty="0">
                <a:latin typeface="Times New Roman"/>
                <a:cs typeface="Times New Roman"/>
              </a:rPr>
              <a:t>b</a:t>
            </a:r>
            <a:r>
              <a:rPr sz="1200" dirty="0">
                <a:latin typeface="Times New Roman"/>
                <a:cs typeface="Times New Roman"/>
              </a:rPr>
              <a:t>e</a:t>
            </a:r>
            <a:r>
              <a:rPr sz="1200" spc="100" dirty="0">
                <a:latin typeface="Times New Roman"/>
                <a:cs typeface="Times New Roman"/>
              </a:rPr>
              <a:t> </a:t>
            </a:r>
            <a:r>
              <a:rPr sz="1200" spc="25" dirty="0">
                <a:latin typeface="Times New Roman"/>
                <a:cs typeface="Times New Roman"/>
              </a:rPr>
              <a:t>t</a:t>
            </a:r>
            <a:r>
              <a:rPr sz="1200" spc="-5" dirty="0">
                <a:latin typeface="Times New Roman"/>
                <a:cs typeface="Times New Roman"/>
              </a:rPr>
              <a:t>a</a:t>
            </a:r>
            <a:r>
              <a:rPr sz="1200" dirty="0">
                <a:latin typeface="Times New Roman"/>
                <a:cs typeface="Times New Roman"/>
              </a:rPr>
              <a:t>ug</a:t>
            </a:r>
            <a:r>
              <a:rPr sz="1200" spc="-25" dirty="0">
                <a:latin typeface="Times New Roman"/>
                <a:cs typeface="Times New Roman"/>
              </a:rPr>
              <a:t>h</a:t>
            </a:r>
            <a:r>
              <a:rPr sz="1200" dirty="0">
                <a:latin typeface="Times New Roman"/>
                <a:cs typeface="Times New Roman"/>
              </a:rPr>
              <a:t>t </a:t>
            </a:r>
            <a:r>
              <a:rPr sz="1200" spc="-5" dirty="0">
                <a:latin typeface="Times New Roman"/>
                <a:cs typeface="Times New Roman"/>
              </a:rPr>
              <a:t>ac</a:t>
            </a:r>
            <a:r>
              <a:rPr sz="1200" spc="5" dirty="0">
                <a:latin typeface="Times New Roman"/>
                <a:cs typeface="Times New Roman"/>
              </a:rPr>
              <a:t>r</a:t>
            </a:r>
            <a:r>
              <a:rPr sz="1200" spc="20" dirty="0">
                <a:latin typeface="Times New Roman"/>
                <a:cs typeface="Times New Roman"/>
              </a:rPr>
              <a:t>o</a:t>
            </a:r>
            <a:r>
              <a:rPr sz="1200" spc="-15" dirty="0">
                <a:latin typeface="Times New Roman"/>
                <a:cs typeface="Times New Roman"/>
              </a:rPr>
              <a:t>s</a:t>
            </a:r>
            <a:r>
              <a:rPr sz="1200" dirty="0">
                <a:latin typeface="Times New Roman"/>
                <a:cs typeface="Times New Roman"/>
              </a:rPr>
              <a:t>s </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a:t>
            </a:r>
            <a:r>
              <a:rPr sz="1200" spc="-35" dirty="0">
                <a:latin typeface="Times New Roman"/>
                <a:cs typeface="Times New Roman"/>
              </a:rPr>
              <a:t> </a:t>
            </a:r>
            <a:r>
              <a:rPr sz="1200" spc="20" dirty="0">
                <a:latin typeface="Times New Roman"/>
                <a:cs typeface="Times New Roman"/>
              </a:rPr>
              <a:t>p</a:t>
            </a:r>
            <a:r>
              <a:rPr sz="1200" spc="-25" dirty="0">
                <a:latin typeface="Times New Roman"/>
                <a:cs typeface="Times New Roman"/>
              </a:rPr>
              <a:t>h</a:t>
            </a:r>
            <a:r>
              <a:rPr sz="1200" spc="1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s </a:t>
            </a:r>
            <a:r>
              <a:rPr sz="1200" spc="20" dirty="0">
                <a:latin typeface="Times New Roman"/>
                <a:cs typeface="Times New Roman"/>
              </a:rPr>
              <a:t>o</a:t>
            </a:r>
            <a:r>
              <a:rPr sz="1200" dirty="0">
                <a:latin typeface="Times New Roman"/>
                <a:cs typeface="Times New Roman"/>
              </a:rPr>
              <a:t>f</a:t>
            </a:r>
            <a:r>
              <a:rPr sz="1200" spc="-30" dirty="0">
                <a:latin typeface="Times New Roman"/>
                <a:cs typeface="Times New Roman"/>
              </a:rPr>
              <a:t> </a:t>
            </a:r>
            <a:r>
              <a:rPr sz="1200" dirty="0">
                <a:latin typeface="Times New Roman"/>
                <a:cs typeface="Times New Roman"/>
              </a:rPr>
              <a:t>a</a:t>
            </a:r>
            <a:r>
              <a:rPr sz="1200" spc="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20"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spc="-25"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m</a:t>
            </a:r>
            <a:r>
              <a:rPr sz="1200" spc="-35" dirty="0">
                <a:latin typeface="Times New Roman"/>
                <a:cs typeface="Times New Roman"/>
              </a:rPr>
              <a:t> </a:t>
            </a:r>
            <a:r>
              <a:rPr sz="1200" spc="30" dirty="0">
                <a:latin typeface="Times New Roman"/>
                <a:cs typeface="Times New Roman"/>
              </a:rPr>
              <a:t>(</a:t>
            </a:r>
            <a:r>
              <a:rPr sz="1200" spc="-5" dirty="0">
                <a:latin typeface="Times New Roman"/>
                <a:cs typeface="Times New Roman"/>
              </a:rPr>
              <a:t>G</a:t>
            </a:r>
            <a:r>
              <a:rPr sz="1200" spc="15" dirty="0">
                <a:latin typeface="Times New Roman"/>
                <a:cs typeface="Times New Roman"/>
              </a:rPr>
              <a:t>a</a:t>
            </a:r>
            <a:r>
              <a:rPr sz="1200" spc="-50" dirty="0">
                <a:latin typeface="Times New Roman"/>
                <a:cs typeface="Times New Roman"/>
              </a:rPr>
              <a:t>y</a:t>
            </a:r>
            <a:r>
              <a:rPr sz="1200" dirty="0">
                <a:latin typeface="Times New Roman"/>
                <a:cs typeface="Times New Roman"/>
              </a:rPr>
              <a:t>,</a:t>
            </a:r>
            <a:r>
              <a:rPr sz="1200" spc="20" dirty="0">
                <a:latin typeface="Times New Roman"/>
                <a:cs typeface="Times New Roman"/>
              </a:rPr>
              <a:t> </a:t>
            </a:r>
            <a:r>
              <a:rPr sz="1200" dirty="0">
                <a:latin typeface="Times New Roman"/>
                <a:cs typeface="Times New Roman"/>
              </a:rPr>
              <a:t>2010</a:t>
            </a:r>
            <a:r>
              <a:rPr sz="1200" spc="-25" dirty="0">
                <a:latin typeface="Times New Roman"/>
                <a:cs typeface="Times New Roman"/>
              </a:rPr>
              <a:t>b</a:t>
            </a:r>
            <a:r>
              <a:rPr sz="1200" spc="5" dirty="0">
                <a:latin typeface="Times New Roman"/>
                <a:cs typeface="Times New Roman"/>
              </a:rPr>
              <a:t>)</a:t>
            </a:r>
            <a:r>
              <a:rPr sz="1200" dirty="0">
                <a:latin typeface="Times New Roman"/>
                <a:cs typeface="Times New Roman"/>
              </a:rPr>
              <a:t>.</a:t>
            </a:r>
          </a:p>
          <a:p>
            <a:pPr>
              <a:lnSpc>
                <a:spcPct val="100000"/>
              </a:lnSpc>
              <a:spcBef>
                <a:spcPts val="2"/>
              </a:spcBef>
            </a:pPr>
            <a:endParaRPr sz="1150" dirty="0">
              <a:latin typeface="Times New Roman"/>
              <a:cs typeface="Times New Roman"/>
            </a:endParaRPr>
          </a:p>
          <a:p>
            <a:pPr marL="12700" marR="5715" algn="just">
              <a:lnSpc>
                <a:spcPct val="93000"/>
              </a:lnSpc>
            </a:pPr>
            <a:r>
              <a:rPr sz="1200" spc="-10" dirty="0">
                <a:latin typeface="Times New Roman"/>
                <a:cs typeface="Times New Roman"/>
              </a:rPr>
              <a:t>B</a:t>
            </a:r>
            <a:r>
              <a:rPr sz="1200" spc="-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50" dirty="0">
                <a:latin typeface="Times New Roman"/>
                <a:cs typeface="Times New Roman"/>
              </a:rPr>
              <a:t> </a:t>
            </a:r>
            <a:r>
              <a:rPr sz="1200" spc="20" dirty="0">
                <a:latin typeface="Times New Roman"/>
                <a:cs typeface="Times New Roman"/>
              </a:rPr>
              <a:t>o</a:t>
            </a:r>
            <a:r>
              <a:rPr sz="1200" dirty="0">
                <a:latin typeface="Times New Roman"/>
                <a:cs typeface="Times New Roman"/>
              </a:rPr>
              <a:t>n </a:t>
            </a:r>
            <a:r>
              <a:rPr sz="1200" spc="-7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55" dirty="0">
                <a:latin typeface="Times New Roman"/>
                <a:cs typeface="Times New Roman"/>
              </a:rPr>
              <a:t> </a:t>
            </a:r>
            <a:r>
              <a:rPr sz="1200" spc="15" dirty="0">
                <a:latin typeface="Times New Roman"/>
                <a:cs typeface="Times New Roman"/>
              </a:rPr>
              <a:t>e</a:t>
            </a:r>
            <a:r>
              <a:rPr sz="1200" dirty="0">
                <a:latin typeface="Times New Roman"/>
                <a:cs typeface="Times New Roman"/>
              </a:rPr>
              <a:t>x</a:t>
            </a:r>
            <a:r>
              <a:rPr sz="1200" spc="-25" dirty="0">
                <a:latin typeface="Times New Roman"/>
                <a:cs typeface="Times New Roman"/>
              </a:rPr>
              <a:t>i</a:t>
            </a:r>
            <a:r>
              <a:rPr sz="1200" spc="-15" dirty="0">
                <a:latin typeface="Times New Roman"/>
                <a:cs typeface="Times New Roman"/>
              </a:rPr>
              <a:t>s</a:t>
            </a:r>
            <a:r>
              <a:rPr sz="1200" spc="50" dirty="0">
                <a:latin typeface="Times New Roman"/>
                <a:cs typeface="Times New Roman"/>
              </a:rPr>
              <a:t>t</a:t>
            </a:r>
            <a:r>
              <a:rPr sz="1200" spc="-25" dirty="0">
                <a:latin typeface="Times New Roman"/>
                <a:cs typeface="Times New Roman"/>
              </a:rPr>
              <a:t>in</a:t>
            </a:r>
            <a:r>
              <a:rPr sz="1200" dirty="0">
                <a:latin typeface="Times New Roman"/>
                <a:cs typeface="Times New Roman"/>
              </a:rPr>
              <a:t>g </a:t>
            </a:r>
            <a:r>
              <a:rPr sz="1200" spc="-5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a:t>
            </a:r>
            <a:r>
              <a:rPr sz="1200" spc="5" dirty="0">
                <a:latin typeface="Times New Roman"/>
                <a:cs typeface="Times New Roman"/>
              </a:rPr>
              <a:t>r</a:t>
            </a:r>
            <a:r>
              <a:rPr sz="1200" spc="15" dirty="0">
                <a:latin typeface="Times New Roman"/>
                <a:cs typeface="Times New Roman"/>
              </a:rPr>
              <a:t>c</a:t>
            </a:r>
            <a:r>
              <a:rPr sz="1200" spc="-25" dirty="0">
                <a:latin typeface="Times New Roman"/>
                <a:cs typeface="Times New Roman"/>
              </a:rPr>
              <a:t>h</a:t>
            </a:r>
            <a:r>
              <a:rPr sz="1200" dirty="0">
                <a:latin typeface="Times New Roman"/>
                <a:cs typeface="Times New Roman"/>
              </a:rPr>
              <a:t>, </a:t>
            </a:r>
            <a:r>
              <a:rPr sz="1200" spc="-40" dirty="0">
                <a:latin typeface="Times New Roman"/>
                <a:cs typeface="Times New Roman"/>
              </a:rPr>
              <a:t> </a:t>
            </a:r>
            <a:r>
              <a:rPr sz="1200" spc="-5" dirty="0">
                <a:latin typeface="Times New Roman"/>
                <a:cs typeface="Times New Roman"/>
              </a:rPr>
              <a:t>w</a:t>
            </a:r>
            <a:r>
              <a:rPr sz="1200" dirty="0">
                <a:latin typeface="Times New Roman"/>
                <a:cs typeface="Times New Roman"/>
              </a:rPr>
              <a:t>e </a:t>
            </a:r>
            <a:r>
              <a:rPr sz="1200" spc="-5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5" dirty="0">
                <a:latin typeface="Times New Roman"/>
                <a:cs typeface="Times New Roman"/>
              </a:rPr>
              <a:t>c</a:t>
            </a:r>
            <a:r>
              <a:rPr sz="1200" spc="-50" dirty="0">
                <a:latin typeface="Times New Roman"/>
                <a:cs typeface="Times New Roman"/>
              </a:rPr>
              <a:t>i</a:t>
            </a:r>
            <a:r>
              <a:rPr sz="1200" spc="20" dirty="0">
                <a:latin typeface="Times New Roman"/>
                <a:cs typeface="Times New Roman"/>
              </a:rPr>
              <a:t>d</a:t>
            </a:r>
            <a:r>
              <a:rPr sz="1200" spc="-5" dirty="0">
                <a:latin typeface="Times New Roman"/>
                <a:cs typeface="Times New Roman"/>
              </a:rPr>
              <a:t>e</a:t>
            </a:r>
            <a:r>
              <a:rPr sz="1200" dirty="0">
                <a:latin typeface="Times New Roman"/>
                <a:cs typeface="Times New Roman"/>
              </a:rPr>
              <a:t>d </a:t>
            </a:r>
            <a:r>
              <a:rPr sz="1200" spc="-50" dirty="0">
                <a:latin typeface="Times New Roman"/>
                <a:cs typeface="Times New Roman"/>
              </a:rPr>
              <a:t> </a:t>
            </a:r>
            <a:r>
              <a:rPr sz="1200" dirty="0">
                <a:latin typeface="Times New Roman"/>
                <a:cs typeface="Times New Roman"/>
              </a:rPr>
              <a:t>to </a:t>
            </a:r>
            <a:r>
              <a:rPr sz="1200" spc="-5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du</a:t>
            </a:r>
            <a:r>
              <a:rPr sz="1200" spc="-5" dirty="0">
                <a:latin typeface="Times New Roman"/>
                <a:cs typeface="Times New Roman"/>
              </a:rPr>
              <a:t>c</a:t>
            </a:r>
            <a:r>
              <a:rPr sz="1200" dirty="0">
                <a:latin typeface="Times New Roman"/>
                <a:cs typeface="Times New Roman"/>
              </a:rPr>
              <a:t>t </a:t>
            </a:r>
            <a:r>
              <a:rPr sz="1200" spc="-25" dirty="0">
                <a:latin typeface="Times New Roman"/>
                <a:cs typeface="Times New Roman"/>
              </a:rPr>
              <a:t> </a:t>
            </a:r>
            <a:r>
              <a:rPr sz="1200" dirty="0">
                <a:latin typeface="Times New Roman"/>
                <a:cs typeface="Times New Roman"/>
              </a:rPr>
              <a:t>a </a:t>
            </a:r>
            <a:r>
              <a:rPr sz="1200" spc="-55" dirty="0">
                <a:latin typeface="Times New Roman"/>
                <a:cs typeface="Times New Roman"/>
              </a:rPr>
              <a:t> </a:t>
            </a:r>
            <a:r>
              <a:rPr sz="1200" spc="-35" dirty="0">
                <a:latin typeface="Times New Roman"/>
                <a:cs typeface="Times New Roman"/>
              </a:rPr>
              <a:t>s</a:t>
            </a:r>
            <a:r>
              <a:rPr sz="1200" spc="25" dirty="0">
                <a:latin typeface="Times New Roman"/>
                <a:cs typeface="Times New Roman"/>
              </a:rPr>
              <a:t>t</a:t>
            </a:r>
            <a:r>
              <a:rPr sz="1200" dirty="0">
                <a:latin typeface="Times New Roman"/>
                <a:cs typeface="Times New Roman"/>
              </a:rPr>
              <a:t>udy </a:t>
            </a:r>
            <a:r>
              <a:rPr sz="1200" spc="-100"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25" dirty="0">
                <a:latin typeface="Times New Roman"/>
                <a:cs typeface="Times New Roman"/>
              </a:rPr>
              <a:t> b</a:t>
            </a:r>
            <a:r>
              <a:rPr sz="1200" spc="-5" dirty="0">
                <a:latin typeface="Times New Roman"/>
                <a:cs typeface="Times New Roman"/>
              </a:rPr>
              <a:t>e</a:t>
            </a:r>
            <a:r>
              <a:rPr sz="1200" dirty="0">
                <a:latin typeface="Times New Roman"/>
                <a:cs typeface="Times New Roman"/>
              </a:rPr>
              <a:t>t</a:t>
            </a:r>
            <a:r>
              <a:rPr sz="1200" spc="25" dirty="0">
                <a:latin typeface="Times New Roman"/>
                <a:cs typeface="Times New Roman"/>
              </a:rPr>
              <a:t>t</a:t>
            </a:r>
            <a:r>
              <a:rPr sz="1200" spc="-30" dirty="0">
                <a:latin typeface="Times New Roman"/>
                <a:cs typeface="Times New Roman"/>
              </a:rPr>
              <a:t>e</a:t>
            </a:r>
            <a:r>
              <a:rPr sz="1200" dirty="0">
                <a:latin typeface="Times New Roman"/>
                <a:cs typeface="Times New Roman"/>
              </a:rPr>
              <a:t>r </a:t>
            </a:r>
            <a:r>
              <a:rPr sz="1200" spc="-40" dirty="0">
                <a:latin typeface="Times New Roman"/>
                <a:cs typeface="Times New Roman"/>
              </a:rPr>
              <a:t> </a:t>
            </a:r>
            <a:r>
              <a:rPr sz="1200" dirty="0">
                <a:latin typeface="Times New Roman"/>
                <a:cs typeface="Times New Roman"/>
              </a:rPr>
              <a:t>u</a:t>
            </a:r>
            <a:r>
              <a:rPr sz="1200" spc="-25" dirty="0">
                <a:latin typeface="Times New Roman"/>
                <a:cs typeface="Times New Roman"/>
              </a:rPr>
              <a:t>n</a:t>
            </a:r>
            <a:r>
              <a:rPr sz="1200" dirty="0">
                <a:latin typeface="Times New Roman"/>
                <a:cs typeface="Times New Roman"/>
              </a:rPr>
              <a:t>d</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50" dirty="0">
                <a:latin typeface="Times New Roman"/>
                <a:cs typeface="Times New Roman"/>
              </a:rPr>
              <a:t> </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w </a:t>
            </a:r>
            <a:r>
              <a:rPr sz="1200" spc="-55" dirty="0">
                <a:latin typeface="Times New Roman"/>
                <a:cs typeface="Times New Roman"/>
              </a:rPr>
              <a:t> </a:t>
            </a:r>
            <a:r>
              <a:rPr sz="1200" dirty="0">
                <a:latin typeface="Times New Roman"/>
                <a:cs typeface="Times New Roman"/>
              </a:rPr>
              <a:t>to </a:t>
            </a:r>
            <a:r>
              <a:rPr sz="1200" spc="-5" dirty="0">
                <a:latin typeface="Times New Roman"/>
                <a:cs typeface="Times New Roman"/>
              </a:rPr>
              <a:t>a</a:t>
            </a:r>
            <a:r>
              <a:rPr sz="1200" dirty="0">
                <a:latin typeface="Times New Roman"/>
                <a:cs typeface="Times New Roman"/>
              </a:rPr>
              <a:t>dd</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s</a:t>
            </a:r>
            <a:r>
              <a:rPr sz="1200" spc="145" dirty="0">
                <a:latin typeface="Times New Roman"/>
                <a:cs typeface="Times New Roman"/>
              </a:rPr>
              <a:t> </a:t>
            </a:r>
            <a:r>
              <a:rPr sz="1200" spc="-10" dirty="0">
                <a:latin typeface="Times New Roman"/>
                <a:cs typeface="Times New Roman"/>
              </a:rPr>
              <a:t>CR</a:t>
            </a:r>
            <a:r>
              <a:rPr sz="1200" dirty="0">
                <a:latin typeface="Times New Roman"/>
                <a:cs typeface="Times New Roman"/>
              </a:rPr>
              <a:t>T </a:t>
            </a:r>
            <a:r>
              <a:rPr sz="1200" spc="-13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30" dirty="0">
                <a:latin typeface="Times New Roman"/>
                <a:cs typeface="Times New Roman"/>
              </a:rPr>
              <a:t> </a:t>
            </a:r>
            <a:r>
              <a:rPr sz="1200" spc="10" dirty="0">
                <a:latin typeface="Times New Roman"/>
                <a:cs typeface="Times New Roman"/>
              </a:rPr>
              <a:t>TE</a:t>
            </a:r>
            <a:r>
              <a:rPr sz="1200" dirty="0">
                <a:latin typeface="Times New Roman"/>
                <a:cs typeface="Times New Roman"/>
              </a:rPr>
              <a:t>P</a:t>
            </a:r>
            <a:r>
              <a:rPr sz="1200" spc="-15" dirty="0">
                <a:latin typeface="Times New Roman"/>
                <a:cs typeface="Times New Roman"/>
              </a:rPr>
              <a:t>s</a:t>
            </a:r>
            <a:r>
              <a:rPr sz="1200" dirty="0">
                <a:latin typeface="Times New Roman"/>
                <a:cs typeface="Times New Roman"/>
              </a:rPr>
              <a:t>.</a:t>
            </a:r>
            <a:r>
              <a:rPr sz="1200" spc="140" dirty="0">
                <a:latin typeface="Times New Roman"/>
                <a:cs typeface="Times New Roman"/>
              </a:rPr>
              <a:t> </a:t>
            </a:r>
            <a:r>
              <a:rPr sz="1200" spc="10" dirty="0">
                <a:latin typeface="Times New Roman"/>
                <a:cs typeface="Times New Roman"/>
              </a:rPr>
              <a:t>T</a:t>
            </a:r>
            <a:r>
              <a:rPr sz="1200" dirty="0">
                <a:latin typeface="Times New Roman"/>
                <a:cs typeface="Times New Roman"/>
              </a:rPr>
              <a:t>h</a:t>
            </a:r>
            <a:r>
              <a:rPr sz="1200" spc="-50" dirty="0">
                <a:latin typeface="Times New Roman"/>
                <a:cs typeface="Times New Roman"/>
              </a:rPr>
              <a:t>i</a:t>
            </a:r>
            <a:r>
              <a:rPr sz="1200" dirty="0">
                <a:latin typeface="Times New Roman"/>
                <a:cs typeface="Times New Roman"/>
              </a:rPr>
              <a:t>s</a:t>
            </a:r>
            <a:r>
              <a:rPr sz="1200" spc="14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a:t>
            </a:r>
            <a:r>
              <a:rPr sz="1200" spc="5" dirty="0">
                <a:latin typeface="Times New Roman"/>
                <a:cs typeface="Times New Roman"/>
              </a:rPr>
              <a:t>r</a:t>
            </a:r>
            <a:r>
              <a:rPr sz="1200" spc="15" dirty="0">
                <a:latin typeface="Times New Roman"/>
                <a:cs typeface="Times New Roman"/>
              </a:rPr>
              <a:t>c</a:t>
            </a:r>
            <a:r>
              <a:rPr sz="1200" dirty="0">
                <a:latin typeface="Times New Roman"/>
                <a:cs typeface="Times New Roman"/>
              </a:rPr>
              <a:t>h</a:t>
            </a:r>
            <a:r>
              <a:rPr sz="1200" spc="130" dirty="0">
                <a:latin typeface="Times New Roman"/>
                <a:cs typeface="Times New Roman"/>
              </a:rPr>
              <a:t> </a:t>
            </a:r>
            <a:r>
              <a:rPr sz="1200" spc="15" dirty="0">
                <a:latin typeface="Times New Roman"/>
                <a:cs typeface="Times New Roman"/>
              </a:rPr>
              <a:t>e</a:t>
            </a:r>
            <a:r>
              <a:rPr sz="1200" spc="-50" dirty="0">
                <a:latin typeface="Times New Roman"/>
                <a:cs typeface="Times New Roman"/>
              </a:rPr>
              <a:t>m</a:t>
            </a:r>
            <a:r>
              <a:rPr sz="1200" spc="15" dirty="0">
                <a:latin typeface="Times New Roman"/>
                <a:cs typeface="Times New Roman"/>
              </a:rPr>
              <a:t>a</a:t>
            </a:r>
            <a:r>
              <a:rPr sz="1200" spc="-25" dirty="0">
                <a:latin typeface="Times New Roman"/>
                <a:cs typeface="Times New Roman"/>
              </a:rPr>
              <a:t>n</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 </a:t>
            </a:r>
            <a:r>
              <a:rPr sz="1200" spc="-135" dirty="0">
                <a:latin typeface="Times New Roman"/>
                <a:cs typeface="Times New Roman"/>
              </a:rPr>
              <a:t> </a:t>
            </a:r>
            <a:r>
              <a:rPr sz="1200" spc="-40" dirty="0">
                <a:latin typeface="Times New Roman"/>
                <a:cs typeface="Times New Roman"/>
              </a:rPr>
              <a:t>f</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m</a:t>
            </a:r>
            <a:r>
              <a:rPr sz="1200" spc="110" dirty="0">
                <a:latin typeface="Times New Roman"/>
                <a:cs typeface="Times New Roman"/>
              </a:rPr>
              <a:t> </a:t>
            </a:r>
            <a:r>
              <a:rPr sz="1200" dirty="0">
                <a:latin typeface="Times New Roman"/>
                <a:cs typeface="Times New Roman"/>
              </a:rPr>
              <a:t>a </a:t>
            </a:r>
            <a:r>
              <a:rPr sz="1200" spc="-150" dirty="0">
                <a:latin typeface="Times New Roman"/>
                <a:cs typeface="Times New Roman"/>
              </a:rPr>
              <a:t> </a:t>
            </a:r>
            <a:r>
              <a:rPr sz="1200" spc="-50" dirty="0">
                <a:latin typeface="Times New Roman"/>
                <a:cs typeface="Times New Roman"/>
              </a:rPr>
              <a:t>l</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g</a:t>
            </a:r>
            <a:r>
              <a:rPr sz="1200" spc="-5" dirty="0">
                <a:latin typeface="Times New Roman"/>
                <a:cs typeface="Times New Roman"/>
              </a:rPr>
              <a:t>e</a:t>
            </a:r>
            <a:r>
              <a:rPr sz="1200" dirty="0">
                <a:latin typeface="Times New Roman"/>
                <a:cs typeface="Times New Roman"/>
              </a:rPr>
              <a:t>r </a:t>
            </a:r>
            <a:r>
              <a:rPr sz="1200" spc="-14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udy</a:t>
            </a:r>
            <a:r>
              <a:rPr sz="1200" spc="10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 </a:t>
            </a:r>
            <a:r>
              <a:rPr sz="1200" spc="-14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25" dirty="0">
                <a:latin typeface="Times New Roman"/>
                <a:cs typeface="Times New Roman"/>
              </a:rPr>
              <a:t>v</a:t>
            </a:r>
            <a:r>
              <a:rPr sz="1200" spc="15" dirty="0">
                <a:latin typeface="Times New Roman"/>
                <a:cs typeface="Times New Roman"/>
              </a:rPr>
              <a:t>e</a:t>
            </a:r>
            <a:r>
              <a:rPr sz="1200" spc="-15" dirty="0">
                <a:latin typeface="Times New Roman"/>
                <a:cs typeface="Times New Roman"/>
              </a:rPr>
              <a:t>s</a:t>
            </a:r>
            <a:r>
              <a:rPr sz="1200" spc="50" dirty="0">
                <a:latin typeface="Times New Roman"/>
                <a:cs typeface="Times New Roman"/>
              </a:rPr>
              <a:t>t</a:t>
            </a:r>
            <a:r>
              <a:rPr sz="1200" spc="-50" dirty="0">
                <a:latin typeface="Times New Roman"/>
                <a:cs typeface="Times New Roman"/>
              </a:rPr>
              <a:t>i</a:t>
            </a:r>
            <a:r>
              <a:rPr sz="1200" dirty="0">
                <a:latin typeface="Times New Roman"/>
                <a:cs typeface="Times New Roman"/>
              </a:rPr>
              <a:t>g</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14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50" dirty="0">
                <a:latin typeface="Times New Roman"/>
                <a:cs typeface="Times New Roman"/>
              </a:rPr>
              <a:t>i</a:t>
            </a:r>
            <a:r>
              <a:rPr sz="1200" spc="15" dirty="0">
                <a:latin typeface="Times New Roman"/>
                <a:cs typeface="Times New Roman"/>
              </a:rPr>
              <a:t>c</a:t>
            </a:r>
            <a:r>
              <a:rPr sz="1200" dirty="0">
                <a:latin typeface="Times New Roman"/>
                <a:cs typeface="Times New Roman"/>
              </a:rPr>
              <a:t>e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dirty="0">
                <a:latin typeface="Times New Roman"/>
                <a:cs typeface="Times New Roman"/>
              </a:rPr>
              <a:t>t</a:t>
            </a:r>
            <a:r>
              <a:rPr sz="1200" spc="20" dirty="0">
                <a:latin typeface="Times New Roman"/>
                <a:cs typeface="Times New Roman"/>
              </a:rPr>
              <a:t>o</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a:t>
            </a:r>
            <a:r>
              <a:rPr sz="1200" spc="140" dirty="0">
                <a:latin typeface="Times New Roman"/>
                <a:cs typeface="Times New Roman"/>
              </a:rPr>
              <a:t> </a:t>
            </a:r>
            <a:r>
              <a:rPr sz="1200" spc="-5" dirty="0">
                <a:latin typeface="Times New Roman"/>
                <a:cs typeface="Times New Roman"/>
              </a:rPr>
              <a:t>a</a:t>
            </a:r>
            <a:r>
              <a:rPr sz="1200" dirty="0">
                <a:latin typeface="Times New Roman"/>
                <a:cs typeface="Times New Roman"/>
              </a:rPr>
              <a:t>bil</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130" dirty="0">
                <a:latin typeface="Times New Roman"/>
                <a:cs typeface="Times New Roman"/>
              </a:rPr>
              <a:t> </a:t>
            </a:r>
            <a:r>
              <a:rPr sz="1200" dirty="0">
                <a:latin typeface="Times New Roman"/>
                <a:cs typeface="Times New Roman"/>
              </a:rPr>
              <a:t>to </a:t>
            </a:r>
            <a:r>
              <a:rPr sz="1200" spc="-120"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0" dirty="0">
                <a:latin typeface="Times New Roman"/>
                <a:cs typeface="Times New Roman"/>
              </a:rPr>
              <a:t>s</a:t>
            </a:r>
            <a:r>
              <a:rPr sz="1200" spc="-50" dirty="0">
                <a:latin typeface="Times New Roman"/>
                <a:cs typeface="Times New Roman"/>
              </a:rPr>
              <a:t>i</a:t>
            </a:r>
            <a:r>
              <a:rPr sz="1200" spc="20" dirty="0">
                <a:latin typeface="Times New Roman"/>
                <a:cs typeface="Times New Roman"/>
              </a:rPr>
              <a:t>g</a:t>
            </a:r>
            <a:r>
              <a:rPr sz="1200" dirty="0">
                <a:latin typeface="Times New Roman"/>
                <a:cs typeface="Times New Roman"/>
              </a:rPr>
              <a:t>n</a:t>
            </a:r>
            <a:r>
              <a:rPr sz="1200" spc="13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45"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li</a:t>
            </a:r>
            <a:r>
              <a:rPr sz="1200" dirty="0">
                <a:latin typeface="Times New Roman"/>
                <a:cs typeface="Times New Roman"/>
              </a:rPr>
              <a:t>v</a:t>
            </a:r>
            <a:r>
              <a:rPr sz="1200" spc="-5" dirty="0">
                <a:latin typeface="Times New Roman"/>
                <a:cs typeface="Times New Roman"/>
              </a:rPr>
              <a:t>e</a:t>
            </a:r>
            <a:r>
              <a:rPr sz="1200" dirty="0">
                <a:latin typeface="Times New Roman"/>
                <a:cs typeface="Times New Roman"/>
              </a:rPr>
              <a:t>r </a:t>
            </a:r>
            <a:r>
              <a:rPr sz="1200" spc="-140"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lly </a:t>
            </a:r>
            <a:r>
              <a:rPr sz="1200" spc="-14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20" dirty="0">
                <a:latin typeface="Times New Roman"/>
                <a:cs typeface="Times New Roman"/>
              </a:rPr>
              <a:t>o</a:t>
            </a:r>
            <a:r>
              <a:rPr sz="1200" spc="-25"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ve </a:t>
            </a:r>
            <a:r>
              <a:rPr sz="1200" spc="-125"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130"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dirty="0">
                <a:latin typeface="Times New Roman"/>
                <a:cs typeface="Times New Roman"/>
              </a:rPr>
              <a:t>ns </a:t>
            </a:r>
            <a:r>
              <a:rPr sz="1200" spc="-135"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45"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a:t>
            </a:r>
            <a:r>
              <a:rPr sz="1200" spc="130"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5" dirty="0">
                <a:latin typeface="Times New Roman"/>
                <a:cs typeface="Times New Roman"/>
              </a:rPr>
              <a:t>c</a:t>
            </a:r>
            <a:r>
              <a:rPr sz="1200" spc="-50" dirty="0">
                <a:latin typeface="Times New Roman"/>
                <a:cs typeface="Times New Roman"/>
              </a:rPr>
              <a:t>l</a:t>
            </a:r>
            <a:r>
              <a:rPr sz="1200" spc="15" dirty="0">
                <a:latin typeface="Times New Roman"/>
                <a:cs typeface="Times New Roman"/>
              </a:rPr>
              <a:t>a</a:t>
            </a:r>
            <a:r>
              <a:rPr sz="1200" spc="-15" dirty="0">
                <a:latin typeface="Times New Roman"/>
                <a:cs typeface="Times New Roman"/>
              </a:rPr>
              <a:t>ss</a:t>
            </a:r>
            <a:r>
              <a:rPr sz="1200" spc="5" dirty="0">
                <a:latin typeface="Times New Roman"/>
                <a:cs typeface="Times New Roman"/>
              </a:rPr>
              <a:t>r</a:t>
            </a:r>
            <a:r>
              <a:rPr sz="1200" spc="20" dirty="0">
                <a:latin typeface="Times New Roman"/>
                <a:cs typeface="Times New Roman"/>
              </a:rPr>
              <a:t>oo</a:t>
            </a:r>
            <a:r>
              <a:rPr sz="1200" dirty="0">
                <a:latin typeface="Times New Roman"/>
                <a:cs typeface="Times New Roman"/>
              </a:rPr>
              <a:t>m</a:t>
            </a:r>
            <a:r>
              <a:rPr sz="1200" spc="110" dirty="0">
                <a:latin typeface="Times New Roman"/>
                <a:cs typeface="Times New Roman"/>
              </a:rPr>
              <a:t> </a:t>
            </a:r>
            <a:r>
              <a:rPr sz="1200" spc="-15" dirty="0">
                <a:latin typeface="Times New Roman"/>
                <a:cs typeface="Times New Roman"/>
              </a:rPr>
              <a:t>s</a:t>
            </a:r>
            <a:r>
              <a:rPr sz="1200" spc="-5" dirty="0">
                <a:latin typeface="Times New Roman"/>
                <a:cs typeface="Times New Roman"/>
              </a:rPr>
              <a:t>e</a:t>
            </a:r>
            <a:r>
              <a:rPr sz="1200" spc="25" dirty="0">
                <a:latin typeface="Times New Roman"/>
                <a:cs typeface="Times New Roman"/>
              </a:rPr>
              <a:t>tt</a:t>
            </a:r>
            <a:r>
              <a:rPr sz="1200" spc="-25" dirty="0">
                <a:latin typeface="Times New Roman"/>
                <a:cs typeface="Times New Roman"/>
              </a:rPr>
              <a:t>in</a:t>
            </a:r>
            <a:r>
              <a:rPr sz="1200" dirty="0">
                <a:latin typeface="Times New Roman"/>
                <a:cs typeface="Times New Roman"/>
              </a:rPr>
              <a:t>g</a:t>
            </a:r>
            <a:r>
              <a:rPr sz="1200" spc="-15" dirty="0">
                <a:latin typeface="Times New Roman"/>
                <a:cs typeface="Times New Roman"/>
              </a:rPr>
              <a:t>s</a:t>
            </a:r>
            <a:r>
              <a:rPr sz="1200" dirty="0">
                <a:latin typeface="Times New Roman"/>
                <a:cs typeface="Times New Roman"/>
              </a:rPr>
              <a:t>. </a:t>
            </a:r>
            <a:r>
              <a:rPr sz="1200" spc="-135" dirty="0">
                <a:latin typeface="Times New Roman"/>
                <a:cs typeface="Times New Roman"/>
              </a:rPr>
              <a:t> </a:t>
            </a:r>
            <a:r>
              <a:rPr sz="1200" spc="-5" dirty="0">
                <a:latin typeface="Times New Roman"/>
                <a:cs typeface="Times New Roman"/>
              </a:rPr>
              <a:t>W</a:t>
            </a:r>
            <a:r>
              <a:rPr sz="1200" dirty="0">
                <a:latin typeface="Times New Roman"/>
                <a:cs typeface="Times New Roman"/>
              </a:rPr>
              <a:t>e </a:t>
            </a:r>
            <a:r>
              <a:rPr sz="1200" spc="-150" dirty="0">
                <a:latin typeface="Times New Roman"/>
                <a:cs typeface="Times New Roman"/>
              </a:rPr>
              <a:t> </a:t>
            </a:r>
            <a:r>
              <a:rPr sz="1200" spc="-5" dirty="0">
                <a:latin typeface="Times New Roman"/>
                <a:cs typeface="Times New Roman"/>
              </a:rPr>
              <a:t>e</a:t>
            </a:r>
            <a:r>
              <a:rPr sz="1200" dirty="0">
                <a:latin typeface="Times New Roman"/>
                <a:cs typeface="Times New Roman"/>
              </a:rPr>
              <a:t>x</a:t>
            </a:r>
            <a:r>
              <a:rPr sz="1200" spc="15" dirty="0">
                <a:latin typeface="Times New Roman"/>
                <a:cs typeface="Times New Roman"/>
              </a:rPr>
              <a:t>a</a:t>
            </a:r>
            <a:r>
              <a:rPr sz="1200" spc="-25" dirty="0">
                <a:latin typeface="Times New Roman"/>
                <a:cs typeface="Times New Roman"/>
              </a:rPr>
              <a:t>mi</a:t>
            </a:r>
            <a:r>
              <a:rPr sz="1200" dirty="0">
                <a:latin typeface="Times New Roman"/>
                <a:cs typeface="Times New Roman"/>
              </a:rPr>
              <a:t>n</a:t>
            </a:r>
            <a:r>
              <a:rPr sz="1200" spc="15" dirty="0">
                <a:latin typeface="Times New Roman"/>
                <a:cs typeface="Times New Roman"/>
              </a:rPr>
              <a:t>e</a:t>
            </a:r>
            <a:r>
              <a:rPr sz="1200" dirty="0">
                <a:latin typeface="Times New Roman"/>
                <a:cs typeface="Times New Roman"/>
              </a:rPr>
              <a:t>d </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25" dirty="0">
                <a:latin typeface="Times New Roman"/>
                <a:cs typeface="Times New Roman"/>
              </a:rPr>
              <a:t> </a:t>
            </a:r>
            <a:r>
              <a:rPr sz="1200" spc="-50" dirty="0">
                <a:latin typeface="Times New Roman"/>
                <a:cs typeface="Times New Roman"/>
              </a:rPr>
              <a:t>y</a:t>
            </a:r>
            <a:r>
              <a:rPr sz="1200" spc="-5" dirty="0">
                <a:latin typeface="Times New Roman"/>
                <a:cs typeface="Times New Roman"/>
              </a:rPr>
              <a:t>ea</a:t>
            </a:r>
            <a:r>
              <a:rPr sz="1200" spc="30" dirty="0">
                <a:latin typeface="Times New Roman"/>
                <a:cs typeface="Times New Roman"/>
              </a:rPr>
              <a:t>r</a:t>
            </a:r>
            <a:r>
              <a:rPr sz="1200" spc="-50" dirty="0">
                <a:latin typeface="Times New Roman"/>
                <a:cs typeface="Times New Roman"/>
              </a:rPr>
              <a:t>l</a:t>
            </a:r>
            <a:r>
              <a:rPr sz="1200" spc="45" dirty="0">
                <a:latin typeface="Times New Roman"/>
                <a:cs typeface="Times New Roman"/>
              </a:rPr>
              <a:t>o</a:t>
            </a:r>
            <a:r>
              <a:rPr sz="1200" spc="-25" dirty="0">
                <a:latin typeface="Times New Roman"/>
                <a:cs typeface="Times New Roman"/>
              </a:rPr>
              <a:t>n</a:t>
            </a:r>
            <a:r>
              <a:rPr sz="1200" dirty="0">
                <a:latin typeface="Times New Roman"/>
                <a:cs typeface="Times New Roman"/>
              </a:rPr>
              <a:t>g </a:t>
            </a:r>
            <a:r>
              <a:rPr sz="1200" spc="-14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50" dirty="0">
                <a:latin typeface="Times New Roman"/>
                <a:cs typeface="Times New Roman"/>
              </a:rPr>
              <a:t>l</a:t>
            </a:r>
            <a:r>
              <a:rPr sz="1200" spc="20" dirty="0">
                <a:latin typeface="Times New Roman"/>
                <a:cs typeface="Times New Roman"/>
              </a:rPr>
              <a:t>op</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12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114"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140"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spc="10" dirty="0">
                <a:latin typeface="Times New Roman"/>
                <a:cs typeface="Times New Roman"/>
              </a:rPr>
              <a:t>s</a:t>
            </a:r>
            <a:r>
              <a:rPr sz="1200" dirty="0">
                <a:latin typeface="Times New Roman"/>
                <a:cs typeface="Times New Roman"/>
              </a:rPr>
              <a:t>’ </a:t>
            </a:r>
            <a:r>
              <a:rPr sz="1200" spc="-14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20" dirty="0">
                <a:latin typeface="Times New Roman"/>
                <a:cs typeface="Times New Roman"/>
              </a:rPr>
              <a:t>f</a:t>
            </a:r>
            <a:r>
              <a:rPr sz="1200" dirty="0">
                <a:latin typeface="Times New Roman"/>
                <a:cs typeface="Times New Roman"/>
              </a:rPr>
              <a:t>u</a:t>
            </a:r>
            <a:r>
              <a:rPr sz="1200" spc="10" dirty="0">
                <a:latin typeface="Times New Roman"/>
                <a:cs typeface="Times New Roman"/>
              </a:rPr>
              <a:t>s</a:t>
            </a:r>
            <a:r>
              <a:rPr sz="1200" spc="-50" dirty="0">
                <a:latin typeface="Times New Roman"/>
                <a:cs typeface="Times New Roman"/>
              </a:rPr>
              <a:t>i</a:t>
            </a:r>
            <a:r>
              <a:rPr sz="1200" spc="45" dirty="0">
                <a:latin typeface="Times New Roman"/>
                <a:cs typeface="Times New Roman"/>
              </a:rPr>
              <a:t>o</a:t>
            </a:r>
            <a:r>
              <a:rPr sz="1200" dirty="0">
                <a:latin typeface="Times New Roman"/>
                <a:cs typeface="Times New Roman"/>
              </a:rPr>
              <a:t>n</a:t>
            </a:r>
            <a:r>
              <a:rPr sz="1200" spc="130" dirty="0">
                <a:latin typeface="Times New Roman"/>
                <a:cs typeface="Times New Roman"/>
              </a:rPr>
              <a:t> </a:t>
            </a:r>
            <a:r>
              <a:rPr sz="1200" spc="45" dirty="0">
                <a:latin typeface="Times New Roman"/>
                <a:cs typeface="Times New Roman"/>
              </a:rPr>
              <a:t>o</a:t>
            </a:r>
            <a:r>
              <a:rPr sz="1200" dirty="0">
                <a:latin typeface="Times New Roman"/>
                <a:cs typeface="Times New Roman"/>
              </a:rPr>
              <a:t>f </a:t>
            </a:r>
            <a:r>
              <a:rPr sz="1200" spc="-10" dirty="0">
                <a:latin typeface="Times New Roman"/>
                <a:cs typeface="Times New Roman"/>
              </a:rPr>
              <a:t>CR</a:t>
            </a:r>
            <a:r>
              <a:rPr sz="1200" dirty="0">
                <a:latin typeface="Times New Roman"/>
                <a:cs typeface="Times New Roman"/>
              </a:rPr>
              <a:t>T </a:t>
            </a:r>
            <a:r>
              <a:rPr sz="1200" spc="3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20"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dirty="0">
                <a:latin typeface="Times New Roman"/>
                <a:cs typeface="Times New Roman"/>
              </a:rPr>
              <a:t>ns </a:t>
            </a:r>
            <a:r>
              <a:rPr sz="1200" spc="10" dirty="0">
                <a:latin typeface="Times New Roman"/>
                <a:cs typeface="Times New Roman"/>
              </a:rPr>
              <a:t> </a:t>
            </a:r>
            <a:r>
              <a:rPr sz="1200" dirty="0">
                <a:latin typeface="Times New Roman"/>
                <a:cs typeface="Times New Roman"/>
              </a:rPr>
              <a:t>du</a:t>
            </a:r>
            <a:r>
              <a:rPr sz="1200" spc="5" dirty="0">
                <a:latin typeface="Times New Roman"/>
                <a:cs typeface="Times New Roman"/>
              </a:rPr>
              <a:t>r</a:t>
            </a:r>
            <a:r>
              <a:rPr sz="1200" spc="-25" dirty="0">
                <a:latin typeface="Times New Roman"/>
                <a:cs typeface="Times New Roman"/>
              </a:rPr>
              <a:t>in</a:t>
            </a:r>
            <a:r>
              <a:rPr sz="1200" dirty="0">
                <a:latin typeface="Times New Roman"/>
                <a:cs typeface="Times New Roman"/>
              </a:rPr>
              <a:t>g </a:t>
            </a:r>
            <a:r>
              <a:rPr sz="1200" spc="2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spc="-5" dirty="0">
                <a:latin typeface="Times New Roman"/>
                <a:cs typeface="Times New Roman"/>
              </a:rPr>
              <a:t>ew</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k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20"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d</a:t>
            </a:r>
            <a:r>
              <a:rPr sz="1200" spc="15" dirty="0">
                <a:latin typeface="Times New Roman"/>
                <a:cs typeface="Times New Roman"/>
              </a:rPr>
              <a:t>e</a:t>
            </a:r>
            <a:r>
              <a:rPr sz="1200" spc="-25" dirty="0">
                <a:latin typeface="Times New Roman"/>
                <a:cs typeface="Times New Roman"/>
              </a:rPr>
              <a:t>li</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y  </a:t>
            </a:r>
            <a:r>
              <a:rPr sz="1200" spc="-25" dirty="0">
                <a:latin typeface="Times New Roman"/>
                <a:cs typeface="Times New Roman"/>
              </a:rPr>
              <a:t>i</a:t>
            </a:r>
            <a:r>
              <a:rPr sz="1200" dirty="0">
                <a:latin typeface="Times New Roman"/>
                <a:cs typeface="Times New Roman"/>
              </a:rPr>
              <a:t>n </a:t>
            </a:r>
            <a:r>
              <a:rPr sz="1200" spc="20"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30" dirty="0">
                <a:latin typeface="Times New Roman"/>
                <a:cs typeface="Times New Roman"/>
              </a:rPr>
              <a:t>-</a:t>
            </a:r>
            <a:r>
              <a:rPr sz="1200" spc="-25" dirty="0">
                <a:latin typeface="Times New Roman"/>
                <a:cs typeface="Times New Roman"/>
              </a:rPr>
              <a:t>b</a:t>
            </a:r>
            <a:r>
              <a:rPr sz="1200" spc="1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20" dirty="0">
                <a:latin typeface="Times New Roman"/>
                <a:cs typeface="Times New Roman"/>
              </a:rPr>
              <a:t> p</a:t>
            </a:r>
            <a:r>
              <a:rPr sz="1200" spc="-50" dirty="0">
                <a:latin typeface="Times New Roman"/>
                <a:cs typeface="Times New Roman"/>
              </a:rPr>
              <a:t>l</a:t>
            </a:r>
            <a:r>
              <a:rPr sz="1200" spc="-5" dirty="0">
                <a:latin typeface="Times New Roman"/>
                <a:cs typeface="Times New Roman"/>
              </a:rPr>
              <a:t>ac</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1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1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in</a:t>
            </a:r>
            <a:r>
              <a:rPr sz="1200" dirty="0">
                <a:latin typeface="Times New Roman"/>
                <a:cs typeface="Times New Roman"/>
              </a:rPr>
              <a:t>g.</a:t>
            </a:r>
            <a:r>
              <a:rPr sz="1200" spc="20"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 dirty="0">
                <a:latin typeface="Times New Roman"/>
                <a:cs typeface="Times New Roman"/>
              </a:rPr>
              <a:t> 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a:t>
            </a:r>
            <a:r>
              <a:rPr sz="1200" spc="5" dirty="0">
                <a:latin typeface="Times New Roman"/>
                <a:cs typeface="Times New Roman"/>
              </a:rPr>
              <a:t>r</a:t>
            </a:r>
            <a:r>
              <a:rPr sz="1200" spc="15" dirty="0">
                <a:latin typeface="Times New Roman"/>
                <a:cs typeface="Times New Roman"/>
              </a:rPr>
              <a:t>c</a:t>
            </a:r>
            <a:r>
              <a:rPr sz="1200" dirty="0">
                <a:latin typeface="Times New Roman"/>
                <a:cs typeface="Times New Roman"/>
              </a:rPr>
              <a:t>h</a:t>
            </a:r>
            <a:r>
              <a:rPr sz="1200" spc="-15" dirty="0">
                <a:latin typeface="Times New Roman"/>
                <a:cs typeface="Times New Roman"/>
              </a:rPr>
              <a:t> </a:t>
            </a:r>
            <a:r>
              <a:rPr sz="1200" dirty="0">
                <a:latin typeface="Times New Roman"/>
                <a:cs typeface="Times New Roman"/>
              </a:rPr>
              <a:t>qu</a:t>
            </a:r>
            <a:r>
              <a:rPr sz="1200" spc="-5" dirty="0">
                <a:latin typeface="Times New Roman"/>
                <a:cs typeface="Times New Roman"/>
              </a:rPr>
              <a:t>e</a:t>
            </a:r>
            <a:r>
              <a:rPr sz="1200" spc="-15" dirty="0">
                <a:latin typeface="Times New Roman"/>
                <a:cs typeface="Times New Roman"/>
              </a:rPr>
              <a:t>s</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s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a:t>
            </a:r>
            <a:r>
              <a:rPr sz="1200" spc="5" dirty="0">
                <a:latin typeface="Times New Roman"/>
                <a:cs typeface="Times New Roman"/>
              </a:rPr>
              <a:t> </a:t>
            </a:r>
            <a:r>
              <a:rPr sz="1200" spc="-5" dirty="0">
                <a:latin typeface="Times New Roman"/>
                <a:cs typeface="Times New Roman"/>
              </a:rPr>
              <a:t>a</a:t>
            </a:r>
            <a:r>
              <a:rPr sz="1200" dirty="0">
                <a:latin typeface="Times New Roman"/>
                <a:cs typeface="Times New Roman"/>
              </a:rPr>
              <a:t>s</a:t>
            </a:r>
            <a:r>
              <a:rPr sz="1200" spc="25" dirty="0">
                <a:latin typeface="Times New Roman"/>
                <a:cs typeface="Times New Roman"/>
              </a:rPr>
              <a:t> </a:t>
            </a:r>
            <a:r>
              <a:rPr sz="1200" spc="-20" dirty="0">
                <a:latin typeface="Times New Roman"/>
                <a:cs typeface="Times New Roman"/>
              </a:rPr>
              <a:t>f</a:t>
            </a:r>
            <a:r>
              <a:rPr sz="1200" spc="20" dirty="0">
                <a:latin typeface="Times New Roman"/>
                <a:cs typeface="Times New Roman"/>
              </a:rPr>
              <a:t>o</a:t>
            </a:r>
            <a:r>
              <a:rPr sz="1200" spc="-25" dirty="0">
                <a:latin typeface="Times New Roman"/>
                <a:cs typeface="Times New Roman"/>
              </a:rPr>
              <a:t>l</a:t>
            </a:r>
            <a:r>
              <a:rPr sz="1200" spc="-50" dirty="0">
                <a:latin typeface="Times New Roman"/>
                <a:cs typeface="Times New Roman"/>
              </a:rPr>
              <a:t>l</a:t>
            </a:r>
            <a:r>
              <a:rPr sz="1200" spc="20" dirty="0">
                <a:latin typeface="Times New Roman"/>
                <a:cs typeface="Times New Roman"/>
              </a:rPr>
              <a:t>o</a:t>
            </a:r>
            <a:r>
              <a:rPr sz="1200" spc="-5" dirty="0">
                <a:latin typeface="Times New Roman"/>
                <a:cs typeface="Times New Roman"/>
              </a:rPr>
              <a:t>w</a:t>
            </a:r>
            <a:r>
              <a:rPr sz="1200" spc="-15" dirty="0">
                <a:latin typeface="Times New Roman"/>
                <a:cs typeface="Times New Roman"/>
              </a:rPr>
              <a:t>s</a:t>
            </a:r>
            <a:r>
              <a:rPr sz="1200" dirty="0">
                <a:latin typeface="Times New Roman"/>
                <a:cs typeface="Times New Roman"/>
              </a:rPr>
              <a:t>:</a:t>
            </a:r>
          </a:p>
          <a:p>
            <a:pPr>
              <a:lnSpc>
                <a:spcPct val="100000"/>
              </a:lnSpc>
              <a:spcBef>
                <a:spcPts val="20"/>
              </a:spcBef>
            </a:pPr>
            <a:endParaRPr sz="1200" dirty="0">
              <a:latin typeface="Times New Roman"/>
              <a:cs typeface="Times New Roman"/>
            </a:endParaRPr>
          </a:p>
          <a:p>
            <a:pPr marL="607060" marR="7620" indent="-228600" algn="just">
              <a:lnSpc>
                <a:spcPts val="1370"/>
              </a:lnSpc>
              <a:buFont typeface="Cambria"/>
              <a:buChar char="•"/>
              <a:tabLst>
                <a:tab pos="607060" algn="l"/>
              </a:tabLst>
            </a:pPr>
            <a:r>
              <a:rPr sz="1200" spc="-5" dirty="0">
                <a:latin typeface="Cambria"/>
                <a:cs typeface="Cambria"/>
              </a:rPr>
              <a:t>Wh</a:t>
            </a:r>
            <a:r>
              <a:rPr sz="1200" spc="-20" dirty="0">
                <a:latin typeface="Cambria"/>
                <a:cs typeface="Cambria"/>
              </a:rPr>
              <a:t>e</a:t>
            </a:r>
            <a:r>
              <a:rPr sz="1200" spc="-10" dirty="0">
                <a:latin typeface="Cambria"/>
                <a:cs typeface="Cambria"/>
              </a:rPr>
              <a:t>n</a:t>
            </a:r>
            <a:r>
              <a:rPr sz="1200" dirty="0">
                <a:latin typeface="Cambria"/>
                <a:cs typeface="Cambria"/>
              </a:rPr>
              <a:t>  </a:t>
            </a:r>
            <a:r>
              <a:rPr sz="1200" spc="70" dirty="0">
                <a:latin typeface="Cambria"/>
                <a:cs typeface="Cambria"/>
              </a:rPr>
              <a:t> </a:t>
            </a:r>
            <a:r>
              <a:rPr sz="1200" dirty="0">
                <a:latin typeface="Cambria"/>
                <a:cs typeface="Cambria"/>
              </a:rPr>
              <a:t>pr</a:t>
            </a:r>
            <a:r>
              <a:rPr sz="1200" spc="-20" dirty="0">
                <a:latin typeface="Cambria"/>
                <a:cs typeface="Cambria"/>
              </a:rPr>
              <a:t>e</a:t>
            </a:r>
            <a:r>
              <a:rPr sz="1200" spc="-25" dirty="0">
                <a:latin typeface="Cambria"/>
                <a:cs typeface="Cambria"/>
              </a:rPr>
              <a:t>s</a:t>
            </a:r>
            <a:r>
              <a:rPr sz="1200" spc="-20" dirty="0">
                <a:latin typeface="Cambria"/>
                <a:cs typeface="Cambria"/>
              </a:rPr>
              <a:t>e</a:t>
            </a:r>
            <a:r>
              <a:rPr sz="1200" dirty="0">
                <a:latin typeface="Cambria"/>
                <a:cs typeface="Cambria"/>
              </a:rPr>
              <a:t>r</a:t>
            </a:r>
            <a:r>
              <a:rPr sz="1200" spc="-15" dirty="0">
                <a:latin typeface="Cambria"/>
                <a:cs typeface="Cambria"/>
              </a:rPr>
              <a:t>v</a:t>
            </a:r>
            <a:r>
              <a:rPr sz="1200" spc="-5" dirty="0">
                <a:latin typeface="Cambria"/>
                <a:cs typeface="Cambria"/>
              </a:rPr>
              <a:t>i</a:t>
            </a:r>
            <a:r>
              <a:rPr sz="1200" spc="-15" dirty="0">
                <a:latin typeface="Cambria"/>
                <a:cs typeface="Cambria"/>
              </a:rPr>
              <a:t>c</a:t>
            </a:r>
            <a:r>
              <a:rPr sz="1200" spc="-10" dirty="0">
                <a:latin typeface="Cambria"/>
                <a:cs typeface="Cambria"/>
              </a:rPr>
              <a:t>e</a:t>
            </a:r>
            <a:r>
              <a:rPr sz="1200" dirty="0">
                <a:latin typeface="Cambria"/>
                <a:cs typeface="Cambria"/>
              </a:rPr>
              <a:t>  </a:t>
            </a:r>
            <a:r>
              <a:rPr sz="1200" spc="60" dirty="0">
                <a:latin typeface="Cambria"/>
                <a:cs typeface="Cambria"/>
              </a:rPr>
              <a:t> </a:t>
            </a:r>
            <a:r>
              <a:rPr sz="1200" dirty="0">
                <a:latin typeface="Cambria"/>
                <a:cs typeface="Cambria"/>
              </a:rPr>
              <a:t>t</a:t>
            </a:r>
            <a:r>
              <a:rPr sz="1200" spc="-20" dirty="0">
                <a:latin typeface="Cambria"/>
                <a:cs typeface="Cambria"/>
              </a:rPr>
              <a:t>ea</a:t>
            </a:r>
            <a:r>
              <a:rPr sz="1200" spc="-15" dirty="0">
                <a:latin typeface="Cambria"/>
                <a:cs typeface="Cambria"/>
              </a:rPr>
              <a:t>c</a:t>
            </a:r>
            <a:r>
              <a:rPr sz="1200" spc="-5" dirty="0">
                <a:latin typeface="Cambria"/>
                <a:cs typeface="Cambria"/>
              </a:rPr>
              <a:t>h</a:t>
            </a:r>
            <a:r>
              <a:rPr sz="1200" spc="-20" dirty="0">
                <a:latin typeface="Cambria"/>
                <a:cs typeface="Cambria"/>
              </a:rPr>
              <a:t>e</a:t>
            </a:r>
            <a:r>
              <a:rPr sz="1200" spc="-5" dirty="0">
                <a:latin typeface="Cambria"/>
                <a:cs typeface="Cambria"/>
              </a:rPr>
              <a:t>r</a:t>
            </a:r>
            <a:r>
              <a:rPr sz="1200" dirty="0">
                <a:latin typeface="Cambria"/>
                <a:cs typeface="Cambria"/>
              </a:rPr>
              <a:t>  </a:t>
            </a:r>
            <a:r>
              <a:rPr sz="1200" spc="75" dirty="0">
                <a:latin typeface="Cambria"/>
                <a:cs typeface="Cambria"/>
              </a:rPr>
              <a:t> </a:t>
            </a:r>
            <a:r>
              <a:rPr sz="1200" spc="-15" dirty="0">
                <a:latin typeface="Cambria"/>
                <a:cs typeface="Cambria"/>
              </a:rPr>
              <a:t>c</a:t>
            </a:r>
            <a:r>
              <a:rPr sz="1200" spc="-10" dirty="0">
                <a:latin typeface="Cambria"/>
                <a:cs typeface="Cambria"/>
              </a:rPr>
              <a:t>a</a:t>
            </a:r>
            <a:r>
              <a:rPr sz="1200" dirty="0">
                <a:latin typeface="Cambria"/>
                <a:cs typeface="Cambria"/>
              </a:rPr>
              <a:t>n</a:t>
            </a:r>
            <a:r>
              <a:rPr sz="1200" spc="-5" dirty="0">
                <a:latin typeface="Cambria"/>
                <a:cs typeface="Cambria"/>
              </a:rPr>
              <a:t>did</a:t>
            </a:r>
            <a:r>
              <a:rPr sz="1200" spc="-10" dirty="0">
                <a:latin typeface="Cambria"/>
                <a:cs typeface="Cambria"/>
              </a:rPr>
              <a:t>a</a:t>
            </a:r>
            <a:r>
              <a:rPr sz="1200" dirty="0">
                <a:latin typeface="Cambria"/>
                <a:cs typeface="Cambria"/>
              </a:rPr>
              <a:t>t</a:t>
            </a:r>
            <a:r>
              <a:rPr sz="1200" spc="-20" dirty="0">
                <a:latin typeface="Cambria"/>
                <a:cs typeface="Cambria"/>
              </a:rPr>
              <a:t>e</a:t>
            </a:r>
            <a:r>
              <a:rPr sz="1200" spc="-10" dirty="0">
                <a:latin typeface="Cambria"/>
                <a:cs typeface="Cambria"/>
              </a:rPr>
              <a:t>s</a:t>
            </a:r>
            <a:r>
              <a:rPr sz="1200" dirty="0">
                <a:latin typeface="Cambria"/>
                <a:cs typeface="Cambria"/>
              </a:rPr>
              <a:t>  </a:t>
            </a:r>
            <a:r>
              <a:rPr sz="1200" spc="60" dirty="0">
                <a:latin typeface="Cambria"/>
                <a:cs typeface="Cambria"/>
              </a:rPr>
              <a:t> </a:t>
            </a:r>
            <a:r>
              <a:rPr sz="1200" spc="-20" dirty="0">
                <a:latin typeface="Cambria"/>
                <a:cs typeface="Cambria"/>
              </a:rPr>
              <a:t>a</a:t>
            </a:r>
            <a:r>
              <a:rPr sz="1200" dirty="0">
                <a:latin typeface="Cambria"/>
                <a:cs typeface="Cambria"/>
              </a:rPr>
              <a:t>r</a:t>
            </a:r>
            <a:r>
              <a:rPr sz="1200" spc="-10" dirty="0">
                <a:latin typeface="Cambria"/>
                <a:cs typeface="Cambria"/>
              </a:rPr>
              <a:t>e</a:t>
            </a:r>
            <a:r>
              <a:rPr sz="1200" dirty="0">
                <a:latin typeface="Cambria"/>
                <a:cs typeface="Cambria"/>
              </a:rPr>
              <a:t>  </a:t>
            </a:r>
            <a:r>
              <a:rPr sz="1200" spc="60" dirty="0">
                <a:latin typeface="Cambria"/>
                <a:cs typeface="Cambria"/>
              </a:rPr>
              <a:t> </a:t>
            </a:r>
            <a:r>
              <a:rPr sz="1200" dirty="0">
                <a:latin typeface="Cambria"/>
                <a:cs typeface="Cambria"/>
              </a:rPr>
              <a:t>e</a:t>
            </a:r>
            <a:r>
              <a:rPr sz="1200" spc="-5" dirty="0">
                <a:latin typeface="Cambria"/>
                <a:cs typeface="Cambria"/>
              </a:rPr>
              <a:t>x</a:t>
            </a:r>
            <a:r>
              <a:rPr sz="1200" dirty="0">
                <a:latin typeface="Cambria"/>
                <a:cs typeface="Cambria"/>
              </a:rPr>
              <a:t>po</a:t>
            </a:r>
            <a:r>
              <a:rPr sz="1200" spc="-25" dirty="0">
                <a:latin typeface="Cambria"/>
                <a:cs typeface="Cambria"/>
              </a:rPr>
              <a:t>s</a:t>
            </a:r>
            <a:r>
              <a:rPr sz="1200" spc="-20" dirty="0">
                <a:latin typeface="Cambria"/>
                <a:cs typeface="Cambria"/>
              </a:rPr>
              <a:t>e</a:t>
            </a:r>
            <a:r>
              <a:rPr sz="1200" spc="-10" dirty="0">
                <a:latin typeface="Cambria"/>
                <a:cs typeface="Cambria"/>
              </a:rPr>
              <a:t>d</a:t>
            </a:r>
            <a:r>
              <a:rPr sz="1200" dirty="0">
                <a:latin typeface="Cambria"/>
                <a:cs typeface="Cambria"/>
              </a:rPr>
              <a:t>  </a:t>
            </a:r>
            <a:r>
              <a:rPr sz="1200" spc="75" dirty="0">
                <a:latin typeface="Cambria"/>
                <a:cs typeface="Cambria"/>
              </a:rPr>
              <a:t> </a:t>
            </a:r>
            <a:r>
              <a:rPr sz="1200" dirty="0">
                <a:latin typeface="Cambria"/>
                <a:cs typeface="Cambria"/>
              </a:rPr>
              <a:t>t</a:t>
            </a:r>
            <a:r>
              <a:rPr sz="1200" spc="-10" dirty="0">
                <a:latin typeface="Cambria"/>
                <a:cs typeface="Cambria"/>
              </a:rPr>
              <a:t>o</a:t>
            </a:r>
            <a:r>
              <a:rPr sz="1200" dirty="0">
                <a:latin typeface="Cambria"/>
                <a:cs typeface="Cambria"/>
              </a:rPr>
              <a:t>  </a:t>
            </a:r>
            <a:r>
              <a:rPr sz="1200" spc="80" dirty="0">
                <a:latin typeface="Cambria"/>
                <a:cs typeface="Cambria"/>
              </a:rPr>
              <a:t> </a:t>
            </a:r>
            <a:r>
              <a:rPr sz="1200" spc="-40" dirty="0">
                <a:latin typeface="Cambria"/>
                <a:cs typeface="Cambria"/>
              </a:rPr>
              <a:t>c</a:t>
            </a:r>
            <a:r>
              <a:rPr sz="1200" spc="5" dirty="0">
                <a:latin typeface="Cambria"/>
                <a:cs typeface="Cambria"/>
              </a:rPr>
              <a:t>u</a:t>
            </a:r>
            <a:r>
              <a:rPr sz="1200" spc="10" dirty="0">
                <a:latin typeface="Cambria"/>
                <a:cs typeface="Cambria"/>
              </a:rPr>
              <a:t>l</a:t>
            </a:r>
            <a:r>
              <a:rPr sz="1200" spc="-25" dirty="0">
                <a:latin typeface="Cambria"/>
                <a:cs typeface="Cambria"/>
              </a:rPr>
              <a:t>t</a:t>
            </a:r>
            <a:r>
              <a:rPr sz="1200" spc="5" dirty="0">
                <a:latin typeface="Cambria"/>
                <a:cs typeface="Cambria"/>
              </a:rPr>
              <a:t>u</a:t>
            </a:r>
            <a:r>
              <a:rPr sz="1200" dirty="0">
                <a:latin typeface="Cambria"/>
                <a:cs typeface="Cambria"/>
              </a:rPr>
              <a:t>r</a:t>
            </a:r>
            <a:r>
              <a:rPr sz="1200" spc="-10" dirty="0">
                <a:latin typeface="Cambria"/>
                <a:cs typeface="Cambria"/>
              </a:rPr>
              <a:t>a</a:t>
            </a:r>
            <a:r>
              <a:rPr sz="1200" spc="10" dirty="0">
                <a:latin typeface="Cambria"/>
                <a:cs typeface="Cambria"/>
              </a:rPr>
              <a:t>ll</a:t>
            </a:r>
            <a:r>
              <a:rPr sz="1200" spc="-10" dirty="0">
                <a:latin typeface="Cambria"/>
                <a:cs typeface="Cambria"/>
              </a:rPr>
              <a:t>y</a:t>
            </a:r>
            <a:r>
              <a:rPr sz="1200" dirty="0">
                <a:latin typeface="Cambria"/>
                <a:cs typeface="Cambria"/>
              </a:rPr>
              <a:t>  </a:t>
            </a:r>
            <a:r>
              <a:rPr sz="1200" spc="40" dirty="0">
                <a:latin typeface="Cambria"/>
                <a:cs typeface="Cambria"/>
              </a:rPr>
              <a:t> </a:t>
            </a:r>
            <a:r>
              <a:rPr sz="1200" dirty="0">
                <a:latin typeface="Cambria"/>
                <a:cs typeface="Cambria"/>
              </a:rPr>
              <a:t>r</a:t>
            </a:r>
            <a:r>
              <a:rPr sz="1200" spc="-20" dirty="0">
                <a:latin typeface="Cambria"/>
                <a:cs typeface="Cambria"/>
              </a:rPr>
              <a:t>e</a:t>
            </a:r>
            <a:r>
              <a:rPr sz="1200" spc="-25" dirty="0">
                <a:latin typeface="Cambria"/>
                <a:cs typeface="Cambria"/>
              </a:rPr>
              <a:t>s</a:t>
            </a:r>
            <a:r>
              <a:rPr sz="1200" dirty="0">
                <a:latin typeface="Cambria"/>
                <a:cs typeface="Cambria"/>
              </a:rPr>
              <a:t>pon</a:t>
            </a:r>
            <a:r>
              <a:rPr sz="1200" spc="-25" dirty="0">
                <a:latin typeface="Cambria"/>
                <a:cs typeface="Cambria"/>
              </a:rPr>
              <a:t>s</a:t>
            </a:r>
            <a:r>
              <a:rPr sz="1200" spc="-5" dirty="0">
                <a:latin typeface="Cambria"/>
                <a:cs typeface="Cambria"/>
              </a:rPr>
              <a:t>i</a:t>
            </a:r>
            <a:r>
              <a:rPr sz="1200" spc="-15" dirty="0">
                <a:latin typeface="Cambria"/>
                <a:cs typeface="Cambria"/>
              </a:rPr>
              <a:t>v</a:t>
            </a:r>
            <a:r>
              <a:rPr sz="1200" spc="-10" dirty="0">
                <a:latin typeface="Cambria"/>
                <a:cs typeface="Cambria"/>
              </a:rPr>
              <a:t>e</a:t>
            </a:r>
            <a:r>
              <a:rPr sz="1200" spc="-5" dirty="0">
                <a:latin typeface="Cambria"/>
                <a:cs typeface="Cambria"/>
              </a:rPr>
              <a:t> </a:t>
            </a:r>
            <a:r>
              <a:rPr sz="1200" spc="-15" dirty="0">
                <a:latin typeface="Cambria"/>
                <a:cs typeface="Cambria"/>
              </a:rPr>
              <a:t>c</a:t>
            </a:r>
            <a:r>
              <a:rPr sz="1200" spc="5" dirty="0">
                <a:latin typeface="Cambria"/>
                <a:cs typeface="Cambria"/>
              </a:rPr>
              <a:t>u</a:t>
            </a:r>
            <a:r>
              <a:rPr sz="1200" dirty="0">
                <a:latin typeface="Cambria"/>
                <a:cs typeface="Cambria"/>
              </a:rPr>
              <a:t>rr</a:t>
            </a:r>
            <a:r>
              <a:rPr sz="1200" spc="-5" dirty="0">
                <a:latin typeface="Cambria"/>
                <a:cs typeface="Cambria"/>
              </a:rPr>
              <a:t>i</a:t>
            </a:r>
            <a:r>
              <a:rPr sz="1200" spc="-15" dirty="0">
                <a:latin typeface="Cambria"/>
                <a:cs typeface="Cambria"/>
              </a:rPr>
              <a:t>cu</a:t>
            </a:r>
            <a:r>
              <a:rPr sz="1200" spc="10" dirty="0">
                <a:latin typeface="Cambria"/>
                <a:cs typeface="Cambria"/>
              </a:rPr>
              <a:t>l</a:t>
            </a:r>
            <a:r>
              <a:rPr sz="1200" dirty="0">
                <a:latin typeface="Cambria"/>
                <a:cs typeface="Cambria"/>
              </a:rPr>
              <a:t>a</a:t>
            </a:r>
            <a:r>
              <a:rPr sz="1200" spc="-10" dirty="0">
                <a:latin typeface="Cambria"/>
                <a:cs typeface="Cambria"/>
              </a:rPr>
              <a:t> </a:t>
            </a:r>
            <a:r>
              <a:rPr sz="1200" spc="-5" dirty="0">
                <a:latin typeface="Cambria"/>
                <a:cs typeface="Cambria"/>
              </a:rPr>
              <a:t>d</a:t>
            </a:r>
            <a:r>
              <a:rPr sz="1200" spc="5" dirty="0">
                <a:latin typeface="Cambria"/>
                <a:cs typeface="Cambria"/>
              </a:rPr>
              <a:t>u</a:t>
            </a:r>
            <a:r>
              <a:rPr sz="1200" spc="-25" dirty="0">
                <a:latin typeface="Cambria"/>
                <a:cs typeface="Cambria"/>
              </a:rPr>
              <a:t>r</a:t>
            </a:r>
            <a:r>
              <a:rPr sz="1200" dirty="0">
                <a:latin typeface="Cambria"/>
                <a:cs typeface="Cambria"/>
              </a:rPr>
              <a:t>ing</a:t>
            </a:r>
            <a:r>
              <a:rPr sz="1200" spc="5" dirty="0">
                <a:latin typeface="Cambria"/>
                <a:cs typeface="Cambria"/>
              </a:rPr>
              <a:t> </a:t>
            </a:r>
            <a:r>
              <a:rPr sz="1200" spc="-15" dirty="0">
                <a:latin typeface="Cambria"/>
                <a:cs typeface="Cambria"/>
              </a:rPr>
              <a:t>c</a:t>
            </a:r>
            <a:r>
              <a:rPr sz="1200" spc="-25" dirty="0">
                <a:latin typeface="Cambria"/>
                <a:cs typeface="Cambria"/>
              </a:rPr>
              <a:t>o</a:t>
            </a:r>
            <a:r>
              <a:rPr sz="1200" spc="5" dirty="0">
                <a:latin typeface="Cambria"/>
                <a:cs typeface="Cambria"/>
              </a:rPr>
              <a:t>u</a:t>
            </a:r>
            <a:r>
              <a:rPr sz="1200" dirty="0">
                <a:latin typeface="Cambria"/>
                <a:cs typeface="Cambria"/>
              </a:rPr>
              <a:t>r</a:t>
            </a:r>
            <a:r>
              <a:rPr sz="1200" spc="-25" dirty="0">
                <a:latin typeface="Cambria"/>
                <a:cs typeface="Cambria"/>
              </a:rPr>
              <a:t>s</a:t>
            </a:r>
            <a:r>
              <a:rPr sz="1200" spc="-20" dirty="0">
                <a:latin typeface="Cambria"/>
                <a:cs typeface="Cambria"/>
              </a:rPr>
              <a:t>e</a:t>
            </a:r>
            <a:r>
              <a:rPr sz="1200" spc="5" dirty="0">
                <a:latin typeface="Cambria"/>
                <a:cs typeface="Cambria"/>
              </a:rPr>
              <a:t>w</a:t>
            </a:r>
            <a:r>
              <a:rPr sz="1200" dirty="0">
                <a:latin typeface="Cambria"/>
                <a:cs typeface="Cambria"/>
              </a:rPr>
              <a:t>or</a:t>
            </a:r>
            <a:r>
              <a:rPr sz="1200" spc="-10" dirty="0">
                <a:latin typeface="Cambria"/>
                <a:cs typeface="Cambria"/>
              </a:rPr>
              <a:t>k</a:t>
            </a:r>
            <a:r>
              <a:rPr sz="1200" dirty="0">
                <a:latin typeface="Cambria"/>
                <a:cs typeface="Cambria"/>
              </a:rPr>
              <a:t>,</a:t>
            </a:r>
            <a:r>
              <a:rPr sz="1200" spc="-10" dirty="0">
                <a:latin typeface="Cambria"/>
                <a:cs typeface="Cambria"/>
              </a:rPr>
              <a:t> </a:t>
            </a:r>
            <a:r>
              <a:rPr sz="1200" spc="-30" dirty="0">
                <a:latin typeface="Cambria"/>
                <a:cs typeface="Cambria"/>
              </a:rPr>
              <a:t>d</a:t>
            </a:r>
            <a:r>
              <a:rPr sz="1200" spc="-10" dirty="0">
                <a:latin typeface="Cambria"/>
                <a:cs typeface="Cambria"/>
              </a:rPr>
              <a:t>o</a:t>
            </a:r>
            <a:r>
              <a:rPr sz="1200" spc="10" dirty="0">
                <a:latin typeface="Cambria"/>
                <a:cs typeface="Cambria"/>
              </a:rPr>
              <a:t> </a:t>
            </a:r>
            <a:r>
              <a:rPr sz="1200" dirty="0">
                <a:latin typeface="Cambria"/>
                <a:cs typeface="Cambria"/>
              </a:rPr>
              <a:t>t</a:t>
            </a:r>
            <a:r>
              <a:rPr sz="1200" spc="5" dirty="0">
                <a:latin typeface="Cambria"/>
                <a:cs typeface="Cambria"/>
              </a:rPr>
              <a:t>h</a:t>
            </a:r>
            <a:r>
              <a:rPr sz="1200" spc="-20" dirty="0">
                <a:latin typeface="Cambria"/>
                <a:cs typeface="Cambria"/>
              </a:rPr>
              <a:t>e</a:t>
            </a:r>
            <a:r>
              <a:rPr sz="1200" spc="-10" dirty="0">
                <a:latin typeface="Cambria"/>
                <a:cs typeface="Cambria"/>
              </a:rPr>
              <a:t>y</a:t>
            </a:r>
            <a:r>
              <a:rPr sz="1200" spc="-5" dirty="0">
                <a:latin typeface="Cambria"/>
                <a:cs typeface="Cambria"/>
              </a:rPr>
              <a:t> in</a:t>
            </a:r>
            <a:r>
              <a:rPr sz="1200" spc="-10" dirty="0">
                <a:latin typeface="Cambria"/>
                <a:cs typeface="Cambria"/>
              </a:rPr>
              <a:t>f</a:t>
            </a:r>
            <a:r>
              <a:rPr sz="1200" spc="5" dirty="0">
                <a:latin typeface="Cambria"/>
                <a:cs typeface="Cambria"/>
              </a:rPr>
              <a:t>u</a:t>
            </a:r>
            <a:r>
              <a:rPr sz="1200" spc="-25" dirty="0">
                <a:latin typeface="Cambria"/>
                <a:cs typeface="Cambria"/>
              </a:rPr>
              <a:t>s</a:t>
            </a:r>
            <a:r>
              <a:rPr sz="1200" spc="-10" dirty="0">
                <a:latin typeface="Cambria"/>
                <a:cs typeface="Cambria"/>
              </a:rPr>
              <a:t>e </a:t>
            </a:r>
            <a:r>
              <a:rPr sz="1200" dirty="0">
                <a:latin typeface="Cambria"/>
                <a:cs typeface="Cambria"/>
              </a:rPr>
              <a:t>it </a:t>
            </a:r>
            <a:r>
              <a:rPr sz="1200" spc="-5" dirty="0">
                <a:latin typeface="Cambria"/>
                <a:cs typeface="Cambria"/>
              </a:rPr>
              <a:t>in</a:t>
            </a:r>
            <a:r>
              <a:rPr sz="1200" dirty="0">
                <a:latin typeface="Cambria"/>
                <a:cs typeface="Cambria"/>
              </a:rPr>
              <a:t> </a:t>
            </a:r>
            <a:r>
              <a:rPr sz="1200" spc="10" dirty="0">
                <a:latin typeface="Cambria"/>
                <a:cs typeface="Cambria"/>
              </a:rPr>
              <a:t>l</a:t>
            </a:r>
            <a:r>
              <a:rPr sz="1200" spc="-20" dirty="0">
                <a:latin typeface="Cambria"/>
                <a:cs typeface="Cambria"/>
              </a:rPr>
              <a:t>e</a:t>
            </a:r>
            <a:r>
              <a:rPr sz="1200" spc="-25" dirty="0">
                <a:latin typeface="Cambria"/>
                <a:cs typeface="Cambria"/>
              </a:rPr>
              <a:t>ss</a:t>
            </a:r>
            <a:r>
              <a:rPr sz="1200" dirty="0">
                <a:latin typeface="Cambria"/>
                <a:cs typeface="Cambria"/>
              </a:rPr>
              <a:t>on p</a:t>
            </a:r>
            <a:r>
              <a:rPr sz="1200" spc="10" dirty="0">
                <a:latin typeface="Cambria"/>
                <a:cs typeface="Cambria"/>
              </a:rPr>
              <a:t>l</a:t>
            </a:r>
            <a:r>
              <a:rPr sz="1200" spc="-10" dirty="0">
                <a:latin typeface="Cambria"/>
                <a:cs typeface="Cambria"/>
              </a:rPr>
              <a:t>a</a:t>
            </a:r>
            <a:r>
              <a:rPr sz="1200" dirty="0">
                <a:latin typeface="Cambria"/>
                <a:cs typeface="Cambria"/>
              </a:rPr>
              <a:t>n </a:t>
            </a:r>
            <a:r>
              <a:rPr sz="1200" spc="-5" dirty="0">
                <a:latin typeface="Cambria"/>
                <a:cs typeface="Cambria"/>
              </a:rPr>
              <a:t>d</a:t>
            </a:r>
            <a:r>
              <a:rPr sz="1200" spc="-20" dirty="0">
                <a:latin typeface="Cambria"/>
                <a:cs typeface="Cambria"/>
              </a:rPr>
              <a:t>e</a:t>
            </a:r>
            <a:r>
              <a:rPr sz="1200" spc="-15" dirty="0">
                <a:latin typeface="Cambria"/>
                <a:cs typeface="Cambria"/>
              </a:rPr>
              <a:t>v</a:t>
            </a:r>
            <a:r>
              <a:rPr sz="1200" spc="-20" dirty="0">
                <a:latin typeface="Cambria"/>
                <a:cs typeface="Cambria"/>
              </a:rPr>
              <a:t>e</a:t>
            </a:r>
            <a:r>
              <a:rPr sz="1200" spc="10" dirty="0">
                <a:latin typeface="Cambria"/>
                <a:cs typeface="Cambria"/>
              </a:rPr>
              <a:t>l</a:t>
            </a:r>
            <a:r>
              <a:rPr sz="1200" dirty="0">
                <a:latin typeface="Cambria"/>
                <a:cs typeface="Cambria"/>
              </a:rPr>
              <a:t>op</a:t>
            </a:r>
            <a:r>
              <a:rPr sz="1200" spc="5" dirty="0">
                <a:latin typeface="Cambria"/>
                <a:cs typeface="Cambria"/>
              </a:rPr>
              <a:t>m</a:t>
            </a:r>
            <a:r>
              <a:rPr sz="1200" spc="-20" dirty="0">
                <a:latin typeface="Cambria"/>
                <a:cs typeface="Cambria"/>
              </a:rPr>
              <a:t>e</a:t>
            </a:r>
            <a:r>
              <a:rPr sz="1200" dirty="0">
                <a:latin typeface="Cambria"/>
                <a:cs typeface="Cambria"/>
              </a:rPr>
              <a:t>nt?</a:t>
            </a:r>
          </a:p>
          <a:p>
            <a:pPr>
              <a:lnSpc>
                <a:spcPct val="100000"/>
              </a:lnSpc>
              <a:spcBef>
                <a:spcPts val="53"/>
              </a:spcBef>
              <a:buFont typeface="Cambria"/>
              <a:buChar char="•"/>
            </a:pPr>
            <a:endParaRPr sz="1100" dirty="0">
              <a:latin typeface="Times New Roman"/>
              <a:cs typeface="Times New Roman"/>
            </a:endParaRPr>
          </a:p>
          <a:p>
            <a:pPr marL="607060" marR="5715" indent="-228600" algn="just">
              <a:lnSpc>
                <a:spcPts val="1370"/>
              </a:lnSpc>
              <a:buFont typeface="Cambria"/>
              <a:buChar char="•"/>
              <a:tabLst>
                <a:tab pos="607060" algn="l"/>
              </a:tabLst>
            </a:pPr>
            <a:r>
              <a:rPr sz="1200" spc="-5" dirty="0">
                <a:latin typeface="Cambria"/>
                <a:cs typeface="Cambria"/>
              </a:rPr>
              <a:t>Wh</a:t>
            </a:r>
            <a:r>
              <a:rPr sz="1200" spc="-20" dirty="0">
                <a:latin typeface="Cambria"/>
                <a:cs typeface="Cambria"/>
              </a:rPr>
              <a:t>e</a:t>
            </a:r>
            <a:r>
              <a:rPr sz="1200" spc="-10" dirty="0">
                <a:latin typeface="Cambria"/>
                <a:cs typeface="Cambria"/>
              </a:rPr>
              <a:t>n</a:t>
            </a:r>
            <a:r>
              <a:rPr sz="1200" dirty="0">
                <a:latin typeface="Cambria"/>
                <a:cs typeface="Cambria"/>
              </a:rPr>
              <a:t>  </a:t>
            </a:r>
            <a:r>
              <a:rPr sz="1200" spc="70" dirty="0">
                <a:latin typeface="Cambria"/>
                <a:cs typeface="Cambria"/>
              </a:rPr>
              <a:t> </a:t>
            </a:r>
            <a:r>
              <a:rPr sz="1200" dirty="0">
                <a:latin typeface="Cambria"/>
                <a:cs typeface="Cambria"/>
              </a:rPr>
              <a:t>pr</a:t>
            </a:r>
            <a:r>
              <a:rPr sz="1200" spc="-20" dirty="0">
                <a:latin typeface="Cambria"/>
                <a:cs typeface="Cambria"/>
              </a:rPr>
              <a:t>e</a:t>
            </a:r>
            <a:r>
              <a:rPr sz="1200" spc="-25" dirty="0">
                <a:latin typeface="Cambria"/>
                <a:cs typeface="Cambria"/>
              </a:rPr>
              <a:t>s</a:t>
            </a:r>
            <a:r>
              <a:rPr sz="1200" spc="-20" dirty="0">
                <a:latin typeface="Cambria"/>
                <a:cs typeface="Cambria"/>
              </a:rPr>
              <a:t>e</a:t>
            </a:r>
            <a:r>
              <a:rPr sz="1200" dirty="0">
                <a:latin typeface="Cambria"/>
                <a:cs typeface="Cambria"/>
              </a:rPr>
              <a:t>r</a:t>
            </a:r>
            <a:r>
              <a:rPr sz="1200" spc="-15" dirty="0">
                <a:latin typeface="Cambria"/>
                <a:cs typeface="Cambria"/>
              </a:rPr>
              <a:t>v</a:t>
            </a:r>
            <a:r>
              <a:rPr sz="1200" spc="-5" dirty="0">
                <a:latin typeface="Cambria"/>
                <a:cs typeface="Cambria"/>
              </a:rPr>
              <a:t>i</a:t>
            </a:r>
            <a:r>
              <a:rPr sz="1200" spc="-15" dirty="0">
                <a:latin typeface="Cambria"/>
                <a:cs typeface="Cambria"/>
              </a:rPr>
              <a:t>c</a:t>
            </a:r>
            <a:r>
              <a:rPr sz="1200" spc="-10" dirty="0">
                <a:latin typeface="Cambria"/>
                <a:cs typeface="Cambria"/>
              </a:rPr>
              <a:t>e</a:t>
            </a:r>
            <a:r>
              <a:rPr sz="1200" dirty="0">
                <a:latin typeface="Cambria"/>
                <a:cs typeface="Cambria"/>
              </a:rPr>
              <a:t>  </a:t>
            </a:r>
            <a:r>
              <a:rPr sz="1200" spc="60" dirty="0">
                <a:latin typeface="Cambria"/>
                <a:cs typeface="Cambria"/>
              </a:rPr>
              <a:t> </a:t>
            </a:r>
            <a:r>
              <a:rPr sz="1200" dirty="0">
                <a:latin typeface="Cambria"/>
                <a:cs typeface="Cambria"/>
              </a:rPr>
              <a:t>t</a:t>
            </a:r>
            <a:r>
              <a:rPr sz="1200" spc="-20" dirty="0">
                <a:latin typeface="Cambria"/>
                <a:cs typeface="Cambria"/>
              </a:rPr>
              <a:t>ea</a:t>
            </a:r>
            <a:r>
              <a:rPr sz="1200" spc="-15" dirty="0">
                <a:latin typeface="Cambria"/>
                <a:cs typeface="Cambria"/>
              </a:rPr>
              <a:t>c</a:t>
            </a:r>
            <a:r>
              <a:rPr sz="1200" spc="-5" dirty="0">
                <a:latin typeface="Cambria"/>
                <a:cs typeface="Cambria"/>
              </a:rPr>
              <a:t>h</a:t>
            </a:r>
            <a:r>
              <a:rPr sz="1200" spc="-20" dirty="0">
                <a:latin typeface="Cambria"/>
                <a:cs typeface="Cambria"/>
              </a:rPr>
              <a:t>e</a:t>
            </a:r>
            <a:r>
              <a:rPr sz="1200" spc="-5" dirty="0">
                <a:latin typeface="Cambria"/>
                <a:cs typeface="Cambria"/>
              </a:rPr>
              <a:t>r</a:t>
            </a:r>
            <a:r>
              <a:rPr sz="1200" dirty="0">
                <a:latin typeface="Cambria"/>
                <a:cs typeface="Cambria"/>
              </a:rPr>
              <a:t>  </a:t>
            </a:r>
            <a:r>
              <a:rPr sz="1200" spc="75" dirty="0">
                <a:latin typeface="Cambria"/>
                <a:cs typeface="Cambria"/>
              </a:rPr>
              <a:t> </a:t>
            </a:r>
            <a:r>
              <a:rPr sz="1200" spc="-15" dirty="0">
                <a:latin typeface="Cambria"/>
                <a:cs typeface="Cambria"/>
              </a:rPr>
              <a:t>c</a:t>
            </a:r>
            <a:r>
              <a:rPr sz="1200" spc="-10" dirty="0">
                <a:latin typeface="Cambria"/>
                <a:cs typeface="Cambria"/>
              </a:rPr>
              <a:t>a</a:t>
            </a:r>
            <a:r>
              <a:rPr sz="1200" dirty="0">
                <a:latin typeface="Cambria"/>
                <a:cs typeface="Cambria"/>
              </a:rPr>
              <a:t>n</a:t>
            </a:r>
            <a:r>
              <a:rPr sz="1200" spc="-5" dirty="0">
                <a:latin typeface="Cambria"/>
                <a:cs typeface="Cambria"/>
              </a:rPr>
              <a:t>did</a:t>
            </a:r>
            <a:r>
              <a:rPr sz="1200" spc="-10" dirty="0">
                <a:latin typeface="Cambria"/>
                <a:cs typeface="Cambria"/>
              </a:rPr>
              <a:t>a</a:t>
            </a:r>
            <a:r>
              <a:rPr sz="1200" dirty="0">
                <a:latin typeface="Cambria"/>
                <a:cs typeface="Cambria"/>
              </a:rPr>
              <a:t>t</a:t>
            </a:r>
            <a:r>
              <a:rPr sz="1200" spc="-20" dirty="0">
                <a:latin typeface="Cambria"/>
                <a:cs typeface="Cambria"/>
              </a:rPr>
              <a:t>e</a:t>
            </a:r>
            <a:r>
              <a:rPr sz="1200" spc="-10" dirty="0">
                <a:latin typeface="Cambria"/>
                <a:cs typeface="Cambria"/>
              </a:rPr>
              <a:t>s</a:t>
            </a:r>
            <a:r>
              <a:rPr sz="1200" dirty="0">
                <a:latin typeface="Cambria"/>
                <a:cs typeface="Cambria"/>
              </a:rPr>
              <a:t>  </a:t>
            </a:r>
            <a:r>
              <a:rPr sz="1200" spc="60" dirty="0">
                <a:latin typeface="Cambria"/>
                <a:cs typeface="Cambria"/>
              </a:rPr>
              <a:t> </a:t>
            </a:r>
            <a:r>
              <a:rPr sz="1200" spc="-20" dirty="0">
                <a:latin typeface="Cambria"/>
                <a:cs typeface="Cambria"/>
              </a:rPr>
              <a:t>a</a:t>
            </a:r>
            <a:r>
              <a:rPr sz="1200" dirty="0">
                <a:latin typeface="Cambria"/>
                <a:cs typeface="Cambria"/>
              </a:rPr>
              <a:t>r</a:t>
            </a:r>
            <a:r>
              <a:rPr sz="1200" spc="-10" dirty="0">
                <a:latin typeface="Cambria"/>
                <a:cs typeface="Cambria"/>
              </a:rPr>
              <a:t>e</a:t>
            </a:r>
            <a:r>
              <a:rPr sz="1200" dirty="0">
                <a:latin typeface="Cambria"/>
                <a:cs typeface="Cambria"/>
              </a:rPr>
              <a:t>  </a:t>
            </a:r>
            <a:r>
              <a:rPr sz="1200" spc="60" dirty="0">
                <a:latin typeface="Cambria"/>
                <a:cs typeface="Cambria"/>
              </a:rPr>
              <a:t> </a:t>
            </a:r>
            <a:r>
              <a:rPr sz="1200" dirty="0">
                <a:latin typeface="Cambria"/>
                <a:cs typeface="Cambria"/>
              </a:rPr>
              <a:t>e</a:t>
            </a:r>
            <a:r>
              <a:rPr sz="1200" spc="-5" dirty="0">
                <a:latin typeface="Cambria"/>
                <a:cs typeface="Cambria"/>
              </a:rPr>
              <a:t>x</a:t>
            </a:r>
            <a:r>
              <a:rPr sz="1200" dirty="0">
                <a:latin typeface="Cambria"/>
                <a:cs typeface="Cambria"/>
              </a:rPr>
              <a:t>po</a:t>
            </a:r>
            <a:r>
              <a:rPr sz="1200" spc="-25" dirty="0">
                <a:latin typeface="Cambria"/>
                <a:cs typeface="Cambria"/>
              </a:rPr>
              <a:t>s</a:t>
            </a:r>
            <a:r>
              <a:rPr sz="1200" spc="-20" dirty="0">
                <a:latin typeface="Cambria"/>
                <a:cs typeface="Cambria"/>
              </a:rPr>
              <a:t>e</a:t>
            </a:r>
            <a:r>
              <a:rPr sz="1200" spc="-10" dirty="0">
                <a:latin typeface="Cambria"/>
                <a:cs typeface="Cambria"/>
              </a:rPr>
              <a:t>d</a:t>
            </a:r>
            <a:r>
              <a:rPr sz="1200" dirty="0">
                <a:latin typeface="Cambria"/>
                <a:cs typeface="Cambria"/>
              </a:rPr>
              <a:t>  </a:t>
            </a:r>
            <a:r>
              <a:rPr sz="1200" spc="75" dirty="0">
                <a:latin typeface="Cambria"/>
                <a:cs typeface="Cambria"/>
              </a:rPr>
              <a:t> </a:t>
            </a:r>
            <a:r>
              <a:rPr sz="1200" dirty="0">
                <a:latin typeface="Cambria"/>
                <a:cs typeface="Cambria"/>
              </a:rPr>
              <a:t>t</a:t>
            </a:r>
            <a:r>
              <a:rPr sz="1200" spc="-10" dirty="0">
                <a:latin typeface="Cambria"/>
                <a:cs typeface="Cambria"/>
              </a:rPr>
              <a:t>o</a:t>
            </a:r>
            <a:r>
              <a:rPr sz="1200" dirty="0">
                <a:latin typeface="Cambria"/>
                <a:cs typeface="Cambria"/>
              </a:rPr>
              <a:t>  </a:t>
            </a:r>
            <a:r>
              <a:rPr sz="1200" spc="80" dirty="0">
                <a:latin typeface="Cambria"/>
                <a:cs typeface="Cambria"/>
              </a:rPr>
              <a:t> </a:t>
            </a:r>
            <a:r>
              <a:rPr sz="1200" spc="-40" dirty="0">
                <a:latin typeface="Cambria"/>
                <a:cs typeface="Cambria"/>
              </a:rPr>
              <a:t>c</a:t>
            </a:r>
            <a:r>
              <a:rPr sz="1200" spc="5" dirty="0">
                <a:latin typeface="Cambria"/>
                <a:cs typeface="Cambria"/>
              </a:rPr>
              <a:t>u</a:t>
            </a:r>
            <a:r>
              <a:rPr sz="1200" spc="10" dirty="0">
                <a:latin typeface="Cambria"/>
                <a:cs typeface="Cambria"/>
              </a:rPr>
              <a:t>l</a:t>
            </a:r>
            <a:r>
              <a:rPr sz="1200" spc="-25" dirty="0">
                <a:latin typeface="Cambria"/>
                <a:cs typeface="Cambria"/>
              </a:rPr>
              <a:t>t</a:t>
            </a:r>
            <a:r>
              <a:rPr sz="1200" spc="5" dirty="0">
                <a:latin typeface="Cambria"/>
                <a:cs typeface="Cambria"/>
              </a:rPr>
              <a:t>u</a:t>
            </a:r>
            <a:r>
              <a:rPr sz="1200" dirty="0">
                <a:latin typeface="Cambria"/>
                <a:cs typeface="Cambria"/>
              </a:rPr>
              <a:t>r</a:t>
            </a:r>
            <a:r>
              <a:rPr sz="1200" spc="-10" dirty="0">
                <a:latin typeface="Cambria"/>
                <a:cs typeface="Cambria"/>
              </a:rPr>
              <a:t>a</a:t>
            </a:r>
            <a:r>
              <a:rPr sz="1200" spc="10" dirty="0">
                <a:latin typeface="Cambria"/>
                <a:cs typeface="Cambria"/>
              </a:rPr>
              <a:t>ll</a:t>
            </a:r>
            <a:r>
              <a:rPr sz="1200" spc="-10" dirty="0">
                <a:latin typeface="Cambria"/>
                <a:cs typeface="Cambria"/>
              </a:rPr>
              <a:t>y</a:t>
            </a:r>
            <a:r>
              <a:rPr sz="1200" dirty="0">
                <a:latin typeface="Cambria"/>
                <a:cs typeface="Cambria"/>
              </a:rPr>
              <a:t>  </a:t>
            </a:r>
            <a:r>
              <a:rPr sz="1200" spc="40" dirty="0">
                <a:latin typeface="Cambria"/>
                <a:cs typeface="Cambria"/>
              </a:rPr>
              <a:t> </a:t>
            </a:r>
            <a:r>
              <a:rPr sz="1200" dirty="0">
                <a:latin typeface="Cambria"/>
                <a:cs typeface="Cambria"/>
              </a:rPr>
              <a:t>r</a:t>
            </a:r>
            <a:r>
              <a:rPr sz="1200" spc="-20" dirty="0">
                <a:latin typeface="Cambria"/>
                <a:cs typeface="Cambria"/>
              </a:rPr>
              <a:t>e</a:t>
            </a:r>
            <a:r>
              <a:rPr sz="1200" spc="-25" dirty="0">
                <a:latin typeface="Cambria"/>
                <a:cs typeface="Cambria"/>
              </a:rPr>
              <a:t>s</a:t>
            </a:r>
            <a:r>
              <a:rPr sz="1200" dirty="0">
                <a:latin typeface="Cambria"/>
                <a:cs typeface="Cambria"/>
              </a:rPr>
              <a:t>pon</a:t>
            </a:r>
            <a:r>
              <a:rPr sz="1200" spc="-25" dirty="0">
                <a:latin typeface="Cambria"/>
                <a:cs typeface="Cambria"/>
              </a:rPr>
              <a:t>s</a:t>
            </a:r>
            <a:r>
              <a:rPr sz="1200" spc="-5" dirty="0">
                <a:latin typeface="Cambria"/>
                <a:cs typeface="Cambria"/>
              </a:rPr>
              <a:t>i</a:t>
            </a:r>
            <a:r>
              <a:rPr sz="1200" spc="-15" dirty="0">
                <a:latin typeface="Cambria"/>
                <a:cs typeface="Cambria"/>
              </a:rPr>
              <a:t>v</a:t>
            </a:r>
            <a:r>
              <a:rPr sz="1200" spc="-10" dirty="0">
                <a:latin typeface="Cambria"/>
                <a:cs typeface="Cambria"/>
              </a:rPr>
              <a:t>e</a:t>
            </a:r>
            <a:r>
              <a:rPr sz="1200" spc="-5" dirty="0">
                <a:latin typeface="Cambria"/>
                <a:cs typeface="Cambria"/>
              </a:rPr>
              <a:t> </a:t>
            </a:r>
            <a:r>
              <a:rPr sz="1200" spc="-15" dirty="0">
                <a:latin typeface="Cambria"/>
                <a:cs typeface="Cambria"/>
              </a:rPr>
              <a:t>c</a:t>
            </a:r>
            <a:r>
              <a:rPr sz="1200" spc="5" dirty="0">
                <a:latin typeface="Cambria"/>
                <a:cs typeface="Cambria"/>
              </a:rPr>
              <a:t>u</a:t>
            </a:r>
            <a:r>
              <a:rPr sz="1200" dirty="0">
                <a:latin typeface="Cambria"/>
                <a:cs typeface="Cambria"/>
              </a:rPr>
              <a:t>rr</a:t>
            </a:r>
            <a:r>
              <a:rPr sz="1200" spc="-5" dirty="0">
                <a:latin typeface="Cambria"/>
                <a:cs typeface="Cambria"/>
              </a:rPr>
              <a:t>i</a:t>
            </a:r>
            <a:r>
              <a:rPr sz="1200" spc="-15" dirty="0">
                <a:latin typeface="Cambria"/>
                <a:cs typeface="Cambria"/>
              </a:rPr>
              <a:t>cu</a:t>
            </a:r>
            <a:r>
              <a:rPr sz="1200" spc="10" dirty="0">
                <a:latin typeface="Cambria"/>
                <a:cs typeface="Cambria"/>
              </a:rPr>
              <a:t>l</a:t>
            </a:r>
            <a:r>
              <a:rPr sz="1200" dirty="0">
                <a:latin typeface="Cambria"/>
                <a:cs typeface="Cambria"/>
              </a:rPr>
              <a:t>a </a:t>
            </a:r>
            <a:r>
              <a:rPr sz="1200" spc="-10" dirty="0">
                <a:latin typeface="Cambria"/>
                <a:cs typeface="Cambria"/>
              </a:rPr>
              <a:t> </a:t>
            </a:r>
            <a:r>
              <a:rPr sz="1200" spc="-5" dirty="0">
                <a:latin typeface="Cambria"/>
                <a:cs typeface="Cambria"/>
              </a:rPr>
              <a:t>d</a:t>
            </a:r>
            <a:r>
              <a:rPr sz="1200" spc="-15" dirty="0">
                <a:latin typeface="Cambria"/>
                <a:cs typeface="Cambria"/>
              </a:rPr>
              <a:t>u</a:t>
            </a:r>
            <a:r>
              <a:rPr sz="1200" dirty="0">
                <a:latin typeface="Cambria"/>
                <a:cs typeface="Cambria"/>
              </a:rPr>
              <a:t>ring </a:t>
            </a:r>
            <a:r>
              <a:rPr sz="1200" spc="-20" dirty="0">
                <a:latin typeface="Cambria"/>
                <a:cs typeface="Cambria"/>
              </a:rPr>
              <a:t> </a:t>
            </a:r>
            <a:r>
              <a:rPr sz="1200" spc="-15" dirty="0">
                <a:latin typeface="Cambria"/>
                <a:cs typeface="Cambria"/>
              </a:rPr>
              <a:t>c</a:t>
            </a:r>
            <a:r>
              <a:rPr sz="1200" dirty="0">
                <a:latin typeface="Cambria"/>
                <a:cs typeface="Cambria"/>
              </a:rPr>
              <a:t>o</a:t>
            </a:r>
            <a:r>
              <a:rPr sz="1200" spc="-15" dirty="0">
                <a:latin typeface="Cambria"/>
                <a:cs typeface="Cambria"/>
              </a:rPr>
              <a:t>u</a:t>
            </a:r>
            <a:r>
              <a:rPr sz="1200" dirty="0">
                <a:latin typeface="Cambria"/>
                <a:cs typeface="Cambria"/>
              </a:rPr>
              <a:t>r</a:t>
            </a:r>
            <a:r>
              <a:rPr sz="1200" spc="-25" dirty="0">
                <a:latin typeface="Cambria"/>
                <a:cs typeface="Cambria"/>
              </a:rPr>
              <a:t>s</a:t>
            </a:r>
            <a:r>
              <a:rPr sz="1200" spc="-20" dirty="0">
                <a:latin typeface="Cambria"/>
                <a:cs typeface="Cambria"/>
              </a:rPr>
              <a:t>e</a:t>
            </a:r>
            <a:r>
              <a:rPr sz="1200" spc="5" dirty="0">
                <a:latin typeface="Cambria"/>
                <a:cs typeface="Cambria"/>
              </a:rPr>
              <a:t>w</a:t>
            </a:r>
            <a:r>
              <a:rPr sz="1200" dirty="0">
                <a:latin typeface="Cambria"/>
                <a:cs typeface="Cambria"/>
              </a:rPr>
              <a:t>or</a:t>
            </a:r>
            <a:r>
              <a:rPr sz="1200" spc="-10" dirty="0">
                <a:latin typeface="Cambria"/>
                <a:cs typeface="Cambria"/>
              </a:rPr>
              <a:t>k</a:t>
            </a:r>
            <a:r>
              <a:rPr sz="1200" dirty="0">
                <a:latin typeface="Cambria"/>
                <a:cs typeface="Cambria"/>
              </a:rPr>
              <a:t>, </a:t>
            </a:r>
            <a:r>
              <a:rPr sz="1200" spc="-10" dirty="0">
                <a:latin typeface="Cambria"/>
                <a:cs typeface="Cambria"/>
              </a:rPr>
              <a:t> </a:t>
            </a:r>
            <a:r>
              <a:rPr sz="1200" spc="-5" dirty="0">
                <a:latin typeface="Cambria"/>
                <a:cs typeface="Cambria"/>
              </a:rPr>
              <a:t>d</a:t>
            </a:r>
            <a:r>
              <a:rPr sz="1200" spc="-10" dirty="0">
                <a:latin typeface="Cambria"/>
                <a:cs typeface="Cambria"/>
              </a:rPr>
              <a:t>o</a:t>
            </a:r>
            <a:r>
              <a:rPr sz="1200" dirty="0">
                <a:latin typeface="Cambria"/>
                <a:cs typeface="Cambria"/>
              </a:rPr>
              <a:t> </a:t>
            </a:r>
            <a:r>
              <a:rPr sz="1200" spc="-15" dirty="0">
                <a:latin typeface="Cambria"/>
                <a:cs typeface="Cambria"/>
              </a:rPr>
              <a:t> </a:t>
            </a:r>
            <a:r>
              <a:rPr sz="1200" dirty="0">
                <a:latin typeface="Cambria"/>
                <a:cs typeface="Cambria"/>
              </a:rPr>
              <a:t>t</a:t>
            </a:r>
            <a:r>
              <a:rPr sz="1200" spc="5" dirty="0">
                <a:latin typeface="Cambria"/>
                <a:cs typeface="Cambria"/>
              </a:rPr>
              <a:t>h</a:t>
            </a:r>
            <a:r>
              <a:rPr sz="1200" spc="-20" dirty="0">
                <a:latin typeface="Cambria"/>
                <a:cs typeface="Cambria"/>
              </a:rPr>
              <a:t>e</a:t>
            </a:r>
            <a:r>
              <a:rPr sz="1200" spc="-10" dirty="0">
                <a:latin typeface="Cambria"/>
                <a:cs typeface="Cambria"/>
              </a:rPr>
              <a:t>y</a:t>
            </a:r>
            <a:r>
              <a:rPr sz="1200" dirty="0">
                <a:latin typeface="Cambria"/>
                <a:cs typeface="Cambria"/>
              </a:rPr>
              <a:t> </a:t>
            </a:r>
            <a:r>
              <a:rPr sz="1200" spc="-5" dirty="0">
                <a:latin typeface="Cambria"/>
                <a:cs typeface="Cambria"/>
              </a:rPr>
              <a:t> in</a:t>
            </a:r>
            <a:r>
              <a:rPr sz="1200" spc="-10" dirty="0">
                <a:latin typeface="Cambria"/>
                <a:cs typeface="Cambria"/>
              </a:rPr>
              <a:t>f</a:t>
            </a:r>
            <a:r>
              <a:rPr sz="1200" spc="5" dirty="0">
                <a:latin typeface="Cambria"/>
                <a:cs typeface="Cambria"/>
              </a:rPr>
              <a:t>u</a:t>
            </a:r>
            <a:r>
              <a:rPr sz="1200" spc="-25" dirty="0">
                <a:latin typeface="Cambria"/>
                <a:cs typeface="Cambria"/>
              </a:rPr>
              <a:t>s</a:t>
            </a:r>
            <a:r>
              <a:rPr sz="1200" spc="-10" dirty="0">
                <a:latin typeface="Cambria"/>
                <a:cs typeface="Cambria"/>
              </a:rPr>
              <a:t>e</a:t>
            </a:r>
            <a:r>
              <a:rPr sz="1200" dirty="0">
                <a:latin typeface="Cambria"/>
                <a:cs typeface="Cambria"/>
              </a:rPr>
              <a:t> </a:t>
            </a:r>
            <a:r>
              <a:rPr sz="1200" spc="-10" dirty="0">
                <a:latin typeface="Cambria"/>
                <a:cs typeface="Cambria"/>
              </a:rPr>
              <a:t> </a:t>
            </a:r>
            <a:r>
              <a:rPr sz="1200" spc="-30" dirty="0">
                <a:latin typeface="Cambria"/>
                <a:cs typeface="Cambria"/>
              </a:rPr>
              <a:t>i</a:t>
            </a:r>
            <a:r>
              <a:rPr sz="1200" dirty="0">
                <a:latin typeface="Cambria"/>
                <a:cs typeface="Cambria"/>
              </a:rPr>
              <a:t>t  </a:t>
            </a:r>
            <a:r>
              <a:rPr sz="1200" spc="-5" dirty="0">
                <a:latin typeface="Cambria"/>
                <a:cs typeface="Cambria"/>
              </a:rPr>
              <a:t>in</a:t>
            </a:r>
            <a:r>
              <a:rPr sz="1200" dirty="0">
                <a:latin typeface="Cambria"/>
                <a:cs typeface="Cambria"/>
              </a:rPr>
              <a:t>  </a:t>
            </a:r>
            <a:r>
              <a:rPr sz="1200" spc="10" dirty="0">
                <a:latin typeface="Cambria"/>
                <a:cs typeface="Cambria"/>
              </a:rPr>
              <a:t>l</a:t>
            </a:r>
            <a:r>
              <a:rPr sz="1200" spc="-20" dirty="0">
                <a:latin typeface="Cambria"/>
                <a:cs typeface="Cambria"/>
              </a:rPr>
              <a:t>e</a:t>
            </a:r>
            <a:r>
              <a:rPr sz="1200" spc="-25" dirty="0">
                <a:latin typeface="Cambria"/>
                <a:cs typeface="Cambria"/>
              </a:rPr>
              <a:t>ss</a:t>
            </a:r>
            <a:r>
              <a:rPr sz="1200" dirty="0">
                <a:latin typeface="Cambria"/>
                <a:cs typeface="Cambria"/>
              </a:rPr>
              <a:t>on  </a:t>
            </a:r>
            <a:r>
              <a:rPr sz="1200" spc="-5" dirty="0">
                <a:latin typeface="Cambria"/>
                <a:cs typeface="Cambria"/>
              </a:rPr>
              <a:t>d</a:t>
            </a:r>
            <a:r>
              <a:rPr sz="1200" spc="-20" dirty="0">
                <a:latin typeface="Cambria"/>
                <a:cs typeface="Cambria"/>
              </a:rPr>
              <a:t>e</a:t>
            </a:r>
            <a:r>
              <a:rPr sz="1200" spc="10" dirty="0">
                <a:latin typeface="Cambria"/>
                <a:cs typeface="Cambria"/>
              </a:rPr>
              <a:t>l</a:t>
            </a:r>
            <a:r>
              <a:rPr sz="1200" spc="-5" dirty="0">
                <a:latin typeface="Cambria"/>
                <a:cs typeface="Cambria"/>
              </a:rPr>
              <a:t>i</a:t>
            </a:r>
            <a:r>
              <a:rPr sz="1200" spc="-15" dirty="0">
                <a:latin typeface="Cambria"/>
                <a:cs typeface="Cambria"/>
              </a:rPr>
              <a:t>v</a:t>
            </a:r>
            <a:r>
              <a:rPr sz="1200" spc="-20" dirty="0">
                <a:latin typeface="Cambria"/>
                <a:cs typeface="Cambria"/>
              </a:rPr>
              <a:t>e</a:t>
            </a:r>
            <a:r>
              <a:rPr sz="1200" dirty="0">
                <a:latin typeface="Cambria"/>
                <a:cs typeface="Cambria"/>
              </a:rPr>
              <a:t>r</a:t>
            </a:r>
            <a:r>
              <a:rPr sz="1200" spc="-10" dirty="0">
                <a:latin typeface="Cambria"/>
                <a:cs typeface="Cambria"/>
              </a:rPr>
              <a:t>y</a:t>
            </a:r>
            <a:r>
              <a:rPr sz="1200" dirty="0">
                <a:latin typeface="Cambria"/>
                <a:cs typeface="Cambria"/>
              </a:rPr>
              <a:t> </a:t>
            </a:r>
            <a:r>
              <a:rPr sz="1200" spc="-5" dirty="0">
                <a:latin typeface="Cambria"/>
                <a:cs typeface="Cambria"/>
              </a:rPr>
              <a:t> </a:t>
            </a:r>
            <a:r>
              <a:rPr sz="1200" spc="-30" dirty="0">
                <a:latin typeface="Cambria"/>
                <a:cs typeface="Cambria"/>
              </a:rPr>
              <a:t>d</a:t>
            </a:r>
            <a:r>
              <a:rPr sz="1200" spc="5" dirty="0">
                <a:latin typeface="Cambria"/>
                <a:cs typeface="Cambria"/>
              </a:rPr>
              <a:t>u</a:t>
            </a:r>
            <a:r>
              <a:rPr sz="1200" dirty="0">
                <a:latin typeface="Cambria"/>
                <a:cs typeface="Cambria"/>
              </a:rPr>
              <a:t>ring </a:t>
            </a:r>
            <a:r>
              <a:rPr sz="1200" spc="-20" dirty="0">
                <a:latin typeface="Cambria"/>
                <a:cs typeface="Cambria"/>
              </a:rPr>
              <a:t> </a:t>
            </a:r>
            <a:r>
              <a:rPr sz="1200" spc="-10" dirty="0">
                <a:latin typeface="Cambria"/>
                <a:cs typeface="Cambria"/>
              </a:rPr>
              <a:t>f</a:t>
            </a:r>
            <a:r>
              <a:rPr sz="1200" spc="-5" dirty="0">
                <a:latin typeface="Cambria"/>
                <a:cs typeface="Cambria"/>
              </a:rPr>
              <a:t>i</a:t>
            </a:r>
            <a:r>
              <a:rPr sz="1200" spc="-20" dirty="0">
                <a:latin typeface="Cambria"/>
                <a:cs typeface="Cambria"/>
              </a:rPr>
              <a:t>e</a:t>
            </a:r>
            <a:r>
              <a:rPr sz="1200" spc="10" dirty="0">
                <a:latin typeface="Cambria"/>
                <a:cs typeface="Cambria"/>
              </a:rPr>
              <a:t>l</a:t>
            </a:r>
            <a:r>
              <a:rPr sz="1200" spc="-5" dirty="0">
                <a:latin typeface="Cambria"/>
                <a:cs typeface="Cambria"/>
              </a:rPr>
              <a:t>d</a:t>
            </a:r>
            <a:r>
              <a:rPr sz="1200" dirty="0">
                <a:latin typeface="Cambria"/>
                <a:cs typeface="Cambria"/>
              </a:rPr>
              <a:t>- </a:t>
            </a:r>
            <a:r>
              <a:rPr sz="1200" spc="-10" dirty="0">
                <a:latin typeface="Cambria"/>
                <a:cs typeface="Cambria"/>
              </a:rPr>
              <a:t>ba</a:t>
            </a:r>
            <a:r>
              <a:rPr sz="1200" dirty="0">
                <a:latin typeface="Cambria"/>
                <a:cs typeface="Cambria"/>
              </a:rPr>
              <a:t>s</a:t>
            </a:r>
            <a:r>
              <a:rPr sz="1200" spc="-20" dirty="0">
                <a:latin typeface="Cambria"/>
                <a:cs typeface="Cambria"/>
              </a:rPr>
              <a:t>e</a:t>
            </a:r>
            <a:r>
              <a:rPr sz="1200" spc="-10" dirty="0">
                <a:latin typeface="Cambria"/>
                <a:cs typeface="Cambria"/>
              </a:rPr>
              <a:t>d</a:t>
            </a:r>
            <a:r>
              <a:rPr sz="1200" spc="5" dirty="0">
                <a:latin typeface="Cambria"/>
                <a:cs typeface="Cambria"/>
              </a:rPr>
              <a:t> </a:t>
            </a:r>
            <a:r>
              <a:rPr sz="1200" dirty="0">
                <a:latin typeface="Cambria"/>
                <a:cs typeface="Cambria"/>
              </a:rPr>
              <a:t>int</a:t>
            </a:r>
            <a:r>
              <a:rPr sz="1200" spc="-15" dirty="0">
                <a:latin typeface="Cambria"/>
                <a:cs typeface="Cambria"/>
              </a:rPr>
              <a:t>e</a:t>
            </a:r>
            <a:r>
              <a:rPr sz="1200" dirty="0">
                <a:latin typeface="Cambria"/>
                <a:cs typeface="Cambria"/>
              </a:rPr>
              <a:t>r</a:t>
            </a:r>
            <a:r>
              <a:rPr sz="1200" spc="-10" dirty="0">
                <a:latin typeface="Cambria"/>
                <a:cs typeface="Cambria"/>
              </a:rPr>
              <a:t>n</a:t>
            </a:r>
            <a:r>
              <a:rPr sz="1200" spc="-25" dirty="0">
                <a:latin typeface="Cambria"/>
                <a:cs typeface="Cambria"/>
              </a:rPr>
              <a:t>s</a:t>
            </a:r>
            <a:r>
              <a:rPr sz="1200" spc="-5" dirty="0">
                <a:latin typeface="Cambria"/>
                <a:cs typeface="Cambria"/>
              </a:rPr>
              <a:t>hip</a:t>
            </a:r>
            <a:r>
              <a:rPr sz="1200" dirty="0">
                <a:latin typeface="Cambria"/>
                <a:cs typeface="Cambria"/>
              </a:rPr>
              <a:t> </a:t>
            </a:r>
            <a:r>
              <a:rPr sz="1200" spc="10" dirty="0">
                <a:latin typeface="Cambria"/>
                <a:cs typeface="Cambria"/>
              </a:rPr>
              <a:t>l</a:t>
            </a:r>
            <a:r>
              <a:rPr sz="1200" spc="-20" dirty="0">
                <a:latin typeface="Cambria"/>
                <a:cs typeface="Cambria"/>
              </a:rPr>
              <a:t>e</a:t>
            </a:r>
            <a:r>
              <a:rPr sz="1200" spc="-25" dirty="0">
                <a:latin typeface="Cambria"/>
                <a:cs typeface="Cambria"/>
              </a:rPr>
              <a:t>ss</a:t>
            </a:r>
            <a:r>
              <a:rPr sz="1200" dirty="0">
                <a:latin typeface="Cambria"/>
                <a:cs typeface="Cambria"/>
              </a:rPr>
              <a:t>on o</a:t>
            </a:r>
            <a:r>
              <a:rPr sz="1200" spc="-10" dirty="0">
                <a:latin typeface="Cambria"/>
                <a:cs typeface="Cambria"/>
              </a:rPr>
              <a:t>b</a:t>
            </a:r>
            <a:r>
              <a:rPr sz="1200" spc="-25" dirty="0">
                <a:latin typeface="Cambria"/>
                <a:cs typeface="Cambria"/>
              </a:rPr>
              <a:t>s</a:t>
            </a:r>
            <a:r>
              <a:rPr sz="1200" spc="-20" dirty="0">
                <a:latin typeface="Cambria"/>
                <a:cs typeface="Cambria"/>
              </a:rPr>
              <a:t>e</a:t>
            </a:r>
            <a:r>
              <a:rPr sz="1200" dirty="0">
                <a:latin typeface="Cambria"/>
                <a:cs typeface="Cambria"/>
              </a:rPr>
              <a:t>r</a:t>
            </a:r>
            <a:r>
              <a:rPr sz="1200" spc="-15" dirty="0">
                <a:latin typeface="Cambria"/>
                <a:cs typeface="Cambria"/>
              </a:rPr>
              <a:t>v</a:t>
            </a:r>
            <a:r>
              <a:rPr sz="1200" spc="-10" dirty="0">
                <a:latin typeface="Cambria"/>
                <a:cs typeface="Cambria"/>
              </a:rPr>
              <a:t>a</a:t>
            </a:r>
            <a:r>
              <a:rPr sz="1200" spc="-5" dirty="0">
                <a:latin typeface="Cambria"/>
                <a:cs typeface="Cambria"/>
              </a:rPr>
              <a:t>ti</a:t>
            </a:r>
            <a:r>
              <a:rPr sz="1200" dirty="0">
                <a:latin typeface="Cambria"/>
                <a:cs typeface="Cambria"/>
              </a:rPr>
              <a:t>on?</a:t>
            </a:r>
          </a:p>
          <a:p>
            <a:pPr>
              <a:lnSpc>
                <a:spcPct val="100000"/>
              </a:lnSpc>
              <a:spcBef>
                <a:spcPts val="47"/>
              </a:spcBef>
              <a:buFont typeface="Cambria"/>
              <a:buChar char="•"/>
            </a:pPr>
            <a:endParaRPr sz="1150" dirty="0">
              <a:latin typeface="Times New Roman"/>
              <a:cs typeface="Times New Roman"/>
            </a:endParaRPr>
          </a:p>
          <a:p>
            <a:pPr marL="607060" marR="5080" indent="-228600" algn="just">
              <a:lnSpc>
                <a:spcPct val="94200"/>
              </a:lnSpc>
              <a:buFont typeface="Cambria"/>
              <a:buChar char="•"/>
              <a:tabLst>
                <a:tab pos="607060" algn="l"/>
              </a:tabLst>
            </a:pPr>
            <a:r>
              <a:rPr sz="1200" spc="-5" dirty="0">
                <a:latin typeface="Cambria"/>
                <a:cs typeface="Cambria"/>
              </a:rPr>
              <a:t>Wh</a:t>
            </a:r>
            <a:r>
              <a:rPr sz="1200" spc="-20" dirty="0">
                <a:latin typeface="Cambria"/>
                <a:cs typeface="Cambria"/>
              </a:rPr>
              <a:t>e</a:t>
            </a:r>
            <a:r>
              <a:rPr sz="1200" spc="-10" dirty="0">
                <a:latin typeface="Cambria"/>
                <a:cs typeface="Cambria"/>
              </a:rPr>
              <a:t>n</a:t>
            </a:r>
            <a:r>
              <a:rPr sz="1200" dirty="0">
                <a:latin typeface="Cambria"/>
                <a:cs typeface="Cambria"/>
              </a:rPr>
              <a:t>  </a:t>
            </a:r>
            <a:r>
              <a:rPr sz="1200" spc="70" dirty="0">
                <a:latin typeface="Cambria"/>
                <a:cs typeface="Cambria"/>
              </a:rPr>
              <a:t> </a:t>
            </a:r>
            <a:r>
              <a:rPr sz="1200" dirty="0">
                <a:latin typeface="Cambria"/>
                <a:cs typeface="Cambria"/>
              </a:rPr>
              <a:t>pr</a:t>
            </a:r>
            <a:r>
              <a:rPr sz="1200" spc="-20" dirty="0">
                <a:latin typeface="Cambria"/>
                <a:cs typeface="Cambria"/>
              </a:rPr>
              <a:t>e</a:t>
            </a:r>
            <a:r>
              <a:rPr sz="1200" spc="-25" dirty="0">
                <a:latin typeface="Cambria"/>
                <a:cs typeface="Cambria"/>
              </a:rPr>
              <a:t>s</a:t>
            </a:r>
            <a:r>
              <a:rPr sz="1200" spc="-20" dirty="0">
                <a:latin typeface="Cambria"/>
                <a:cs typeface="Cambria"/>
              </a:rPr>
              <a:t>e</a:t>
            </a:r>
            <a:r>
              <a:rPr sz="1200" dirty="0">
                <a:latin typeface="Cambria"/>
                <a:cs typeface="Cambria"/>
              </a:rPr>
              <a:t>r</a:t>
            </a:r>
            <a:r>
              <a:rPr sz="1200" spc="-15" dirty="0">
                <a:latin typeface="Cambria"/>
                <a:cs typeface="Cambria"/>
              </a:rPr>
              <a:t>v</a:t>
            </a:r>
            <a:r>
              <a:rPr sz="1200" spc="-5" dirty="0">
                <a:latin typeface="Cambria"/>
                <a:cs typeface="Cambria"/>
              </a:rPr>
              <a:t>i</a:t>
            </a:r>
            <a:r>
              <a:rPr sz="1200" spc="-15" dirty="0">
                <a:latin typeface="Cambria"/>
                <a:cs typeface="Cambria"/>
              </a:rPr>
              <a:t>c</a:t>
            </a:r>
            <a:r>
              <a:rPr sz="1200" spc="-10" dirty="0">
                <a:latin typeface="Cambria"/>
                <a:cs typeface="Cambria"/>
              </a:rPr>
              <a:t>e</a:t>
            </a:r>
            <a:r>
              <a:rPr sz="1200" dirty="0">
                <a:latin typeface="Cambria"/>
                <a:cs typeface="Cambria"/>
              </a:rPr>
              <a:t>  </a:t>
            </a:r>
            <a:r>
              <a:rPr sz="1200" spc="60" dirty="0">
                <a:latin typeface="Cambria"/>
                <a:cs typeface="Cambria"/>
              </a:rPr>
              <a:t> </a:t>
            </a:r>
            <a:r>
              <a:rPr sz="1200" dirty="0">
                <a:latin typeface="Cambria"/>
                <a:cs typeface="Cambria"/>
              </a:rPr>
              <a:t>t</a:t>
            </a:r>
            <a:r>
              <a:rPr sz="1200" spc="-20" dirty="0">
                <a:latin typeface="Cambria"/>
                <a:cs typeface="Cambria"/>
              </a:rPr>
              <a:t>ea</a:t>
            </a:r>
            <a:r>
              <a:rPr sz="1200" spc="-15" dirty="0">
                <a:latin typeface="Cambria"/>
                <a:cs typeface="Cambria"/>
              </a:rPr>
              <a:t>c</a:t>
            </a:r>
            <a:r>
              <a:rPr sz="1200" spc="-5" dirty="0">
                <a:latin typeface="Cambria"/>
                <a:cs typeface="Cambria"/>
              </a:rPr>
              <a:t>h</a:t>
            </a:r>
            <a:r>
              <a:rPr sz="1200" spc="-20" dirty="0">
                <a:latin typeface="Cambria"/>
                <a:cs typeface="Cambria"/>
              </a:rPr>
              <a:t>e</a:t>
            </a:r>
            <a:r>
              <a:rPr sz="1200" spc="-5" dirty="0">
                <a:latin typeface="Cambria"/>
                <a:cs typeface="Cambria"/>
              </a:rPr>
              <a:t>r</a:t>
            </a:r>
            <a:r>
              <a:rPr sz="1200" dirty="0">
                <a:latin typeface="Cambria"/>
                <a:cs typeface="Cambria"/>
              </a:rPr>
              <a:t>  </a:t>
            </a:r>
            <a:r>
              <a:rPr sz="1200" spc="75" dirty="0">
                <a:latin typeface="Cambria"/>
                <a:cs typeface="Cambria"/>
              </a:rPr>
              <a:t> </a:t>
            </a:r>
            <a:r>
              <a:rPr sz="1200" spc="-15" dirty="0">
                <a:latin typeface="Cambria"/>
                <a:cs typeface="Cambria"/>
              </a:rPr>
              <a:t>c</a:t>
            </a:r>
            <a:r>
              <a:rPr sz="1200" spc="-10" dirty="0">
                <a:latin typeface="Cambria"/>
                <a:cs typeface="Cambria"/>
              </a:rPr>
              <a:t>a</a:t>
            </a:r>
            <a:r>
              <a:rPr sz="1200" dirty="0">
                <a:latin typeface="Cambria"/>
                <a:cs typeface="Cambria"/>
              </a:rPr>
              <a:t>n</a:t>
            </a:r>
            <a:r>
              <a:rPr sz="1200" spc="-5" dirty="0">
                <a:latin typeface="Cambria"/>
                <a:cs typeface="Cambria"/>
              </a:rPr>
              <a:t>did</a:t>
            </a:r>
            <a:r>
              <a:rPr sz="1200" spc="-10" dirty="0">
                <a:latin typeface="Cambria"/>
                <a:cs typeface="Cambria"/>
              </a:rPr>
              <a:t>a</a:t>
            </a:r>
            <a:r>
              <a:rPr sz="1200" dirty="0">
                <a:latin typeface="Cambria"/>
                <a:cs typeface="Cambria"/>
              </a:rPr>
              <a:t>t</a:t>
            </a:r>
            <a:r>
              <a:rPr sz="1200" spc="-20" dirty="0">
                <a:latin typeface="Cambria"/>
                <a:cs typeface="Cambria"/>
              </a:rPr>
              <a:t>e</a:t>
            </a:r>
            <a:r>
              <a:rPr sz="1200" spc="-10" dirty="0">
                <a:latin typeface="Cambria"/>
                <a:cs typeface="Cambria"/>
              </a:rPr>
              <a:t>s</a:t>
            </a:r>
            <a:r>
              <a:rPr sz="1200" dirty="0">
                <a:latin typeface="Cambria"/>
                <a:cs typeface="Cambria"/>
              </a:rPr>
              <a:t>  </a:t>
            </a:r>
            <a:r>
              <a:rPr sz="1200" spc="60" dirty="0">
                <a:latin typeface="Cambria"/>
                <a:cs typeface="Cambria"/>
              </a:rPr>
              <a:t> </a:t>
            </a:r>
            <a:r>
              <a:rPr sz="1200" spc="-20" dirty="0">
                <a:latin typeface="Cambria"/>
                <a:cs typeface="Cambria"/>
              </a:rPr>
              <a:t>a</a:t>
            </a:r>
            <a:r>
              <a:rPr sz="1200" dirty="0">
                <a:latin typeface="Cambria"/>
                <a:cs typeface="Cambria"/>
              </a:rPr>
              <a:t>r</a:t>
            </a:r>
            <a:r>
              <a:rPr sz="1200" spc="-10" dirty="0">
                <a:latin typeface="Cambria"/>
                <a:cs typeface="Cambria"/>
              </a:rPr>
              <a:t>e</a:t>
            </a:r>
            <a:r>
              <a:rPr sz="1200" dirty="0">
                <a:latin typeface="Cambria"/>
                <a:cs typeface="Cambria"/>
              </a:rPr>
              <a:t>  </a:t>
            </a:r>
            <a:r>
              <a:rPr sz="1200" spc="60" dirty="0">
                <a:latin typeface="Cambria"/>
                <a:cs typeface="Cambria"/>
              </a:rPr>
              <a:t> </a:t>
            </a:r>
            <a:r>
              <a:rPr sz="1200" dirty="0">
                <a:latin typeface="Cambria"/>
                <a:cs typeface="Cambria"/>
              </a:rPr>
              <a:t>e</a:t>
            </a:r>
            <a:r>
              <a:rPr sz="1200" spc="-5" dirty="0">
                <a:latin typeface="Cambria"/>
                <a:cs typeface="Cambria"/>
              </a:rPr>
              <a:t>x</a:t>
            </a:r>
            <a:r>
              <a:rPr sz="1200" dirty="0">
                <a:latin typeface="Cambria"/>
                <a:cs typeface="Cambria"/>
              </a:rPr>
              <a:t>po</a:t>
            </a:r>
            <a:r>
              <a:rPr sz="1200" spc="-25" dirty="0">
                <a:latin typeface="Cambria"/>
                <a:cs typeface="Cambria"/>
              </a:rPr>
              <a:t>s</a:t>
            </a:r>
            <a:r>
              <a:rPr sz="1200" spc="-20" dirty="0">
                <a:latin typeface="Cambria"/>
                <a:cs typeface="Cambria"/>
              </a:rPr>
              <a:t>e</a:t>
            </a:r>
            <a:r>
              <a:rPr sz="1200" spc="-10" dirty="0">
                <a:latin typeface="Cambria"/>
                <a:cs typeface="Cambria"/>
              </a:rPr>
              <a:t>d</a:t>
            </a:r>
            <a:r>
              <a:rPr sz="1200" dirty="0">
                <a:latin typeface="Cambria"/>
                <a:cs typeface="Cambria"/>
              </a:rPr>
              <a:t>  </a:t>
            </a:r>
            <a:r>
              <a:rPr sz="1200" spc="75" dirty="0">
                <a:latin typeface="Cambria"/>
                <a:cs typeface="Cambria"/>
              </a:rPr>
              <a:t> </a:t>
            </a:r>
            <a:r>
              <a:rPr sz="1200" dirty="0">
                <a:latin typeface="Cambria"/>
                <a:cs typeface="Cambria"/>
              </a:rPr>
              <a:t>t</a:t>
            </a:r>
            <a:r>
              <a:rPr sz="1200" spc="-10" dirty="0">
                <a:latin typeface="Cambria"/>
                <a:cs typeface="Cambria"/>
              </a:rPr>
              <a:t>o</a:t>
            </a:r>
            <a:r>
              <a:rPr sz="1200" dirty="0">
                <a:latin typeface="Cambria"/>
                <a:cs typeface="Cambria"/>
              </a:rPr>
              <a:t>  </a:t>
            </a:r>
            <a:r>
              <a:rPr sz="1200" spc="80" dirty="0">
                <a:latin typeface="Cambria"/>
                <a:cs typeface="Cambria"/>
              </a:rPr>
              <a:t> </a:t>
            </a:r>
            <a:r>
              <a:rPr sz="1200" spc="-40" dirty="0">
                <a:latin typeface="Cambria"/>
                <a:cs typeface="Cambria"/>
              </a:rPr>
              <a:t>c</a:t>
            </a:r>
            <a:r>
              <a:rPr sz="1200" spc="5" dirty="0">
                <a:latin typeface="Cambria"/>
                <a:cs typeface="Cambria"/>
              </a:rPr>
              <a:t>u</a:t>
            </a:r>
            <a:r>
              <a:rPr sz="1200" spc="10" dirty="0">
                <a:latin typeface="Cambria"/>
                <a:cs typeface="Cambria"/>
              </a:rPr>
              <a:t>l</a:t>
            </a:r>
            <a:r>
              <a:rPr sz="1200" spc="-25" dirty="0">
                <a:latin typeface="Cambria"/>
                <a:cs typeface="Cambria"/>
              </a:rPr>
              <a:t>t</a:t>
            </a:r>
            <a:r>
              <a:rPr sz="1200" spc="5" dirty="0">
                <a:latin typeface="Cambria"/>
                <a:cs typeface="Cambria"/>
              </a:rPr>
              <a:t>u</a:t>
            </a:r>
            <a:r>
              <a:rPr sz="1200" dirty="0">
                <a:latin typeface="Cambria"/>
                <a:cs typeface="Cambria"/>
              </a:rPr>
              <a:t>r</a:t>
            </a:r>
            <a:r>
              <a:rPr sz="1200" spc="-10" dirty="0">
                <a:latin typeface="Cambria"/>
                <a:cs typeface="Cambria"/>
              </a:rPr>
              <a:t>a</a:t>
            </a:r>
            <a:r>
              <a:rPr sz="1200" spc="10" dirty="0">
                <a:latin typeface="Cambria"/>
                <a:cs typeface="Cambria"/>
              </a:rPr>
              <a:t>ll</a:t>
            </a:r>
            <a:r>
              <a:rPr sz="1200" spc="-10" dirty="0">
                <a:latin typeface="Cambria"/>
                <a:cs typeface="Cambria"/>
              </a:rPr>
              <a:t>y</a:t>
            </a:r>
            <a:r>
              <a:rPr sz="1200" dirty="0">
                <a:latin typeface="Cambria"/>
                <a:cs typeface="Cambria"/>
              </a:rPr>
              <a:t>  </a:t>
            </a:r>
            <a:r>
              <a:rPr sz="1200" spc="40" dirty="0">
                <a:latin typeface="Cambria"/>
                <a:cs typeface="Cambria"/>
              </a:rPr>
              <a:t> </a:t>
            </a:r>
            <a:r>
              <a:rPr sz="1200" dirty="0">
                <a:latin typeface="Cambria"/>
                <a:cs typeface="Cambria"/>
              </a:rPr>
              <a:t>r</a:t>
            </a:r>
            <a:r>
              <a:rPr sz="1200" spc="-20" dirty="0">
                <a:latin typeface="Cambria"/>
                <a:cs typeface="Cambria"/>
              </a:rPr>
              <a:t>e</a:t>
            </a:r>
            <a:r>
              <a:rPr sz="1200" spc="-25" dirty="0">
                <a:latin typeface="Cambria"/>
                <a:cs typeface="Cambria"/>
              </a:rPr>
              <a:t>s</a:t>
            </a:r>
            <a:r>
              <a:rPr sz="1200" dirty="0">
                <a:latin typeface="Cambria"/>
                <a:cs typeface="Cambria"/>
              </a:rPr>
              <a:t>pon</a:t>
            </a:r>
            <a:r>
              <a:rPr sz="1200" spc="-25" dirty="0">
                <a:latin typeface="Cambria"/>
                <a:cs typeface="Cambria"/>
              </a:rPr>
              <a:t>s</a:t>
            </a:r>
            <a:r>
              <a:rPr sz="1200" spc="-5" dirty="0">
                <a:latin typeface="Cambria"/>
                <a:cs typeface="Cambria"/>
              </a:rPr>
              <a:t>i</a:t>
            </a:r>
            <a:r>
              <a:rPr sz="1200" spc="-15" dirty="0">
                <a:latin typeface="Cambria"/>
                <a:cs typeface="Cambria"/>
              </a:rPr>
              <a:t>v</a:t>
            </a:r>
            <a:r>
              <a:rPr sz="1200" spc="-10" dirty="0">
                <a:latin typeface="Cambria"/>
                <a:cs typeface="Cambria"/>
              </a:rPr>
              <a:t>e</a:t>
            </a:r>
            <a:r>
              <a:rPr sz="1200" spc="-5" dirty="0">
                <a:latin typeface="Cambria"/>
                <a:cs typeface="Cambria"/>
              </a:rPr>
              <a:t> </a:t>
            </a:r>
            <a:r>
              <a:rPr sz="1200" spc="-15" dirty="0">
                <a:latin typeface="Cambria"/>
                <a:cs typeface="Cambria"/>
              </a:rPr>
              <a:t>c</a:t>
            </a:r>
            <a:r>
              <a:rPr sz="1200" spc="5" dirty="0">
                <a:latin typeface="Cambria"/>
                <a:cs typeface="Cambria"/>
              </a:rPr>
              <a:t>u</a:t>
            </a:r>
            <a:r>
              <a:rPr sz="1200" dirty="0">
                <a:latin typeface="Cambria"/>
                <a:cs typeface="Cambria"/>
              </a:rPr>
              <a:t>rr</a:t>
            </a:r>
            <a:r>
              <a:rPr sz="1200" spc="-5" dirty="0">
                <a:latin typeface="Cambria"/>
                <a:cs typeface="Cambria"/>
              </a:rPr>
              <a:t>i</a:t>
            </a:r>
            <a:r>
              <a:rPr sz="1200" spc="-15" dirty="0">
                <a:latin typeface="Cambria"/>
                <a:cs typeface="Cambria"/>
              </a:rPr>
              <a:t>cu</a:t>
            </a:r>
            <a:r>
              <a:rPr sz="1200" spc="10" dirty="0">
                <a:latin typeface="Cambria"/>
                <a:cs typeface="Cambria"/>
              </a:rPr>
              <a:t>l</a:t>
            </a:r>
            <a:r>
              <a:rPr sz="1200" dirty="0">
                <a:latin typeface="Cambria"/>
                <a:cs typeface="Cambria"/>
              </a:rPr>
              <a:t>a </a:t>
            </a:r>
            <a:r>
              <a:rPr sz="1200" spc="-130" dirty="0">
                <a:latin typeface="Cambria"/>
                <a:cs typeface="Cambria"/>
              </a:rPr>
              <a:t> </a:t>
            </a:r>
            <a:r>
              <a:rPr sz="1200" spc="-5" dirty="0">
                <a:latin typeface="Cambria"/>
                <a:cs typeface="Cambria"/>
              </a:rPr>
              <a:t>d</a:t>
            </a:r>
            <a:r>
              <a:rPr sz="1200" spc="5" dirty="0">
                <a:latin typeface="Cambria"/>
                <a:cs typeface="Cambria"/>
              </a:rPr>
              <a:t>u</a:t>
            </a:r>
            <a:r>
              <a:rPr sz="1200" spc="-25" dirty="0">
                <a:latin typeface="Cambria"/>
                <a:cs typeface="Cambria"/>
              </a:rPr>
              <a:t>r</a:t>
            </a:r>
            <a:r>
              <a:rPr sz="1200" spc="-5" dirty="0">
                <a:latin typeface="Cambria"/>
                <a:cs typeface="Cambria"/>
              </a:rPr>
              <a:t>i</a:t>
            </a:r>
            <a:r>
              <a:rPr sz="1200" dirty="0">
                <a:latin typeface="Cambria"/>
                <a:cs typeface="Cambria"/>
              </a:rPr>
              <a:t>ng </a:t>
            </a:r>
            <a:r>
              <a:rPr sz="1200" spc="-114" dirty="0">
                <a:latin typeface="Cambria"/>
                <a:cs typeface="Cambria"/>
              </a:rPr>
              <a:t> </a:t>
            </a:r>
            <a:r>
              <a:rPr sz="1200" spc="-15" dirty="0">
                <a:latin typeface="Cambria"/>
                <a:cs typeface="Cambria"/>
              </a:rPr>
              <a:t>c</a:t>
            </a:r>
            <a:r>
              <a:rPr sz="1200" spc="-25" dirty="0">
                <a:latin typeface="Cambria"/>
                <a:cs typeface="Cambria"/>
              </a:rPr>
              <a:t>o</a:t>
            </a:r>
            <a:r>
              <a:rPr sz="1200" spc="5" dirty="0">
                <a:latin typeface="Cambria"/>
                <a:cs typeface="Cambria"/>
              </a:rPr>
              <a:t>u</a:t>
            </a:r>
            <a:r>
              <a:rPr sz="1200" dirty="0">
                <a:latin typeface="Cambria"/>
                <a:cs typeface="Cambria"/>
              </a:rPr>
              <a:t>r</a:t>
            </a:r>
            <a:r>
              <a:rPr sz="1200" spc="-25" dirty="0">
                <a:latin typeface="Cambria"/>
                <a:cs typeface="Cambria"/>
              </a:rPr>
              <a:t>s</a:t>
            </a:r>
            <a:r>
              <a:rPr sz="1200" spc="-20" dirty="0">
                <a:latin typeface="Cambria"/>
                <a:cs typeface="Cambria"/>
              </a:rPr>
              <a:t>e</a:t>
            </a:r>
            <a:r>
              <a:rPr sz="1200" spc="5" dirty="0">
                <a:latin typeface="Cambria"/>
                <a:cs typeface="Cambria"/>
              </a:rPr>
              <a:t>w</a:t>
            </a:r>
            <a:r>
              <a:rPr sz="1200" dirty="0">
                <a:latin typeface="Cambria"/>
                <a:cs typeface="Cambria"/>
              </a:rPr>
              <a:t>or</a:t>
            </a:r>
            <a:r>
              <a:rPr sz="1200" spc="-10" dirty="0">
                <a:latin typeface="Cambria"/>
                <a:cs typeface="Cambria"/>
              </a:rPr>
              <a:t>k</a:t>
            </a:r>
            <a:r>
              <a:rPr sz="1200" dirty="0">
                <a:latin typeface="Cambria"/>
                <a:cs typeface="Cambria"/>
              </a:rPr>
              <a:t>, </a:t>
            </a:r>
            <a:r>
              <a:rPr sz="1200" spc="-130" dirty="0">
                <a:latin typeface="Cambria"/>
                <a:cs typeface="Cambria"/>
              </a:rPr>
              <a:t> </a:t>
            </a:r>
            <a:r>
              <a:rPr sz="1200" spc="-5" dirty="0">
                <a:latin typeface="Cambria"/>
                <a:cs typeface="Cambria"/>
              </a:rPr>
              <a:t>d</a:t>
            </a:r>
            <a:r>
              <a:rPr sz="1200" spc="-10" dirty="0">
                <a:latin typeface="Cambria"/>
                <a:cs typeface="Cambria"/>
              </a:rPr>
              <a:t>o</a:t>
            </a:r>
            <a:r>
              <a:rPr sz="1200" spc="130" dirty="0">
                <a:latin typeface="Cambria"/>
                <a:cs typeface="Cambria"/>
              </a:rPr>
              <a:t> </a:t>
            </a:r>
            <a:r>
              <a:rPr sz="1200" dirty="0">
                <a:latin typeface="Cambria"/>
                <a:cs typeface="Cambria"/>
              </a:rPr>
              <a:t>t</a:t>
            </a:r>
            <a:r>
              <a:rPr sz="1200" spc="5" dirty="0">
                <a:latin typeface="Cambria"/>
                <a:cs typeface="Cambria"/>
              </a:rPr>
              <a:t>h</a:t>
            </a:r>
            <a:r>
              <a:rPr sz="1200" spc="-20" dirty="0">
                <a:latin typeface="Cambria"/>
                <a:cs typeface="Cambria"/>
              </a:rPr>
              <a:t>e</a:t>
            </a:r>
            <a:r>
              <a:rPr sz="1200" spc="-10" dirty="0">
                <a:latin typeface="Cambria"/>
                <a:cs typeface="Cambria"/>
              </a:rPr>
              <a:t>y</a:t>
            </a:r>
            <a:r>
              <a:rPr sz="1200" dirty="0">
                <a:latin typeface="Cambria"/>
                <a:cs typeface="Cambria"/>
              </a:rPr>
              <a:t> </a:t>
            </a:r>
            <a:r>
              <a:rPr sz="1200" spc="-125" dirty="0">
                <a:latin typeface="Cambria"/>
                <a:cs typeface="Cambria"/>
              </a:rPr>
              <a:t> </a:t>
            </a:r>
            <a:r>
              <a:rPr sz="1200" spc="-5" dirty="0">
                <a:latin typeface="Cambria"/>
                <a:cs typeface="Cambria"/>
              </a:rPr>
              <a:t>in</a:t>
            </a:r>
            <a:r>
              <a:rPr sz="1200" spc="-10" dirty="0">
                <a:latin typeface="Cambria"/>
                <a:cs typeface="Cambria"/>
              </a:rPr>
              <a:t>f</a:t>
            </a:r>
            <a:r>
              <a:rPr sz="1200" spc="5" dirty="0">
                <a:latin typeface="Cambria"/>
                <a:cs typeface="Cambria"/>
              </a:rPr>
              <a:t>u</a:t>
            </a:r>
            <a:r>
              <a:rPr sz="1200" spc="-25" dirty="0">
                <a:latin typeface="Cambria"/>
                <a:cs typeface="Cambria"/>
              </a:rPr>
              <a:t>s</a:t>
            </a:r>
            <a:r>
              <a:rPr sz="1200" spc="-10" dirty="0">
                <a:latin typeface="Cambria"/>
                <a:cs typeface="Cambria"/>
              </a:rPr>
              <a:t>e</a:t>
            </a:r>
            <a:r>
              <a:rPr sz="1200" dirty="0">
                <a:latin typeface="Cambria"/>
                <a:cs typeface="Cambria"/>
              </a:rPr>
              <a:t> </a:t>
            </a:r>
            <a:r>
              <a:rPr sz="1200" spc="-130" dirty="0">
                <a:latin typeface="Cambria"/>
                <a:cs typeface="Cambria"/>
              </a:rPr>
              <a:t> </a:t>
            </a:r>
            <a:r>
              <a:rPr sz="1200" dirty="0">
                <a:latin typeface="Cambria"/>
                <a:cs typeface="Cambria"/>
              </a:rPr>
              <a:t>it </a:t>
            </a:r>
            <a:r>
              <a:rPr sz="1200" spc="-120" dirty="0">
                <a:latin typeface="Cambria"/>
                <a:cs typeface="Cambria"/>
              </a:rPr>
              <a:t> </a:t>
            </a:r>
            <a:r>
              <a:rPr sz="1200" spc="-5" dirty="0">
                <a:latin typeface="Cambria"/>
                <a:cs typeface="Cambria"/>
              </a:rPr>
              <a:t>in</a:t>
            </a:r>
            <a:r>
              <a:rPr sz="1200" dirty="0">
                <a:latin typeface="Cambria"/>
                <a:cs typeface="Cambria"/>
              </a:rPr>
              <a:t> </a:t>
            </a:r>
            <a:r>
              <a:rPr sz="1200" spc="-120" dirty="0">
                <a:latin typeface="Cambria"/>
                <a:cs typeface="Cambria"/>
              </a:rPr>
              <a:t> </a:t>
            </a:r>
            <a:r>
              <a:rPr sz="1200" spc="10" dirty="0">
                <a:latin typeface="Cambria"/>
                <a:cs typeface="Cambria"/>
              </a:rPr>
              <a:t>l</a:t>
            </a:r>
            <a:r>
              <a:rPr sz="1200" spc="-20" dirty="0">
                <a:latin typeface="Cambria"/>
                <a:cs typeface="Cambria"/>
              </a:rPr>
              <a:t>e</a:t>
            </a:r>
            <a:r>
              <a:rPr sz="1200" spc="-25" dirty="0">
                <a:latin typeface="Cambria"/>
                <a:cs typeface="Cambria"/>
              </a:rPr>
              <a:t>ss</a:t>
            </a:r>
            <a:r>
              <a:rPr sz="1200" dirty="0">
                <a:latin typeface="Cambria"/>
                <a:cs typeface="Cambria"/>
              </a:rPr>
              <a:t>on </a:t>
            </a:r>
            <a:r>
              <a:rPr sz="1200" spc="-120" dirty="0">
                <a:latin typeface="Cambria"/>
                <a:cs typeface="Cambria"/>
              </a:rPr>
              <a:t> </a:t>
            </a:r>
            <a:r>
              <a:rPr sz="1200" spc="-5" dirty="0">
                <a:latin typeface="Cambria"/>
                <a:cs typeface="Cambria"/>
              </a:rPr>
              <a:t>d</a:t>
            </a:r>
            <a:r>
              <a:rPr sz="1200" spc="-20" dirty="0">
                <a:latin typeface="Cambria"/>
                <a:cs typeface="Cambria"/>
              </a:rPr>
              <a:t>e</a:t>
            </a:r>
            <a:r>
              <a:rPr sz="1200" spc="10" dirty="0">
                <a:latin typeface="Cambria"/>
                <a:cs typeface="Cambria"/>
              </a:rPr>
              <a:t>l</a:t>
            </a:r>
            <a:r>
              <a:rPr sz="1200" spc="-5" dirty="0">
                <a:latin typeface="Cambria"/>
                <a:cs typeface="Cambria"/>
              </a:rPr>
              <a:t>i</a:t>
            </a:r>
            <a:r>
              <a:rPr sz="1200" spc="-15" dirty="0">
                <a:latin typeface="Cambria"/>
                <a:cs typeface="Cambria"/>
              </a:rPr>
              <a:t>v</a:t>
            </a:r>
            <a:r>
              <a:rPr sz="1200" spc="-20" dirty="0">
                <a:latin typeface="Cambria"/>
                <a:cs typeface="Cambria"/>
              </a:rPr>
              <a:t>e</a:t>
            </a:r>
            <a:r>
              <a:rPr sz="1200" dirty="0">
                <a:latin typeface="Cambria"/>
                <a:cs typeface="Cambria"/>
              </a:rPr>
              <a:t>r</a:t>
            </a:r>
            <a:r>
              <a:rPr sz="1200" spc="-10" dirty="0">
                <a:latin typeface="Cambria"/>
                <a:cs typeface="Cambria"/>
              </a:rPr>
              <a:t>y</a:t>
            </a:r>
            <a:r>
              <a:rPr sz="1200" dirty="0">
                <a:latin typeface="Cambria"/>
                <a:cs typeface="Cambria"/>
              </a:rPr>
              <a:t> </a:t>
            </a:r>
            <a:r>
              <a:rPr sz="1200" spc="-125" dirty="0">
                <a:latin typeface="Cambria"/>
                <a:cs typeface="Cambria"/>
              </a:rPr>
              <a:t> </a:t>
            </a:r>
            <a:r>
              <a:rPr sz="1200" spc="-5" dirty="0">
                <a:latin typeface="Cambria"/>
                <a:cs typeface="Cambria"/>
              </a:rPr>
              <a:t>d</a:t>
            </a:r>
            <a:r>
              <a:rPr sz="1200" spc="5" dirty="0">
                <a:latin typeface="Cambria"/>
                <a:cs typeface="Cambria"/>
              </a:rPr>
              <a:t>u</a:t>
            </a:r>
            <a:r>
              <a:rPr sz="1200" dirty="0">
                <a:latin typeface="Cambria"/>
                <a:cs typeface="Cambria"/>
              </a:rPr>
              <a:t>ring </a:t>
            </a:r>
            <a:r>
              <a:rPr sz="1200" spc="-114" dirty="0">
                <a:latin typeface="Cambria"/>
                <a:cs typeface="Cambria"/>
              </a:rPr>
              <a:t> </a:t>
            </a:r>
            <a:r>
              <a:rPr sz="1200" spc="-25" dirty="0">
                <a:latin typeface="Cambria"/>
                <a:cs typeface="Cambria"/>
              </a:rPr>
              <a:t>s</a:t>
            </a:r>
            <a:r>
              <a:rPr sz="1200" dirty="0">
                <a:latin typeface="Cambria"/>
                <a:cs typeface="Cambria"/>
              </a:rPr>
              <a:t>t</a:t>
            </a:r>
            <a:r>
              <a:rPr sz="1200" spc="5" dirty="0">
                <a:latin typeface="Cambria"/>
                <a:cs typeface="Cambria"/>
              </a:rPr>
              <a:t>u</a:t>
            </a:r>
            <a:r>
              <a:rPr sz="1200" spc="-5" dirty="0">
                <a:latin typeface="Cambria"/>
                <a:cs typeface="Cambria"/>
              </a:rPr>
              <a:t>d</a:t>
            </a:r>
            <a:r>
              <a:rPr sz="1200" spc="-20" dirty="0">
                <a:latin typeface="Cambria"/>
                <a:cs typeface="Cambria"/>
              </a:rPr>
              <a:t>e</a:t>
            </a:r>
            <a:r>
              <a:rPr sz="1200" dirty="0">
                <a:latin typeface="Cambria"/>
                <a:cs typeface="Cambria"/>
              </a:rPr>
              <a:t>nt t</a:t>
            </a:r>
            <a:r>
              <a:rPr sz="1200" spc="-10" dirty="0">
                <a:latin typeface="Cambria"/>
                <a:cs typeface="Cambria"/>
              </a:rPr>
              <a:t>ea</a:t>
            </a:r>
            <a:r>
              <a:rPr sz="1200" spc="-15" dirty="0">
                <a:latin typeface="Cambria"/>
                <a:cs typeface="Cambria"/>
              </a:rPr>
              <a:t>c</a:t>
            </a:r>
            <a:r>
              <a:rPr sz="1200" spc="-5" dirty="0">
                <a:latin typeface="Cambria"/>
                <a:cs typeface="Cambria"/>
              </a:rPr>
              <a:t>h</a:t>
            </a:r>
            <a:r>
              <a:rPr sz="1200" dirty="0">
                <a:latin typeface="Cambria"/>
                <a:cs typeface="Cambria"/>
              </a:rPr>
              <a:t>ing</a:t>
            </a:r>
            <a:r>
              <a:rPr sz="1200" spc="5" dirty="0">
                <a:latin typeface="Cambria"/>
                <a:cs typeface="Cambria"/>
              </a:rPr>
              <a:t> </a:t>
            </a:r>
            <a:r>
              <a:rPr sz="1200" spc="10" dirty="0">
                <a:latin typeface="Cambria"/>
                <a:cs typeface="Cambria"/>
              </a:rPr>
              <a:t>l</a:t>
            </a:r>
            <a:r>
              <a:rPr sz="1200" spc="-20" dirty="0">
                <a:latin typeface="Cambria"/>
                <a:cs typeface="Cambria"/>
              </a:rPr>
              <a:t>e</a:t>
            </a:r>
            <a:r>
              <a:rPr sz="1200" spc="-25" dirty="0">
                <a:latin typeface="Cambria"/>
                <a:cs typeface="Cambria"/>
              </a:rPr>
              <a:t>ss</a:t>
            </a:r>
            <a:r>
              <a:rPr sz="1200" dirty="0">
                <a:latin typeface="Cambria"/>
                <a:cs typeface="Cambria"/>
              </a:rPr>
              <a:t>on o</a:t>
            </a:r>
            <a:r>
              <a:rPr sz="1200" spc="-10" dirty="0">
                <a:latin typeface="Cambria"/>
                <a:cs typeface="Cambria"/>
              </a:rPr>
              <a:t>b</a:t>
            </a:r>
            <a:r>
              <a:rPr sz="1200" spc="-25" dirty="0">
                <a:latin typeface="Cambria"/>
                <a:cs typeface="Cambria"/>
              </a:rPr>
              <a:t>s</a:t>
            </a:r>
            <a:r>
              <a:rPr sz="1200" spc="-20" dirty="0">
                <a:latin typeface="Cambria"/>
                <a:cs typeface="Cambria"/>
              </a:rPr>
              <a:t>e</a:t>
            </a:r>
            <a:r>
              <a:rPr sz="1200" dirty="0">
                <a:latin typeface="Cambria"/>
                <a:cs typeface="Cambria"/>
              </a:rPr>
              <a:t>r</a:t>
            </a:r>
            <a:r>
              <a:rPr sz="1200" spc="-15" dirty="0">
                <a:latin typeface="Cambria"/>
                <a:cs typeface="Cambria"/>
              </a:rPr>
              <a:t>v</a:t>
            </a:r>
            <a:r>
              <a:rPr sz="1200" spc="-10" dirty="0">
                <a:latin typeface="Cambria"/>
                <a:cs typeface="Cambria"/>
              </a:rPr>
              <a:t>a</a:t>
            </a:r>
            <a:r>
              <a:rPr sz="1200" spc="-5" dirty="0">
                <a:latin typeface="Cambria"/>
                <a:cs typeface="Cambria"/>
              </a:rPr>
              <a:t>ti</a:t>
            </a:r>
            <a:r>
              <a:rPr sz="1200" dirty="0">
                <a:latin typeface="Cambria"/>
                <a:cs typeface="Cambria"/>
              </a:rPr>
              <a:t>o</a:t>
            </a:r>
            <a:r>
              <a:rPr sz="1200" spc="-10" dirty="0">
                <a:latin typeface="Cambria"/>
                <a:cs typeface="Cambria"/>
              </a:rPr>
              <a:t>n</a:t>
            </a:r>
            <a:r>
              <a:rPr sz="1200" spc="-25" dirty="0">
                <a:latin typeface="Cambria"/>
                <a:cs typeface="Cambria"/>
              </a:rPr>
              <a:t>s</a:t>
            </a:r>
            <a:r>
              <a:rPr sz="1200" dirty="0">
                <a:latin typeface="Cambria"/>
                <a:cs typeface="Cambria"/>
              </a:rPr>
              <a:t>?</a:t>
            </a:r>
          </a:p>
          <a:p>
            <a:pPr>
              <a:lnSpc>
                <a:spcPct val="100000"/>
              </a:lnSpc>
              <a:spcBef>
                <a:spcPts val="29"/>
              </a:spcBef>
            </a:pPr>
            <a:endParaRPr sz="1150" dirty="0">
              <a:latin typeface="Times New Roman"/>
              <a:cs typeface="Times New Roman"/>
            </a:endParaRPr>
          </a:p>
          <a:p>
            <a:pPr marL="12700" marR="7620" algn="just">
              <a:lnSpc>
                <a:spcPts val="1340"/>
              </a:lnSpc>
            </a:pPr>
            <a:r>
              <a:rPr sz="1200" spc="5" dirty="0">
                <a:latin typeface="Times New Roman"/>
                <a:cs typeface="Times New Roman"/>
              </a:rPr>
              <a:t>I</a:t>
            </a:r>
            <a:r>
              <a:rPr sz="1200" dirty="0">
                <a:latin typeface="Times New Roman"/>
                <a:cs typeface="Times New Roman"/>
              </a:rPr>
              <a:t>n </a:t>
            </a:r>
            <a:r>
              <a:rPr sz="1200" spc="-100" dirty="0">
                <a:latin typeface="Times New Roman"/>
                <a:cs typeface="Times New Roman"/>
              </a:rPr>
              <a:t> </a:t>
            </a:r>
            <a:r>
              <a:rPr sz="1200" spc="-5" dirty="0">
                <a:latin typeface="Times New Roman"/>
                <a:cs typeface="Times New Roman"/>
              </a:rPr>
              <a:t>a</a:t>
            </a:r>
            <a:r>
              <a:rPr sz="1200" dirty="0">
                <a:latin typeface="Times New Roman"/>
                <a:cs typeface="Times New Roman"/>
              </a:rPr>
              <a:t>d</a:t>
            </a:r>
            <a:r>
              <a:rPr sz="1200" spc="20" dirty="0">
                <a:latin typeface="Times New Roman"/>
                <a:cs typeface="Times New Roman"/>
              </a:rPr>
              <a:t>d</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85"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s </a:t>
            </a:r>
            <a:r>
              <a:rPr sz="1200" spc="-8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udy </a:t>
            </a:r>
            <a:r>
              <a:rPr sz="1200" spc="-120" dirty="0">
                <a:latin typeface="Times New Roman"/>
                <a:cs typeface="Times New Roman"/>
              </a:rPr>
              <a:t> </a:t>
            </a:r>
            <a:r>
              <a:rPr sz="1200" dirty="0">
                <a:latin typeface="Times New Roman"/>
                <a:cs typeface="Times New Roman"/>
              </a:rPr>
              <a:t>g</a:t>
            </a:r>
            <a:r>
              <a:rPr sz="1200" spc="15" dirty="0">
                <a:latin typeface="Times New Roman"/>
                <a:cs typeface="Times New Roman"/>
              </a:rPr>
              <a:t>a</a:t>
            </a:r>
            <a:r>
              <a:rPr sz="1200" spc="-25" dirty="0">
                <a:latin typeface="Times New Roman"/>
                <a:cs typeface="Times New Roman"/>
              </a:rPr>
              <a:t>v</a:t>
            </a:r>
            <a:r>
              <a:rPr sz="1200" dirty="0">
                <a:latin typeface="Times New Roman"/>
                <a:cs typeface="Times New Roman"/>
              </a:rPr>
              <a:t>e </a:t>
            </a:r>
            <a:r>
              <a:rPr sz="1200" spc="-8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80"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t </a:t>
            </a:r>
            <a:r>
              <a:rPr sz="1200" spc="-50" dirty="0">
                <a:latin typeface="Times New Roman"/>
                <a:cs typeface="Times New Roman"/>
              </a:rPr>
              <a:t> </a:t>
            </a:r>
            <a:r>
              <a:rPr sz="1200" spc="-5" dirty="0">
                <a:latin typeface="Times New Roman"/>
                <a:cs typeface="Times New Roman"/>
              </a:rPr>
              <a:t>a</a:t>
            </a:r>
            <a:r>
              <a:rPr sz="1200" spc="-25" dirty="0">
                <a:latin typeface="Times New Roman"/>
                <a:cs typeface="Times New Roman"/>
              </a:rPr>
              <a:t>u</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r </a:t>
            </a:r>
            <a:r>
              <a:rPr sz="1200" spc="-90" dirty="0">
                <a:latin typeface="Times New Roman"/>
                <a:cs typeface="Times New Roman"/>
              </a:rPr>
              <a:t> </a:t>
            </a:r>
            <a:r>
              <a:rPr sz="1200" spc="-5" dirty="0">
                <a:latin typeface="Times New Roman"/>
                <a:cs typeface="Times New Roman"/>
              </a:rPr>
              <a:t>a</a:t>
            </a:r>
            <a:r>
              <a:rPr sz="1200" dirty="0">
                <a:latin typeface="Times New Roman"/>
                <a:cs typeface="Times New Roman"/>
              </a:rPr>
              <a:t>n </a:t>
            </a:r>
            <a:r>
              <a:rPr sz="1200" spc="-120" dirty="0">
                <a:latin typeface="Times New Roman"/>
                <a:cs typeface="Times New Roman"/>
              </a:rPr>
              <a:t> </a:t>
            </a:r>
            <a:r>
              <a:rPr sz="1200" spc="20" dirty="0">
                <a:latin typeface="Times New Roman"/>
                <a:cs typeface="Times New Roman"/>
              </a:rPr>
              <a:t>o</a:t>
            </a:r>
            <a:r>
              <a:rPr sz="1200" dirty="0">
                <a:latin typeface="Times New Roman"/>
                <a:cs typeface="Times New Roman"/>
              </a:rPr>
              <a:t>p</a:t>
            </a:r>
            <a:r>
              <a:rPr sz="1200" spc="-25" dirty="0">
                <a:latin typeface="Times New Roman"/>
                <a:cs typeface="Times New Roman"/>
              </a:rPr>
              <a:t>p</a:t>
            </a:r>
            <a:r>
              <a:rPr sz="1200" spc="20" dirty="0">
                <a:latin typeface="Times New Roman"/>
                <a:cs typeface="Times New Roman"/>
              </a:rPr>
              <a:t>o</a:t>
            </a:r>
            <a:r>
              <a:rPr sz="1200" spc="-20" dirty="0">
                <a:latin typeface="Times New Roman"/>
                <a:cs typeface="Times New Roman"/>
              </a:rPr>
              <a:t>r</a:t>
            </a:r>
            <a:r>
              <a:rPr sz="1200" spc="25" dirty="0">
                <a:latin typeface="Times New Roman"/>
                <a:cs typeface="Times New Roman"/>
              </a:rPr>
              <a:t>t</a:t>
            </a:r>
            <a:r>
              <a:rPr sz="1200" dirty="0">
                <a:latin typeface="Times New Roman"/>
                <a:cs typeface="Times New Roman"/>
              </a:rPr>
              <a:t>u</a:t>
            </a:r>
            <a:r>
              <a:rPr sz="1200" spc="-25" dirty="0">
                <a:latin typeface="Times New Roman"/>
                <a:cs typeface="Times New Roman"/>
              </a:rPr>
              <a:t>n</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 </a:t>
            </a:r>
            <a:r>
              <a:rPr sz="1200" spc="-120" dirty="0">
                <a:latin typeface="Times New Roman"/>
                <a:cs typeface="Times New Roman"/>
              </a:rPr>
              <a:t> </a:t>
            </a:r>
            <a:r>
              <a:rPr sz="1200" dirty="0">
                <a:latin typeface="Times New Roman"/>
                <a:cs typeface="Times New Roman"/>
              </a:rPr>
              <a:t>to </a:t>
            </a:r>
            <a:r>
              <a:rPr sz="1200" spc="-50" dirty="0">
                <a:latin typeface="Times New Roman"/>
                <a:cs typeface="Times New Roman"/>
              </a:rPr>
              <a:t> </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g</a:t>
            </a:r>
            <a:r>
              <a:rPr sz="1200" spc="-5" dirty="0">
                <a:latin typeface="Times New Roman"/>
                <a:cs typeface="Times New Roman"/>
              </a:rPr>
              <a:t>a</a:t>
            </a:r>
            <a:r>
              <a:rPr sz="1200" dirty="0">
                <a:latin typeface="Times New Roman"/>
                <a:cs typeface="Times New Roman"/>
              </a:rPr>
              <a:t>ge </a:t>
            </a:r>
            <a:r>
              <a:rPr sz="1200" spc="-8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00" dirty="0">
                <a:latin typeface="Times New Roman"/>
                <a:cs typeface="Times New Roman"/>
              </a:rPr>
              <a:t> </a:t>
            </a:r>
            <a:r>
              <a:rPr sz="1200" spc="-15" dirty="0">
                <a:latin typeface="Times New Roman"/>
                <a:cs typeface="Times New Roman"/>
              </a:rPr>
              <a:t>s</a:t>
            </a:r>
            <a:r>
              <a:rPr sz="1200" spc="15" dirty="0">
                <a:latin typeface="Times New Roman"/>
                <a:cs typeface="Times New Roman"/>
              </a:rPr>
              <a:t>e</a:t>
            </a:r>
            <a:r>
              <a:rPr sz="1200" dirty="0">
                <a:latin typeface="Times New Roman"/>
                <a:cs typeface="Times New Roman"/>
              </a:rPr>
              <a:t>l</a:t>
            </a:r>
            <a:r>
              <a:rPr sz="1200" spc="-40" dirty="0">
                <a:latin typeface="Times New Roman"/>
                <a:cs typeface="Times New Roman"/>
              </a:rPr>
              <a:t>f</a:t>
            </a:r>
            <a:r>
              <a:rPr sz="1200" spc="30" dirty="0">
                <a:latin typeface="Times New Roman"/>
                <a:cs typeface="Times New Roman"/>
              </a:rPr>
              <a:t>-</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a:t>
            </a:r>
            <a:r>
              <a:rPr sz="1200" spc="20" dirty="0">
                <a:latin typeface="Times New Roman"/>
                <a:cs typeface="Times New Roman"/>
              </a:rPr>
              <a:t>d</a:t>
            </a:r>
            <a:r>
              <a:rPr sz="1200" dirty="0">
                <a:latin typeface="Times New Roman"/>
                <a:cs typeface="Times New Roman"/>
              </a:rPr>
              <a:t>y </a:t>
            </a:r>
            <a:r>
              <a:rPr sz="1200" spc="-120" dirty="0">
                <a:latin typeface="Times New Roman"/>
                <a:cs typeface="Times New Roman"/>
              </a:rPr>
              <a:t> </a:t>
            </a:r>
            <a:r>
              <a:rPr sz="1200" spc="-5" dirty="0">
                <a:latin typeface="Times New Roman"/>
                <a:cs typeface="Times New Roman"/>
              </a:rPr>
              <a:t>a</a:t>
            </a:r>
            <a:r>
              <a:rPr sz="1200" spc="-25" dirty="0">
                <a:latin typeface="Times New Roman"/>
                <a:cs typeface="Times New Roman"/>
              </a:rPr>
              <a:t>b</a:t>
            </a:r>
            <a:r>
              <a:rPr sz="1200" spc="20" dirty="0">
                <a:latin typeface="Times New Roman"/>
                <a:cs typeface="Times New Roman"/>
              </a:rPr>
              <a:t>o</a:t>
            </a:r>
            <a:r>
              <a:rPr sz="1200" dirty="0">
                <a:latin typeface="Times New Roman"/>
                <a:cs typeface="Times New Roman"/>
              </a:rPr>
              <a:t>ut </a:t>
            </a:r>
            <a:r>
              <a:rPr sz="1200" spc="-95" dirty="0">
                <a:latin typeface="Times New Roman"/>
                <a:cs typeface="Times New Roman"/>
              </a:rPr>
              <a:t> </a:t>
            </a:r>
            <a:r>
              <a:rPr sz="1200" spc="25" dirty="0">
                <a:latin typeface="Times New Roman"/>
                <a:cs typeface="Times New Roman"/>
              </a:rPr>
              <a:t>t</a:t>
            </a:r>
            <a:r>
              <a:rPr sz="1200" spc="-25" dirty="0">
                <a:latin typeface="Times New Roman"/>
                <a:cs typeface="Times New Roman"/>
              </a:rPr>
              <a:t>he </a:t>
            </a:r>
            <a:r>
              <a:rPr sz="1200" spc="15" dirty="0">
                <a:latin typeface="Times New Roman"/>
                <a:cs typeface="Times New Roman"/>
              </a:rPr>
              <a:t>e</a:t>
            </a:r>
            <a:r>
              <a:rPr sz="1200" spc="-20" dirty="0">
                <a:latin typeface="Times New Roman"/>
                <a:cs typeface="Times New Roman"/>
              </a:rPr>
              <a:t>ff</a:t>
            </a:r>
            <a:r>
              <a:rPr sz="1200" spc="-25" dirty="0">
                <a:latin typeface="Times New Roman"/>
                <a:cs typeface="Times New Roman"/>
              </a:rPr>
              <a:t>i</a:t>
            </a:r>
            <a:r>
              <a:rPr sz="1200" spc="15" dirty="0">
                <a:latin typeface="Times New Roman"/>
                <a:cs typeface="Times New Roman"/>
              </a:rPr>
              <a:t>c</a:t>
            </a:r>
            <a:r>
              <a:rPr sz="1200" spc="-5" dirty="0">
                <a:latin typeface="Times New Roman"/>
                <a:cs typeface="Times New Roman"/>
              </a:rPr>
              <a:t>a</a:t>
            </a:r>
            <a:r>
              <a:rPr sz="1200" spc="15" dirty="0">
                <a:latin typeface="Times New Roman"/>
                <a:cs typeface="Times New Roman"/>
              </a:rPr>
              <a:t>c</a:t>
            </a:r>
            <a:r>
              <a:rPr sz="1200" dirty="0">
                <a:latin typeface="Times New Roman"/>
                <a:cs typeface="Times New Roman"/>
              </a:rPr>
              <a:t>y</a:t>
            </a:r>
            <a:r>
              <a:rPr sz="1200" spc="80" dirty="0">
                <a:latin typeface="Times New Roman"/>
                <a:cs typeface="Times New Roman"/>
              </a:rPr>
              <a:t> </a:t>
            </a:r>
            <a:r>
              <a:rPr sz="1200" spc="45" dirty="0">
                <a:latin typeface="Times New Roman"/>
                <a:cs typeface="Times New Roman"/>
              </a:rPr>
              <a:t>o</a:t>
            </a:r>
            <a:r>
              <a:rPr sz="1200" dirty="0">
                <a:latin typeface="Times New Roman"/>
                <a:cs typeface="Times New Roman"/>
              </a:rPr>
              <a:t>f</a:t>
            </a:r>
            <a:r>
              <a:rPr sz="1200" spc="114" dirty="0">
                <a:latin typeface="Times New Roman"/>
                <a:cs typeface="Times New Roman"/>
              </a:rPr>
              <a:t> </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140" dirty="0">
                <a:latin typeface="Times New Roman"/>
                <a:cs typeface="Times New Roman"/>
              </a:rPr>
              <a:t> </a:t>
            </a:r>
            <a:r>
              <a:rPr sz="1200" dirty="0">
                <a:latin typeface="Times New Roman"/>
                <a:cs typeface="Times New Roman"/>
              </a:rPr>
              <a:t>p</a:t>
            </a:r>
            <a:r>
              <a:rPr sz="1200" spc="-5" dirty="0">
                <a:latin typeface="Times New Roman"/>
                <a:cs typeface="Times New Roman"/>
              </a:rPr>
              <a:t>e</a:t>
            </a:r>
            <a:r>
              <a:rPr sz="1200" dirty="0">
                <a:latin typeface="Times New Roman"/>
                <a:cs typeface="Times New Roman"/>
              </a:rPr>
              <a:t>d</a:t>
            </a:r>
            <a:r>
              <a:rPr sz="1200" spc="-5" dirty="0">
                <a:latin typeface="Times New Roman"/>
                <a:cs typeface="Times New Roman"/>
              </a:rPr>
              <a:t>a</a:t>
            </a:r>
            <a:r>
              <a:rPr sz="1200" dirty="0">
                <a:latin typeface="Times New Roman"/>
                <a:cs typeface="Times New Roman"/>
              </a:rPr>
              <a:t>g</a:t>
            </a:r>
            <a:r>
              <a:rPr sz="1200" spc="20" dirty="0">
                <a:latin typeface="Times New Roman"/>
                <a:cs typeface="Times New Roman"/>
              </a:rPr>
              <a:t>o</a:t>
            </a:r>
            <a:r>
              <a:rPr sz="1200" dirty="0">
                <a:latin typeface="Times New Roman"/>
                <a:cs typeface="Times New Roman"/>
              </a:rPr>
              <a:t>gy</a:t>
            </a:r>
            <a:r>
              <a:rPr sz="1200" spc="10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0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p</a:t>
            </a:r>
            <a:r>
              <a:rPr sz="1200" spc="-5" dirty="0">
                <a:latin typeface="Times New Roman"/>
                <a:cs typeface="Times New Roman"/>
              </a:rPr>
              <a:t>a</a:t>
            </a:r>
            <a:r>
              <a:rPr sz="1200" spc="30" dirty="0">
                <a:latin typeface="Times New Roman"/>
                <a:cs typeface="Times New Roman"/>
              </a:rPr>
              <a:t>r</a:t>
            </a:r>
            <a:r>
              <a:rPr sz="1200" spc="-25" dirty="0">
                <a:latin typeface="Times New Roman"/>
                <a:cs typeface="Times New Roman"/>
              </a:rPr>
              <a:t>i</a:t>
            </a:r>
            <a:r>
              <a:rPr sz="1200" dirty="0">
                <a:latin typeface="Times New Roman"/>
                <a:cs typeface="Times New Roman"/>
              </a:rPr>
              <a:t>ng</a:t>
            </a:r>
            <a:r>
              <a:rPr sz="1200" spc="13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140"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a:t>
            </a:r>
            <a:r>
              <a:rPr sz="1200" spc="120" dirty="0">
                <a:latin typeface="Times New Roman"/>
                <a:cs typeface="Times New Roman"/>
              </a:rPr>
              <a:t> </a:t>
            </a:r>
            <a:r>
              <a:rPr sz="1200" dirty="0">
                <a:latin typeface="Times New Roman"/>
                <a:cs typeface="Times New Roman"/>
              </a:rPr>
              <a:t>to </a:t>
            </a:r>
            <a:r>
              <a:rPr sz="1200" spc="-14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50" dirty="0">
                <a:latin typeface="Times New Roman"/>
                <a:cs typeface="Times New Roman"/>
              </a:rPr>
              <a:t>l</a:t>
            </a:r>
            <a:r>
              <a:rPr sz="1200" spc="20" dirty="0">
                <a:latin typeface="Times New Roman"/>
                <a:cs typeface="Times New Roman"/>
              </a:rPr>
              <a:t>o</a:t>
            </a:r>
            <a:r>
              <a:rPr sz="1200" dirty="0">
                <a:latin typeface="Times New Roman"/>
                <a:cs typeface="Times New Roman"/>
              </a:rPr>
              <a:t>p</a:t>
            </a:r>
            <a:r>
              <a:rPr sz="1200" spc="13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30"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li</a:t>
            </a:r>
            <a:r>
              <a:rPr sz="1200" dirty="0">
                <a:latin typeface="Times New Roman"/>
                <a:cs typeface="Times New Roman"/>
              </a:rPr>
              <a:t>v</a:t>
            </a:r>
            <a:r>
              <a:rPr sz="1200" spc="-5" dirty="0">
                <a:latin typeface="Times New Roman"/>
                <a:cs typeface="Times New Roman"/>
              </a:rPr>
              <a:t>e</a:t>
            </a:r>
            <a:r>
              <a:rPr sz="1200" dirty="0">
                <a:latin typeface="Times New Roman"/>
                <a:cs typeface="Times New Roman"/>
              </a:rPr>
              <a:t>r</a:t>
            </a:r>
            <a:r>
              <a:rPr sz="1200" spc="140" dirty="0">
                <a:latin typeface="Times New Roman"/>
                <a:cs typeface="Times New Roman"/>
              </a:rPr>
              <a:t> </a:t>
            </a:r>
            <a:r>
              <a:rPr sz="1200" spc="-10" dirty="0">
                <a:latin typeface="Times New Roman"/>
                <a:cs typeface="Times New Roman"/>
              </a:rPr>
              <a:t>CR</a:t>
            </a:r>
            <a:r>
              <a:rPr sz="1200" dirty="0">
                <a:latin typeface="Times New Roman"/>
                <a:cs typeface="Times New Roman"/>
              </a:rPr>
              <a:t>T </a:t>
            </a:r>
            <a:r>
              <a:rPr sz="1200" spc="-13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05" dirty="0">
                <a:latin typeface="Times New Roman"/>
                <a:cs typeface="Times New Roman"/>
              </a:rPr>
              <a:t> </a:t>
            </a:r>
            <a:r>
              <a:rPr sz="1200" dirty="0">
                <a:latin typeface="Times New Roman"/>
                <a:cs typeface="Times New Roman"/>
              </a:rPr>
              <a:t>u</a:t>
            </a:r>
            <a:r>
              <a:rPr sz="1200" spc="5" dirty="0">
                <a:latin typeface="Times New Roman"/>
                <a:cs typeface="Times New Roman"/>
              </a:rPr>
              <a:t>r</a:t>
            </a:r>
            <a:r>
              <a:rPr sz="1200" spc="-25" dirty="0">
                <a:latin typeface="Times New Roman"/>
                <a:cs typeface="Times New Roman"/>
              </a:rPr>
              <a:t>b</a:t>
            </a:r>
            <a:r>
              <a:rPr sz="1200" spc="40" dirty="0">
                <a:latin typeface="Times New Roman"/>
                <a:cs typeface="Times New Roman"/>
              </a:rPr>
              <a:t>a</a:t>
            </a:r>
            <a:r>
              <a:rPr sz="1200" dirty="0">
                <a:latin typeface="Times New Roman"/>
                <a:cs typeface="Times New Roman"/>
              </a:rPr>
              <a:t>n </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t</a:t>
            </a:r>
            <a:r>
              <a:rPr sz="1200" spc="25" dirty="0">
                <a:latin typeface="Times New Roman"/>
                <a:cs typeface="Times New Roman"/>
              </a:rPr>
              <a:t>t</a:t>
            </a:r>
            <a:r>
              <a:rPr sz="1200" spc="-25" dirty="0">
                <a:latin typeface="Times New Roman"/>
                <a:cs typeface="Times New Roman"/>
              </a:rPr>
              <a:t>in</a:t>
            </a:r>
            <a:r>
              <a:rPr sz="1200" spc="20" dirty="0">
                <a:latin typeface="Times New Roman"/>
                <a:cs typeface="Times New Roman"/>
              </a:rPr>
              <a:t>g</a:t>
            </a:r>
            <a:r>
              <a:rPr sz="1200" spc="-15" dirty="0">
                <a:latin typeface="Times New Roman"/>
                <a:cs typeface="Times New Roman"/>
              </a:rPr>
              <a:t>s.</a:t>
            </a:r>
            <a:endParaRPr sz="1200" dirty="0">
              <a:latin typeface="Times New Roman"/>
              <a:cs typeface="Times New Roman"/>
            </a:endParaRPr>
          </a:p>
          <a:p>
            <a:pPr>
              <a:lnSpc>
                <a:spcPct val="100000"/>
              </a:lnSpc>
              <a:spcBef>
                <a:spcPts val="12"/>
              </a:spcBef>
            </a:pPr>
            <a:endParaRPr sz="1050" dirty="0">
              <a:latin typeface="Times New Roman"/>
              <a:cs typeface="Times New Roman"/>
            </a:endParaRPr>
          </a:p>
          <a:p>
            <a:pPr marL="12700" algn="just">
              <a:lnSpc>
                <a:spcPct val="100000"/>
              </a:lnSpc>
            </a:pPr>
            <a:r>
              <a:rPr sz="1200" b="1" spc="-10" dirty="0">
                <a:latin typeface="Times New Roman"/>
                <a:cs typeface="Times New Roman"/>
              </a:rPr>
              <a:t>T</a:t>
            </a:r>
            <a:r>
              <a:rPr sz="1200" b="1" dirty="0">
                <a:latin typeface="Times New Roman"/>
                <a:cs typeface="Times New Roman"/>
              </a:rPr>
              <a:t>he</a:t>
            </a:r>
            <a:r>
              <a:rPr sz="1200" b="1" spc="5" dirty="0">
                <a:latin typeface="Times New Roman"/>
                <a:cs typeface="Times New Roman"/>
              </a:rPr>
              <a:t> </a:t>
            </a:r>
            <a:r>
              <a:rPr sz="1200" b="1" spc="10" dirty="0">
                <a:latin typeface="Times New Roman"/>
                <a:cs typeface="Times New Roman"/>
              </a:rPr>
              <a:t>P</a:t>
            </a:r>
            <a:r>
              <a:rPr sz="1200" b="1" spc="-30" dirty="0">
                <a:latin typeface="Times New Roman"/>
                <a:cs typeface="Times New Roman"/>
              </a:rPr>
              <a:t>r</a:t>
            </a:r>
            <a:r>
              <a:rPr sz="1200" b="1" dirty="0">
                <a:latin typeface="Times New Roman"/>
                <a:cs typeface="Times New Roman"/>
              </a:rPr>
              <a:t>o</a:t>
            </a:r>
            <a:r>
              <a:rPr sz="1200" b="1" spc="20" dirty="0">
                <a:latin typeface="Times New Roman"/>
                <a:cs typeface="Times New Roman"/>
              </a:rPr>
              <a:t>g</a:t>
            </a:r>
            <a:r>
              <a:rPr sz="1200" b="1" spc="-30" dirty="0">
                <a:latin typeface="Times New Roman"/>
                <a:cs typeface="Times New Roman"/>
              </a:rPr>
              <a:t>r</a:t>
            </a:r>
            <a:r>
              <a:rPr sz="1200" b="1" dirty="0">
                <a:latin typeface="Times New Roman"/>
                <a:cs typeface="Times New Roman"/>
              </a:rPr>
              <a:t>am</a:t>
            </a:r>
            <a:endParaRPr sz="1200" dirty="0">
              <a:latin typeface="Times New Roman"/>
              <a:cs typeface="Times New Roman"/>
            </a:endParaRPr>
          </a:p>
          <a:p>
            <a:pPr>
              <a:lnSpc>
                <a:spcPct val="100000"/>
              </a:lnSpc>
              <a:spcBef>
                <a:spcPts val="0"/>
              </a:spcBef>
            </a:pPr>
            <a:endParaRPr sz="1150" dirty="0">
              <a:latin typeface="Times New Roman"/>
              <a:cs typeface="Times New Roman"/>
            </a:endParaRPr>
          </a:p>
          <a:p>
            <a:pPr marL="12700" marR="5080" algn="just">
              <a:lnSpc>
                <a:spcPct val="93100"/>
              </a:lnSpc>
            </a:pPr>
            <a:r>
              <a:rPr sz="1200" spc="-15" dirty="0">
                <a:latin typeface="Times New Roman"/>
                <a:cs typeface="Times New Roman"/>
              </a:rPr>
              <a:t>L</a:t>
            </a:r>
            <a:r>
              <a:rPr sz="1200" spc="20" dirty="0">
                <a:latin typeface="Times New Roman"/>
                <a:cs typeface="Times New Roman"/>
              </a:rPr>
              <a:t>o</a:t>
            </a:r>
            <a:r>
              <a:rPr sz="1200" spc="-5" dirty="0">
                <a:latin typeface="Times New Roman"/>
                <a:cs typeface="Times New Roman"/>
              </a:rPr>
              <a:t>ca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60" dirty="0">
                <a:latin typeface="Times New Roman"/>
                <a:cs typeface="Times New Roman"/>
              </a:rPr>
              <a:t> </a:t>
            </a:r>
            <a:r>
              <a:rPr sz="1200" spc="-30" dirty="0">
                <a:latin typeface="Times New Roman"/>
                <a:cs typeface="Times New Roman"/>
              </a:rPr>
              <a:t>a</a:t>
            </a:r>
            <a:r>
              <a:rPr sz="1200" dirty="0">
                <a:latin typeface="Times New Roman"/>
                <a:cs typeface="Times New Roman"/>
              </a:rPr>
              <a:t>t</a:t>
            </a:r>
            <a:r>
              <a:rPr sz="1200" spc="6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spc="-25" dirty="0">
                <a:latin typeface="Times New Roman"/>
                <a:cs typeface="Times New Roman"/>
              </a:rPr>
              <a:t>l</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g</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t</a:t>
            </a:r>
            <a:r>
              <a:rPr sz="1200" spc="110" dirty="0">
                <a:latin typeface="Times New Roman"/>
                <a:cs typeface="Times New Roman"/>
              </a:rPr>
              <a:t> </a:t>
            </a:r>
            <a:r>
              <a:rPr sz="1200" spc="-5" dirty="0">
                <a:latin typeface="Times New Roman"/>
                <a:cs typeface="Times New Roman"/>
              </a:rPr>
              <a:t>H</a:t>
            </a:r>
            <a:r>
              <a:rPr sz="1200" spc="-10" dirty="0">
                <a:latin typeface="Times New Roman"/>
                <a:cs typeface="Times New Roman"/>
              </a:rPr>
              <a:t>BC</a:t>
            </a:r>
            <a:r>
              <a:rPr sz="1200" dirty="0">
                <a:latin typeface="Times New Roman"/>
                <a:cs typeface="Times New Roman"/>
              </a:rPr>
              <a:t>U</a:t>
            </a:r>
            <a:r>
              <a:rPr sz="1200" spc="8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60" dirty="0">
                <a:latin typeface="Times New Roman"/>
                <a:cs typeface="Times New Roman"/>
              </a:rPr>
              <a:t> </a:t>
            </a:r>
            <a:r>
              <a:rPr sz="1200" dirty="0">
                <a:latin typeface="Times New Roman"/>
                <a:cs typeface="Times New Roman"/>
              </a:rPr>
              <a:t>a</a:t>
            </a:r>
            <a:r>
              <a:rPr sz="1200" spc="75" dirty="0">
                <a:latin typeface="Times New Roman"/>
                <a:cs typeface="Times New Roman"/>
              </a:rPr>
              <a:t> </a:t>
            </a:r>
            <a:r>
              <a:rPr sz="1200" spc="-15" dirty="0">
                <a:latin typeface="Times New Roman"/>
                <a:cs typeface="Times New Roman"/>
              </a:rPr>
              <a:t>s</a:t>
            </a:r>
            <a:r>
              <a:rPr sz="1200" spc="20" dirty="0">
                <a:latin typeface="Times New Roman"/>
                <a:cs typeface="Times New Roman"/>
              </a:rPr>
              <a:t>o</a:t>
            </a:r>
            <a:r>
              <a:rPr sz="1200" spc="-25" dirty="0">
                <a:latin typeface="Times New Roman"/>
                <a:cs typeface="Times New Roman"/>
              </a:rPr>
              <a:t>u</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n</a:t>
            </a:r>
            <a:r>
              <a:rPr sz="1200" spc="6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spc="-30"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a:t>
            </a:r>
            <a:r>
              <a:rPr sz="1200" spc="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50" dirty="0">
                <a:latin typeface="Times New Roman"/>
                <a:cs typeface="Times New Roman"/>
              </a:rPr>
              <a:t>i</a:t>
            </a:r>
            <a:r>
              <a:rPr sz="1200" spc="15" dirty="0">
                <a:latin typeface="Times New Roman"/>
                <a:cs typeface="Times New Roman"/>
              </a:rPr>
              <a:t>a</a:t>
            </a:r>
            <a:r>
              <a:rPr sz="1200" dirty="0">
                <a:latin typeface="Times New Roman"/>
                <a:cs typeface="Times New Roman"/>
              </a:rPr>
              <a:t>l</a:t>
            </a:r>
            <a:r>
              <a:rPr sz="1200" spc="35"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m</a:t>
            </a:r>
            <a:r>
              <a:rPr sz="1200" spc="60" dirty="0">
                <a:latin typeface="Times New Roman"/>
                <a:cs typeface="Times New Roman"/>
              </a:rPr>
              <a:t> </a:t>
            </a:r>
            <a:r>
              <a:rPr sz="1200" spc="-50" dirty="0">
                <a:latin typeface="Times New Roman"/>
                <a:cs typeface="Times New Roman"/>
              </a:rPr>
              <a:t>i</a:t>
            </a:r>
            <a:r>
              <a:rPr sz="1200" dirty="0">
                <a:latin typeface="Times New Roman"/>
                <a:cs typeface="Times New Roman"/>
              </a:rPr>
              <a:t>s</a:t>
            </a:r>
            <a:r>
              <a:rPr sz="1200" spc="70" dirty="0">
                <a:latin typeface="Times New Roman"/>
                <a:cs typeface="Times New Roman"/>
              </a:rPr>
              <a:t> </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105"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dirty="0">
                <a:latin typeface="Times New Roman"/>
                <a:cs typeface="Times New Roman"/>
              </a:rPr>
              <a:t>S</a:t>
            </a:r>
            <a:r>
              <a:rPr sz="1200" spc="-5" dirty="0">
                <a:latin typeface="Times New Roman"/>
                <a:cs typeface="Times New Roman"/>
              </a:rPr>
              <a:t>c</a:t>
            </a:r>
            <a:r>
              <a:rPr sz="1200" spc="-25" dirty="0">
                <a:latin typeface="Times New Roman"/>
                <a:cs typeface="Times New Roman"/>
              </a:rPr>
              <a:t>h</a:t>
            </a:r>
            <a:r>
              <a:rPr sz="1200" dirty="0">
                <a:latin typeface="Times New Roman"/>
                <a:cs typeface="Times New Roman"/>
              </a:rPr>
              <a:t>o</a:t>
            </a:r>
            <a:r>
              <a:rPr sz="1200" spc="20" dirty="0">
                <a:latin typeface="Times New Roman"/>
                <a:cs typeface="Times New Roman"/>
              </a:rPr>
              <a:t>o</a:t>
            </a:r>
            <a:r>
              <a:rPr sz="1200" dirty="0">
                <a:latin typeface="Times New Roman"/>
                <a:cs typeface="Times New Roman"/>
              </a:rPr>
              <a:t>l</a:t>
            </a:r>
            <a:r>
              <a:rPr sz="1200" spc="8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90" dirty="0">
                <a:latin typeface="Times New Roman"/>
                <a:cs typeface="Times New Roman"/>
              </a:rPr>
              <a:t> </a:t>
            </a:r>
            <a:r>
              <a:rPr sz="1200" spc="10"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05" dirty="0">
                <a:latin typeface="Times New Roman"/>
                <a:cs typeface="Times New Roman"/>
              </a:rPr>
              <a:t> </a:t>
            </a:r>
            <a:r>
              <a:rPr sz="1200" spc="-5" dirty="0">
                <a:latin typeface="Times New Roman"/>
                <a:cs typeface="Times New Roman"/>
              </a:rPr>
              <a:t>w</a:t>
            </a:r>
            <a:r>
              <a:rPr sz="1200" spc="-50" dirty="0">
                <a:latin typeface="Times New Roman"/>
                <a:cs typeface="Times New Roman"/>
              </a:rPr>
              <a:t>i</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a:t>
            </a:r>
            <a:r>
              <a:rPr sz="1200" spc="10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spc="-5" dirty="0">
                <a:latin typeface="Times New Roman"/>
                <a:cs typeface="Times New Roman"/>
              </a:rPr>
              <a:t>De</a:t>
            </a:r>
            <a:r>
              <a:rPr sz="1200" dirty="0">
                <a:latin typeface="Times New Roman"/>
                <a:cs typeface="Times New Roman"/>
              </a:rPr>
              <a:t>p</a:t>
            </a:r>
            <a:r>
              <a:rPr sz="1200" spc="-5" dirty="0">
                <a:latin typeface="Times New Roman"/>
                <a:cs typeface="Times New Roman"/>
              </a:rPr>
              <a:t>a</a:t>
            </a:r>
            <a:r>
              <a:rPr sz="1200" spc="5" dirty="0">
                <a:latin typeface="Times New Roman"/>
                <a:cs typeface="Times New Roman"/>
              </a:rPr>
              <a:t>r</a:t>
            </a:r>
            <a:r>
              <a:rPr sz="1200" spc="25" dirty="0">
                <a:latin typeface="Times New Roman"/>
                <a:cs typeface="Times New Roman"/>
              </a:rPr>
              <a:t>t</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110" dirty="0">
                <a:latin typeface="Times New Roman"/>
                <a:cs typeface="Times New Roman"/>
              </a:rPr>
              <a:t> </a:t>
            </a:r>
            <a:r>
              <a:rPr sz="1200" dirty="0">
                <a:latin typeface="Times New Roman"/>
                <a:cs typeface="Times New Roman"/>
              </a:rPr>
              <a:t>of</a:t>
            </a:r>
            <a:r>
              <a:rPr sz="1200" spc="90" dirty="0">
                <a:latin typeface="Times New Roman"/>
                <a:cs typeface="Times New Roman"/>
              </a:rPr>
              <a:t> </a:t>
            </a:r>
            <a:r>
              <a:rPr sz="1200" spc="-10" dirty="0">
                <a:latin typeface="Times New Roman"/>
                <a:cs typeface="Times New Roman"/>
              </a:rPr>
              <a:t>C</a:t>
            </a:r>
            <a:r>
              <a:rPr sz="1200" dirty="0">
                <a:latin typeface="Times New Roman"/>
                <a:cs typeface="Times New Roman"/>
              </a:rPr>
              <a:t>u</a:t>
            </a:r>
            <a:r>
              <a:rPr sz="1200" spc="5" dirty="0">
                <a:latin typeface="Times New Roman"/>
                <a:cs typeface="Times New Roman"/>
              </a:rPr>
              <a:t>r</a:t>
            </a:r>
            <a:r>
              <a:rPr sz="1200" spc="30" dirty="0">
                <a:latin typeface="Times New Roman"/>
                <a:cs typeface="Times New Roman"/>
              </a:rPr>
              <a:t>r</a:t>
            </a:r>
            <a:r>
              <a:rPr sz="1200" spc="-50"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25" dirty="0">
                <a:latin typeface="Times New Roman"/>
                <a:cs typeface="Times New Roman"/>
              </a:rPr>
              <a:t>l</a:t>
            </a:r>
            <a:r>
              <a:rPr sz="1200" spc="20" dirty="0">
                <a:latin typeface="Times New Roman"/>
                <a:cs typeface="Times New Roman"/>
              </a:rPr>
              <a:t>u</a:t>
            </a:r>
            <a:r>
              <a:rPr sz="1200" dirty="0">
                <a:latin typeface="Times New Roman"/>
                <a:cs typeface="Times New Roman"/>
              </a:rPr>
              <a:t>m</a:t>
            </a:r>
            <a:r>
              <a:rPr sz="1200" spc="8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30" dirty="0">
                <a:latin typeface="Times New Roman"/>
                <a:cs typeface="Times New Roman"/>
              </a:rPr>
              <a:t> </a:t>
            </a:r>
            <a:r>
              <a:rPr sz="1200" spc="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30"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140"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p</a:t>
            </a:r>
            <a:r>
              <a:rPr sz="1200" spc="-5" dirty="0">
                <a:latin typeface="Times New Roman"/>
                <a:cs typeface="Times New Roman"/>
              </a:rPr>
              <a:t>a</a:t>
            </a:r>
            <a:r>
              <a:rPr sz="1200" spc="-20" dirty="0">
                <a:latin typeface="Times New Roman"/>
                <a:cs typeface="Times New Roman"/>
              </a:rPr>
              <a:t>r</a:t>
            </a:r>
            <a:r>
              <a:rPr sz="1200" spc="25" dirty="0">
                <a:latin typeface="Times New Roman"/>
                <a:cs typeface="Times New Roman"/>
              </a:rPr>
              <a:t>t</a:t>
            </a:r>
            <a:r>
              <a:rPr sz="1200" spc="-50"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20" dirty="0">
                <a:latin typeface="Times New Roman"/>
                <a:cs typeface="Times New Roman"/>
              </a:rPr>
              <a:t>o</a:t>
            </a:r>
            <a:r>
              <a:rPr sz="1200" spc="-20" dirty="0">
                <a:latin typeface="Times New Roman"/>
                <a:cs typeface="Times New Roman"/>
              </a:rPr>
              <a:t>f</a:t>
            </a:r>
            <a:r>
              <a:rPr sz="1200" spc="-40" dirty="0">
                <a:latin typeface="Times New Roman"/>
                <a:cs typeface="Times New Roman"/>
              </a:rPr>
              <a:t>f</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s</a:t>
            </a:r>
            <a:r>
              <a:rPr sz="1200" spc="70" dirty="0">
                <a:latin typeface="Times New Roman"/>
                <a:cs typeface="Times New Roman"/>
              </a:rPr>
              <a:t> </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x</a:t>
            </a:r>
            <a:r>
              <a:rPr sz="1200" spc="6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spc="-50" dirty="0">
                <a:latin typeface="Times New Roman"/>
                <a:cs typeface="Times New Roman"/>
              </a:rPr>
              <a:t>m</a:t>
            </a:r>
            <a:r>
              <a:rPr sz="1200" spc="-15" dirty="0">
                <a:latin typeface="Times New Roman"/>
                <a:cs typeface="Times New Roman"/>
              </a:rPr>
              <a:t>s</a:t>
            </a:r>
            <a:r>
              <a:rPr sz="1200" dirty="0">
                <a:latin typeface="Times New Roman"/>
                <a:cs typeface="Times New Roman"/>
              </a:rPr>
              <a:t>:</a:t>
            </a:r>
            <a:r>
              <a:rPr sz="1200" spc="85" dirty="0">
                <a:latin typeface="Times New Roman"/>
                <a:cs typeface="Times New Roman"/>
              </a:rPr>
              <a:t> </a:t>
            </a:r>
            <a:r>
              <a:rPr sz="1200" spc="-10" dirty="0">
                <a:latin typeface="Times New Roman"/>
                <a:cs typeface="Times New Roman"/>
              </a:rPr>
              <a:t>B</a:t>
            </a:r>
            <a:r>
              <a:rPr sz="1200" spc="-5" dirty="0">
                <a:latin typeface="Times New Roman"/>
                <a:cs typeface="Times New Roman"/>
              </a:rPr>
              <a:t>a</a:t>
            </a:r>
            <a:r>
              <a:rPr sz="1200" spc="15" dirty="0">
                <a:latin typeface="Times New Roman"/>
                <a:cs typeface="Times New Roman"/>
              </a:rPr>
              <a:t>c</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l</a:t>
            </a:r>
            <a:r>
              <a:rPr sz="1200" spc="20" dirty="0">
                <a:latin typeface="Times New Roman"/>
                <a:cs typeface="Times New Roman"/>
              </a:rPr>
              <a:t>o</a:t>
            </a:r>
            <a:r>
              <a:rPr sz="1200" dirty="0">
                <a:latin typeface="Times New Roman"/>
                <a:cs typeface="Times New Roman"/>
              </a:rPr>
              <a:t>r</a:t>
            </a:r>
            <a:r>
              <a:rPr sz="1200" spc="9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40" dirty="0">
                <a:latin typeface="Times New Roman"/>
                <a:cs typeface="Times New Roman"/>
              </a:rPr>
              <a:t> </a:t>
            </a:r>
            <a:r>
              <a:rPr sz="1200" dirty="0">
                <a:latin typeface="Times New Roman"/>
                <a:cs typeface="Times New Roman"/>
              </a:rPr>
              <a:t>S</a:t>
            </a:r>
            <a:r>
              <a:rPr sz="1200" spc="15" dirty="0">
                <a:latin typeface="Times New Roman"/>
                <a:cs typeface="Times New Roman"/>
              </a:rPr>
              <a:t>c</a:t>
            </a:r>
            <a:r>
              <a:rPr sz="1200" spc="-50" dirty="0">
                <a:latin typeface="Times New Roman"/>
                <a:cs typeface="Times New Roman"/>
              </a:rPr>
              <a:t>i</a:t>
            </a:r>
            <a:r>
              <a:rPr sz="1200" spc="15" dirty="0">
                <a:latin typeface="Times New Roman"/>
                <a:cs typeface="Times New Roman"/>
              </a:rPr>
              <a:t>e</a:t>
            </a:r>
            <a:r>
              <a:rPr sz="1200" dirty="0">
                <a:latin typeface="Times New Roman"/>
                <a:cs typeface="Times New Roman"/>
              </a:rPr>
              <a:t>n</a:t>
            </a:r>
            <a:r>
              <a:rPr sz="1200" spc="-5" dirty="0">
                <a:latin typeface="Times New Roman"/>
                <a:cs typeface="Times New Roman"/>
              </a:rPr>
              <a:t>c</a:t>
            </a:r>
            <a:r>
              <a:rPr sz="1200" dirty="0">
                <a:latin typeface="Times New Roman"/>
                <a:cs typeface="Times New Roman"/>
              </a:rPr>
              <a:t>e</a:t>
            </a:r>
            <a:r>
              <a:rPr sz="1200" spc="10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60" dirty="0">
                <a:latin typeface="Times New Roman"/>
                <a:cs typeface="Times New Roman"/>
              </a:rPr>
              <a:t> </a:t>
            </a:r>
            <a:r>
              <a:rPr sz="1200" spc="30" dirty="0">
                <a:latin typeface="Times New Roman"/>
                <a:cs typeface="Times New Roman"/>
              </a:rPr>
              <a:t>E</a:t>
            </a:r>
            <a:r>
              <a:rPr sz="1200" spc="-50" dirty="0">
                <a:latin typeface="Times New Roman"/>
                <a:cs typeface="Times New Roman"/>
              </a:rPr>
              <a:t>l</a:t>
            </a:r>
            <a:r>
              <a:rPr sz="1200" spc="15" dirty="0">
                <a:latin typeface="Times New Roman"/>
                <a:cs typeface="Times New Roman"/>
              </a:rPr>
              <a:t>e</a:t>
            </a:r>
            <a:r>
              <a:rPr sz="1200" dirty="0">
                <a:latin typeface="Times New Roman"/>
                <a:cs typeface="Times New Roman"/>
              </a:rPr>
              <a:t>m</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a</a:t>
            </a:r>
            <a:r>
              <a:rPr sz="1200" spc="30" dirty="0">
                <a:latin typeface="Times New Roman"/>
                <a:cs typeface="Times New Roman"/>
              </a:rPr>
              <a:t>r</a:t>
            </a:r>
            <a:r>
              <a:rPr sz="1200" dirty="0">
                <a:latin typeface="Times New Roman"/>
                <a:cs typeface="Times New Roman"/>
              </a:rPr>
              <a:t>y</a:t>
            </a:r>
            <a:r>
              <a:rPr sz="1200" spc="35" dirty="0">
                <a:latin typeface="Times New Roman"/>
                <a:cs typeface="Times New Roman"/>
              </a:rPr>
              <a:t> </a:t>
            </a:r>
            <a:r>
              <a:rPr sz="1200" spc="10"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95" dirty="0">
                <a:latin typeface="Times New Roman"/>
                <a:cs typeface="Times New Roman"/>
              </a:rPr>
              <a:t> </a:t>
            </a:r>
            <a:r>
              <a:rPr sz="1200" spc="-15" dirty="0">
                <a:latin typeface="Times New Roman"/>
                <a:cs typeface="Times New Roman"/>
              </a:rPr>
              <a:t>M</a:t>
            </a:r>
            <a:r>
              <a:rPr sz="1200" spc="-5" dirty="0">
                <a:latin typeface="Times New Roman"/>
                <a:cs typeface="Times New Roman"/>
              </a:rPr>
              <a:t>a</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a:t>
            </a:r>
            <a:r>
              <a:rPr sz="1200" spc="4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40" dirty="0">
                <a:latin typeface="Times New Roman"/>
                <a:cs typeface="Times New Roman"/>
              </a:rPr>
              <a:t> </a:t>
            </a:r>
            <a:r>
              <a:rPr sz="1200" spc="-30" dirty="0">
                <a:latin typeface="Times New Roman"/>
                <a:cs typeface="Times New Roman"/>
              </a:rPr>
              <a:t>A</a:t>
            </a:r>
            <a:r>
              <a:rPr sz="1200" spc="5" dirty="0">
                <a:latin typeface="Times New Roman"/>
                <a:cs typeface="Times New Roman"/>
              </a:rPr>
              <a:t>r</a:t>
            </a:r>
            <a:r>
              <a:rPr sz="1200" spc="25" dirty="0">
                <a:latin typeface="Times New Roman"/>
                <a:cs typeface="Times New Roman"/>
              </a:rPr>
              <a:t>t</a:t>
            </a:r>
            <a:r>
              <a:rPr sz="1200" dirty="0">
                <a:latin typeface="Times New Roman"/>
                <a:cs typeface="Times New Roman"/>
              </a:rPr>
              <a:t>s</a:t>
            </a:r>
            <a:r>
              <a:rPr sz="1200" spc="9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60" dirty="0">
                <a:latin typeface="Times New Roman"/>
                <a:cs typeface="Times New Roman"/>
              </a:rPr>
              <a:t> </a:t>
            </a:r>
            <a:r>
              <a:rPr sz="1200" spc="10"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ng </a:t>
            </a:r>
            <a:r>
              <a:rPr sz="1200" spc="5" dirty="0">
                <a:latin typeface="Times New Roman"/>
                <a:cs typeface="Times New Roman"/>
              </a:rPr>
              <a:t>(</a:t>
            </a:r>
            <a:r>
              <a:rPr sz="1200" spc="10" dirty="0">
                <a:latin typeface="Times New Roman"/>
                <a:cs typeface="Times New Roman"/>
              </a:rPr>
              <a:t>E</a:t>
            </a:r>
            <a:r>
              <a:rPr sz="1200" spc="-50" dirty="0">
                <a:latin typeface="Times New Roman"/>
                <a:cs typeface="Times New Roman"/>
              </a:rPr>
              <a:t>l</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a</a:t>
            </a:r>
            <a:r>
              <a:rPr sz="1200" spc="30" dirty="0">
                <a:latin typeface="Times New Roman"/>
                <a:cs typeface="Times New Roman"/>
              </a:rPr>
              <a:t>r</a:t>
            </a:r>
            <a:r>
              <a:rPr sz="1200" dirty="0">
                <a:latin typeface="Times New Roman"/>
                <a:cs typeface="Times New Roman"/>
              </a:rPr>
              <a:t>y </a:t>
            </a:r>
            <a:r>
              <a:rPr sz="1200" spc="20" dirty="0">
                <a:latin typeface="Times New Roman"/>
                <a:cs typeface="Times New Roman"/>
              </a:rPr>
              <a:t> </a:t>
            </a:r>
            <a:r>
              <a:rPr sz="1200" spc="10"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4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70" dirty="0">
                <a:latin typeface="Times New Roman"/>
                <a:cs typeface="Times New Roman"/>
              </a:rPr>
              <a:t> </a:t>
            </a:r>
            <a:r>
              <a:rPr sz="1200" dirty="0">
                <a:latin typeface="Times New Roman"/>
                <a:cs typeface="Times New Roman"/>
              </a:rPr>
              <a:t>Sp</a:t>
            </a:r>
            <a:r>
              <a:rPr sz="1200" spc="-5" dirty="0">
                <a:latin typeface="Times New Roman"/>
                <a:cs typeface="Times New Roman"/>
              </a:rPr>
              <a:t>e</a:t>
            </a:r>
            <a:r>
              <a:rPr sz="1200" spc="15" dirty="0">
                <a:latin typeface="Times New Roman"/>
                <a:cs typeface="Times New Roman"/>
              </a:rPr>
              <a:t>c</a:t>
            </a:r>
            <a:r>
              <a:rPr sz="1200" spc="-50" dirty="0">
                <a:latin typeface="Times New Roman"/>
                <a:cs typeface="Times New Roman"/>
              </a:rPr>
              <a:t>i</a:t>
            </a:r>
            <a:r>
              <a:rPr sz="1200" spc="15" dirty="0">
                <a:latin typeface="Times New Roman"/>
                <a:cs typeface="Times New Roman"/>
              </a:rPr>
              <a:t>a</a:t>
            </a:r>
            <a:r>
              <a:rPr sz="1200" dirty="0">
                <a:latin typeface="Times New Roman"/>
                <a:cs typeface="Times New Roman"/>
              </a:rPr>
              <a:t>l </a:t>
            </a:r>
            <a:r>
              <a:rPr sz="1200" spc="50" dirty="0">
                <a:latin typeface="Times New Roman"/>
                <a:cs typeface="Times New Roman"/>
              </a:rPr>
              <a:t> </a:t>
            </a:r>
            <a:r>
              <a:rPr sz="1200" spc="10"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a:t>
            </a:r>
            <a:r>
              <a:rPr sz="1200" dirty="0">
                <a:latin typeface="Times New Roman"/>
                <a:cs typeface="Times New Roman"/>
              </a:rPr>
              <a:t>, </a:t>
            </a:r>
            <a:r>
              <a:rPr sz="1200" spc="105" dirty="0">
                <a:latin typeface="Times New Roman"/>
                <a:cs typeface="Times New Roman"/>
              </a:rPr>
              <a:t> </a:t>
            </a:r>
            <a:r>
              <a:rPr sz="1200" spc="-15" dirty="0">
                <a:latin typeface="Times New Roman"/>
                <a:cs typeface="Times New Roman"/>
              </a:rPr>
              <a:t>M</a:t>
            </a:r>
            <a:r>
              <a:rPr sz="1200" spc="-5" dirty="0">
                <a:latin typeface="Times New Roman"/>
                <a:cs typeface="Times New Roman"/>
              </a:rPr>
              <a:t>a</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 </a:t>
            </a:r>
            <a:r>
              <a:rPr sz="1200" spc="3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30" dirty="0">
                <a:latin typeface="Times New Roman"/>
                <a:cs typeface="Times New Roman"/>
              </a:rPr>
              <a:t> </a:t>
            </a:r>
            <a:r>
              <a:rPr sz="1200" spc="-30" dirty="0">
                <a:latin typeface="Times New Roman"/>
                <a:cs typeface="Times New Roman"/>
              </a:rPr>
              <a:t>A</a:t>
            </a:r>
            <a:r>
              <a:rPr sz="1200" spc="5" dirty="0">
                <a:latin typeface="Times New Roman"/>
                <a:cs typeface="Times New Roman"/>
              </a:rPr>
              <a:t>r</a:t>
            </a:r>
            <a:r>
              <a:rPr sz="1200" spc="25" dirty="0">
                <a:latin typeface="Times New Roman"/>
                <a:cs typeface="Times New Roman"/>
              </a:rPr>
              <a:t>t</a:t>
            </a:r>
            <a:r>
              <a:rPr sz="1200" dirty="0">
                <a:latin typeface="Times New Roman"/>
                <a:cs typeface="Times New Roman"/>
              </a:rPr>
              <a:t>s </a:t>
            </a:r>
            <a:r>
              <a:rPr sz="1200" spc="85"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45" dirty="0">
                <a:latin typeface="Times New Roman"/>
                <a:cs typeface="Times New Roman"/>
              </a:rPr>
              <a:t> </a:t>
            </a:r>
            <a:r>
              <a:rPr sz="1200" spc="10"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45" dirty="0">
                <a:latin typeface="Times New Roman"/>
                <a:cs typeface="Times New Roman"/>
              </a:rPr>
              <a:t> </a:t>
            </a:r>
            <a:r>
              <a:rPr sz="1200" spc="5" dirty="0">
                <a:latin typeface="Times New Roman"/>
                <a:cs typeface="Times New Roman"/>
              </a:rPr>
              <a:t>(</a:t>
            </a:r>
            <a:r>
              <a:rPr sz="1200" spc="10" dirty="0">
                <a:latin typeface="Times New Roman"/>
                <a:cs typeface="Times New Roman"/>
              </a:rPr>
              <a:t>E</a:t>
            </a:r>
            <a:r>
              <a:rPr sz="1200" spc="-50" dirty="0">
                <a:latin typeface="Times New Roman"/>
                <a:cs typeface="Times New Roman"/>
              </a:rPr>
              <a:t>l</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a</a:t>
            </a:r>
            <a:r>
              <a:rPr sz="1200" spc="30" dirty="0">
                <a:latin typeface="Times New Roman"/>
                <a:cs typeface="Times New Roman"/>
              </a:rPr>
              <a:t>r</a:t>
            </a:r>
            <a:r>
              <a:rPr sz="1200" dirty="0">
                <a:latin typeface="Times New Roman"/>
                <a:cs typeface="Times New Roman"/>
              </a:rPr>
              <a:t>y </a:t>
            </a:r>
            <a:r>
              <a:rPr sz="1200" spc="10"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spc="-10" dirty="0">
                <a:latin typeface="Times New Roman"/>
                <a:cs typeface="Times New Roman"/>
              </a:rPr>
              <a:t>R</a:t>
            </a:r>
            <a:r>
              <a:rPr sz="1200" spc="15" dirty="0">
                <a:latin typeface="Times New Roman"/>
                <a:cs typeface="Times New Roman"/>
              </a:rPr>
              <a:t>e</a:t>
            </a:r>
            <a:r>
              <a:rPr sz="1200" spc="-5" dirty="0">
                <a:latin typeface="Times New Roman"/>
                <a:cs typeface="Times New Roman"/>
              </a:rPr>
              <a:t>a</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ng</a:t>
            </a:r>
            <a:r>
              <a:rPr sz="1200" spc="10" dirty="0">
                <a:latin typeface="Times New Roman"/>
                <a:cs typeface="Times New Roman"/>
              </a:rPr>
              <a:t> 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spc="-15" dirty="0">
                <a:latin typeface="Times New Roman"/>
                <a:cs typeface="Times New Roman"/>
              </a:rPr>
              <a:t>M</a:t>
            </a:r>
            <a:r>
              <a:rPr sz="1200" spc="15" dirty="0">
                <a:latin typeface="Times New Roman"/>
                <a:cs typeface="Times New Roman"/>
              </a:rPr>
              <a:t>a</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 </a:t>
            </a:r>
            <a:r>
              <a:rPr sz="1200" spc="20" dirty="0">
                <a:latin typeface="Times New Roman"/>
                <a:cs typeface="Times New Roman"/>
              </a:rPr>
              <a:t>o</a:t>
            </a:r>
            <a:r>
              <a:rPr sz="1200" dirty="0">
                <a:latin typeface="Times New Roman"/>
                <a:cs typeface="Times New Roman"/>
              </a:rPr>
              <a:t>f</a:t>
            </a:r>
            <a:r>
              <a:rPr sz="1200" spc="-30" dirty="0">
                <a:latin typeface="Times New Roman"/>
                <a:cs typeface="Times New Roman"/>
              </a:rPr>
              <a:t> </a:t>
            </a:r>
            <a:r>
              <a:rPr sz="1200" dirty="0">
                <a:latin typeface="Times New Roman"/>
                <a:cs typeface="Times New Roman"/>
              </a:rPr>
              <a:t>S</a:t>
            </a:r>
            <a:r>
              <a:rPr sz="1200" spc="15" dirty="0">
                <a:latin typeface="Times New Roman"/>
                <a:cs typeface="Times New Roman"/>
              </a:rPr>
              <a:t>c</a:t>
            </a:r>
            <a:r>
              <a:rPr sz="1200" spc="-50"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c</a:t>
            </a:r>
            <a:r>
              <a:rPr sz="1200" dirty="0">
                <a:latin typeface="Times New Roman"/>
                <a:cs typeface="Times New Roman"/>
              </a:rPr>
              <a:t>e</a:t>
            </a:r>
            <a:r>
              <a:rPr sz="1200" spc="3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 </a:t>
            </a:r>
            <a:r>
              <a:rPr sz="1200" spc="30"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30"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a</a:t>
            </a:r>
            <a:r>
              <a:rPr sz="1200" dirty="0">
                <a:latin typeface="Times New Roman"/>
                <a:cs typeface="Times New Roman"/>
              </a:rPr>
              <a:t>l</a:t>
            </a:r>
            <a:r>
              <a:rPr sz="1200" spc="-10" dirty="0">
                <a:latin typeface="Times New Roman"/>
                <a:cs typeface="Times New Roman"/>
              </a:rPr>
              <a:t> </a:t>
            </a:r>
            <a:r>
              <a:rPr sz="1200" spc="10" dirty="0">
                <a:latin typeface="Times New Roman"/>
                <a:cs typeface="Times New Roman"/>
              </a:rPr>
              <a:t>T</a:t>
            </a:r>
            <a:r>
              <a:rPr sz="1200" spc="-5" dirty="0">
                <a:latin typeface="Times New Roman"/>
                <a:cs typeface="Times New Roman"/>
              </a:rPr>
              <a:t>e</a:t>
            </a:r>
            <a:r>
              <a:rPr sz="1200" spc="15" dirty="0">
                <a:latin typeface="Times New Roman"/>
                <a:cs typeface="Times New Roman"/>
              </a:rPr>
              <a:t>c</a:t>
            </a:r>
            <a:r>
              <a:rPr sz="1200" dirty="0">
                <a:latin typeface="Times New Roman"/>
                <a:cs typeface="Times New Roman"/>
              </a:rPr>
              <a:t>h</a:t>
            </a:r>
            <a:r>
              <a:rPr sz="1200" spc="-25" dirty="0">
                <a:latin typeface="Times New Roman"/>
                <a:cs typeface="Times New Roman"/>
              </a:rPr>
              <a:t>n</a:t>
            </a:r>
            <a:r>
              <a:rPr sz="1200" spc="20" dirty="0">
                <a:latin typeface="Times New Roman"/>
                <a:cs typeface="Times New Roman"/>
              </a:rPr>
              <a:t>o</a:t>
            </a:r>
            <a:r>
              <a:rPr sz="1200" spc="-50" dirty="0">
                <a:latin typeface="Times New Roman"/>
                <a:cs typeface="Times New Roman"/>
              </a:rPr>
              <a:t>l</a:t>
            </a:r>
            <a:r>
              <a:rPr sz="1200" spc="20" dirty="0">
                <a:latin typeface="Times New Roman"/>
                <a:cs typeface="Times New Roman"/>
              </a:rPr>
              <a:t>og</a:t>
            </a:r>
            <a:r>
              <a:rPr sz="1200" spc="-50" dirty="0">
                <a:latin typeface="Times New Roman"/>
                <a:cs typeface="Times New Roman"/>
              </a:rPr>
              <a:t>y</a:t>
            </a:r>
            <a:r>
              <a:rPr sz="1200" dirty="0">
                <a:latin typeface="Times New Roman"/>
                <a:cs typeface="Times New Roman"/>
              </a:rPr>
              <a:t>. </a:t>
            </a:r>
            <a:r>
              <a:rPr sz="1200" spc="35"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 dirty="0">
                <a:latin typeface="Times New Roman"/>
                <a:cs typeface="Times New Roman"/>
              </a:rPr>
              <a:t> r</a:t>
            </a:r>
            <a:r>
              <a:rPr sz="1200" spc="20" dirty="0">
                <a:latin typeface="Times New Roman"/>
                <a:cs typeface="Times New Roman"/>
              </a:rPr>
              <a:t>o</a:t>
            </a:r>
            <a:r>
              <a:rPr sz="1200" spc="-50" dirty="0">
                <a:latin typeface="Times New Roman"/>
                <a:cs typeface="Times New Roman"/>
              </a:rPr>
              <a:t>l</a:t>
            </a:r>
            <a:r>
              <a:rPr sz="1200" dirty="0">
                <a:latin typeface="Times New Roman"/>
                <a:cs typeface="Times New Roman"/>
              </a:rPr>
              <a:t>e </a:t>
            </a:r>
            <a:r>
              <a:rPr sz="1200" spc="20" dirty="0">
                <a:latin typeface="Times New Roman"/>
                <a:cs typeface="Times New Roman"/>
              </a:rPr>
              <a:t>o</a:t>
            </a:r>
            <a:r>
              <a:rPr sz="1200" dirty="0">
                <a:latin typeface="Times New Roman"/>
                <a:cs typeface="Times New Roman"/>
              </a:rPr>
              <a:t>f </a:t>
            </a:r>
            <a:r>
              <a:rPr sz="1200" spc="-6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30"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p</a:t>
            </a:r>
            <a:r>
              <a:rPr sz="1200" spc="-5" dirty="0">
                <a:latin typeface="Times New Roman"/>
                <a:cs typeface="Times New Roman"/>
              </a:rPr>
              <a:t>a</a:t>
            </a:r>
            <a:r>
              <a:rPr sz="1200" spc="-20" dirty="0">
                <a:latin typeface="Times New Roman"/>
                <a:cs typeface="Times New Roman"/>
              </a:rPr>
              <a:t>r</a:t>
            </a:r>
            <a:r>
              <a:rPr sz="1200" spc="25" dirty="0">
                <a:latin typeface="Times New Roman"/>
                <a:cs typeface="Times New Roman"/>
              </a:rPr>
              <a:t>t</a:t>
            </a:r>
            <a:r>
              <a:rPr sz="1200" spc="-50"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25" dirty="0">
                <a:latin typeface="Times New Roman"/>
                <a:cs typeface="Times New Roman"/>
              </a:rPr>
              <a:t>i</a:t>
            </a:r>
            <a:r>
              <a:rPr sz="1200" dirty="0">
                <a:latin typeface="Times New Roman"/>
                <a:cs typeface="Times New Roman"/>
              </a:rPr>
              <a:t>s </a:t>
            </a:r>
            <a:r>
              <a:rPr sz="1200" spc="-35" dirty="0">
                <a:latin typeface="Times New Roman"/>
                <a:cs typeface="Times New Roman"/>
              </a:rPr>
              <a:t> </a:t>
            </a:r>
            <a:r>
              <a:rPr sz="1200" dirty="0">
                <a:latin typeface="Times New Roman"/>
                <a:cs typeface="Times New Roman"/>
              </a:rPr>
              <a:t>to </a:t>
            </a:r>
            <a:r>
              <a:rPr sz="1200" spc="-2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p</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e </a:t>
            </a:r>
            <a:r>
              <a:rPr sz="1200" spc="-55" dirty="0">
                <a:latin typeface="Times New Roman"/>
                <a:cs typeface="Times New Roman"/>
              </a:rPr>
              <a:t> </a:t>
            </a:r>
            <a:r>
              <a:rPr sz="1200" dirty="0">
                <a:latin typeface="Times New Roman"/>
                <a:cs typeface="Times New Roman"/>
              </a:rPr>
              <a:t>a </a:t>
            </a:r>
            <a:r>
              <a:rPr sz="1200" spc="-55" dirty="0">
                <a:latin typeface="Times New Roman"/>
                <a:cs typeface="Times New Roman"/>
              </a:rPr>
              <a:t> </a:t>
            </a:r>
            <a:r>
              <a:rPr sz="1200" spc="-5" dirty="0">
                <a:latin typeface="Times New Roman"/>
                <a:cs typeface="Times New Roman"/>
              </a:rPr>
              <a:t>ca</a:t>
            </a:r>
            <a:r>
              <a:rPr sz="1200" dirty="0">
                <a:latin typeface="Times New Roman"/>
                <a:cs typeface="Times New Roman"/>
              </a:rPr>
              <a:t>d</a:t>
            </a:r>
            <a:r>
              <a:rPr sz="1200" spc="5" dirty="0">
                <a:latin typeface="Times New Roman"/>
                <a:cs typeface="Times New Roman"/>
              </a:rPr>
              <a:t>r</a:t>
            </a:r>
            <a:r>
              <a:rPr sz="1200" dirty="0">
                <a:latin typeface="Times New Roman"/>
                <a:cs typeface="Times New Roman"/>
              </a:rPr>
              <a:t>e </a:t>
            </a:r>
            <a:r>
              <a:rPr sz="1200" spc="-5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65" dirty="0">
                <a:latin typeface="Times New Roman"/>
                <a:cs typeface="Times New Roman"/>
              </a:rPr>
              <a:t> </a:t>
            </a:r>
            <a:r>
              <a:rPr sz="1200" spc="-5" dirty="0">
                <a:latin typeface="Times New Roman"/>
                <a:cs typeface="Times New Roman"/>
              </a:rPr>
              <a:t>w</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l</a:t>
            </a:r>
            <a:r>
              <a:rPr sz="1200" spc="5" dirty="0">
                <a:latin typeface="Times New Roman"/>
                <a:cs typeface="Times New Roman"/>
              </a:rPr>
              <a:t>-</a:t>
            </a:r>
            <a:r>
              <a:rPr sz="1200" dirty="0">
                <a:latin typeface="Times New Roman"/>
                <a:cs typeface="Times New Roman"/>
              </a:rPr>
              <a:t>qu</a:t>
            </a:r>
            <a:r>
              <a:rPr sz="1200" spc="15" dirty="0">
                <a:latin typeface="Times New Roman"/>
                <a:cs typeface="Times New Roman"/>
              </a:rPr>
              <a:t>a</a:t>
            </a:r>
            <a:r>
              <a:rPr sz="1200" spc="-25" dirty="0">
                <a:latin typeface="Times New Roman"/>
                <a:cs typeface="Times New Roman"/>
              </a:rPr>
              <a:t>li</a:t>
            </a:r>
            <a:r>
              <a:rPr sz="1200" spc="5" dirty="0">
                <a:latin typeface="Times New Roman"/>
                <a:cs typeface="Times New Roman"/>
              </a:rPr>
              <a:t>f</a:t>
            </a:r>
            <a:r>
              <a:rPr sz="1200" spc="-25" dirty="0">
                <a:latin typeface="Times New Roman"/>
                <a:cs typeface="Times New Roman"/>
              </a:rPr>
              <a:t>i</a:t>
            </a:r>
            <a:r>
              <a:rPr sz="1200" spc="-5" dirty="0">
                <a:latin typeface="Times New Roman"/>
                <a:cs typeface="Times New Roman"/>
              </a:rPr>
              <a:t>e</a:t>
            </a:r>
            <a:r>
              <a:rPr sz="1200" dirty="0">
                <a:latin typeface="Times New Roman"/>
                <a:cs typeface="Times New Roman"/>
              </a:rPr>
              <a:t>d, </a:t>
            </a:r>
            <a:r>
              <a:rPr sz="1200" spc="-15" dirty="0">
                <a:latin typeface="Times New Roman"/>
                <a:cs typeface="Times New Roman"/>
              </a:rPr>
              <a:t> </a:t>
            </a:r>
            <a:r>
              <a:rPr sz="1200" dirty="0">
                <a:latin typeface="Times New Roman"/>
                <a:cs typeface="Times New Roman"/>
              </a:rPr>
              <a:t>h</a:t>
            </a:r>
            <a:r>
              <a:rPr sz="1200" spc="-25" dirty="0">
                <a:latin typeface="Times New Roman"/>
                <a:cs typeface="Times New Roman"/>
              </a:rPr>
              <a:t>i</a:t>
            </a:r>
            <a:r>
              <a:rPr sz="1200" spc="20" dirty="0">
                <a:latin typeface="Times New Roman"/>
                <a:cs typeface="Times New Roman"/>
              </a:rPr>
              <a:t>g</a:t>
            </a:r>
            <a:r>
              <a:rPr sz="1200" dirty="0">
                <a:latin typeface="Times New Roman"/>
                <a:cs typeface="Times New Roman"/>
              </a:rPr>
              <a:t>hly </a:t>
            </a:r>
            <a:r>
              <a:rPr sz="1200" spc="-75" dirty="0">
                <a:latin typeface="Times New Roman"/>
                <a:cs typeface="Times New Roman"/>
              </a:rPr>
              <a:t> </a:t>
            </a:r>
            <a:r>
              <a:rPr sz="1200" spc="20" dirty="0">
                <a:latin typeface="Times New Roman"/>
                <a:cs typeface="Times New Roman"/>
              </a:rPr>
              <a:t>k</a:t>
            </a:r>
            <a:r>
              <a:rPr sz="1200" spc="-25" dirty="0">
                <a:latin typeface="Times New Roman"/>
                <a:cs typeface="Times New Roman"/>
              </a:rPr>
              <a:t>n</a:t>
            </a:r>
            <a:r>
              <a:rPr sz="1200" spc="20" dirty="0">
                <a:latin typeface="Times New Roman"/>
                <a:cs typeface="Times New Roman"/>
              </a:rPr>
              <a:t>ow</a:t>
            </a:r>
            <a:r>
              <a:rPr sz="1200" spc="-50" dirty="0">
                <a:latin typeface="Times New Roman"/>
                <a:cs typeface="Times New Roman"/>
              </a:rPr>
              <a:t>l</a:t>
            </a:r>
            <a:r>
              <a:rPr sz="1200" spc="-5" dirty="0">
                <a:latin typeface="Times New Roman"/>
                <a:cs typeface="Times New Roman"/>
              </a:rPr>
              <a:t>e</a:t>
            </a:r>
            <a:r>
              <a:rPr sz="1200" dirty="0">
                <a:latin typeface="Times New Roman"/>
                <a:cs typeface="Times New Roman"/>
              </a:rPr>
              <a:t>dg</a:t>
            </a:r>
            <a:r>
              <a:rPr sz="1200" spc="15" dirty="0">
                <a:latin typeface="Times New Roman"/>
                <a:cs typeface="Times New Roman"/>
              </a:rPr>
              <a:t>ea</a:t>
            </a:r>
            <a:r>
              <a:rPr sz="1200" dirty="0">
                <a:latin typeface="Times New Roman"/>
                <a:cs typeface="Times New Roman"/>
              </a:rPr>
              <a:t>b</a:t>
            </a:r>
            <a:r>
              <a:rPr sz="1200" spc="-25" dirty="0">
                <a:latin typeface="Times New Roman"/>
                <a:cs typeface="Times New Roman"/>
              </a:rPr>
              <a:t>l</a:t>
            </a:r>
            <a:r>
              <a:rPr sz="1200" dirty="0">
                <a:latin typeface="Times New Roman"/>
                <a:cs typeface="Times New Roman"/>
              </a:rPr>
              <a:t>e </a:t>
            </a:r>
            <a:r>
              <a:rPr sz="1200" spc="-30" dirty="0">
                <a:latin typeface="Times New Roman"/>
                <a:cs typeface="Times New Roman"/>
              </a:rPr>
              <a:t> </a:t>
            </a:r>
            <a:r>
              <a:rPr sz="1200" spc="5" dirty="0">
                <a:latin typeface="Times New Roman"/>
                <a:cs typeface="Times New Roman"/>
              </a:rPr>
              <a:t>(</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 </a:t>
            </a:r>
            <a:r>
              <a:rPr sz="1200" spc="-40" dirty="0">
                <a:latin typeface="Times New Roman"/>
                <a:cs typeface="Times New Roman"/>
              </a:rPr>
              <a:t> </a:t>
            </a:r>
            <a:r>
              <a:rPr sz="1200" spc="-30" dirty="0">
                <a:latin typeface="Times New Roman"/>
                <a:cs typeface="Times New Roman"/>
              </a:rPr>
              <a:t>K</a:t>
            </a:r>
            <a:r>
              <a:rPr sz="1200" spc="5" dirty="0">
                <a:latin typeface="Times New Roman"/>
                <a:cs typeface="Times New Roman"/>
              </a:rPr>
              <a:t>-</a:t>
            </a:r>
            <a:r>
              <a:rPr sz="1200" dirty="0">
                <a:latin typeface="Times New Roman"/>
                <a:cs typeface="Times New Roman"/>
              </a:rPr>
              <a:t>12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a</a:t>
            </a:r>
            <a:r>
              <a:rPr sz="1200" dirty="0">
                <a:latin typeface="Times New Roman"/>
                <a:cs typeface="Times New Roman"/>
              </a:rPr>
              <a:t>l</a:t>
            </a:r>
            <a:r>
              <a:rPr sz="1200" spc="11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spc="-40" dirty="0">
                <a:latin typeface="Times New Roman"/>
                <a:cs typeface="Times New Roman"/>
              </a:rPr>
              <a:t>f</a:t>
            </a:r>
            <a:r>
              <a:rPr sz="1200" spc="15" dirty="0">
                <a:latin typeface="Times New Roman"/>
                <a:cs typeface="Times New Roman"/>
              </a:rPr>
              <a:t>e</a:t>
            </a:r>
            <a:r>
              <a:rPr sz="1200" spc="-15" dirty="0">
                <a:latin typeface="Times New Roman"/>
                <a:cs typeface="Times New Roman"/>
              </a:rPr>
              <a:t>s</a:t>
            </a:r>
            <a:r>
              <a:rPr sz="1200" spc="10" dirty="0">
                <a:latin typeface="Times New Roman"/>
                <a:cs typeface="Times New Roman"/>
              </a:rPr>
              <a:t>s</a:t>
            </a:r>
            <a:r>
              <a:rPr sz="1200" spc="-50" dirty="0">
                <a:latin typeface="Times New Roman"/>
                <a:cs typeface="Times New Roman"/>
              </a:rPr>
              <a:t>i</a:t>
            </a:r>
            <a:r>
              <a:rPr sz="1200" spc="45" dirty="0">
                <a:latin typeface="Times New Roman"/>
                <a:cs typeface="Times New Roman"/>
              </a:rPr>
              <a:t>o</a:t>
            </a:r>
            <a:r>
              <a:rPr sz="1200" spc="-25" dirty="0">
                <a:latin typeface="Times New Roman"/>
                <a:cs typeface="Times New Roman"/>
              </a:rPr>
              <a:t>n</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s</a:t>
            </a:r>
            <a:r>
              <a:rPr sz="1200" spc="145" dirty="0">
                <a:latin typeface="Times New Roman"/>
                <a:cs typeface="Times New Roman"/>
              </a:rPr>
              <a:t> </a:t>
            </a:r>
            <a:r>
              <a:rPr sz="1200" spc="20" dirty="0">
                <a:latin typeface="Times New Roman"/>
                <a:cs typeface="Times New Roman"/>
              </a:rPr>
              <a:t>w</a:t>
            </a:r>
            <a:r>
              <a:rPr sz="1200" spc="-25" dirty="0">
                <a:latin typeface="Times New Roman"/>
                <a:cs typeface="Times New Roman"/>
              </a:rPr>
              <a:t>h</a:t>
            </a:r>
            <a:r>
              <a:rPr sz="1200" dirty="0">
                <a:latin typeface="Times New Roman"/>
                <a:cs typeface="Times New Roman"/>
              </a:rPr>
              <a:t>o </a:t>
            </a:r>
            <a:r>
              <a:rPr sz="1200" spc="-120" dirty="0">
                <a:latin typeface="Times New Roman"/>
                <a:cs typeface="Times New Roman"/>
              </a:rPr>
              <a:t> </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e </a:t>
            </a:r>
            <a:r>
              <a:rPr sz="1200" spc="-150" dirty="0">
                <a:latin typeface="Times New Roman"/>
                <a:cs typeface="Times New Roman"/>
              </a:rPr>
              <a:t> </a:t>
            </a:r>
            <a:r>
              <a:rPr sz="1200" spc="-30" dirty="0">
                <a:latin typeface="Times New Roman"/>
                <a:cs typeface="Times New Roman"/>
              </a:rPr>
              <a:t>c</a:t>
            </a:r>
            <a:r>
              <a:rPr sz="1200" spc="20" dirty="0">
                <a:latin typeface="Times New Roman"/>
                <a:cs typeface="Times New Roman"/>
              </a:rPr>
              <a:t>o</a:t>
            </a:r>
            <a:r>
              <a:rPr sz="1200" spc="-25" dirty="0">
                <a:latin typeface="Times New Roman"/>
                <a:cs typeface="Times New Roman"/>
              </a:rPr>
              <a:t>m</a:t>
            </a:r>
            <a:r>
              <a:rPr sz="1200" dirty="0">
                <a:latin typeface="Times New Roman"/>
                <a:cs typeface="Times New Roman"/>
              </a:rPr>
              <a:t>m</a:t>
            </a:r>
            <a:r>
              <a:rPr sz="1200" spc="-50" dirty="0">
                <a:latin typeface="Times New Roman"/>
                <a:cs typeface="Times New Roman"/>
              </a:rPr>
              <a:t>i</a:t>
            </a:r>
            <a:r>
              <a:rPr sz="1200" spc="25" dirty="0">
                <a:latin typeface="Times New Roman"/>
                <a:cs typeface="Times New Roman"/>
              </a:rPr>
              <a:t>tt</a:t>
            </a:r>
            <a:r>
              <a:rPr sz="1200" spc="-5" dirty="0">
                <a:latin typeface="Times New Roman"/>
                <a:cs typeface="Times New Roman"/>
              </a:rPr>
              <a:t>e</a:t>
            </a:r>
            <a:r>
              <a:rPr sz="1200" dirty="0">
                <a:latin typeface="Times New Roman"/>
                <a:cs typeface="Times New Roman"/>
              </a:rPr>
              <a:t>d</a:t>
            </a:r>
            <a:r>
              <a:rPr sz="1200" spc="130" dirty="0">
                <a:latin typeface="Times New Roman"/>
                <a:cs typeface="Times New Roman"/>
              </a:rPr>
              <a:t> </a:t>
            </a:r>
            <a:r>
              <a:rPr sz="1200" dirty="0">
                <a:latin typeface="Times New Roman"/>
                <a:cs typeface="Times New Roman"/>
              </a:rPr>
              <a:t>to</a:t>
            </a:r>
            <a:r>
              <a:rPr sz="1200" spc="130" dirty="0">
                <a:latin typeface="Times New Roman"/>
                <a:cs typeface="Times New Roman"/>
              </a:rPr>
              <a:t> </a:t>
            </a:r>
            <a:r>
              <a:rPr sz="1200" spc="-5" dirty="0">
                <a:latin typeface="Times New Roman"/>
                <a:cs typeface="Times New Roman"/>
              </a:rPr>
              <a:t>c</a:t>
            </a:r>
            <a:r>
              <a:rPr sz="1200" spc="5" dirty="0">
                <a:latin typeface="Times New Roman"/>
                <a:cs typeface="Times New Roman"/>
              </a:rPr>
              <a:t>r</a:t>
            </a:r>
            <a:r>
              <a:rPr sz="1200" spc="-5" dirty="0">
                <a:latin typeface="Times New Roman"/>
                <a:cs typeface="Times New Roman"/>
              </a:rPr>
              <a:t>ea</a:t>
            </a:r>
            <a:r>
              <a:rPr sz="1200" spc="25" dirty="0">
                <a:latin typeface="Times New Roman"/>
                <a:cs typeface="Times New Roman"/>
              </a:rPr>
              <a:t>t</a:t>
            </a:r>
            <a:r>
              <a:rPr sz="1200" spc="-25" dirty="0">
                <a:latin typeface="Times New Roman"/>
                <a:cs typeface="Times New Roman"/>
              </a:rPr>
              <a:t>in</a:t>
            </a:r>
            <a:r>
              <a:rPr sz="1200" dirty="0">
                <a:latin typeface="Times New Roman"/>
                <a:cs typeface="Times New Roman"/>
              </a:rPr>
              <a:t>g </a:t>
            </a:r>
            <a:r>
              <a:rPr sz="1200" spc="-14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20" dirty="0">
                <a:latin typeface="Times New Roman"/>
                <a:cs typeface="Times New Roman"/>
              </a:rPr>
              <a:t>o</a:t>
            </a:r>
            <a:r>
              <a:rPr sz="1200" spc="-25"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ve </a:t>
            </a:r>
            <a:r>
              <a:rPr sz="1200" spc="-125" dirty="0">
                <a:latin typeface="Times New Roman"/>
                <a:cs typeface="Times New Roman"/>
              </a:rPr>
              <a:t> </a:t>
            </a:r>
            <a:r>
              <a:rPr sz="1200" spc="-25" dirty="0">
                <a:latin typeface="Times New Roman"/>
                <a:cs typeface="Times New Roman"/>
              </a:rPr>
              <a:t>l</a:t>
            </a:r>
            <a:r>
              <a:rPr sz="1200" spc="-5" dirty="0">
                <a:latin typeface="Times New Roman"/>
                <a:cs typeface="Times New Roman"/>
              </a:rPr>
              <a:t>ea</a:t>
            </a:r>
            <a:r>
              <a:rPr sz="1200" spc="5" dirty="0">
                <a:latin typeface="Times New Roman"/>
                <a:cs typeface="Times New Roman"/>
              </a:rPr>
              <a:t>r</a:t>
            </a:r>
            <a:r>
              <a:rPr sz="1200" dirty="0">
                <a:latin typeface="Times New Roman"/>
                <a:cs typeface="Times New Roman"/>
              </a:rPr>
              <a:t>n</a:t>
            </a:r>
            <a:r>
              <a:rPr sz="1200" spc="-25" dirty="0">
                <a:latin typeface="Times New Roman"/>
                <a:cs typeface="Times New Roman"/>
              </a:rPr>
              <a:t>i</a:t>
            </a:r>
            <a:r>
              <a:rPr sz="1200" dirty="0">
                <a:latin typeface="Times New Roman"/>
                <a:cs typeface="Times New Roman"/>
              </a:rPr>
              <a:t>ng </a:t>
            </a:r>
            <a:r>
              <a:rPr sz="1200" spc="-145" dirty="0">
                <a:latin typeface="Times New Roman"/>
                <a:cs typeface="Times New Roman"/>
              </a:rPr>
              <a:t> </a:t>
            </a:r>
            <a:r>
              <a:rPr sz="1200" spc="-5" dirty="0">
                <a:latin typeface="Times New Roman"/>
                <a:cs typeface="Times New Roman"/>
              </a:rPr>
              <a:t>c</a:t>
            </a:r>
            <a:r>
              <a:rPr sz="1200" spc="45" dirty="0">
                <a:latin typeface="Times New Roman"/>
                <a:cs typeface="Times New Roman"/>
              </a:rPr>
              <a:t>o</a:t>
            </a:r>
            <a:r>
              <a:rPr sz="1200" spc="-25" dirty="0">
                <a:latin typeface="Times New Roman"/>
                <a:cs typeface="Times New Roman"/>
              </a:rPr>
              <a:t>mm</a:t>
            </a:r>
            <a:r>
              <a:rPr sz="1200" spc="20" dirty="0">
                <a:latin typeface="Times New Roman"/>
                <a:cs typeface="Times New Roman"/>
              </a:rPr>
              <a:t>u</a:t>
            </a:r>
            <a:r>
              <a:rPr sz="1200" dirty="0">
                <a:latin typeface="Times New Roman"/>
                <a:cs typeface="Times New Roman"/>
              </a:rPr>
              <a:t>n</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a:t>
            </a:r>
            <a:r>
              <a:rPr sz="1200" spc="-5" dirty="0">
                <a:latin typeface="Times New Roman"/>
                <a:cs typeface="Times New Roman"/>
              </a:rPr>
              <a:t>e</a:t>
            </a:r>
            <a:r>
              <a:rPr sz="1200" dirty="0">
                <a:latin typeface="Times New Roman"/>
                <a:cs typeface="Times New Roman"/>
              </a:rPr>
              <a:t>s</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at </a:t>
            </a:r>
            <a:r>
              <a:rPr sz="1200" spc="15" dirty="0">
                <a:latin typeface="Times New Roman"/>
                <a:cs typeface="Times New Roman"/>
              </a:rPr>
              <a:t>e</a:t>
            </a:r>
            <a:r>
              <a:rPr sz="1200" spc="-50" dirty="0">
                <a:latin typeface="Times New Roman"/>
                <a:cs typeface="Times New Roman"/>
              </a:rPr>
              <a:t>m</a:t>
            </a:r>
            <a:r>
              <a:rPr sz="1200" dirty="0">
                <a:latin typeface="Times New Roman"/>
                <a:cs typeface="Times New Roman"/>
              </a:rPr>
              <a:t>p</a:t>
            </a:r>
            <a:r>
              <a:rPr sz="1200" spc="20" dirty="0">
                <a:latin typeface="Times New Roman"/>
                <a:cs typeface="Times New Roman"/>
              </a:rPr>
              <a:t>o</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s </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a:t>
            </a:r>
            <a:r>
              <a:rPr sz="1200" spc="-10"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n</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a:t>
            </a:r>
          </a:p>
          <a:p>
            <a:pPr>
              <a:lnSpc>
                <a:spcPct val="100000"/>
              </a:lnSpc>
              <a:spcBef>
                <a:spcPts val="0"/>
              </a:spcBef>
            </a:pPr>
            <a:endParaRPr sz="1150" dirty="0">
              <a:latin typeface="Times New Roman"/>
              <a:cs typeface="Times New Roman"/>
            </a:endParaRPr>
          </a:p>
          <a:p>
            <a:pPr marL="12700" marR="5715" algn="just">
              <a:lnSpc>
                <a:spcPct val="93100"/>
              </a:lnSpc>
            </a:pP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25"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 </a:t>
            </a:r>
            <a:r>
              <a:rPr sz="1200" spc="-145" dirty="0">
                <a:latin typeface="Times New Roman"/>
                <a:cs typeface="Times New Roman"/>
              </a:rPr>
              <a:t> </a:t>
            </a:r>
            <a:r>
              <a:rPr sz="1200" spc="-5" dirty="0">
                <a:latin typeface="Times New Roman"/>
                <a:cs typeface="Times New Roman"/>
              </a:rPr>
              <a:t>e</a:t>
            </a:r>
            <a:r>
              <a:rPr sz="1200" dirty="0">
                <a:latin typeface="Times New Roman"/>
                <a:cs typeface="Times New Roman"/>
              </a:rPr>
              <a:t>d</a:t>
            </a:r>
            <a:r>
              <a:rPr sz="1200" spc="20" dirty="0">
                <a:latin typeface="Times New Roman"/>
                <a:cs typeface="Times New Roman"/>
              </a:rPr>
              <a:t>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4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g</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m</a:t>
            </a:r>
            <a:r>
              <a:rPr sz="1200" spc="130" dirty="0">
                <a:latin typeface="Times New Roman"/>
                <a:cs typeface="Times New Roman"/>
              </a:rPr>
              <a:t> </a:t>
            </a:r>
            <a:r>
              <a:rPr sz="1200" spc="-5" dirty="0">
                <a:latin typeface="Times New Roman"/>
                <a:cs typeface="Times New Roman"/>
              </a:rPr>
              <a:t>wa</a:t>
            </a:r>
            <a:r>
              <a:rPr sz="1200" dirty="0">
                <a:latin typeface="Times New Roman"/>
                <a:cs typeface="Times New Roman"/>
              </a:rPr>
              <a:t>s </a:t>
            </a:r>
            <a:r>
              <a:rPr sz="1200" spc="-135" dirty="0">
                <a:latin typeface="Times New Roman"/>
                <a:cs typeface="Times New Roman"/>
              </a:rPr>
              <a:t> </a:t>
            </a:r>
            <a:r>
              <a:rPr sz="1200" dirty="0">
                <a:latin typeface="Times New Roman"/>
                <a:cs typeface="Times New Roman"/>
              </a:rPr>
              <a:t>a </a:t>
            </a:r>
            <a:r>
              <a:rPr sz="1200" spc="-10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5" dirty="0">
                <a:latin typeface="Times New Roman"/>
                <a:cs typeface="Times New Roman"/>
              </a:rPr>
              <a:t>-</a:t>
            </a:r>
            <a:r>
              <a:rPr sz="1200" spc="15" dirty="0">
                <a:latin typeface="Times New Roman"/>
                <a:cs typeface="Times New Roman"/>
              </a:rPr>
              <a:t>a</a:t>
            </a:r>
            <a:r>
              <a:rPr sz="1200" spc="-50" dirty="0">
                <a:latin typeface="Times New Roman"/>
                <a:cs typeface="Times New Roman"/>
              </a:rPr>
              <a:t>l</a:t>
            </a:r>
            <a:r>
              <a:rPr sz="1200" spc="20" dirty="0">
                <a:latin typeface="Times New Roman"/>
                <a:cs typeface="Times New Roman"/>
              </a:rPr>
              <a:t>o</a:t>
            </a:r>
            <a:r>
              <a:rPr sz="1200" dirty="0">
                <a:latin typeface="Times New Roman"/>
                <a:cs typeface="Times New Roman"/>
              </a:rPr>
              <a:t>ne </a:t>
            </a:r>
            <a:r>
              <a:rPr sz="1200" spc="-12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e </a:t>
            </a:r>
            <a:r>
              <a:rPr sz="1200" spc="-12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00" dirty="0">
                <a:latin typeface="Times New Roman"/>
                <a:cs typeface="Times New Roman"/>
              </a:rPr>
              <a:t> </a:t>
            </a:r>
            <a:r>
              <a:rPr sz="1200" dirty="0">
                <a:latin typeface="Times New Roman"/>
                <a:cs typeface="Times New Roman"/>
              </a:rPr>
              <a:t>l</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e</a:t>
            </a:r>
            <a:r>
              <a:rPr sz="1200" dirty="0">
                <a:latin typeface="Times New Roman"/>
                <a:cs typeface="Times New Roman"/>
              </a:rPr>
              <a:t>n</a:t>
            </a:r>
            <a:r>
              <a:rPr sz="1200" spc="-15" dirty="0">
                <a:latin typeface="Times New Roman"/>
                <a:cs typeface="Times New Roman"/>
              </a:rPr>
              <a:t>s</a:t>
            </a:r>
            <a:r>
              <a:rPr sz="1200" dirty="0">
                <a:latin typeface="Times New Roman"/>
                <a:cs typeface="Times New Roman"/>
              </a:rPr>
              <a:t>u</a:t>
            </a:r>
            <a:r>
              <a:rPr sz="1200" spc="5" dirty="0">
                <a:latin typeface="Times New Roman"/>
                <a:cs typeface="Times New Roman"/>
              </a:rPr>
              <a:t>r</a:t>
            </a:r>
            <a:r>
              <a:rPr sz="1200" dirty="0">
                <a:latin typeface="Times New Roman"/>
                <a:cs typeface="Times New Roman"/>
              </a:rPr>
              <a:t>e </a:t>
            </a:r>
            <a:r>
              <a:rPr sz="1200" spc="-12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m </a:t>
            </a:r>
            <a:r>
              <a:rPr sz="1200" spc="-14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 </a:t>
            </a:r>
            <a:r>
              <a:rPr sz="1200" spc="-114" dirty="0">
                <a:latin typeface="Times New Roman"/>
                <a:cs typeface="Times New Roman"/>
              </a:rPr>
              <a:t> </a:t>
            </a:r>
            <a:r>
              <a:rPr sz="1200" dirty="0">
                <a:latin typeface="Times New Roman"/>
                <a:cs typeface="Times New Roman"/>
              </a:rPr>
              <a:t>20 </a:t>
            </a:r>
            <a:r>
              <a:rPr sz="1200" spc="-120" dirty="0">
                <a:latin typeface="Times New Roman"/>
                <a:cs typeface="Times New Roman"/>
              </a:rPr>
              <a:t> </a:t>
            </a:r>
            <a:r>
              <a:rPr sz="1200" spc="-25" dirty="0">
                <a:latin typeface="Times New Roman"/>
                <a:cs typeface="Times New Roman"/>
              </a:rPr>
              <a:t>y</a:t>
            </a:r>
            <a:r>
              <a:rPr sz="1200" spc="-5" dirty="0">
                <a:latin typeface="Times New Roman"/>
                <a:cs typeface="Times New Roman"/>
              </a:rPr>
              <a:t>ea</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 </a:t>
            </a:r>
            <a:r>
              <a:rPr sz="1200" spc="10" dirty="0">
                <a:latin typeface="Times New Roman"/>
                <a:cs typeface="Times New Roman"/>
              </a:rPr>
              <a:t>E</a:t>
            </a:r>
            <a:r>
              <a:rPr sz="1200" spc="-20" dirty="0">
                <a:latin typeface="Times New Roman"/>
                <a:cs typeface="Times New Roman"/>
              </a:rPr>
              <a:t>ff</a:t>
            </a:r>
            <a:r>
              <a:rPr sz="1200" spc="-5" dirty="0">
                <a:latin typeface="Times New Roman"/>
                <a:cs typeface="Times New Roman"/>
              </a:rPr>
              <a:t>ec</a:t>
            </a:r>
            <a:r>
              <a:rPr sz="1200" spc="50" dirty="0">
                <a:latin typeface="Times New Roman"/>
                <a:cs typeface="Times New Roman"/>
              </a:rPr>
              <a:t>t</a:t>
            </a:r>
            <a:r>
              <a:rPr sz="1200" spc="-25" dirty="0">
                <a:latin typeface="Times New Roman"/>
                <a:cs typeface="Times New Roman"/>
              </a:rPr>
              <a:t>iv</a:t>
            </a:r>
            <a:r>
              <a:rPr sz="1200" dirty="0">
                <a:latin typeface="Times New Roman"/>
                <a:cs typeface="Times New Roman"/>
              </a:rPr>
              <a:t>e</a:t>
            </a:r>
            <a:r>
              <a:rPr sz="1200" spc="125" dirty="0">
                <a:latin typeface="Times New Roman"/>
                <a:cs typeface="Times New Roman"/>
              </a:rPr>
              <a:t> </a:t>
            </a:r>
            <a:r>
              <a:rPr sz="1200" spc="-20" dirty="0">
                <a:latin typeface="Times New Roman"/>
                <a:cs typeface="Times New Roman"/>
              </a:rPr>
              <a:t>F</a:t>
            </a:r>
            <a:r>
              <a:rPr sz="1200" spc="15" dirty="0">
                <a:latin typeface="Times New Roman"/>
                <a:cs typeface="Times New Roman"/>
              </a:rPr>
              <a:t>a</a:t>
            </a:r>
            <a:r>
              <a:rPr sz="1200" dirty="0">
                <a:latin typeface="Times New Roman"/>
                <a:cs typeface="Times New Roman"/>
              </a:rPr>
              <a:t>ll</a:t>
            </a:r>
            <a:r>
              <a:rPr sz="1200" spc="85" dirty="0">
                <a:latin typeface="Times New Roman"/>
                <a:cs typeface="Times New Roman"/>
              </a:rPr>
              <a:t> </a:t>
            </a:r>
            <a:r>
              <a:rPr sz="1200" dirty="0">
                <a:latin typeface="Times New Roman"/>
                <a:cs typeface="Times New Roman"/>
              </a:rPr>
              <a:t>2005,</a:t>
            </a:r>
            <a:r>
              <a:rPr sz="1200" spc="14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dirty="0">
                <a:latin typeface="Times New Roman"/>
                <a:cs typeface="Times New Roman"/>
              </a:rPr>
              <a:t>u</a:t>
            </a:r>
            <a:r>
              <a:rPr sz="1200" spc="-25" dirty="0">
                <a:latin typeface="Times New Roman"/>
                <a:cs typeface="Times New Roman"/>
              </a:rPr>
              <a:t>n</a:t>
            </a:r>
            <a:r>
              <a:rPr sz="1200" dirty="0">
                <a:latin typeface="Times New Roman"/>
                <a:cs typeface="Times New Roman"/>
              </a:rPr>
              <a:t>d</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du</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e</a:t>
            </a:r>
            <a:r>
              <a:rPr sz="1200" spc="100"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50" dirty="0">
                <a:latin typeface="Times New Roman"/>
                <a:cs typeface="Times New Roman"/>
              </a:rPr>
              <a:t>i</a:t>
            </a:r>
            <a:r>
              <a:rPr sz="1200" spc="15" dirty="0">
                <a:latin typeface="Times New Roman"/>
                <a:cs typeface="Times New Roman"/>
              </a:rPr>
              <a:t>a</a:t>
            </a:r>
            <a:r>
              <a:rPr sz="1200" dirty="0">
                <a:latin typeface="Times New Roman"/>
                <a:cs typeface="Times New Roman"/>
              </a:rPr>
              <a:t>l</a:t>
            </a:r>
            <a:r>
              <a:rPr sz="1200" spc="85" dirty="0">
                <a:latin typeface="Times New Roman"/>
                <a:cs typeface="Times New Roman"/>
              </a:rPr>
              <a:t> </a:t>
            </a:r>
            <a:r>
              <a:rPr sz="1200" spc="-5" dirty="0">
                <a:latin typeface="Times New Roman"/>
                <a:cs typeface="Times New Roman"/>
              </a:rPr>
              <a:t>e</a:t>
            </a:r>
            <a:r>
              <a:rPr sz="1200" spc="20" dirty="0">
                <a:latin typeface="Times New Roman"/>
                <a:cs typeface="Times New Roman"/>
              </a:rPr>
              <a:t>d</a:t>
            </a:r>
            <a:r>
              <a:rPr sz="1200" dirty="0">
                <a:latin typeface="Times New Roman"/>
                <a:cs typeface="Times New Roman"/>
              </a:rPr>
              <a:t>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0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m</a:t>
            </a:r>
            <a:r>
              <a:rPr sz="1200" spc="85" dirty="0">
                <a:latin typeface="Times New Roman"/>
                <a:cs typeface="Times New Roman"/>
              </a:rPr>
              <a:t> </a:t>
            </a:r>
            <a:r>
              <a:rPr sz="1200" spc="-5" dirty="0">
                <a:latin typeface="Times New Roman"/>
                <a:cs typeface="Times New Roman"/>
              </a:rPr>
              <a:t>wa</a:t>
            </a:r>
            <a:r>
              <a:rPr sz="1200" dirty="0">
                <a:latin typeface="Times New Roman"/>
                <a:cs typeface="Times New Roman"/>
              </a:rPr>
              <a:t>s</a:t>
            </a:r>
            <a:r>
              <a:rPr sz="1200" spc="145"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g</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25" dirty="0">
                <a:latin typeface="Times New Roman"/>
                <a:cs typeface="Times New Roman"/>
              </a:rPr>
              <a:t>m</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g</a:t>
            </a:r>
            <a:r>
              <a:rPr sz="1200" spc="-5" dirty="0">
                <a:latin typeface="Times New Roman"/>
                <a:cs typeface="Times New Roman"/>
              </a:rPr>
              <a:t>e</a:t>
            </a:r>
            <a:r>
              <a:rPr sz="1200" dirty="0">
                <a:latin typeface="Times New Roman"/>
                <a:cs typeface="Times New Roman"/>
              </a:rPr>
              <a:t>d</a:t>
            </a:r>
            <a:r>
              <a:rPr sz="1200" spc="130" dirty="0">
                <a:latin typeface="Times New Roman"/>
                <a:cs typeface="Times New Roman"/>
              </a:rPr>
              <a:t> </a:t>
            </a:r>
            <a:r>
              <a:rPr sz="1200" dirty="0">
                <a:latin typeface="Times New Roman"/>
                <a:cs typeface="Times New Roman"/>
              </a:rPr>
              <a:t>u</a:t>
            </a:r>
            <a:r>
              <a:rPr sz="1200" spc="-25" dirty="0">
                <a:latin typeface="Times New Roman"/>
                <a:cs typeface="Times New Roman"/>
              </a:rPr>
              <a:t>n</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r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spc="-5" dirty="0">
                <a:latin typeface="Times New Roman"/>
                <a:cs typeface="Times New Roman"/>
              </a:rPr>
              <a:t>e</a:t>
            </a:r>
            <a:r>
              <a:rPr sz="1200" spc="-25" dirty="0">
                <a:latin typeface="Times New Roman"/>
                <a:cs typeface="Times New Roman"/>
              </a:rPr>
              <a:t>l</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y</a:t>
            </a:r>
            <a:r>
              <a:rPr sz="1200" spc="35"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spc="-25"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m</a:t>
            </a:r>
            <a:r>
              <a:rPr sz="1200" spc="35" dirty="0">
                <a:latin typeface="Times New Roman"/>
                <a:cs typeface="Times New Roman"/>
              </a:rPr>
              <a:t> </a:t>
            </a:r>
            <a:r>
              <a:rPr sz="1200" spc="-5" dirty="0">
                <a:latin typeface="Times New Roman"/>
                <a:cs typeface="Times New Roman"/>
              </a:rPr>
              <a:t>a</a:t>
            </a:r>
            <a:r>
              <a:rPr sz="1200" dirty="0">
                <a:latin typeface="Times New Roman"/>
                <a:cs typeface="Times New Roman"/>
              </a:rPr>
              <a:t>s</a:t>
            </a:r>
            <a:r>
              <a:rPr sz="1200" spc="70" dirty="0">
                <a:latin typeface="Times New Roman"/>
                <a:cs typeface="Times New Roman"/>
              </a:rPr>
              <a:t> </a:t>
            </a:r>
            <a:r>
              <a:rPr sz="1200" dirty="0">
                <a:latin typeface="Times New Roman"/>
                <a:cs typeface="Times New Roman"/>
              </a:rPr>
              <a:t>a</a:t>
            </a:r>
            <a:r>
              <a:rPr sz="1200" spc="7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0" dirty="0">
                <a:latin typeface="Times New Roman"/>
                <a:cs typeface="Times New Roman"/>
              </a:rPr>
              <a:t>r</a:t>
            </a:r>
            <a:r>
              <a:rPr sz="1200" spc="20" dirty="0">
                <a:latin typeface="Times New Roman"/>
                <a:cs typeface="Times New Roman"/>
              </a:rPr>
              <a:t>o</a:t>
            </a:r>
            <a:r>
              <a:rPr sz="1200" spc="-25" dirty="0">
                <a:latin typeface="Times New Roman"/>
                <a:cs typeface="Times New Roman"/>
              </a:rPr>
              <a:t>ll</a:t>
            </a:r>
            <a:r>
              <a:rPr sz="1200" spc="-5" dirty="0">
                <a:latin typeface="Times New Roman"/>
                <a:cs typeface="Times New Roman"/>
              </a:rPr>
              <a:t>a</a:t>
            </a:r>
            <a:r>
              <a:rPr sz="1200" spc="30" dirty="0">
                <a:latin typeface="Times New Roman"/>
                <a:cs typeface="Times New Roman"/>
              </a:rPr>
              <a:t>r</a:t>
            </a:r>
            <a:r>
              <a:rPr sz="1200" dirty="0">
                <a:latin typeface="Times New Roman"/>
                <a:cs typeface="Times New Roman"/>
              </a:rPr>
              <a:t>y</a:t>
            </a:r>
            <a:r>
              <a:rPr sz="1200" spc="60" dirty="0">
                <a:latin typeface="Times New Roman"/>
                <a:cs typeface="Times New Roman"/>
              </a:rPr>
              <a:t> </a:t>
            </a:r>
            <a:r>
              <a:rPr sz="1200" spc="-20" dirty="0">
                <a:latin typeface="Times New Roman"/>
                <a:cs typeface="Times New Roman"/>
              </a:rPr>
              <a:t>f</a:t>
            </a:r>
            <a:r>
              <a:rPr sz="1200" spc="20" dirty="0">
                <a:latin typeface="Times New Roman"/>
                <a:cs typeface="Times New Roman"/>
              </a:rPr>
              <a:t>o</a:t>
            </a:r>
            <a:r>
              <a:rPr sz="1200" spc="-5" dirty="0">
                <a:latin typeface="Times New Roman"/>
                <a:cs typeface="Times New Roman"/>
              </a:rPr>
              <a:t>c</a:t>
            </a:r>
            <a:r>
              <a:rPr sz="1200" dirty="0">
                <a:latin typeface="Times New Roman"/>
                <a:cs typeface="Times New Roman"/>
              </a:rPr>
              <a:t>us</a:t>
            </a:r>
            <a:r>
              <a:rPr sz="1200" spc="70" dirty="0">
                <a:latin typeface="Times New Roman"/>
                <a:cs typeface="Times New Roman"/>
              </a:rPr>
              <a:t> </a:t>
            </a:r>
            <a:r>
              <a:rPr sz="1200" spc="-5" dirty="0">
                <a:latin typeface="Times New Roman"/>
                <a:cs typeface="Times New Roman"/>
              </a:rPr>
              <a:t>a</a:t>
            </a:r>
            <a:r>
              <a:rPr sz="1200" spc="5" dirty="0">
                <a:latin typeface="Times New Roman"/>
                <a:cs typeface="Times New Roman"/>
              </a:rPr>
              <a:t>r</a:t>
            </a:r>
            <a:r>
              <a:rPr sz="1200" spc="-5" dirty="0">
                <a:latin typeface="Times New Roman"/>
                <a:cs typeface="Times New Roman"/>
              </a:rPr>
              <a:t>ea</a:t>
            </a:r>
            <a:r>
              <a:rPr sz="1200" dirty="0">
                <a:latin typeface="Times New Roman"/>
                <a:cs typeface="Times New Roman"/>
              </a:rPr>
              <a:t>,</a:t>
            </a:r>
            <a:r>
              <a:rPr sz="1200" spc="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us</a:t>
            </a:r>
            <a:r>
              <a:rPr sz="1200" spc="70" dirty="0">
                <a:latin typeface="Times New Roman"/>
                <a:cs typeface="Times New Roman"/>
              </a:rPr>
              <a:t> </a:t>
            </a:r>
            <a:r>
              <a:rPr sz="1200" spc="-25" dirty="0">
                <a:latin typeface="Times New Roman"/>
                <a:cs typeface="Times New Roman"/>
              </a:rPr>
              <a:t>yi</a:t>
            </a:r>
            <a:r>
              <a:rPr sz="1200" spc="15" dirty="0">
                <a:latin typeface="Times New Roman"/>
                <a:cs typeface="Times New Roman"/>
              </a:rPr>
              <a:t>e</a:t>
            </a:r>
            <a:r>
              <a:rPr sz="1200" spc="-25" dirty="0">
                <a:latin typeface="Times New Roman"/>
                <a:cs typeface="Times New Roman"/>
              </a:rPr>
              <a:t>l</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ng</a:t>
            </a:r>
            <a:r>
              <a:rPr sz="1200" spc="80" dirty="0">
                <a:latin typeface="Times New Roman"/>
                <a:cs typeface="Times New Roman"/>
              </a:rPr>
              <a:t> </a:t>
            </a:r>
            <a:r>
              <a:rPr sz="1200" dirty="0">
                <a:latin typeface="Times New Roman"/>
                <a:cs typeface="Times New Roman"/>
              </a:rPr>
              <a:t>du</a:t>
            </a:r>
            <a:r>
              <a:rPr sz="1200" spc="15" dirty="0">
                <a:latin typeface="Times New Roman"/>
                <a:cs typeface="Times New Roman"/>
              </a:rPr>
              <a:t>a</a:t>
            </a:r>
            <a:r>
              <a:rPr sz="1200" dirty="0">
                <a:latin typeface="Times New Roman"/>
                <a:cs typeface="Times New Roman"/>
              </a:rPr>
              <a:t>l</a:t>
            </a:r>
            <a:r>
              <a:rPr sz="1200" spc="60" dirty="0">
                <a:latin typeface="Times New Roman"/>
                <a:cs typeface="Times New Roman"/>
              </a:rPr>
              <a:t> </a:t>
            </a:r>
            <a:r>
              <a:rPr sz="1200" dirty="0">
                <a:latin typeface="Times New Roman"/>
                <a:cs typeface="Times New Roman"/>
              </a:rPr>
              <a:t>l</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e</a:t>
            </a:r>
            <a:r>
              <a:rPr sz="1200" spc="-25" dirty="0">
                <a:latin typeface="Times New Roman"/>
                <a:cs typeface="Times New Roman"/>
              </a:rPr>
              <a:t>n</a:t>
            </a:r>
            <a:r>
              <a:rPr sz="1200" spc="-15" dirty="0">
                <a:latin typeface="Times New Roman"/>
                <a:cs typeface="Times New Roman"/>
              </a:rPr>
              <a:t>s</a:t>
            </a:r>
            <a:r>
              <a:rPr sz="1200" dirty="0">
                <a:latin typeface="Times New Roman"/>
                <a:cs typeface="Times New Roman"/>
              </a:rPr>
              <a:t>u</a:t>
            </a:r>
            <a:r>
              <a:rPr sz="1200" spc="5" dirty="0">
                <a:latin typeface="Times New Roman"/>
                <a:cs typeface="Times New Roman"/>
              </a:rPr>
              <a:t>r</a:t>
            </a:r>
            <a:r>
              <a:rPr sz="1200" dirty="0">
                <a:latin typeface="Times New Roman"/>
                <a:cs typeface="Times New Roman"/>
              </a:rPr>
              <a:t>e</a:t>
            </a:r>
            <a:r>
              <a:rPr sz="1200" spc="10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60" dirty="0">
                <a:latin typeface="Times New Roman"/>
                <a:cs typeface="Times New Roman"/>
              </a:rPr>
              <a:t> </a:t>
            </a:r>
            <a:r>
              <a:rPr sz="1200" spc="-25" dirty="0">
                <a:latin typeface="Times New Roman"/>
                <a:cs typeface="Times New Roman"/>
              </a:rPr>
              <a:t>b</a:t>
            </a:r>
            <a:r>
              <a:rPr sz="1200" spc="20" dirty="0">
                <a:latin typeface="Times New Roman"/>
                <a:cs typeface="Times New Roman"/>
              </a:rPr>
              <a:t>o</a:t>
            </a:r>
            <a:r>
              <a:rPr sz="1200" spc="25" dirty="0">
                <a:latin typeface="Times New Roman"/>
                <a:cs typeface="Times New Roman"/>
              </a:rPr>
              <a:t>t</a:t>
            </a:r>
            <a:r>
              <a:rPr sz="1200" dirty="0">
                <a:latin typeface="Times New Roman"/>
                <a:cs typeface="Times New Roman"/>
              </a:rPr>
              <a:t>h </a:t>
            </a:r>
            <a:r>
              <a:rPr sz="1200" spc="15" dirty="0">
                <a:latin typeface="Times New Roman"/>
                <a:cs typeface="Times New Roman"/>
              </a:rPr>
              <a:t>e</a:t>
            </a:r>
            <a:r>
              <a:rPr sz="1200" spc="-50" dirty="0">
                <a:latin typeface="Times New Roman"/>
                <a:cs typeface="Times New Roman"/>
              </a:rPr>
              <a:t>l</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a</a:t>
            </a:r>
            <a:r>
              <a:rPr sz="1200" spc="30" dirty="0">
                <a:latin typeface="Times New Roman"/>
                <a:cs typeface="Times New Roman"/>
              </a:rPr>
              <a:t>r</a:t>
            </a:r>
            <a:r>
              <a:rPr sz="1200" dirty="0">
                <a:latin typeface="Times New Roman"/>
                <a:cs typeface="Times New Roman"/>
              </a:rPr>
              <a:t>y</a:t>
            </a:r>
            <a:r>
              <a:rPr sz="1200" spc="6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5"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a:t>
            </a:r>
            <a:r>
              <a:rPr sz="1200" spc="60" dirty="0">
                <a:latin typeface="Times New Roman"/>
                <a:cs typeface="Times New Roman"/>
              </a:rPr>
              <a:t> </a:t>
            </a:r>
            <a:r>
              <a:rPr sz="1200" spc="-5" dirty="0">
                <a:latin typeface="Times New Roman"/>
                <a:cs typeface="Times New Roman"/>
              </a:rPr>
              <a:t>e</a:t>
            </a:r>
            <a:r>
              <a:rPr sz="1200" dirty="0">
                <a:latin typeface="Times New Roman"/>
                <a:cs typeface="Times New Roman"/>
              </a:rPr>
              <a:t>d</a:t>
            </a:r>
            <a:r>
              <a:rPr sz="1200" spc="20" dirty="0">
                <a:latin typeface="Times New Roman"/>
                <a:cs typeface="Times New Roman"/>
              </a:rPr>
              <a:t>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120"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00" dirty="0">
                <a:latin typeface="Times New Roman"/>
                <a:cs typeface="Times New Roman"/>
              </a:rPr>
              <a:t> </a:t>
            </a:r>
            <a:r>
              <a:rPr sz="1200" dirty="0">
                <a:latin typeface="Times New Roman"/>
                <a:cs typeface="Times New Roman"/>
              </a:rPr>
              <a:t>134</a:t>
            </a:r>
            <a:r>
              <a:rPr sz="1200" spc="10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g</a:t>
            </a:r>
            <a:r>
              <a:rPr sz="1200" spc="5" dirty="0">
                <a:latin typeface="Times New Roman"/>
                <a:cs typeface="Times New Roman"/>
              </a:rPr>
              <a:t>r</a:t>
            </a:r>
            <a:r>
              <a:rPr sz="1200" spc="-30" dirty="0">
                <a:latin typeface="Times New Roman"/>
                <a:cs typeface="Times New Roman"/>
              </a:rPr>
              <a:t>e</a:t>
            </a:r>
            <a:r>
              <a:rPr sz="1200" dirty="0">
                <a:latin typeface="Times New Roman"/>
                <a:cs typeface="Times New Roman"/>
              </a:rPr>
              <a:t>e</a:t>
            </a:r>
            <a:r>
              <a:rPr sz="1200" spc="100" dirty="0">
                <a:latin typeface="Times New Roman"/>
                <a:cs typeface="Times New Roman"/>
              </a:rPr>
              <a:t> </a:t>
            </a:r>
            <a:r>
              <a:rPr sz="1200" spc="-5" dirty="0">
                <a:latin typeface="Times New Roman"/>
                <a:cs typeface="Times New Roman"/>
              </a:rPr>
              <a:t>c</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d</a:t>
            </a:r>
            <a:r>
              <a:rPr sz="1200" spc="-50" dirty="0">
                <a:latin typeface="Times New Roman"/>
                <a:cs typeface="Times New Roman"/>
              </a:rPr>
              <a:t>i</a:t>
            </a:r>
            <a:r>
              <a:rPr sz="1200" dirty="0">
                <a:latin typeface="Times New Roman"/>
                <a:cs typeface="Times New Roman"/>
              </a:rPr>
              <a:t>t</a:t>
            </a:r>
            <a:r>
              <a:rPr sz="1200" spc="130" dirty="0">
                <a:latin typeface="Times New Roman"/>
                <a:cs typeface="Times New Roman"/>
              </a:rPr>
              <a:t> </a:t>
            </a:r>
            <a:r>
              <a:rPr sz="1200" dirty="0">
                <a:latin typeface="Times New Roman"/>
                <a:cs typeface="Times New Roman"/>
              </a:rPr>
              <a:t>p</a:t>
            </a:r>
            <a:r>
              <a:rPr sz="1200" spc="-20" dirty="0">
                <a:latin typeface="Times New Roman"/>
                <a:cs typeface="Times New Roman"/>
              </a:rPr>
              <a:t>r</a:t>
            </a:r>
            <a:r>
              <a:rPr sz="1200" spc="20" dirty="0">
                <a:latin typeface="Times New Roman"/>
                <a:cs typeface="Times New Roman"/>
              </a:rPr>
              <a:t>o</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m</a:t>
            </a:r>
            <a:r>
              <a:rPr sz="1200" spc="6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q</a:t>
            </a:r>
            <a:r>
              <a:rPr sz="1200" spc="20" dirty="0">
                <a:latin typeface="Times New Roman"/>
                <a:cs typeface="Times New Roman"/>
              </a:rPr>
              <a:t>u</a:t>
            </a:r>
            <a:r>
              <a:rPr sz="1200" spc="-50" dirty="0">
                <a:latin typeface="Times New Roman"/>
                <a:cs typeface="Times New Roman"/>
              </a:rPr>
              <a:t>i</a:t>
            </a:r>
            <a:r>
              <a:rPr sz="1200" spc="5" dirty="0">
                <a:latin typeface="Times New Roman"/>
                <a:cs typeface="Times New Roman"/>
              </a:rPr>
              <a:t>r</a:t>
            </a:r>
            <a:r>
              <a:rPr sz="1200" spc="15" dirty="0">
                <a:latin typeface="Times New Roman"/>
                <a:cs typeface="Times New Roman"/>
              </a:rPr>
              <a:t>e</a:t>
            </a:r>
            <a:r>
              <a:rPr sz="1200" dirty="0">
                <a:latin typeface="Times New Roman"/>
                <a:cs typeface="Times New Roman"/>
              </a:rPr>
              <a:t>s</a:t>
            </a:r>
            <a:r>
              <a:rPr sz="1200" spc="95" dirty="0">
                <a:latin typeface="Times New Roman"/>
                <a:cs typeface="Times New Roman"/>
              </a:rPr>
              <a:t> </a:t>
            </a:r>
            <a:r>
              <a:rPr sz="1200" dirty="0">
                <a:latin typeface="Times New Roman"/>
                <a:cs typeface="Times New Roman"/>
              </a:rPr>
              <a:t>11</a:t>
            </a:r>
            <a:r>
              <a:rPr sz="1200" spc="105"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50" dirty="0">
                <a:latin typeface="Times New Roman"/>
                <a:cs typeface="Times New Roman"/>
              </a:rPr>
              <a:t>i</a:t>
            </a:r>
            <a:r>
              <a:rPr sz="1200" spc="15" dirty="0">
                <a:latin typeface="Times New Roman"/>
                <a:cs typeface="Times New Roman"/>
              </a:rPr>
              <a:t>a</a:t>
            </a:r>
            <a:r>
              <a:rPr sz="1200" dirty="0">
                <a:latin typeface="Times New Roman"/>
                <a:cs typeface="Times New Roman"/>
              </a:rPr>
              <a:t>l</a:t>
            </a:r>
            <a:r>
              <a:rPr sz="1200" spc="85"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s </a:t>
            </a:r>
            <a:r>
              <a:rPr sz="1200" spc="130" dirty="0">
                <a:latin typeface="Times New Roman"/>
                <a:cs typeface="Times New Roman"/>
              </a:rPr>
              <a:t> </a:t>
            </a:r>
            <a:r>
              <a:rPr sz="1200" spc="5" dirty="0">
                <a:latin typeface="Times New Roman"/>
                <a:cs typeface="Times New Roman"/>
              </a:rPr>
              <a:t>(</a:t>
            </a:r>
            <a:r>
              <a:rPr sz="1200" dirty="0">
                <a:latin typeface="Times New Roman"/>
                <a:cs typeface="Times New Roman"/>
              </a:rPr>
              <a:t>32 </a:t>
            </a:r>
            <a:r>
              <a:rPr sz="1200" spc="120" dirty="0">
                <a:latin typeface="Times New Roman"/>
                <a:cs typeface="Times New Roman"/>
              </a:rPr>
              <a:t> </a:t>
            </a:r>
            <a:r>
              <a:rPr sz="1200" spc="-5" dirty="0">
                <a:latin typeface="Times New Roman"/>
                <a:cs typeface="Times New Roman"/>
              </a:rPr>
              <a:t>c</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d</a:t>
            </a:r>
            <a:r>
              <a:rPr sz="1200" spc="-50" dirty="0">
                <a:latin typeface="Times New Roman"/>
                <a:cs typeface="Times New Roman"/>
              </a:rPr>
              <a:t>i</a:t>
            </a:r>
            <a:r>
              <a:rPr sz="1200" dirty="0">
                <a:latin typeface="Times New Roman"/>
                <a:cs typeface="Times New Roman"/>
              </a:rPr>
              <a:t>t  </a:t>
            </a:r>
            <a:r>
              <a:rPr sz="1200" spc="-130" dirty="0">
                <a:latin typeface="Times New Roman"/>
                <a:cs typeface="Times New Roman"/>
              </a:rPr>
              <a:t> </a:t>
            </a:r>
            <a:r>
              <a:rPr sz="1200" spc="-25" dirty="0">
                <a:latin typeface="Times New Roman"/>
                <a:cs typeface="Times New Roman"/>
              </a:rPr>
              <a:t>h</a:t>
            </a:r>
            <a:r>
              <a:rPr sz="1200" spc="20" dirty="0">
                <a:latin typeface="Times New Roman"/>
                <a:cs typeface="Times New Roman"/>
              </a:rPr>
              <a:t>o</a:t>
            </a:r>
            <a:r>
              <a:rPr sz="1200" spc="-25"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  </a:t>
            </a:r>
            <a:r>
              <a:rPr sz="1200" spc="-15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40" dirty="0">
                <a:latin typeface="Times New Roman"/>
                <a:cs typeface="Times New Roman"/>
              </a:rPr>
              <a:t> </a:t>
            </a:r>
            <a:r>
              <a:rPr sz="1200" dirty="0">
                <a:latin typeface="Times New Roman"/>
                <a:cs typeface="Times New Roman"/>
              </a:rPr>
              <a:t>200 </a:t>
            </a:r>
            <a:r>
              <a:rPr sz="1200" spc="120" dirty="0">
                <a:latin typeface="Times New Roman"/>
                <a:cs typeface="Times New Roman"/>
              </a:rPr>
              <a:t> </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dirty="0">
                <a:latin typeface="Times New Roman"/>
                <a:cs typeface="Times New Roman"/>
              </a:rPr>
              <a:t>s </a:t>
            </a:r>
            <a:r>
              <a:rPr sz="1200" spc="8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125"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30" dirty="0">
                <a:latin typeface="Times New Roman"/>
                <a:cs typeface="Times New Roman"/>
              </a:rPr>
              <a:t>-</a:t>
            </a:r>
            <a:r>
              <a:rPr sz="1200" spc="-25" dirty="0">
                <a:latin typeface="Times New Roman"/>
                <a:cs typeface="Times New Roman"/>
              </a:rPr>
              <a:t>b</a:t>
            </a:r>
            <a:r>
              <a:rPr sz="1200" spc="-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140" dirty="0">
                <a:latin typeface="Times New Roman"/>
                <a:cs typeface="Times New Roman"/>
              </a:rPr>
              <a:t> </a:t>
            </a:r>
            <a:r>
              <a:rPr sz="1200" spc="15" dirty="0">
                <a:latin typeface="Times New Roman"/>
                <a:cs typeface="Times New Roman"/>
              </a:rPr>
              <a:t>e</a:t>
            </a:r>
            <a:r>
              <a:rPr sz="1200" spc="-25" dirty="0">
                <a:latin typeface="Times New Roman"/>
                <a:cs typeface="Times New Roman"/>
              </a:rPr>
              <a:t>x</a:t>
            </a:r>
            <a:r>
              <a:rPr sz="1200" dirty="0">
                <a:latin typeface="Times New Roman"/>
                <a:cs typeface="Times New Roman"/>
              </a:rPr>
              <a:t>p</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c</a:t>
            </a:r>
            <a:r>
              <a:rPr sz="1200" spc="15" dirty="0">
                <a:latin typeface="Times New Roman"/>
                <a:cs typeface="Times New Roman"/>
              </a:rPr>
              <a:t>e</a:t>
            </a:r>
            <a:r>
              <a:rPr sz="1200" dirty="0">
                <a:latin typeface="Times New Roman"/>
                <a:cs typeface="Times New Roman"/>
              </a:rPr>
              <a:t>s  </a:t>
            </a:r>
            <a:r>
              <a:rPr sz="1200" spc="-145"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20"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 </a:t>
            </a:r>
            <a:r>
              <a:rPr sz="1200" spc="95"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5" dirty="0">
                <a:latin typeface="Times New Roman"/>
                <a:cs typeface="Times New Roman"/>
              </a:rPr>
              <a:t>c</a:t>
            </a:r>
            <a:r>
              <a:rPr sz="1200" spc="-50" dirty="0">
                <a:latin typeface="Times New Roman"/>
                <a:cs typeface="Times New Roman"/>
              </a:rPr>
              <a:t>l</a:t>
            </a:r>
            <a:r>
              <a:rPr sz="1200" spc="15" dirty="0">
                <a:latin typeface="Times New Roman"/>
                <a:cs typeface="Times New Roman"/>
              </a:rPr>
              <a:t>a</a:t>
            </a:r>
            <a:r>
              <a:rPr sz="1200" spc="-15" dirty="0">
                <a:latin typeface="Times New Roman"/>
                <a:cs typeface="Times New Roman"/>
              </a:rPr>
              <a:t>ss</a:t>
            </a:r>
            <a:r>
              <a:rPr sz="1200" spc="5" dirty="0">
                <a:latin typeface="Times New Roman"/>
                <a:cs typeface="Times New Roman"/>
              </a:rPr>
              <a:t>r</a:t>
            </a:r>
            <a:r>
              <a:rPr sz="1200" spc="20" dirty="0">
                <a:latin typeface="Times New Roman"/>
                <a:cs typeface="Times New Roman"/>
              </a:rPr>
              <a:t>oo</a:t>
            </a:r>
            <a:r>
              <a:rPr sz="1200" dirty="0">
                <a:latin typeface="Times New Roman"/>
                <a:cs typeface="Times New Roman"/>
              </a:rPr>
              <a:t>m </a:t>
            </a:r>
            <a:r>
              <a:rPr sz="1200" spc="-145" dirty="0">
                <a:latin typeface="Times New Roman"/>
                <a:cs typeface="Times New Roman"/>
              </a:rPr>
              <a:t> </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t</a:t>
            </a:r>
            <a:r>
              <a:rPr sz="1200" spc="25" dirty="0">
                <a:latin typeface="Times New Roman"/>
                <a:cs typeface="Times New Roman"/>
              </a:rPr>
              <a:t>t</a:t>
            </a:r>
            <a:r>
              <a:rPr sz="1200" spc="-25" dirty="0">
                <a:latin typeface="Times New Roman"/>
                <a:cs typeface="Times New Roman"/>
              </a:rPr>
              <a:t>in</a:t>
            </a:r>
            <a:r>
              <a:rPr sz="1200" spc="20" dirty="0">
                <a:latin typeface="Times New Roman"/>
                <a:cs typeface="Times New Roman"/>
              </a:rPr>
              <a:t>g</a:t>
            </a:r>
            <a:r>
              <a:rPr sz="1200" dirty="0">
                <a:latin typeface="Times New Roman"/>
                <a:cs typeface="Times New Roman"/>
              </a:rPr>
              <a:t>s </a:t>
            </a:r>
            <a:r>
              <a:rPr sz="1200" spc="-11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r </a:t>
            </a:r>
            <a:r>
              <a:rPr sz="1200" spc="-114" dirty="0">
                <a:latin typeface="Times New Roman"/>
                <a:cs typeface="Times New Roman"/>
              </a:rPr>
              <a:t> </a:t>
            </a:r>
            <a:r>
              <a:rPr sz="1200" dirty="0">
                <a:latin typeface="Times New Roman"/>
                <a:cs typeface="Times New Roman"/>
              </a:rPr>
              <a:t>to </a:t>
            </a:r>
            <a:r>
              <a:rPr sz="1200" spc="-100" dirty="0">
                <a:latin typeface="Times New Roman"/>
                <a:cs typeface="Times New Roman"/>
              </a:rPr>
              <a:t> </a:t>
            </a:r>
            <a:r>
              <a:rPr sz="1200" spc="-3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12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ng. </a:t>
            </a:r>
            <a:r>
              <a:rPr sz="1200" spc="-85" dirty="0">
                <a:latin typeface="Times New Roman"/>
                <a:cs typeface="Times New Roman"/>
              </a:rPr>
              <a:t> </a:t>
            </a:r>
            <a:r>
              <a:rPr sz="1200" spc="-10" dirty="0">
                <a:latin typeface="Times New Roman"/>
                <a:cs typeface="Times New Roman"/>
              </a:rPr>
              <a:t>C</a:t>
            </a:r>
            <a:r>
              <a:rPr sz="1200" spc="-5" dirty="0">
                <a:latin typeface="Times New Roman"/>
                <a:cs typeface="Times New Roman"/>
              </a:rPr>
              <a:t>a</a:t>
            </a:r>
            <a:r>
              <a:rPr sz="1200" dirty="0">
                <a:latin typeface="Times New Roman"/>
                <a:cs typeface="Times New Roman"/>
              </a:rPr>
              <a:t>n</a:t>
            </a:r>
            <a:r>
              <a:rPr sz="1200" spc="20" dirty="0">
                <a:latin typeface="Times New Roman"/>
                <a:cs typeface="Times New Roman"/>
              </a:rPr>
              <a:t>d</a:t>
            </a:r>
            <a:r>
              <a:rPr sz="1200" spc="-50"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 </a:t>
            </a:r>
            <a:r>
              <a:rPr sz="1200" spc="-110" dirty="0">
                <a:latin typeface="Times New Roman"/>
                <a:cs typeface="Times New Roman"/>
              </a:rPr>
              <a:t> </a:t>
            </a:r>
            <a:r>
              <a:rPr sz="1200" spc="5" dirty="0">
                <a:latin typeface="Times New Roman"/>
                <a:cs typeface="Times New Roman"/>
              </a:rPr>
              <a:t>r</a:t>
            </a:r>
            <a:r>
              <a:rPr sz="1200" spc="-5" dirty="0">
                <a:latin typeface="Times New Roman"/>
                <a:cs typeface="Times New Roman"/>
              </a:rPr>
              <a:t>ec</a:t>
            </a:r>
            <a:r>
              <a:rPr sz="1200" spc="15" dirty="0">
                <a:latin typeface="Times New Roman"/>
                <a:cs typeface="Times New Roman"/>
              </a:rPr>
              <a:t>e</a:t>
            </a:r>
            <a:r>
              <a:rPr sz="1200" spc="-25" dirty="0">
                <a:latin typeface="Times New Roman"/>
                <a:cs typeface="Times New Roman"/>
              </a:rPr>
              <a:t>iv</a:t>
            </a:r>
            <a:r>
              <a:rPr sz="1200" dirty="0">
                <a:latin typeface="Times New Roman"/>
                <a:cs typeface="Times New Roman"/>
              </a:rPr>
              <a:t>e </a:t>
            </a:r>
            <a:r>
              <a:rPr sz="1200" spc="-10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 </a:t>
            </a:r>
            <a:r>
              <a:rPr sz="1200" spc="-6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i</a:t>
            </a:r>
            <a:r>
              <a:rPr sz="1200" spc="15" dirty="0">
                <a:latin typeface="Times New Roman"/>
                <a:cs typeface="Times New Roman"/>
              </a:rPr>
              <a:t>a</a:t>
            </a:r>
            <a:r>
              <a:rPr sz="1200" dirty="0">
                <a:latin typeface="Times New Roman"/>
                <a:cs typeface="Times New Roman"/>
              </a:rPr>
              <a:t>l </a:t>
            </a:r>
            <a:r>
              <a:rPr sz="1200" spc="-120" dirty="0">
                <a:latin typeface="Times New Roman"/>
                <a:cs typeface="Times New Roman"/>
              </a:rPr>
              <a:t> </a:t>
            </a:r>
            <a:r>
              <a:rPr sz="1200" dirty="0">
                <a:latin typeface="Times New Roman"/>
                <a:cs typeface="Times New Roman"/>
              </a:rPr>
              <a:t>l</a:t>
            </a:r>
            <a:r>
              <a:rPr sz="1200" spc="-25" dirty="0">
                <a:latin typeface="Times New Roman"/>
                <a:cs typeface="Times New Roman"/>
              </a:rPr>
              <a:t>i</a:t>
            </a:r>
            <a:r>
              <a:rPr sz="1200" spc="15" dirty="0">
                <a:latin typeface="Times New Roman"/>
                <a:cs typeface="Times New Roman"/>
              </a:rPr>
              <a:t>ce</a:t>
            </a:r>
            <a:r>
              <a:rPr sz="1200" spc="-25" dirty="0">
                <a:latin typeface="Times New Roman"/>
                <a:cs typeface="Times New Roman"/>
              </a:rPr>
              <a:t>n</a:t>
            </a:r>
            <a:r>
              <a:rPr sz="1200" spc="-15" dirty="0">
                <a:latin typeface="Times New Roman"/>
                <a:cs typeface="Times New Roman"/>
              </a:rPr>
              <a:t>s</a:t>
            </a:r>
            <a:r>
              <a:rPr sz="1200" dirty="0">
                <a:latin typeface="Times New Roman"/>
                <a:cs typeface="Times New Roman"/>
              </a:rPr>
              <a:t>e </a:t>
            </a:r>
            <a:r>
              <a:rPr sz="1200" spc="-8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20"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al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05" dirty="0">
                <a:latin typeface="Times New Roman"/>
                <a:cs typeface="Times New Roman"/>
              </a:rPr>
              <a:t> </a:t>
            </a:r>
            <a:r>
              <a:rPr sz="1200" dirty="0">
                <a:latin typeface="Times New Roman"/>
                <a:cs typeface="Times New Roman"/>
              </a:rPr>
              <a:t>g</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a:t>
            </a:r>
            <a:r>
              <a:rPr sz="1200" spc="85" dirty="0">
                <a:latin typeface="Times New Roman"/>
                <a:cs typeface="Times New Roman"/>
              </a:rPr>
              <a:t> </a:t>
            </a:r>
            <a:r>
              <a:rPr sz="1200" spc="-5" dirty="0">
                <a:latin typeface="Times New Roman"/>
                <a:cs typeface="Times New Roman"/>
              </a:rPr>
              <a:t>c</a:t>
            </a:r>
            <a:r>
              <a:rPr sz="1200" dirty="0">
                <a:latin typeface="Times New Roman"/>
                <a:cs typeface="Times New Roman"/>
              </a:rPr>
              <a:t>u</a:t>
            </a:r>
            <a:r>
              <a:rPr sz="1200" spc="5" dirty="0">
                <a:latin typeface="Times New Roman"/>
                <a:cs typeface="Times New Roman"/>
              </a:rPr>
              <a:t>r</a:t>
            </a:r>
            <a:r>
              <a:rPr sz="1200" spc="30" dirty="0">
                <a:latin typeface="Times New Roman"/>
                <a:cs typeface="Times New Roman"/>
              </a:rPr>
              <a:t>r</a:t>
            </a:r>
            <a:r>
              <a:rPr sz="1200" spc="-50"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25" dirty="0">
                <a:latin typeface="Times New Roman"/>
                <a:cs typeface="Times New Roman"/>
              </a:rPr>
              <a:t>l</a:t>
            </a:r>
            <a:r>
              <a:rPr sz="1200" spc="20" dirty="0">
                <a:latin typeface="Times New Roman"/>
                <a:cs typeface="Times New Roman"/>
              </a:rPr>
              <a:t>u</a:t>
            </a:r>
            <a:r>
              <a:rPr sz="1200" dirty="0">
                <a:latin typeface="Times New Roman"/>
                <a:cs typeface="Times New Roman"/>
              </a:rPr>
              <a:t>m</a:t>
            </a:r>
            <a:r>
              <a:rPr sz="1200" spc="85" dirty="0">
                <a:latin typeface="Times New Roman"/>
                <a:cs typeface="Times New Roman"/>
              </a:rPr>
              <a:t> </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s</a:t>
            </a:r>
            <a:r>
              <a:rPr sz="1200" spc="120" dirty="0">
                <a:latin typeface="Times New Roman"/>
                <a:cs typeface="Times New Roman"/>
              </a:rPr>
              <a:t> </a:t>
            </a:r>
            <a:r>
              <a:rPr sz="1200" spc="-30" dirty="0">
                <a:latin typeface="Times New Roman"/>
                <a:cs typeface="Times New Roman"/>
              </a:rPr>
              <a:t>K</a:t>
            </a:r>
            <a:r>
              <a:rPr sz="1200" spc="5" dirty="0">
                <a:latin typeface="Times New Roman"/>
                <a:cs typeface="Times New Roman"/>
              </a:rPr>
              <a:t>-</a:t>
            </a:r>
            <a:r>
              <a:rPr sz="1200" dirty="0">
                <a:latin typeface="Times New Roman"/>
                <a:cs typeface="Times New Roman"/>
              </a:rPr>
              <a:t>12</a:t>
            </a:r>
            <a:r>
              <a:rPr sz="1200" spc="13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30" dirty="0">
                <a:latin typeface="Times New Roman"/>
                <a:cs typeface="Times New Roman"/>
              </a:rPr>
              <a:t> </a:t>
            </a:r>
            <a:r>
              <a:rPr sz="1200" spc="15" dirty="0">
                <a:latin typeface="Times New Roman"/>
                <a:cs typeface="Times New Roman"/>
              </a:rPr>
              <a:t>e</a:t>
            </a:r>
            <a:r>
              <a:rPr sz="1200" spc="-25" dirty="0">
                <a:latin typeface="Times New Roman"/>
                <a:cs typeface="Times New Roman"/>
              </a:rPr>
              <a:t>l</a:t>
            </a:r>
            <a:r>
              <a:rPr sz="1200" spc="15" dirty="0">
                <a:latin typeface="Times New Roman"/>
                <a:cs typeface="Times New Roman"/>
              </a:rPr>
              <a:t>e</a:t>
            </a:r>
            <a:r>
              <a:rPr sz="1200" spc="-50"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a</a:t>
            </a:r>
            <a:r>
              <a:rPr sz="1200" spc="30" dirty="0">
                <a:latin typeface="Times New Roman"/>
                <a:cs typeface="Times New Roman"/>
              </a:rPr>
              <a:t>r</a:t>
            </a:r>
            <a:r>
              <a:rPr sz="1200" dirty="0">
                <a:latin typeface="Times New Roman"/>
                <a:cs typeface="Times New Roman"/>
              </a:rPr>
              <a:t>y</a:t>
            </a:r>
            <a:r>
              <a:rPr sz="1200" spc="80"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05" dirty="0">
                <a:latin typeface="Times New Roman"/>
                <a:cs typeface="Times New Roman"/>
              </a:rPr>
              <a:t> </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s</a:t>
            </a:r>
            <a:r>
              <a:rPr sz="1200" spc="120" dirty="0">
                <a:latin typeface="Times New Roman"/>
                <a:cs typeface="Times New Roman"/>
              </a:rPr>
              <a:t> </a:t>
            </a:r>
            <a:r>
              <a:rPr sz="1200" spc="-30" dirty="0">
                <a:latin typeface="Times New Roman"/>
                <a:cs typeface="Times New Roman"/>
              </a:rPr>
              <a:t>K</a:t>
            </a:r>
            <a:r>
              <a:rPr sz="1200" spc="5" dirty="0">
                <a:latin typeface="Times New Roman"/>
                <a:cs typeface="Times New Roman"/>
              </a:rPr>
              <a:t>-</a:t>
            </a:r>
            <a:r>
              <a:rPr sz="1200" dirty="0">
                <a:latin typeface="Times New Roman"/>
                <a:cs typeface="Times New Roman"/>
              </a:rPr>
              <a:t>6.</a:t>
            </a:r>
            <a:r>
              <a:rPr sz="1200" spc="140" dirty="0">
                <a:latin typeface="Times New Roman"/>
                <a:cs typeface="Times New Roman"/>
              </a:rPr>
              <a:t> </a:t>
            </a:r>
            <a:r>
              <a:rPr sz="1200" dirty="0">
                <a:latin typeface="Times New Roman"/>
                <a:cs typeface="Times New Roman"/>
              </a:rPr>
              <a:t>A</a:t>
            </a:r>
            <a:r>
              <a:rPr sz="1200" spc="105" dirty="0">
                <a:latin typeface="Times New Roman"/>
                <a:cs typeface="Times New Roman"/>
              </a:rPr>
              <a:t> </a:t>
            </a:r>
            <a:r>
              <a:rPr sz="1200" spc="-25" dirty="0">
                <a:latin typeface="Times New Roman"/>
                <a:cs typeface="Times New Roman"/>
              </a:rPr>
              <a:t>g</a:t>
            </a:r>
            <a:r>
              <a:rPr sz="1200" spc="20" dirty="0">
                <a:latin typeface="Times New Roman"/>
                <a:cs typeface="Times New Roman"/>
              </a:rPr>
              <a:t>o</a:t>
            </a:r>
            <a:r>
              <a:rPr sz="1200" spc="-5" dirty="0">
                <a:latin typeface="Times New Roman"/>
                <a:cs typeface="Times New Roman"/>
              </a:rPr>
              <a:t>a</a:t>
            </a:r>
            <a:r>
              <a:rPr sz="1200" dirty="0">
                <a:latin typeface="Times New Roman"/>
                <a:cs typeface="Times New Roman"/>
              </a:rPr>
              <a:t>l</a:t>
            </a:r>
            <a:r>
              <a:rPr sz="1200" spc="8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90" dirty="0">
                <a:latin typeface="Times New Roman"/>
                <a:cs typeface="Times New Roman"/>
              </a:rPr>
              <a:t> </a:t>
            </a:r>
            <a:r>
              <a:rPr sz="1200" spc="25" dirty="0">
                <a:latin typeface="Times New Roman"/>
                <a:cs typeface="Times New Roman"/>
              </a:rPr>
              <a:t>t</a:t>
            </a:r>
            <a:r>
              <a:rPr sz="1200" spc="-25" dirty="0">
                <a:latin typeface="Times New Roman"/>
                <a:cs typeface="Times New Roman"/>
              </a:rPr>
              <a:t>he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spc="-25"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m</a:t>
            </a:r>
            <a:r>
              <a:rPr sz="1200" spc="110" dirty="0">
                <a:latin typeface="Times New Roman"/>
                <a:cs typeface="Times New Roman"/>
              </a:rPr>
              <a:t> </a:t>
            </a:r>
            <a:r>
              <a:rPr sz="1200" spc="-25" dirty="0">
                <a:latin typeface="Times New Roman"/>
                <a:cs typeface="Times New Roman"/>
              </a:rPr>
              <a:t>i</a:t>
            </a:r>
            <a:r>
              <a:rPr sz="1200" dirty="0">
                <a:latin typeface="Times New Roman"/>
                <a:cs typeface="Times New Roman"/>
              </a:rPr>
              <a:t>s</a:t>
            </a:r>
            <a:r>
              <a:rPr sz="1200" spc="120"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14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p</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e</a:t>
            </a:r>
            <a:r>
              <a:rPr sz="1200" spc="125" dirty="0">
                <a:latin typeface="Times New Roman"/>
                <a:cs typeface="Times New Roman"/>
              </a:rPr>
              <a:t> </a:t>
            </a:r>
            <a:r>
              <a:rPr sz="1200" dirty="0">
                <a:latin typeface="Times New Roman"/>
                <a:cs typeface="Times New Roman"/>
              </a:rPr>
              <a:t>h</a:t>
            </a:r>
            <a:r>
              <a:rPr sz="1200" spc="-50" dirty="0">
                <a:latin typeface="Times New Roman"/>
                <a:cs typeface="Times New Roman"/>
              </a:rPr>
              <a:t>i</a:t>
            </a:r>
            <a:r>
              <a:rPr sz="1200" spc="20" dirty="0">
                <a:latin typeface="Times New Roman"/>
                <a:cs typeface="Times New Roman"/>
              </a:rPr>
              <a:t>g</a:t>
            </a:r>
            <a:r>
              <a:rPr sz="1200" dirty="0">
                <a:latin typeface="Times New Roman"/>
                <a:cs typeface="Times New Roman"/>
              </a:rPr>
              <a:t>hly</a:t>
            </a:r>
            <a:r>
              <a:rPr sz="1200" spc="105" dirty="0">
                <a:latin typeface="Times New Roman"/>
                <a:cs typeface="Times New Roman"/>
              </a:rPr>
              <a:t> </a:t>
            </a:r>
            <a:r>
              <a:rPr sz="1200" dirty="0">
                <a:latin typeface="Times New Roman"/>
                <a:cs typeface="Times New Roman"/>
              </a:rPr>
              <a:t>qu</a:t>
            </a:r>
            <a:r>
              <a:rPr sz="1200" spc="15" dirty="0">
                <a:latin typeface="Times New Roman"/>
                <a:cs typeface="Times New Roman"/>
              </a:rPr>
              <a:t>a</a:t>
            </a:r>
            <a:r>
              <a:rPr sz="1200" dirty="0">
                <a:latin typeface="Times New Roman"/>
                <a:cs typeface="Times New Roman"/>
              </a:rPr>
              <a:t>l</a:t>
            </a:r>
            <a:r>
              <a:rPr sz="1200" spc="-25" dirty="0">
                <a:latin typeface="Times New Roman"/>
                <a:cs typeface="Times New Roman"/>
              </a:rPr>
              <a:t>i</a:t>
            </a:r>
            <a:r>
              <a:rPr sz="1200" spc="5" dirty="0">
                <a:latin typeface="Times New Roman"/>
                <a:cs typeface="Times New Roman"/>
              </a:rPr>
              <a:t>f</a:t>
            </a:r>
            <a:r>
              <a:rPr sz="1200" spc="-25" dirty="0">
                <a:latin typeface="Times New Roman"/>
                <a:cs typeface="Times New Roman"/>
              </a:rPr>
              <a:t>i</a:t>
            </a:r>
            <a:r>
              <a:rPr sz="1200" spc="-5" dirty="0">
                <a:latin typeface="Times New Roman"/>
                <a:cs typeface="Times New Roman"/>
              </a:rPr>
              <a:t>e</a:t>
            </a:r>
            <a:r>
              <a:rPr sz="1200" dirty="0">
                <a:latin typeface="Times New Roman"/>
                <a:cs typeface="Times New Roman"/>
              </a:rPr>
              <a:t>d</a:t>
            </a:r>
            <a:r>
              <a:rPr sz="1200" spc="130" dirty="0">
                <a:latin typeface="Times New Roman"/>
                <a:cs typeface="Times New Roman"/>
              </a:rPr>
              <a:t> </a:t>
            </a:r>
            <a:r>
              <a:rPr sz="1200" dirty="0">
                <a:latin typeface="Times New Roman"/>
                <a:cs typeface="Times New Roman"/>
              </a:rPr>
              <a:t>p</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nn</a:t>
            </a:r>
            <a:r>
              <a:rPr sz="1200" spc="15" dirty="0">
                <a:latin typeface="Times New Roman"/>
                <a:cs typeface="Times New Roman"/>
              </a:rPr>
              <a:t>e</a:t>
            </a:r>
            <a:r>
              <a:rPr sz="1200" dirty="0">
                <a:latin typeface="Times New Roman"/>
                <a:cs typeface="Times New Roman"/>
              </a:rPr>
              <a:t>l</a:t>
            </a:r>
            <a:r>
              <a:rPr sz="1200" spc="110" dirty="0">
                <a:latin typeface="Times New Roman"/>
                <a:cs typeface="Times New Roman"/>
              </a:rPr>
              <a:t> </a:t>
            </a:r>
            <a:r>
              <a:rPr sz="1200" spc="-40" dirty="0">
                <a:latin typeface="Times New Roman"/>
                <a:cs typeface="Times New Roman"/>
              </a:rPr>
              <a:t>f</a:t>
            </a:r>
            <a:r>
              <a:rPr sz="1200" spc="5" dirty="0">
                <a:latin typeface="Times New Roman"/>
                <a:cs typeface="Times New Roman"/>
              </a:rPr>
              <a:t>r</a:t>
            </a:r>
            <a:r>
              <a:rPr sz="1200" spc="45" dirty="0">
                <a:latin typeface="Times New Roman"/>
                <a:cs typeface="Times New Roman"/>
              </a:rPr>
              <a:t>o</a:t>
            </a:r>
            <a:r>
              <a:rPr sz="1200" dirty="0">
                <a:latin typeface="Times New Roman"/>
                <a:cs typeface="Times New Roman"/>
              </a:rPr>
              <a:t>m</a:t>
            </a:r>
            <a:r>
              <a:rPr sz="1200" spc="85"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lly</a:t>
            </a:r>
            <a:r>
              <a:rPr sz="1200" spc="80"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spc="-15" dirty="0">
                <a:latin typeface="Times New Roman"/>
                <a:cs typeface="Times New Roman"/>
              </a:rPr>
              <a:t>s</a:t>
            </a:r>
            <a:r>
              <a:rPr sz="1200" dirty="0">
                <a:latin typeface="Times New Roman"/>
                <a:cs typeface="Times New Roman"/>
              </a:rPr>
              <a:t>e </a:t>
            </a:r>
            <a:r>
              <a:rPr sz="1200" spc="-150" dirty="0">
                <a:latin typeface="Times New Roman"/>
                <a:cs typeface="Times New Roman"/>
              </a:rPr>
              <a:t> </a:t>
            </a:r>
            <a:r>
              <a:rPr sz="1200" spc="-25" dirty="0">
                <a:latin typeface="Times New Roman"/>
                <a:cs typeface="Times New Roman"/>
              </a:rPr>
              <a:t>b</a:t>
            </a:r>
            <a:r>
              <a:rPr sz="1200" spc="-5" dirty="0">
                <a:latin typeface="Times New Roman"/>
                <a:cs typeface="Times New Roman"/>
              </a:rPr>
              <a:t>ac</a:t>
            </a:r>
            <a:r>
              <a:rPr sz="1200" dirty="0">
                <a:latin typeface="Times New Roman"/>
                <a:cs typeface="Times New Roman"/>
              </a:rPr>
              <a:t>kg</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u</a:t>
            </a:r>
            <a:r>
              <a:rPr sz="1200" spc="-25" dirty="0">
                <a:latin typeface="Times New Roman"/>
                <a:cs typeface="Times New Roman"/>
              </a:rPr>
              <a:t>n</a:t>
            </a:r>
            <a:r>
              <a:rPr sz="1200" dirty="0">
                <a:latin typeface="Times New Roman"/>
                <a:cs typeface="Times New Roman"/>
              </a:rPr>
              <a:t>ds</a:t>
            </a:r>
            <a:r>
              <a:rPr sz="1200" spc="120" dirty="0">
                <a:latin typeface="Times New Roman"/>
                <a:cs typeface="Times New Roman"/>
              </a:rPr>
              <a:t> </a:t>
            </a:r>
            <a:r>
              <a:rPr sz="1200" spc="20" dirty="0">
                <a:latin typeface="Times New Roman"/>
                <a:cs typeface="Times New Roman"/>
              </a:rPr>
              <a:t>w</a:t>
            </a:r>
            <a:r>
              <a:rPr sz="1200" spc="-25" dirty="0">
                <a:latin typeface="Times New Roman"/>
                <a:cs typeface="Times New Roman"/>
              </a:rPr>
              <a:t>h</a:t>
            </a:r>
            <a:r>
              <a:rPr sz="1200" dirty="0">
                <a:latin typeface="Times New Roman"/>
                <a:cs typeface="Times New Roman"/>
              </a:rPr>
              <a:t>o </a:t>
            </a:r>
            <a:r>
              <a:rPr sz="1200" spc="-145" dirty="0">
                <a:latin typeface="Times New Roman"/>
                <a:cs typeface="Times New Roman"/>
              </a:rPr>
              <a:t> </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n</a:t>
            </a:r>
          </a:p>
        </p:txBody>
      </p:sp>
      <p:sp>
        <p:nvSpPr>
          <p:cNvPr id="3" name="object 3"/>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z="1050" spc="-20" dirty="0"/>
              <a:t>I</a:t>
            </a:r>
            <a:r>
              <a:rPr sz="1050" dirty="0"/>
              <a:t>n</a:t>
            </a:r>
            <a:r>
              <a:rPr sz="1050" spc="-10" dirty="0"/>
              <a:t>t</a:t>
            </a:r>
            <a:r>
              <a:rPr sz="1050" spc="-15" dirty="0"/>
              <a:t>e</a:t>
            </a:r>
            <a:r>
              <a:rPr sz="1050" spc="5" dirty="0"/>
              <a:t>r</a:t>
            </a:r>
            <a:r>
              <a:rPr sz="1050" dirty="0"/>
              <a:t>d</a:t>
            </a:r>
            <a:r>
              <a:rPr sz="1050" spc="-10" dirty="0"/>
              <a:t>i</a:t>
            </a:r>
            <a:r>
              <a:rPr sz="1050" spc="-5" dirty="0"/>
              <a:t>s</a:t>
            </a:r>
            <a:r>
              <a:rPr sz="1050" spc="-15" dirty="0"/>
              <a:t>c</a:t>
            </a:r>
            <a:r>
              <a:rPr sz="1050" spc="15" dirty="0"/>
              <a:t>i</a:t>
            </a:r>
            <a:r>
              <a:rPr sz="1050" spc="-25" dirty="0"/>
              <a:t>p</a:t>
            </a:r>
            <a:r>
              <a:rPr sz="1050" spc="-10" dirty="0"/>
              <a:t>l</a:t>
            </a:r>
            <a:r>
              <a:rPr sz="1050" spc="15" dirty="0"/>
              <a:t>i</a:t>
            </a:r>
            <a:r>
              <a:rPr sz="1050" spc="-25" dirty="0"/>
              <a:t>n</a:t>
            </a:r>
            <a:r>
              <a:rPr sz="1050" spc="10" dirty="0"/>
              <a:t>a</a:t>
            </a:r>
            <a:r>
              <a:rPr sz="1050" spc="5" dirty="0"/>
              <a:t>r</a:t>
            </a:r>
            <a:r>
              <a:rPr sz="1050" dirty="0"/>
              <a:t>y</a:t>
            </a:r>
            <a:r>
              <a:rPr sz="1050" spc="-25" dirty="0"/>
              <a:t> </a:t>
            </a:r>
            <a:r>
              <a:rPr sz="1050" spc="20" dirty="0"/>
              <a:t>J</a:t>
            </a:r>
            <a:r>
              <a:rPr sz="1050" dirty="0"/>
              <a:t>o</a:t>
            </a:r>
            <a:r>
              <a:rPr sz="1050" spc="-25" dirty="0"/>
              <a:t>u</a:t>
            </a:r>
            <a:r>
              <a:rPr sz="1050" spc="5" dirty="0"/>
              <a:t>r</a:t>
            </a:r>
            <a:r>
              <a:rPr sz="1050" spc="-25" dirty="0"/>
              <a:t>n</a:t>
            </a:r>
            <a:r>
              <a:rPr sz="1050" spc="10" dirty="0"/>
              <a:t>a</a:t>
            </a:r>
            <a:r>
              <a:rPr sz="1050" dirty="0"/>
              <a:t>l</a:t>
            </a:r>
            <a:r>
              <a:rPr sz="1050" spc="20" dirty="0"/>
              <a:t> </a:t>
            </a:r>
            <a:r>
              <a:rPr sz="1050" spc="-25" dirty="0"/>
              <a:t>o</a:t>
            </a:r>
            <a:r>
              <a:rPr sz="1050" dirty="0"/>
              <a:t>f</a:t>
            </a:r>
            <a:r>
              <a:rPr sz="1050" spc="10" dirty="0"/>
              <a:t> </a:t>
            </a:r>
            <a:r>
              <a:rPr sz="1050" spc="-25" dirty="0"/>
              <a:t>T</a:t>
            </a:r>
            <a:r>
              <a:rPr sz="1050" spc="-15" dirty="0"/>
              <a:t>e</a:t>
            </a:r>
            <a:r>
              <a:rPr sz="1050" spc="10" dirty="0"/>
              <a:t>ac</a:t>
            </a:r>
            <a:r>
              <a:rPr sz="1050" spc="-25" dirty="0"/>
              <a:t>h</a:t>
            </a:r>
            <a:r>
              <a:rPr sz="1050" spc="15" dirty="0"/>
              <a:t>i</a:t>
            </a:r>
            <a:r>
              <a:rPr sz="1050" dirty="0"/>
              <a:t>ng</a:t>
            </a:r>
            <a:r>
              <a:rPr sz="1050" spc="-25" dirty="0"/>
              <a:t> </a:t>
            </a:r>
            <a:r>
              <a:rPr sz="1050" spc="10" dirty="0"/>
              <a:t>a</a:t>
            </a:r>
            <a:r>
              <a:rPr sz="1050" dirty="0"/>
              <a:t>nd </a:t>
            </a:r>
            <a:r>
              <a:rPr sz="1050" spc="-25" dirty="0"/>
              <a:t>L</a:t>
            </a:r>
            <a:r>
              <a:rPr sz="1050" spc="-15" dirty="0"/>
              <a:t>e</a:t>
            </a:r>
            <a:r>
              <a:rPr sz="1050" spc="10" dirty="0"/>
              <a:t>a</a:t>
            </a:r>
            <a:r>
              <a:rPr sz="1050" spc="5" dirty="0"/>
              <a:t>r</a:t>
            </a:r>
            <a:r>
              <a:rPr sz="1050" spc="-25" dirty="0"/>
              <a:t>n</a:t>
            </a:r>
            <a:r>
              <a:rPr sz="1050" spc="15" dirty="0"/>
              <a:t>i</a:t>
            </a:r>
            <a:r>
              <a:rPr sz="1050" dirty="0"/>
              <a:t>ng</a:t>
            </a:r>
            <a:endParaRPr sz="1050"/>
          </a:p>
        </p:txBody>
      </p:sp>
      <p:sp>
        <p:nvSpPr>
          <p:cNvPr id="4" name="object 4"/>
          <p:cNvSpPr txBox="1"/>
          <p:nvPr/>
        </p:nvSpPr>
        <p:spPr>
          <a:xfrm>
            <a:off x="3921902" y="9355615"/>
            <a:ext cx="553085" cy="160020"/>
          </a:xfrm>
          <a:prstGeom prst="rect">
            <a:avLst/>
          </a:prstGeom>
        </p:spPr>
        <p:txBody>
          <a:bodyPr vert="horz" wrap="square" lIns="0" tIns="0" rIns="0" bIns="0" rtlCol="0">
            <a:spAutoFit/>
          </a:bodyPr>
          <a:lstStyle/>
          <a:p>
            <a:pPr marL="12700">
              <a:lnSpc>
                <a:spcPct val="100000"/>
              </a:lnSpc>
            </a:pPr>
            <a:r>
              <a:rPr sz="1050" spc="5" dirty="0">
                <a:latin typeface="Times New Roman"/>
                <a:cs typeface="Times New Roman"/>
              </a:rPr>
              <a:t>V</a:t>
            </a:r>
            <a:r>
              <a:rPr sz="1050" spc="-25" dirty="0">
                <a:latin typeface="Times New Roman"/>
                <a:cs typeface="Times New Roman"/>
              </a:rPr>
              <a:t>o</a:t>
            </a:r>
            <a:r>
              <a:rPr sz="1050" spc="15" dirty="0">
                <a:latin typeface="Times New Roman"/>
                <a:cs typeface="Times New Roman"/>
              </a:rPr>
              <a:t>l</a:t>
            </a:r>
            <a:r>
              <a:rPr sz="1050" dirty="0">
                <a:latin typeface="Times New Roman"/>
                <a:cs typeface="Times New Roman"/>
              </a:rPr>
              <a:t>u</a:t>
            </a:r>
            <a:r>
              <a:rPr sz="1050" spc="-30" dirty="0">
                <a:latin typeface="Times New Roman"/>
                <a:cs typeface="Times New Roman"/>
              </a:rPr>
              <a:t>m</a:t>
            </a:r>
            <a:r>
              <a:rPr sz="1050" dirty="0">
                <a:latin typeface="Times New Roman"/>
                <a:cs typeface="Times New Roman"/>
              </a:rPr>
              <a:t>e</a:t>
            </a:r>
            <a:r>
              <a:rPr sz="1050" spc="-15" dirty="0">
                <a:latin typeface="Times New Roman"/>
                <a:cs typeface="Times New Roman"/>
              </a:rPr>
              <a:t> </a:t>
            </a:r>
            <a:r>
              <a:rPr sz="1050" dirty="0">
                <a:latin typeface="Times New Roman"/>
                <a:cs typeface="Times New Roman"/>
              </a:rPr>
              <a:t>3</a:t>
            </a:r>
            <a:endParaRPr sz="1050">
              <a:latin typeface="Times New Roman"/>
              <a:cs typeface="Times New Roman"/>
            </a:endParaRPr>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z="1050" spc="5" dirty="0"/>
              <a:t>N</a:t>
            </a:r>
            <a:r>
              <a:rPr sz="1050" dirty="0"/>
              <a:t>u</a:t>
            </a:r>
            <a:r>
              <a:rPr sz="1050" spc="-30" dirty="0"/>
              <a:t>m</a:t>
            </a:r>
            <a:r>
              <a:rPr sz="1050" dirty="0"/>
              <a:t>b</a:t>
            </a:r>
            <a:r>
              <a:rPr sz="1050" spc="-15" dirty="0"/>
              <a:t>e</a:t>
            </a:r>
            <a:r>
              <a:rPr sz="1050" dirty="0"/>
              <a:t>r</a:t>
            </a:r>
            <a:r>
              <a:rPr sz="1050" spc="10" dirty="0"/>
              <a:t> </a:t>
            </a:r>
            <a:r>
              <a:rPr sz="1050" dirty="0"/>
              <a:t>2</a:t>
            </a:r>
            <a:endParaRPr sz="1050"/>
          </a:p>
        </p:txBody>
      </p:sp>
      <p:sp>
        <p:nvSpPr>
          <p:cNvPr id="6" name="object 6"/>
          <p:cNvSpPr txBox="1"/>
          <p:nvPr/>
        </p:nvSpPr>
        <p:spPr>
          <a:xfrm>
            <a:off x="5555520" y="9355615"/>
            <a:ext cx="775970" cy="160020"/>
          </a:xfrm>
          <a:prstGeom prst="rect">
            <a:avLst/>
          </a:prstGeom>
        </p:spPr>
        <p:txBody>
          <a:bodyPr vert="horz" wrap="square" lIns="0" tIns="0" rIns="0" bIns="0" rtlCol="0">
            <a:spAutoFit/>
          </a:bodyPr>
          <a:lstStyle/>
          <a:p>
            <a:pPr marL="12700">
              <a:lnSpc>
                <a:spcPct val="100000"/>
              </a:lnSpc>
            </a:pPr>
            <a:r>
              <a:rPr sz="1050" spc="-15" dirty="0">
                <a:latin typeface="Times New Roman"/>
                <a:cs typeface="Times New Roman"/>
              </a:rPr>
              <a:t>S</a:t>
            </a:r>
            <a:r>
              <a:rPr sz="1050" dirty="0">
                <a:latin typeface="Times New Roman"/>
                <a:cs typeface="Times New Roman"/>
              </a:rPr>
              <a:t>u</a:t>
            </a:r>
            <a:r>
              <a:rPr sz="1050" spc="-10" dirty="0">
                <a:latin typeface="Times New Roman"/>
                <a:cs typeface="Times New Roman"/>
              </a:rPr>
              <a:t>m</a:t>
            </a:r>
            <a:r>
              <a:rPr sz="1050" spc="-30" dirty="0">
                <a:latin typeface="Times New Roman"/>
                <a:cs typeface="Times New Roman"/>
              </a:rPr>
              <a:t>m</a:t>
            </a:r>
            <a:r>
              <a:rPr sz="1050" spc="-15" dirty="0">
                <a:latin typeface="Times New Roman"/>
                <a:cs typeface="Times New Roman"/>
              </a:rPr>
              <a:t>e</a:t>
            </a:r>
            <a:r>
              <a:rPr sz="1050" dirty="0">
                <a:latin typeface="Times New Roman"/>
                <a:cs typeface="Times New Roman"/>
              </a:rPr>
              <a:t>r</a:t>
            </a:r>
            <a:r>
              <a:rPr sz="1050" spc="10" dirty="0">
                <a:latin typeface="Times New Roman"/>
                <a:cs typeface="Times New Roman"/>
              </a:rPr>
              <a:t> </a:t>
            </a:r>
            <a:r>
              <a:rPr sz="1050" dirty="0">
                <a:latin typeface="Times New Roman"/>
                <a:cs typeface="Times New Roman"/>
              </a:rPr>
              <a:t>2013</a:t>
            </a:r>
            <a:endParaRPr sz="1050">
              <a:latin typeface="Times New Roman"/>
              <a:cs typeface="Times New Roman"/>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193040">
              <a:lnSpc>
                <a:spcPct val="100000"/>
              </a:lnSpc>
            </a:pPr>
            <a:r>
              <a:rPr dirty="0"/>
              <a:t>84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hidden="1"/>
          <p:cNvSpPr>
            <a:spLocks noGrp="1"/>
          </p:cNvSpPr>
          <p:nvPr>
            <p:ph type="title"/>
          </p:nvPr>
        </p:nvSpPr>
        <p:spPr>
          <a:xfrm>
            <a:off x="388620" y="402335"/>
            <a:ext cx="6995159" cy="553998"/>
          </a:xfrm>
        </p:spPr>
        <p:txBody>
          <a:bodyPr/>
          <a:lstStyle/>
          <a:p>
            <a:r>
              <a:rPr lang="en-US" dirty="0" smtClean="0"/>
              <a:t>Article “Providing Culturally Responsive Teaching” - Method, Participants, and Instruments</a:t>
            </a:r>
            <a:endParaRPr lang="en-US" dirty="0"/>
          </a:p>
        </p:txBody>
      </p:sp>
      <p:sp>
        <p:nvSpPr>
          <p:cNvPr id="2" name="object 2"/>
          <p:cNvSpPr txBox="1"/>
          <p:nvPr/>
        </p:nvSpPr>
        <p:spPr>
          <a:xfrm>
            <a:off x="901700" y="910131"/>
            <a:ext cx="5972175" cy="3378200"/>
          </a:xfrm>
          <a:prstGeom prst="rect">
            <a:avLst/>
          </a:prstGeom>
        </p:spPr>
        <p:txBody>
          <a:bodyPr vert="horz" wrap="square" lIns="0" tIns="0" rIns="0" bIns="0" rtlCol="0">
            <a:spAutoFit/>
          </a:bodyPr>
          <a:lstStyle/>
          <a:p>
            <a:pPr marL="12700" marR="5080" algn="just">
              <a:lnSpc>
                <a:spcPts val="1340"/>
              </a:lnSpc>
            </a:pP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v</a:t>
            </a:r>
            <a:r>
              <a:rPr sz="1200" spc="-50" dirty="0">
                <a:latin typeface="Times New Roman"/>
                <a:cs typeface="Times New Roman"/>
              </a:rPr>
              <a:t>i</a:t>
            </a:r>
            <a:r>
              <a:rPr sz="1200" dirty="0">
                <a:latin typeface="Times New Roman"/>
                <a:cs typeface="Times New Roman"/>
              </a:rPr>
              <a:t>de  </a:t>
            </a:r>
            <a:r>
              <a:rPr sz="1200" spc="-65" dirty="0">
                <a:latin typeface="Times New Roman"/>
                <a:cs typeface="Times New Roman"/>
              </a:rPr>
              <a:t> </a:t>
            </a:r>
            <a:r>
              <a:rPr sz="1200" spc="15" dirty="0">
                <a:latin typeface="Times New Roman"/>
                <a:cs typeface="Times New Roman"/>
              </a:rPr>
              <a:t>e</a:t>
            </a:r>
            <a:r>
              <a:rPr sz="1200" spc="-20" dirty="0">
                <a:latin typeface="Times New Roman"/>
                <a:cs typeface="Times New Roman"/>
              </a:rPr>
              <a:t>ff</a:t>
            </a:r>
            <a:r>
              <a:rPr sz="1200" spc="-5" dirty="0">
                <a:latin typeface="Times New Roman"/>
                <a:cs typeface="Times New Roman"/>
              </a:rPr>
              <a:t>ec</a:t>
            </a:r>
            <a:r>
              <a:rPr sz="1200" spc="50" dirty="0">
                <a:latin typeface="Times New Roman"/>
                <a:cs typeface="Times New Roman"/>
              </a:rPr>
              <a:t>t</a:t>
            </a:r>
            <a:r>
              <a:rPr sz="1200" spc="-25" dirty="0">
                <a:latin typeface="Times New Roman"/>
                <a:cs typeface="Times New Roman"/>
              </a:rPr>
              <a:t>iv</a:t>
            </a:r>
            <a:r>
              <a:rPr sz="1200" dirty="0">
                <a:latin typeface="Times New Roman"/>
                <a:cs typeface="Times New Roman"/>
              </a:rPr>
              <a:t>e  </a:t>
            </a:r>
            <a:r>
              <a:rPr sz="1200" spc="-4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5"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85" dirty="0">
                <a:latin typeface="Times New Roman"/>
                <a:cs typeface="Times New Roman"/>
              </a:rPr>
              <a:t> </a:t>
            </a:r>
            <a:r>
              <a:rPr sz="1200" dirty="0">
                <a:latin typeface="Times New Roman"/>
                <a:cs typeface="Times New Roman"/>
              </a:rPr>
              <a:t>u</a:t>
            </a:r>
            <a:r>
              <a:rPr sz="1200" spc="25" dirty="0">
                <a:latin typeface="Times New Roman"/>
                <a:cs typeface="Times New Roman"/>
              </a:rPr>
              <a:t>t</a:t>
            </a:r>
            <a:r>
              <a:rPr sz="1200" spc="-25" dirty="0">
                <a:latin typeface="Times New Roman"/>
                <a:cs typeface="Times New Roman"/>
              </a:rPr>
              <a:t>i</a:t>
            </a:r>
            <a:r>
              <a:rPr sz="1200" dirty="0">
                <a:latin typeface="Times New Roman"/>
                <a:cs typeface="Times New Roman"/>
              </a:rPr>
              <a:t>l</a:t>
            </a:r>
            <a:r>
              <a:rPr sz="1200" spc="-25" dirty="0">
                <a:latin typeface="Times New Roman"/>
                <a:cs typeface="Times New Roman"/>
              </a:rPr>
              <a:t>i</a:t>
            </a:r>
            <a:r>
              <a:rPr sz="1200" spc="15" dirty="0">
                <a:latin typeface="Times New Roman"/>
                <a:cs typeface="Times New Roman"/>
              </a:rPr>
              <a:t>z</a:t>
            </a:r>
            <a:r>
              <a:rPr sz="1200" spc="-25" dirty="0">
                <a:latin typeface="Times New Roman"/>
                <a:cs typeface="Times New Roman"/>
              </a:rPr>
              <a:t>i</a:t>
            </a:r>
            <a:r>
              <a:rPr sz="1200" dirty="0">
                <a:latin typeface="Times New Roman"/>
                <a:cs typeface="Times New Roman"/>
              </a:rPr>
              <a:t>ng  </a:t>
            </a:r>
            <a:r>
              <a:rPr sz="1200" spc="-60" dirty="0">
                <a:latin typeface="Times New Roman"/>
                <a:cs typeface="Times New Roman"/>
              </a:rPr>
              <a:t> </a:t>
            </a:r>
            <a:r>
              <a:rPr sz="1200" spc="15" dirty="0">
                <a:latin typeface="Times New Roman"/>
                <a:cs typeface="Times New Roman"/>
              </a:rPr>
              <a:t>e</a:t>
            </a:r>
            <a:r>
              <a:rPr sz="1200" dirty="0">
                <a:latin typeface="Times New Roman"/>
                <a:cs typeface="Times New Roman"/>
              </a:rPr>
              <a:t>v</a:t>
            </a:r>
            <a:r>
              <a:rPr sz="1200" spc="-25" dirty="0">
                <a:latin typeface="Times New Roman"/>
                <a:cs typeface="Times New Roman"/>
              </a:rPr>
              <a:t>i</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n</a:t>
            </a:r>
            <a:r>
              <a:rPr sz="1200" spc="15" dirty="0">
                <a:latin typeface="Times New Roman"/>
                <a:cs typeface="Times New Roman"/>
              </a:rPr>
              <a:t>c</a:t>
            </a:r>
            <a:r>
              <a:rPr sz="1200" spc="-5" dirty="0">
                <a:latin typeface="Times New Roman"/>
                <a:cs typeface="Times New Roman"/>
              </a:rPr>
              <a:t>e</a:t>
            </a:r>
            <a:r>
              <a:rPr sz="1200" spc="5" dirty="0">
                <a:latin typeface="Times New Roman"/>
                <a:cs typeface="Times New Roman"/>
              </a:rPr>
              <a:t>-</a:t>
            </a:r>
            <a:r>
              <a:rPr sz="1200" spc="-25" dirty="0">
                <a:latin typeface="Times New Roman"/>
                <a:cs typeface="Times New Roman"/>
              </a:rPr>
              <a:t>b</a:t>
            </a:r>
            <a:r>
              <a:rPr sz="1200" spc="-5" dirty="0">
                <a:latin typeface="Times New Roman"/>
                <a:cs typeface="Times New Roman"/>
              </a:rPr>
              <a:t>a</a:t>
            </a:r>
            <a:r>
              <a:rPr sz="1200" spc="10"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60" dirty="0">
                <a:latin typeface="Times New Roman"/>
                <a:cs typeface="Times New Roman"/>
              </a:rPr>
              <a:t> </a:t>
            </a:r>
            <a:r>
              <a:rPr sz="1200" spc="-25" dirty="0">
                <a:latin typeface="Times New Roman"/>
                <a:cs typeface="Times New Roman"/>
              </a:rPr>
              <a:t>b</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t  </a:t>
            </a:r>
            <a:r>
              <a:rPr sz="1200" spc="-3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a</a:t>
            </a:r>
            <a:r>
              <a:rPr sz="1200" spc="-30"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15" dirty="0">
                <a:latin typeface="Times New Roman"/>
                <a:cs typeface="Times New Roman"/>
              </a:rPr>
              <a:t>c</a:t>
            </a:r>
            <a:r>
              <a:rPr sz="1200" spc="-5" dirty="0">
                <a:latin typeface="Times New Roman"/>
                <a:cs typeface="Times New Roman"/>
              </a:rPr>
              <a:t>e</a:t>
            </a:r>
            <a:r>
              <a:rPr sz="1200" dirty="0">
                <a:latin typeface="Times New Roman"/>
                <a:cs typeface="Times New Roman"/>
              </a:rPr>
              <a:t>s  </a:t>
            </a:r>
            <a:r>
              <a:rPr sz="1200" spc="-7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60" dirty="0">
                <a:latin typeface="Times New Roman"/>
                <a:cs typeface="Times New Roman"/>
              </a:rPr>
              <a:t> </a:t>
            </a:r>
            <a:r>
              <a:rPr sz="1200" spc="-5" dirty="0">
                <a:latin typeface="Times New Roman"/>
                <a:cs typeface="Times New Roman"/>
              </a:rPr>
              <a:t>c</a:t>
            </a:r>
            <a:r>
              <a:rPr sz="1200" dirty="0">
                <a:latin typeface="Times New Roman"/>
                <a:cs typeface="Times New Roman"/>
              </a:rPr>
              <a:t>u</a:t>
            </a:r>
            <a:r>
              <a:rPr sz="1200" spc="5" dirty="0">
                <a:latin typeface="Times New Roman"/>
                <a:cs typeface="Times New Roman"/>
              </a:rPr>
              <a:t>r</a:t>
            </a:r>
            <a:r>
              <a:rPr sz="1200" spc="30" dirty="0">
                <a:latin typeface="Times New Roman"/>
                <a:cs typeface="Times New Roman"/>
              </a:rPr>
              <a:t>r</a:t>
            </a:r>
            <a:r>
              <a:rPr sz="1200" spc="-50"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25" dirty="0">
                <a:latin typeface="Times New Roman"/>
                <a:cs typeface="Times New Roman"/>
              </a:rPr>
              <a:t>l</a:t>
            </a:r>
            <a:r>
              <a:rPr sz="1200" spc="20" dirty="0">
                <a:latin typeface="Times New Roman"/>
                <a:cs typeface="Times New Roman"/>
              </a:rPr>
              <a:t>u</a:t>
            </a:r>
            <a:r>
              <a:rPr sz="1200" dirty="0">
                <a:latin typeface="Times New Roman"/>
                <a:cs typeface="Times New Roman"/>
              </a:rPr>
              <a:t>m  </a:t>
            </a:r>
            <a:r>
              <a:rPr sz="1200" spc="-8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p</a:t>
            </a:r>
            <a:r>
              <a:rPr sz="1200" spc="-5" dirty="0">
                <a:latin typeface="Times New Roman"/>
                <a:cs typeface="Times New Roman"/>
              </a:rPr>
              <a:t>e</a:t>
            </a:r>
            <a:r>
              <a:rPr sz="1200" dirty="0">
                <a:latin typeface="Times New Roman"/>
                <a:cs typeface="Times New Roman"/>
              </a:rPr>
              <a:t>d</a:t>
            </a:r>
            <a:r>
              <a:rPr sz="1200" spc="-5" dirty="0">
                <a:latin typeface="Times New Roman"/>
                <a:cs typeface="Times New Roman"/>
              </a:rPr>
              <a:t>a</a:t>
            </a:r>
            <a:r>
              <a:rPr sz="1200" dirty="0">
                <a:latin typeface="Times New Roman"/>
                <a:cs typeface="Times New Roman"/>
              </a:rPr>
              <a:t>g</a:t>
            </a:r>
            <a:r>
              <a:rPr sz="1200" spc="20" dirty="0">
                <a:latin typeface="Times New Roman"/>
                <a:cs typeface="Times New Roman"/>
              </a:rPr>
              <a:t>o</a:t>
            </a:r>
            <a:r>
              <a:rPr sz="1200" dirty="0">
                <a:latin typeface="Times New Roman"/>
                <a:cs typeface="Times New Roman"/>
              </a:rPr>
              <a:t>gy</a:t>
            </a:r>
            <a:r>
              <a:rPr sz="1200" spc="13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ve </a:t>
            </a:r>
            <a:r>
              <a:rPr sz="1200" spc="-125" dirty="0">
                <a:latin typeface="Times New Roman"/>
                <a:cs typeface="Times New Roman"/>
              </a:rPr>
              <a:t> </a:t>
            </a:r>
            <a:r>
              <a:rPr sz="1200" dirty="0">
                <a:latin typeface="Times New Roman"/>
                <a:cs typeface="Times New Roman"/>
              </a:rPr>
              <a:t>to </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25" dirty="0">
                <a:latin typeface="Times New Roman"/>
                <a:cs typeface="Times New Roman"/>
              </a:rPr>
              <a:t> </a:t>
            </a:r>
            <a:r>
              <a:rPr sz="1200" spc="-25" dirty="0">
                <a:latin typeface="Times New Roman"/>
                <a:cs typeface="Times New Roman"/>
              </a:rPr>
              <a:t>n</a:t>
            </a:r>
            <a:r>
              <a:rPr sz="1200" spc="-5" dirty="0">
                <a:latin typeface="Times New Roman"/>
                <a:cs typeface="Times New Roman"/>
              </a:rPr>
              <a:t>ee</a:t>
            </a:r>
            <a:r>
              <a:rPr sz="1200" spc="20" dirty="0">
                <a:latin typeface="Times New Roman"/>
                <a:cs typeface="Times New Roman"/>
              </a:rPr>
              <a:t>d</a:t>
            </a:r>
            <a:r>
              <a:rPr sz="1200" dirty="0">
                <a:latin typeface="Times New Roman"/>
                <a:cs typeface="Times New Roman"/>
              </a:rPr>
              <a:t>s </a:t>
            </a:r>
            <a:r>
              <a:rPr sz="1200" spc="-13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14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135" dirty="0">
                <a:latin typeface="Times New Roman"/>
                <a:cs typeface="Times New Roman"/>
              </a:rPr>
              <a:t> </a:t>
            </a:r>
            <a:r>
              <a:rPr sz="1200" spc="20" dirty="0">
                <a:latin typeface="Times New Roman"/>
                <a:cs typeface="Times New Roman"/>
              </a:rPr>
              <a:t>w</a:t>
            </a:r>
            <a:r>
              <a:rPr sz="1200" spc="-25" dirty="0">
                <a:latin typeface="Times New Roman"/>
                <a:cs typeface="Times New Roman"/>
              </a:rPr>
              <a:t>i</a:t>
            </a:r>
            <a:r>
              <a:rPr sz="1200" spc="25" dirty="0">
                <a:latin typeface="Times New Roman"/>
                <a:cs typeface="Times New Roman"/>
              </a:rPr>
              <a:t>t</a:t>
            </a:r>
            <a:r>
              <a:rPr sz="1200" dirty="0">
                <a:latin typeface="Times New Roman"/>
                <a:cs typeface="Times New Roman"/>
              </a:rPr>
              <a:t>h </a:t>
            </a:r>
            <a:r>
              <a:rPr sz="1200" spc="-145" dirty="0">
                <a:latin typeface="Times New Roman"/>
                <a:cs typeface="Times New Roman"/>
              </a:rPr>
              <a:t> </a:t>
            </a:r>
            <a:r>
              <a:rPr sz="1200" dirty="0">
                <a:latin typeface="Times New Roman"/>
                <a:cs typeface="Times New Roman"/>
              </a:rPr>
              <a:t>h</a:t>
            </a:r>
            <a:r>
              <a:rPr sz="1200" spc="-50" dirty="0">
                <a:latin typeface="Times New Roman"/>
                <a:cs typeface="Times New Roman"/>
              </a:rPr>
              <a:t>i</a:t>
            </a:r>
            <a:r>
              <a:rPr sz="1200" spc="20" dirty="0">
                <a:latin typeface="Times New Roman"/>
                <a:cs typeface="Times New Roman"/>
              </a:rPr>
              <a:t>g</a:t>
            </a:r>
            <a:r>
              <a:rPr sz="1200" dirty="0">
                <a:latin typeface="Times New Roman"/>
                <a:cs typeface="Times New Roman"/>
              </a:rPr>
              <a:t>h </a:t>
            </a:r>
            <a:r>
              <a:rPr sz="1200" spc="-12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c</a:t>
            </a:r>
            <a:r>
              <a:rPr sz="1200" spc="-25" dirty="0">
                <a:latin typeface="Times New Roman"/>
                <a:cs typeface="Times New Roman"/>
              </a:rPr>
              <a:t>i</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c</a:t>
            </a:r>
            <a:r>
              <a:rPr sz="1200" dirty="0">
                <a:latin typeface="Times New Roman"/>
                <a:cs typeface="Times New Roman"/>
              </a:rPr>
              <a:t>e </a:t>
            </a:r>
            <a:r>
              <a:rPr sz="1200" spc="-125"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spc="-15" dirty="0">
                <a:latin typeface="Times New Roman"/>
                <a:cs typeface="Times New Roman"/>
              </a:rPr>
              <a:t>s</a:t>
            </a:r>
            <a:r>
              <a:rPr sz="1200" spc="15" dirty="0">
                <a:latin typeface="Times New Roman"/>
                <a:cs typeface="Times New Roman"/>
              </a:rPr>
              <a:t>a</a:t>
            </a:r>
            <a:r>
              <a:rPr sz="1200" dirty="0">
                <a:latin typeface="Times New Roman"/>
                <a:cs typeface="Times New Roman"/>
              </a:rPr>
              <a:t>bil</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a:t>
            </a:r>
            <a:r>
              <a:rPr sz="1200" spc="-5" dirty="0">
                <a:latin typeface="Times New Roman"/>
                <a:cs typeface="Times New Roman"/>
              </a:rPr>
              <a:t>e</a:t>
            </a:r>
            <a:r>
              <a:rPr sz="1200" dirty="0">
                <a:latin typeface="Times New Roman"/>
                <a:cs typeface="Times New Roman"/>
              </a:rPr>
              <a:t>s </a:t>
            </a:r>
            <a:r>
              <a:rPr sz="1200" spc="-11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45" dirty="0">
                <a:latin typeface="Times New Roman"/>
                <a:cs typeface="Times New Roman"/>
              </a:rPr>
              <a:t> </a:t>
            </a:r>
            <a:r>
              <a:rPr sz="1200" dirty="0">
                <a:latin typeface="Times New Roman"/>
                <a:cs typeface="Times New Roman"/>
              </a:rPr>
              <a:t>u</a:t>
            </a:r>
            <a:r>
              <a:rPr sz="1200" spc="30" dirty="0">
                <a:latin typeface="Times New Roman"/>
                <a:cs typeface="Times New Roman"/>
              </a:rPr>
              <a:t>r</a:t>
            </a:r>
            <a:r>
              <a:rPr sz="1200" spc="-25" dirty="0">
                <a:latin typeface="Times New Roman"/>
                <a:cs typeface="Times New Roman"/>
              </a:rPr>
              <a:t>b</a:t>
            </a:r>
            <a:r>
              <a:rPr sz="1200" spc="15" dirty="0">
                <a:latin typeface="Times New Roman"/>
                <a:cs typeface="Times New Roman"/>
              </a:rPr>
              <a:t>a</a:t>
            </a:r>
            <a:r>
              <a:rPr sz="1200" dirty="0">
                <a:latin typeface="Times New Roman"/>
                <a:cs typeface="Times New Roman"/>
              </a:rPr>
              <a:t>n </a:t>
            </a:r>
            <a:r>
              <a:rPr sz="1200" spc="-145" dirty="0">
                <a:latin typeface="Times New Roman"/>
                <a:cs typeface="Times New Roman"/>
              </a:rPr>
              <a:t> </a:t>
            </a:r>
            <a:r>
              <a:rPr sz="1200" spc="-15" dirty="0">
                <a:latin typeface="Times New Roman"/>
                <a:cs typeface="Times New Roman"/>
              </a:rPr>
              <a:t>s</a:t>
            </a:r>
            <a:r>
              <a:rPr sz="1200" spc="15" dirty="0">
                <a:latin typeface="Times New Roman"/>
                <a:cs typeface="Times New Roman"/>
              </a:rPr>
              <a:t>c</a:t>
            </a:r>
            <a:r>
              <a:rPr sz="1200" spc="-25" dirty="0">
                <a:latin typeface="Times New Roman"/>
                <a:cs typeface="Times New Roman"/>
              </a:rPr>
              <a:t>h</a:t>
            </a:r>
            <a:r>
              <a:rPr sz="1200" spc="20" dirty="0">
                <a:latin typeface="Times New Roman"/>
                <a:cs typeface="Times New Roman"/>
              </a:rPr>
              <a:t>oo</a:t>
            </a:r>
            <a:r>
              <a:rPr sz="1200" dirty="0">
                <a:latin typeface="Times New Roman"/>
                <a:cs typeface="Times New Roman"/>
              </a:rPr>
              <a:t>l </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t</a:t>
            </a:r>
            <a:r>
              <a:rPr sz="1200" spc="25" dirty="0">
                <a:latin typeface="Times New Roman"/>
                <a:cs typeface="Times New Roman"/>
              </a:rPr>
              <a:t>t</a:t>
            </a:r>
            <a:r>
              <a:rPr sz="1200" spc="-25" dirty="0">
                <a:latin typeface="Times New Roman"/>
                <a:cs typeface="Times New Roman"/>
              </a:rPr>
              <a:t>in</a:t>
            </a:r>
            <a:r>
              <a:rPr sz="1200" spc="20" dirty="0">
                <a:latin typeface="Times New Roman"/>
                <a:cs typeface="Times New Roman"/>
              </a:rPr>
              <a:t>g</a:t>
            </a:r>
            <a:r>
              <a:rPr sz="1200" spc="-15" dirty="0">
                <a:latin typeface="Times New Roman"/>
                <a:cs typeface="Times New Roman"/>
              </a:rPr>
              <a:t>s.</a:t>
            </a:r>
            <a:endParaRPr sz="1200" dirty="0">
              <a:latin typeface="Times New Roman"/>
              <a:cs typeface="Times New Roman"/>
            </a:endParaRPr>
          </a:p>
          <a:p>
            <a:pPr>
              <a:lnSpc>
                <a:spcPct val="100000"/>
              </a:lnSpc>
              <a:spcBef>
                <a:spcPts val="12"/>
              </a:spcBef>
            </a:pPr>
            <a:endParaRPr sz="1050" dirty="0">
              <a:latin typeface="Times New Roman"/>
              <a:cs typeface="Times New Roman"/>
            </a:endParaRPr>
          </a:p>
          <a:p>
            <a:pPr algn="ctr">
              <a:lnSpc>
                <a:spcPts val="1380"/>
              </a:lnSpc>
            </a:pPr>
            <a:r>
              <a:rPr sz="1200" b="1" spc="15" dirty="0">
                <a:latin typeface="Times New Roman"/>
                <a:cs typeface="Times New Roman"/>
              </a:rPr>
              <a:t>M</a:t>
            </a:r>
            <a:r>
              <a:rPr sz="1200" b="1" spc="-5" dirty="0">
                <a:latin typeface="Times New Roman"/>
                <a:cs typeface="Times New Roman"/>
              </a:rPr>
              <a:t>e</a:t>
            </a:r>
            <a:r>
              <a:rPr sz="1200" b="1" spc="5" dirty="0">
                <a:latin typeface="Times New Roman"/>
                <a:cs typeface="Times New Roman"/>
              </a:rPr>
              <a:t>t</a:t>
            </a:r>
            <a:r>
              <a:rPr sz="1200" b="1" dirty="0">
                <a:latin typeface="Times New Roman"/>
                <a:cs typeface="Times New Roman"/>
              </a:rPr>
              <a:t>hod</a:t>
            </a:r>
            <a:endParaRPr sz="1200" dirty="0">
              <a:latin typeface="Times New Roman"/>
              <a:cs typeface="Times New Roman"/>
            </a:endParaRPr>
          </a:p>
          <a:p>
            <a:pPr marL="12700" algn="just">
              <a:lnSpc>
                <a:spcPts val="1380"/>
              </a:lnSpc>
            </a:pPr>
            <a:r>
              <a:rPr sz="1200" b="1" spc="-15" dirty="0">
                <a:latin typeface="Times New Roman"/>
                <a:cs typeface="Times New Roman"/>
              </a:rPr>
              <a:t>P</a:t>
            </a:r>
            <a:r>
              <a:rPr sz="1200" b="1" spc="20" dirty="0">
                <a:latin typeface="Times New Roman"/>
                <a:cs typeface="Times New Roman"/>
              </a:rPr>
              <a:t>a</a:t>
            </a:r>
            <a:r>
              <a:rPr sz="1200" b="1" spc="-30" dirty="0">
                <a:latin typeface="Times New Roman"/>
                <a:cs typeface="Times New Roman"/>
              </a:rPr>
              <a:t>r</a:t>
            </a:r>
            <a:r>
              <a:rPr sz="1200" b="1" spc="5" dirty="0">
                <a:latin typeface="Times New Roman"/>
                <a:cs typeface="Times New Roman"/>
              </a:rPr>
              <a:t>t</a:t>
            </a:r>
            <a:r>
              <a:rPr sz="1200" b="1" dirty="0">
                <a:latin typeface="Times New Roman"/>
                <a:cs typeface="Times New Roman"/>
              </a:rPr>
              <a:t>i</a:t>
            </a:r>
            <a:r>
              <a:rPr sz="1200" b="1" spc="-5" dirty="0">
                <a:latin typeface="Times New Roman"/>
                <a:cs typeface="Times New Roman"/>
              </a:rPr>
              <a:t>c</a:t>
            </a:r>
            <a:r>
              <a:rPr sz="1200" b="1" dirty="0">
                <a:latin typeface="Times New Roman"/>
                <a:cs typeface="Times New Roman"/>
              </a:rPr>
              <a:t>ipan</a:t>
            </a:r>
            <a:r>
              <a:rPr sz="1200" b="1" spc="5" dirty="0">
                <a:latin typeface="Times New Roman"/>
                <a:cs typeface="Times New Roman"/>
              </a:rPr>
              <a:t>t</a:t>
            </a:r>
            <a:r>
              <a:rPr sz="1200" b="1" dirty="0">
                <a:latin typeface="Times New Roman"/>
                <a:cs typeface="Times New Roman"/>
              </a:rPr>
              <a:t>s</a:t>
            </a:r>
            <a:endParaRPr sz="1200" dirty="0">
              <a:latin typeface="Times New Roman"/>
              <a:cs typeface="Times New Roman"/>
            </a:endParaRPr>
          </a:p>
          <a:p>
            <a:pPr>
              <a:lnSpc>
                <a:spcPct val="100000"/>
              </a:lnSpc>
              <a:spcBef>
                <a:spcPts val="21"/>
              </a:spcBef>
            </a:pPr>
            <a:endParaRPr sz="1150" dirty="0">
              <a:latin typeface="Times New Roman"/>
              <a:cs typeface="Times New Roman"/>
            </a:endParaRPr>
          </a:p>
          <a:p>
            <a:pPr marL="12700" marR="6985" algn="just">
              <a:lnSpc>
                <a:spcPts val="1320"/>
              </a:lnSpc>
            </a:pP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00" dirty="0">
                <a:latin typeface="Times New Roman"/>
                <a:cs typeface="Times New Roman"/>
              </a:rPr>
              <a:t> </a:t>
            </a:r>
            <a:r>
              <a:rPr sz="1200" dirty="0">
                <a:latin typeface="Times New Roman"/>
                <a:cs typeface="Times New Roman"/>
              </a:rPr>
              <a:t>p</a:t>
            </a:r>
            <a:r>
              <a:rPr sz="1200" spc="-5" dirty="0">
                <a:latin typeface="Times New Roman"/>
                <a:cs typeface="Times New Roman"/>
              </a:rPr>
              <a:t>a</a:t>
            </a:r>
            <a:r>
              <a:rPr sz="1200" spc="-20" dirty="0">
                <a:latin typeface="Times New Roman"/>
                <a:cs typeface="Times New Roman"/>
              </a:rPr>
              <a:t>r</a:t>
            </a:r>
            <a:r>
              <a:rPr sz="1200" spc="25" dirty="0">
                <a:latin typeface="Times New Roman"/>
                <a:cs typeface="Times New Roman"/>
              </a:rPr>
              <a:t>t</a:t>
            </a:r>
            <a:r>
              <a:rPr sz="1200" spc="-25" dirty="0">
                <a:latin typeface="Times New Roman"/>
                <a:cs typeface="Times New Roman"/>
              </a:rPr>
              <a:t>i</a:t>
            </a:r>
            <a:r>
              <a:rPr sz="1200" spc="15" dirty="0">
                <a:latin typeface="Times New Roman"/>
                <a:cs typeface="Times New Roman"/>
              </a:rPr>
              <a:t>c</a:t>
            </a:r>
            <a:r>
              <a:rPr sz="1200" spc="-50" dirty="0">
                <a:latin typeface="Times New Roman"/>
                <a:cs typeface="Times New Roman"/>
              </a:rPr>
              <a:t>i</a:t>
            </a:r>
            <a:r>
              <a:rPr sz="1200" spc="20" dirty="0">
                <a:latin typeface="Times New Roman"/>
                <a:cs typeface="Times New Roman"/>
              </a:rPr>
              <a:t>p</a:t>
            </a:r>
            <a:r>
              <a:rPr sz="1200" spc="15" dirty="0">
                <a:latin typeface="Times New Roman"/>
                <a:cs typeface="Times New Roman"/>
              </a:rPr>
              <a:t>a</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a:t>
            </a:r>
            <a:r>
              <a:rPr sz="1200" spc="95" dirty="0">
                <a:latin typeface="Times New Roman"/>
                <a:cs typeface="Times New Roman"/>
              </a:rPr>
              <a:t> </a:t>
            </a:r>
            <a:r>
              <a:rPr sz="1200" spc="-25" dirty="0">
                <a:latin typeface="Times New Roman"/>
                <a:cs typeface="Times New Roman"/>
              </a:rPr>
              <a:t>in</a:t>
            </a:r>
            <a:r>
              <a:rPr sz="1200" spc="15" dirty="0">
                <a:latin typeface="Times New Roman"/>
                <a:cs typeface="Times New Roman"/>
              </a:rPr>
              <a:t>c</a:t>
            </a:r>
            <a:r>
              <a:rPr sz="1200" spc="-25" dirty="0">
                <a:latin typeface="Times New Roman"/>
                <a:cs typeface="Times New Roman"/>
              </a:rPr>
              <a:t>l</a:t>
            </a:r>
            <a:r>
              <a:rPr sz="1200" dirty="0">
                <a:latin typeface="Times New Roman"/>
                <a:cs typeface="Times New Roman"/>
              </a:rPr>
              <a:t>ud</a:t>
            </a:r>
            <a:r>
              <a:rPr sz="1200" spc="-5" dirty="0">
                <a:latin typeface="Times New Roman"/>
                <a:cs typeface="Times New Roman"/>
              </a:rPr>
              <a:t>e</a:t>
            </a:r>
            <a:r>
              <a:rPr sz="1200" dirty="0">
                <a:latin typeface="Times New Roman"/>
                <a:cs typeface="Times New Roman"/>
              </a:rPr>
              <a:t>d</a:t>
            </a:r>
            <a:r>
              <a:rPr sz="1200" spc="105" dirty="0">
                <a:latin typeface="Times New Roman"/>
                <a:cs typeface="Times New Roman"/>
              </a:rPr>
              <a:t> </a:t>
            </a:r>
            <a:r>
              <a:rPr sz="1200" dirty="0">
                <a:latin typeface="Times New Roman"/>
                <a:cs typeface="Times New Roman"/>
              </a:rPr>
              <a:t>27</a:t>
            </a:r>
            <a:r>
              <a:rPr sz="1200" spc="10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50" dirty="0">
                <a:latin typeface="Times New Roman"/>
                <a:cs typeface="Times New Roman"/>
              </a:rPr>
              <a:t>i</a:t>
            </a:r>
            <a:r>
              <a:rPr sz="1200" spc="15" dirty="0">
                <a:latin typeface="Times New Roman"/>
                <a:cs typeface="Times New Roman"/>
              </a:rPr>
              <a:t>c</a:t>
            </a:r>
            <a:r>
              <a:rPr sz="1200" dirty="0">
                <a:latin typeface="Times New Roman"/>
                <a:cs typeface="Times New Roman"/>
              </a:rPr>
              <a:t>e</a:t>
            </a:r>
            <a:r>
              <a:rPr sz="1200" spc="10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114" dirty="0">
                <a:latin typeface="Times New Roman"/>
                <a:cs typeface="Times New Roman"/>
              </a:rPr>
              <a:t> </a:t>
            </a:r>
            <a:r>
              <a:rPr sz="1200" spc="-5" dirty="0">
                <a:latin typeface="Times New Roman"/>
                <a:cs typeface="Times New Roman"/>
              </a:rPr>
              <a:t>c</a:t>
            </a:r>
            <a:r>
              <a:rPr sz="1200" spc="-30"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a:t>
            </a:r>
            <a:r>
              <a:rPr sz="1200" spc="95" dirty="0">
                <a:latin typeface="Times New Roman"/>
                <a:cs typeface="Times New Roman"/>
              </a:rPr>
              <a:t> </a:t>
            </a:r>
            <a:r>
              <a:rPr sz="1200" spc="-5" dirty="0">
                <a:latin typeface="Times New Roman"/>
                <a:cs typeface="Times New Roman"/>
              </a:rPr>
              <a:t>e</a:t>
            </a:r>
            <a:r>
              <a:rPr sz="1200" spc="-25" dirty="0">
                <a:latin typeface="Times New Roman"/>
                <a:cs typeface="Times New Roman"/>
              </a:rPr>
              <a:t>n</a:t>
            </a:r>
            <a:r>
              <a:rPr sz="1200" spc="5" dirty="0">
                <a:latin typeface="Times New Roman"/>
                <a:cs typeface="Times New Roman"/>
              </a:rPr>
              <a:t>r</a:t>
            </a:r>
            <a:r>
              <a:rPr sz="1200" spc="20" dirty="0">
                <a:latin typeface="Times New Roman"/>
                <a:cs typeface="Times New Roman"/>
              </a:rPr>
              <a:t>o</a:t>
            </a:r>
            <a:r>
              <a:rPr sz="1200" spc="-25" dirty="0">
                <a:latin typeface="Times New Roman"/>
                <a:cs typeface="Times New Roman"/>
              </a:rPr>
              <a:t>ll</a:t>
            </a:r>
            <a:r>
              <a:rPr sz="1200" spc="-5" dirty="0">
                <a:latin typeface="Times New Roman"/>
                <a:cs typeface="Times New Roman"/>
              </a:rPr>
              <a:t>e</a:t>
            </a:r>
            <a:r>
              <a:rPr sz="1200" dirty="0">
                <a:latin typeface="Times New Roman"/>
                <a:cs typeface="Times New Roman"/>
              </a:rPr>
              <a:t>d</a:t>
            </a:r>
            <a:r>
              <a:rPr sz="1200" spc="13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80" dirty="0">
                <a:latin typeface="Times New Roman"/>
                <a:cs typeface="Times New Roman"/>
              </a:rPr>
              <a:t> </a:t>
            </a:r>
            <a:r>
              <a:rPr sz="1200" dirty="0">
                <a:latin typeface="Times New Roman"/>
                <a:cs typeface="Times New Roman"/>
              </a:rPr>
              <a:t>a</a:t>
            </a:r>
            <a:r>
              <a:rPr sz="1200" spc="100" dirty="0">
                <a:latin typeface="Times New Roman"/>
                <a:cs typeface="Times New Roman"/>
              </a:rPr>
              <a:t> </a:t>
            </a:r>
            <a:r>
              <a:rPr sz="1200" spc="-25" dirty="0">
                <a:latin typeface="Times New Roman"/>
                <a:cs typeface="Times New Roman"/>
              </a:rPr>
              <a:t>m</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ds</a:t>
            </a:r>
            <a:r>
              <a:rPr sz="1200" spc="95" dirty="0">
                <a:latin typeface="Times New Roman"/>
                <a:cs typeface="Times New Roman"/>
              </a:rPr>
              <a:t> </a:t>
            </a:r>
            <a:r>
              <a:rPr sz="1200" spc="-30"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a:t>
            </a:r>
            <a:r>
              <a:rPr sz="1200" spc="75" dirty="0">
                <a:latin typeface="Times New Roman"/>
                <a:cs typeface="Times New Roman"/>
              </a:rPr>
              <a:t> </a:t>
            </a:r>
            <a:r>
              <a:rPr sz="1200" spc="5" dirty="0">
                <a:latin typeface="Times New Roman"/>
                <a:cs typeface="Times New Roman"/>
              </a:rPr>
              <a:t>(</a:t>
            </a:r>
            <a:r>
              <a:rPr sz="1200" i="1" dirty="0">
                <a:latin typeface="Times New Roman"/>
                <a:cs typeface="Times New Roman"/>
              </a:rPr>
              <a:t>S</a:t>
            </a:r>
            <a:r>
              <a:rPr sz="1200" i="1" spc="-15" dirty="0">
                <a:latin typeface="Times New Roman"/>
                <a:cs typeface="Times New Roman"/>
              </a:rPr>
              <a:t>P</a:t>
            </a:r>
            <a:r>
              <a:rPr sz="1200" i="1" spc="10" dirty="0">
                <a:latin typeface="Times New Roman"/>
                <a:cs typeface="Times New Roman"/>
              </a:rPr>
              <a:t>E</a:t>
            </a:r>
            <a:r>
              <a:rPr sz="1200" i="1" dirty="0">
                <a:latin typeface="Times New Roman"/>
                <a:cs typeface="Times New Roman"/>
              </a:rPr>
              <a:t>D 564: </a:t>
            </a:r>
            <a:r>
              <a:rPr sz="1200" i="1" spc="55" dirty="0">
                <a:latin typeface="Times New Roman"/>
                <a:cs typeface="Times New Roman"/>
              </a:rPr>
              <a:t> </a:t>
            </a:r>
            <a:r>
              <a:rPr sz="1200" i="1" spc="5" dirty="0">
                <a:latin typeface="Times New Roman"/>
                <a:cs typeface="Times New Roman"/>
              </a:rPr>
              <a:t>M</a:t>
            </a:r>
            <a:r>
              <a:rPr sz="1200" i="1" spc="-5" dirty="0">
                <a:latin typeface="Times New Roman"/>
                <a:cs typeface="Times New Roman"/>
              </a:rPr>
              <a:t>e</a:t>
            </a:r>
            <a:r>
              <a:rPr sz="1200" i="1" dirty="0">
                <a:latin typeface="Times New Roman"/>
                <a:cs typeface="Times New Roman"/>
              </a:rPr>
              <a:t>thod</a:t>
            </a:r>
            <a:r>
              <a:rPr sz="1200" i="1" spc="-15" dirty="0">
                <a:latin typeface="Times New Roman"/>
                <a:cs typeface="Times New Roman"/>
              </a:rPr>
              <a:t>s</a:t>
            </a:r>
            <a:r>
              <a:rPr sz="1200" i="1" dirty="0">
                <a:latin typeface="Times New Roman"/>
                <a:cs typeface="Times New Roman"/>
              </a:rPr>
              <a:t>, </a:t>
            </a:r>
            <a:r>
              <a:rPr sz="1200" i="1" spc="60" dirty="0">
                <a:latin typeface="Times New Roman"/>
                <a:cs typeface="Times New Roman"/>
              </a:rPr>
              <a:t> </a:t>
            </a:r>
            <a:r>
              <a:rPr sz="1200" i="1" spc="5" dirty="0">
                <a:latin typeface="Times New Roman"/>
                <a:cs typeface="Times New Roman"/>
              </a:rPr>
              <a:t>M</a:t>
            </a:r>
            <a:r>
              <a:rPr sz="1200" i="1" dirty="0">
                <a:latin typeface="Times New Roman"/>
                <a:cs typeface="Times New Roman"/>
              </a:rPr>
              <a:t>at</a:t>
            </a:r>
            <a:r>
              <a:rPr sz="1200" i="1" spc="-5" dirty="0">
                <a:latin typeface="Times New Roman"/>
                <a:cs typeface="Times New Roman"/>
              </a:rPr>
              <a:t>e</a:t>
            </a:r>
            <a:r>
              <a:rPr sz="1200" i="1" spc="-15" dirty="0">
                <a:latin typeface="Times New Roman"/>
                <a:cs typeface="Times New Roman"/>
              </a:rPr>
              <a:t>r</a:t>
            </a:r>
            <a:r>
              <a:rPr sz="1200" i="1" dirty="0">
                <a:latin typeface="Times New Roman"/>
                <a:cs typeface="Times New Roman"/>
              </a:rPr>
              <a:t>ial</a:t>
            </a:r>
            <a:r>
              <a:rPr sz="1200" i="1" spc="-15" dirty="0">
                <a:latin typeface="Times New Roman"/>
                <a:cs typeface="Times New Roman"/>
              </a:rPr>
              <a:t>s</a:t>
            </a:r>
            <a:r>
              <a:rPr sz="1200" i="1" dirty="0">
                <a:latin typeface="Times New Roman"/>
                <a:cs typeface="Times New Roman"/>
              </a:rPr>
              <a:t>, </a:t>
            </a:r>
            <a:r>
              <a:rPr sz="1200" i="1" spc="60" dirty="0">
                <a:latin typeface="Times New Roman"/>
                <a:cs typeface="Times New Roman"/>
              </a:rPr>
              <a:t> </a:t>
            </a:r>
            <a:r>
              <a:rPr sz="1200" i="1" dirty="0">
                <a:latin typeface="Times New Roman"/>
                <a:cs typeface="Times New Roman"/>
              </a:rPr>
              <a:t>and </a:t>
            </a:r>
            <a:r>
              <a:rPr sz="1200" i="1" spc="45" dirty="0">
                <a:latin typeface="Times New Roman"/>
                <a:cs typeface="Times New Roman"/>
              </a:rPr>
              <a:t> </a:t>
            </a:r>
            <a:r>
              <a:rPr sz="1200" i="1" spc="-15" dirty="0">
                <a:latin typeface="Times New Roman"/>
                <a:cs typeface="Times New Roman"/>
              </a:rPr>
              <a:t>Pr</a:t>
            </a:r>
            <a:r>
              <a:rPr sz="1200" i="1" dirty="0">
                <a:latin typeface="Times New Roman"/>
                <a:cs typeface="Times New Roman"/>
              </a:rPr>
              <a:t>obl</a:t>
            </a:r>
            <a:r>
              <a:rPr sz="1200" i="1" spc="-5" dirty="0">
                <a:latin typeface="Times New Roman"/>
                <a:cs typeface="Times New Roman"/>
              </a:rPr>
              <a:t>em</a:t>
            </a:r>
            <a:r>
              <a:rPr sz="1200" i="1" dirty="0">
                <a:latin typeface="Times New Roman"/>
                <a:cs typeface="Times New Roman"/>
              </a:rPr>
              <a:t>s </a:t>
            </a:r>
            <a:r>
              <a:rPr sz="1200" i="1" spc="35" dirty="0">
                <a:latin typeface="Times New Roman"/>
                <a:cs typeface="Times New Roman"/>
              </a:rPr>
              <a:t> </a:t>
            </a:r>
            <a:r>
              <a:rPr sz="1200" i="1" dirty="0">
                <a:latin typeface="Times New Roman"/>
                <a:cs typeface="Times New Roman"/>
              </a:rPr>
              <a:t>in </a:t>
            </a:r>
            <a:r>
              <a:rPr sz="1200" i="1" spc="45"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hing </a:t>
            </a:r>
            <a:r>
              <a:rPr sz="1200" i="1" spc="45" dirty="0">
                <a:latin typeface="Times New Roman"/>
                <a:cs typeface="Times New Roman"/>
              </a:rPr>
              <a:t> </a:t>
            </a:r>
            <a:r>
              <a:rPr sz="1200" i="1" dirty="0">
                <a:latin typeface="Times New Roman"/>
                <a:cs typeface="Times New Roman"/>
              </a:rPr>
              <a:t>the </a:t>
            </a:r>
            <a:r>
              <a:rPr sz="1200" i="1" spc="40" dirty="0">
                <a:latin typeface="Times New Roman"/>
                <a:cs typeface="Times New Roman"/>
              </a:rPr>
              <a:t> </a:t>
            </a:r>
            <a:r>
              <a:rPr sz="1200" i="1" dirty="0">
                <a:latin typeface="Times New Roman"/>
                <a:cs typeface="Times New Roman"/>
              </a:rPr>
              <a:t>Sp</a:t>
            </a:r>
            <a:r>
              <a:rPr sz="1200" i="1" spc="-5" dirty="0">
                <a:latin typeface="Times New Roman"/>
                <a:cs typeface="Times New Roman"/>
              </a:rPr>
              <a:t>ec</a:t>
            </a:r>
            <a:r>
              <a:rPr sz="1200" i="1" dirty="0">
                <a:latin typeface="Times New Roman"/>
                <a:cs typeface="Times New Roman"/>
              </a:rPr>
              <a:t>ial </a:t>
            </a:r>
            <a:r>
              <a:rPr sz="1200" i="1" spc="50" dirty="0">
                <a:latin typeface="Times New Roman"/>
                <a:cs typeface="Times New Roman"/>
              </a:rPr>
              <a:t> </a:t>
            </a:r>
            <a:r>
              <a:rPr sz="1200" i="1" spc="-10" dirty="0">
                <a:latin typeface="Times New Roman"/>
                <a:cs typeface="Times New Roman"/>
              </a:rPr>
              <a:t>N</a:t>
            </a:r>
            <a:r>
              <a:rPr sz="1200" i="1" spc="-5" dirty="0">
                <a:latin typeface="Times New Roman"/>
                <a:cs typeface="Times New Roman"/>
              </a:rPr>
              <a:t>ee</a:t>
            </a:r>
            <a:r>
              <a:rPr sz="1200" i="1" dirty="0">
                <a:latin typeface="Times New Roman"/>
                <a:cs typeface="Times New Roman"/>
              </a:rPr>
              <a:t>ds </a:t>
            </a:r>
            <a:r>
              <a:rPr sz="1200" i="1" spc="60" dirty="0">
                <a:latin typeface="Times New Roman"/>
                <a:cs typeface="Times New Roman"/>
              </a:rPr>
              <a:t> </a:t>
            </a:r>
            <a:r>
              <a:rPr sz="1200" i="1" spc="-10" dirty="0">
                <a:latin typeface="Times New Roman"/>
                <a:cs typeface="Times New Roman"/>
              </a:rPr>
              <a:t>C</a:t>
            </a:r>
            <a:r>
              <a:rPr sz="1200" i="1" dirty="0">
                <a:latin typeface="Times New Roman"/>
                <a:cs typeface="Times New Roman"/>
              </a:rPr>
              <a:t>hild</a:t>
            </a:r>
            <a:r>
              <a:rPr sz="1200" dirty="0">
                <a:latin typeface="Times New Roman"/>
                <a:cs typeface="Times New Roman"/>
              </a:rPr>
              <a:t>) </a:t>
            </a:r>
            <a:r>
              <a:rPr sz="1200" spc="8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65" dirty="0">
                <a:latin typeface="Times New Roman"/>
                <a:cs typeface="Times New Roman"/>
              </a:rPr>
              <a:t> </a:t>
            </a:r>
            <a:r>
              <a:rPr sz="1200" spc="-20" dirty="0">
                <a:latin typeface="Times New Roman"/>
                <a:cs typeface="Times New Roman"/>
              </a:rPr>
              <a:t>f</a:t>
            </a:r>
            <a:r>
              <a:rPr sz="1200" spc="15" dirty="0">
                <a:latin typeface="Times New Roman"/>
                <a:cs typeface="Times New Roman"/>
              </a:rPr>
              <a:t>a</a:t>
            </a:r>
            <a:r>
              <a:rPr sz="1200" dirty="0">
                <a:latin typeface="Times New Roman"/>
                <a:cs typeface="Times New Roman"/>
              </a:rPr>
              <a:t>ll </a:t>
            </a:r>
            <a:r>
              <a:rPr sz="1200" spc="-15" dirty="0">
                <a:latin typeface="Times New Roman"/>
                <a:cs typeface="Times New Roman"/>
              </a:rPr>
              <a:t>s</a:t>
            </a:r>
            <a:r>
              <a:rPr sz="1200" spc="15" dirty="0">
                <a:latin typeface="Times New Roman"/>
                <a:cs typeface="Times New Roman"/>
              </a:rPr>
              <a:t>e</a:t>
            </a:r>
            <a:r>
              <a:rPr sz="1200" spc="-25" dirty="0">
                <a:latin typeface="Times New Roman"/>
                <a:cs typeface="Times New Roman"/>
              </a:rPr>
              <a:t>m</a:t>
            </a:r>
            <a:r>
              <a:rPr sz="1200" spc="-5" dirty="0">
                <a:latin typeface="Times New Roman"/>
                <a:cs typeface="Times New Roman"/>
              </a:rPr>
              <a:t>e</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a:t>
            </a:r>
            <a:r>
              <a:rPr sz="1200" spc="95" dirty="0">
                <a:latin typeface="Times New Roman"/>
                <a:cs typeface="Times New Roman"/>
              </a:rPr>
              <a:t> </a:t>
            </a:r>
            <a:r>
              <a:rPr sz="1200" spc="5" dirty="0">
                <a:latin typeface="Times New Roman"/>
                <a:cs typeface="Times New Roman"/>
              </a:rPr>
              <a:t>(</a:t>
            </a:r>
            <a:r>
              <a:rPr sz="1200" dirty="0">
                <a:latin typeface="Times New Roman"/>
                <a:cs typeface="Times New Roman"/>
              </a:rPr>
              <a:t>2006,</a:t>
            </a:r>
            <a:r>
              <a:rPr sz="1200" spc="95" dirty="0">
                <a:latin typeface="Times New Roman"/>
                <a:cs typeface="Times New Roman"/>
              </a:rPr>
              <a:t> </a:t>
            </a:r>
            <a:r>
              <a:rPr sz="1200" dirty="0">
                <a:latin typeface="Times New Roman"/>
                <a:cs typeface="Times New Roman"/>
              </a:rPr>
              <a:t>2007,</a:t>
            </a:r>
            <a:r>
              <a:rPr sz="1200" spc="95" dirty="0">
                <a:latin typeface="Times New Roman"/>
                <a:cs typeface="Times New Roman"/>
              </a:rPr>
              <a:t> </a:t>
            </a:r>
            <a:r>
              <a:rPr sz="1200" dirty="0">
                <a:latin typeface="Times New Roman"/>
                <a:cs typeface="Times New Roman"/>
              </a:rPr>
              <a:t>200</a:t>
            </a:r>
            <a:r>
              <a:rPr sz="1200" spc="-25" dirty="0">
                <a:latin typeface="Times New Roman"/>
                <a:cs typeface="Times New Roman"/>
              </a:rPr>
              <a:t>8</a:t>
            </a:r>
            <a:r>
              <a:rPr sz="1200" dirty="0">
                <a:latin typeface="Times New Roman"/>
                <a:cs typeface="Times New Roman"/>
              </a:rPr>
              <a:t>,</a:t>
            </a:r>
            <a:r>
              <a:rPr sz="1200" spc="120" dirty="0">
                <a:latin typeface="Times New Roman"/>
                <a:cs typeface="Times New Roman"/>
              </a:rPr>
              <a:t> </a:t>
            </a:r>
            <a:r>
              <a:rPr sz="1200" dirty="0">
                <a:latin typeface="Times New Roman"/>
                <a:cs typeface="Times New Roman"/>
              </a:rPr>
              <a:t>200</a:t>
            </a:r>
            <a:r>
              <a:rPr sz="1200" spc="-25" dirty="0">
                <a:latin typeface="Times New Roman"/>
                <a:cs typeface="Times New Roman"/>
              </a:rPr>
              <a:t>9</a:t>
            </a:r>
            <a:r>
              <a:rPr sz="1200" dirty="0">
                <a:latin typeface="Times New Roman"/>
                <a:cs typeface="Times New Roman"/>
              </a:rPr>
              <a:t>,</a:t>
            </a:r>
            <a:r>
              <a:rPr sz="1200" spc="95" dirty="0">
                <a:latin typeface="Times New Roman"/>
                <a:cs typeface="Times New Roman"/>
              </a:rPr>
              <a:t> </a:t>
            </a:r>
            <a:r>
              <a:rPr sz="1200" dirty="0">
                <a:latin typeface="Times New Roman"/>
                <a:cs typeface="Times New Roman"/>
              </a:rPr>
              <a:t>2010)</a:t>
            </a:r>
            <a:r>
              <a:rPr sz="1200" spc="90" dirty="0">
                <a:latin typeface="Times New Roman"/>
                <a:cs typeface="Times New Roman"/>
              </a:rPr>
              <a:t> </a:t>
            </a:r>
            <a:r>
              <a:rPr sz="1200" spc="-5" dirty="0">
                <a:latin typeface="Times New Roman"/>
                <a:cs typeface="Times New Roman"/>
              </a:rPr>
              <a:t>a</a:t>
            </a:r>
            <a:r>
              <a:rPr sz="1200" dirty="0">
                <a:latin typeface="Times New Roman"/>
                <a:cs typeface="Times New Roman"/>
              </a:rPr>
              <a:t>s</a:t>
            </a:r>
            <a:r>
              <a:rPr sz="1200" spc="95" dirty="0">
                <a:latin typeface="Times New Roman"/>
                <a:cs typeface="Times New Roman"/>
              </a:rPr>
              <a:t> </a:t>
            </a:r>
            <a:r>
              <a:rPr sz="1200" dirty="0">
                <a:latin typeface="Times New Roman"/>
                <a:cs typeface="Times New Roman"/>
              </a:rPr>
              <a:t>p</a:t>
            </a:r>
            <a:r>
              <a:rPr sz="1200" spc="-5" dirty="0">
                <a:latin typeface="Times New Roman"/>
                <a:cs typeface="Times New Roman"/>
              </a:rPr>
              <a:t>a</a:t>
            </a:r>
            <a:r>
              <a:rPr sz="1200" spc="-20" dirty="0">
                <a:latin typeface="Times New Roman"/>
                <a:cs typeface="Times New Roman"/>
              </a:rPr>
              <a:t>r</a:t>
            </a:r>
            <a:r>
              <a:rPr sz="1200" dirty="0">
                <a:latin typeface="Times New Roman"/>
                <a:cs typeface="Times New Roman"/>
              </a:rPr>
              <a:t>t</a:t>
            </a:r>
            <a:r>
              <a:rPr sz="1200" spc="8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6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a:t>
            </a:r>
            <a:r>
              <a:rPr sz="1200" spc="114"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q</a:t>
            </a:r>
            <a:r>
              <a:rPr sz="1200" spc="20" dirty="0">
                <a:latin typeface="Times New Roman"/>
                <a:cs typeface="Times New Roman"/>
              </a:rPr>
              <a:t>u</a:t>
            </a:r>
            <a:r>
              <a:rPr sz="1200" spc="-50" dirty="0">
                <a:latin typeface="Times New Roman"/>
                <a:cs typeface="Times New Roman"/>
              </a:rPr>
              <a:t>i</a:t>
            </a:r>
            <a:r>
              <a:rPr sz="1200" spc="5" dirty="0">
                <a:latin typeface="Times New Roman"/>
                <a:cs typeface="Times New Roman"/>
              </a:rPr>
              <a:t>r</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13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8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00" dirty="0">
                <a:latin typeface="Times New Roman"/>
                <a:cs typeface="Times New Roman"/>
              </a:rPr>
              <a:t> </a:t>
            </a:r>
            <a:r>
              <a:rPr sz="1200" dirty="0">
                <a:latin typeface="Times New Roman"/>
                <a:cs typeface="Times New Roman"/>
              </a:rPr>
              <a:t>Sp</a:t>
            </a:r>
            <a:r>
              <a:rPr sz="1200" spc="-5" dirty="0">
                <a:latin typeface="Times New Roman"/>
                <a:cs typeface="Times New Roman"/>
              </a:rPr>
              <a:t>e</a:t>
            </a:r>
            <a:r>
              <a:rPr sz="1200" spc="15" dirty="0">
                <a:latin typeface="Times New Roman"/>
                <a:cs typeface="Times New Roman"/>
              </a:rPr>
              <a:t>c</a:t>
            </a:r>
            <a:r>
              <a:rPr sz="1200" spc="-50" dirty="0">
                <a:latin typeface="Times New Roman"/>
                <a:cs typeface="Times New Roman"/>
              </a:rPr>
              <a:t>i</a:t>
            </a:r>
            <a:r>
              <a:rPr sz="1200" spc="15" dirty="0">
                <a:latin typeface="Times New Roman"/>
                <a:cs typeface="Times New Roman"/>
              </a:rPr>
              <a:t>a</a:t>
            </a:r>
            <a:r>
              <a:rPr sz="1200" dirty="0">
                <a:latin typeface="Times New Roman"/>
                <a:cs typeface="Times New Roman"/>
              </a:rPr>
              <a:t>l</a:t>
            </a:r>
            <a:r>
              <a:rPr sz="1200" spc="60" dirty="0">
                <a:latin typeface="Times New Roman"/>
                <a:cs typeface="Times New Roman"/>
              </a:rPr>
              <a:t> </a:t>
            </a:r>
            <a:r>
              <a:rPr sz="1200" spc="10"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5" dirty="0">
                <a:latin typeface="Times New Roman"/>
                <a:cs typeface="Times New Roman"/>
              </a:rPr>
              <a:t>Ge</a:t>
            </a:r>
            <a:r>
              <a:rPr sz="1200" spc="-25" dirty="0">
                <a:latin typeface="Times New Roman"/>
                <a:cs typeface="Times New Roman"/>
              </a:rPr>
              <a:t>n</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a:t>
            </a:r>
            <a:r>
              <a:rPr sz="1200" spc="60" dirty="0">
                <a:latin typeface="Times New Roman"/>
                <a:cs typeface="Times New Roman"/>
              </a:rPr>
              <a:t> </a:t>
            </a:r>
            <a:r>
              <a:rPr sz="1200" spc="-10" dirty="0">
                <a:latin typeface="Times New Roman"/>
                <a:cs typeface="Times New Roman"/>
              </a:rPr>
              <a:t>C</a:t>
            </a:r>
            <a:r>
              <a:rPr sz="1200" dirty="0">
                <a:latin typeface="Times New Roman"/>
                <a:cs typeface="Times New Roman"/>
              </a:rPr>
              <a:t>u</a:t>
            </a:r>
            <a:r>
              <a:rPr sz="1200" spc="5" dirty="0">
                <a:latin typeface="Times New Roman"/>
                <a:cs typeface="Times New Roman"/>
              </a:rPr>
              <a:t>r</a:t>
            </a:r>
            <a:r>
              <a:rPr sz="1200" spc="30" dirty="0">
                <a:latin typeface="Times New Roman"/>
                <a:cs typeface="Times New Roman"/>
              </a:rPr>
              <a:t>r</a:t>
            </a:r>
            <a:r>
              <a:rPr sz="1200" spc="-50"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25" dirty="0">
                <a:latin typeface="Times New Roman"/>
                <a:cs typeface="Times New Roman"/>
              </a:rPr>
              <a:t>l</a:t>
            </a:r>
            <a:r>
              <a:rPr sz="1200" spc="20" dirty="0">
                <a:latin typeface="Times New Roman"/>
                <a:cs typeface="Times New Roman"/>
              </a:rPr>
              <a:t>u</a:t>
            </a:r>
            <a:r>
              <a:rPr sz="1200" dirty="0">
                <a:latin typeface="Times New Roman"/>
                <a:cs typeface="Times New Roman"/>
              </a:rPr>
              <a:t>m</a:t>
            </a:r>
            <a:r>
              <a:rPr sz="1200" spc="35" dirty="0">
                <a:latin typeface="Times New Roman"/>
                <a:cs typeface="Times New Roman"/>
              </a:rPr>
              <a:t> </a:t>
            </a:r>
            <a:r>
              <a:rPr sz="1200" spc="10" dirty="0">
                <a:latin typeface="Times New Roman"/>
                <a:cs typeface="Times New Roman"/>
              </a:rPr>
              <a:t>T</a:t>
            </a:r>
            <a:r>
              <a:rPr sz="1200" spc="-5" dirty="0">
                <a:latin typeface="Times New Roman"/>
                <a:cs typeface="Times New Roman"/>
              </a:rPr>
              <a:t>ea</a:t>
            </a:r>
            <a:r>
              <a:rPr sz="1200" spc="15" dirty="0">
                <a:latin typeface="Times New Roman"/>
                <a:cs typeface="Times New Roman"/>
              </a:rPr>
              <a:t>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90" dirty="0">
                <a:latin typeface="Times New Roman"/>
                <a:cs typeface="Times New Roman"/>
              </a:rPr>
              <a:t> </a:t>
            </a:r>
            <a:r>
              <a:rPr sz="1200" spc="10"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spc="-25"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spc="-50" dirty="0">
                <a:latin typeface="Times New Roman"/>
                <a:cs typeface="Times New Roman"/>
              </a:rPr>
              <a:t>m</a:t>
            </a:r>
            <a:r>
              <a:rPr sz="1200" dirty="0">
                <a:latin typeface="Times New Roman"/>
                <a:cs typeface="Times New Roman"/>
              </a:rPr>
              <a:t>.</a:t>
            </a:r>
            <a:r>
              <a:rPr sz="1200" spc="95" dirty="0">
                <a:latin typeface="Times New Roman"/>
                <a:cs typeface="Times New Roman"/>
              </a:rPr>
              <a:t> </a:t>
            </a:r>
            <a:r>
              <a:rPr sz="1200" spc="10"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s</a:t>
            </a:r>
            <a:r>
              <a:rPr sz="1200" spc="7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a:t>
            </a:r>
            <a:r>
              <a:rPr sz="1200" spc="75" dirty="0">
                <a:latin typeface="Times New Roman"/>
                <a:cs typeface="Times New Roman"/>
              </a:rPr>
              <a:t> </a:t>
            </a:r>
            <a:r>
              <a:rPr sz="1200" spc="-50" dirty="0">
                <a:latin typeface="Times New Roman"/>
                <a:cs typeface="Times New Roman"/>
              </a:rPr>
              <a:t>i</a:t>
            </a:r>
            <a:r>
              <a:rPr sz="1200" dirty="0">
                <a:latin typeface="Times New Roman"/>
                <a:cs typeface="Times New Roman"/>
              </a:rPr>
              <a:t>s</a:t>
            </a:r>
            <a:r>
              <a:rPr sz="1200" spc="70" dirty="0">
                <a:latin typeface="Times New Roman"/>
                <a:cs typeface="Times New Roman"/>
              </a:rPr>
              <a:t> </a:t>
            </a:r>
            <a:r>
              <a:rPr sz="1200" spc="20" dirty="0">
                <a:latin typeface="Times New Roman"/>
                <a:cs typeface="Times New Roman"/>
              </a:rPr>
              <a:t>o</a:t>
            </a:r>
            <a:r>
              <a:rPr sz="1200" spc="-20" dirty="0">
                <a:latin typeface="Times New Roman"/>
                <a:cs typeface="Times New Roman"/>
              </a:rPr>
              <a:t>ff</a:t>
            </a:r>
            <a:r>
              <a:rPr sz="1200" spc="-5" dirty="0">
                <a:latin typeface="Times New Roman"/>
                <a:cs typeface="Times New Roman"/>
              </a:rPr>
              <a:t>e</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d</a:t>
            </a:r>
            <a:r>
              <a:rPr sz="1200" spc="80" dirty="0">
                <a:latin typeface="Times New Roman"/>
                <a:cs typeface="Times New Roman"/>
              </a:rPr>
              <a:t> </a:t>
            </a:r>
            <a:r>
              <a:rPr sz="1200" dirty="0">
                <a:latin typeface="Times New Roman"/>
                <a:cs typeface="Times New Roman"/>
              </a:rPr>
              <a:t>du</a:t>
            </a:r>
            <a:r>
              <a:rPr sz="1200" spc="5" dirty="0">
                <a:latin typeface="Times New Roman"/>
                <a:cs typeface="Times New Roman"/>
              </a:rPr>
              <a:t>r</a:t>
            </a:r>
            <a:r>
              <a:rPr sz="1200" spc="-25" dirty="0">
                <a:latin typeface="Times New Roman"/>
                <a:cs typeface="Times New Roman"/>
              </a:rPr>
              <a:t>in</a:t>
            </a:r>
            <a:r>
              <a:rPr sz="1200" dirty="0">
                <a:latin typeface="Times New Roman"/>
                <a:cs typeface="Times New Roman"/>
              </a:rPr>
              <a:t>g</a:t>
            </a:r>
            <a:r>
              <a:rPr sz="1200" spc="8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00" dirty="0">
                <a:latin typeface="Times New Roman"/>
                <a:cs typeface="Times New Roman"/>
              </a:rPr>
              <a:t> </a:t>
            </a:r>
            <a:r>
              <a:rPr sz="1200" spc="-40" dirty="0">
                <a:latin typeface="Times New Roman"/>
                <a:cs typeface="Times New Roman"/>
              </a:rPr>
              <a:t>f</a:t>
            </a:r>
            <a:r>
              <a:rPr sz="1200" spc="15" dirty="0">
                <a:latin typeface="Times New Roman"/>
                <a:cs typeface="Times New Roman"/>
              </a:rPr>
              <a:t>a</a:t>
            </a:r>
            <a:r>
              <a:rPr sz="1200" dirty="0">
                <a:latin typeface="Times New Roman"/>
                <a:cs typeface="Times New Roman"/>
              </a:rPr>
              <a:t>ll</a:t>
            </a:r>
            <a:r>
              <a:rPr sz="1200" spc="35" dirty="0">
                <a:latin typeface="Times New Roman"/>
                <a:cs typeface="Times New Roman"/>
              </a:rPr>
              <a:t> </a:t>
            </a:r>
            <a:r>
              <a:rPr sz="1200" spc="-15" dirty="0">
                <a:latin typeface="Times New Roman"/>
                <a:cs typeface="Times New Roman"/>
              </a:rPr>
              <a:t>s</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r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80" dirty="0">
                <a:latin typeface="Times New Roman"/>
                <a:cs typeface="Times New Roman"/>
              </a:rPr>
              <a:t> </a:t>
            </a:r>
            <a:r>
              <a:rPr sz="1200" spc="-25" dirty="0">
                <a:latin typeface="Times New Roman"/>
                <a:cs typeface="Times New Roman"/>
              </a:rPr>
              <a:t>in</a:t>
            </a:r>
            <a:r>
              <a:rPr sz="1200" spc="15" dirty="0">
                <a:latin typeface="Times New Roman"/>
                <a:cs typeface="Times New Roman"/>
              </a:rPr>
              <a:t>c</a:t>
            </a:r>
            <a:r>
              <a:rPr sz="1200" spc="-25" dirty="0">
                <a:latin typeface="Times New Roman"/>
                <a:cs typeface="Times New Roman"/>
              </a:rPr>
              <a:t>l</a:t>
            </a:r>
            <a:r>
              <a:rPr sz="1200" dirty="0">
                <a:latin typeface="Times New Roman"/>
                <a:cs typeface="Times New Roman"/>
              </a:rPr>
              <a:t>ud</a:t>
            </a:r>
            <a:r>
              <a:rPr sz="1200" spc="15" dirty="0">
                <a:latin typeface="Times New Roman"/>
                <a:cs typeface="Times New Roman"/>
              </a:rPr>
              <a:t>e</a:t>
            </a:r>
            <a:r>
              <a:rPr sz="1200" dirty="0">
                <a:latin typeface="Times New Roman"/>
                <a:cs typeface="Times New Roman"/>
              </a:rPr>
              <a:t>s</a:t>
            </a:r>
            <a:r>
              <a:rPr sz="1200" spc="45" dirty="0">
                <a:latin typeface="Times New Roman"/>
                <a:cs typeface="Times New Roman"/>
              </a:rPr>
              <a:t> </a:t>
            </a:r>
            <a:r>
              <a:rPr sz="1200" dirty="0">
                <a:latin typeface="Times New Roman"/>
                <a:cs typeface="Times New Roman"/>
              </a:rPr>
              <a:t>a</a:t>
            </a:r>
            <a:r>
              <a:rPr sz="1200" spc="55" dirty="0">
                <a:latin typeface="Times New Roman"/>
                <a:cs typeface="Times New Roman"/>
              </a:rPr>
              <a:t> </a:t>
            </a:r>
            <a:r>
              <a:rPr sz="1200" dirty="0">
                <a:latin typeface="Times New Roman"/>
                <a:cs typeface="Times New Roman"/>
              </a:rPr>
              <a:t>60</a:t>
            </a:r>
            <a:r>
              <a:rPr sz="1200" spc="60" dirty="0">
                <a:latin typeface="Times New Roman"/>
                <a:cs typeface="Times New Roman"/>
              </a:rPr>
              <a:t> </a:t>
            </a:r>
            <a:r>
              <a:rPr sz="1200" spc="-25" dirty="0">
                <a:latin typeface="Times New Roman"/>
                <a:cs typeface="Times New Roman"/>
              </a:rPr>
              <a:t>h</a:t>
            </a:r>
            <a:r>
              <a:rPr sz="1200" spc="20" dirty="0">
                <a:latin typeface="Times New Roman"/>
                <a:cs typeface="Times New Roman"/>
              </a:rPr>
              <a:t>o</a:t>
            </a:r>
            <a:r>
              <a:rPr sz="1200" spc="-25" dirty="0">
                <a:latin typeface="Times New Roman"/>
                <a:cs typeface="Times New Roman"/>
              </a:rPr>
              <a:t>u</a:t>
            </a:r>
            <a:r>
              <a:rPr sz="1200" dirty="0">
                <a:latin typeface="Times New Roman"/>
                <a:cs typeface="Times New Roman"/>
              </a:rPr>
              <a:t>r</a:t>
            </a:r>
            <a:r>
              <a:rPr sz="1200" spc="40"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30" dirty="0">
                <a:latin typeface="Times New Roman"/>
                <a:cs typeface="Times New Roman"/>
              </a:rPr>
              <a:t>-</a:t>
            </a:r>
            <a:r>
              <a:rPr sz="1200" spc="-25" dirty="0">
                <a:latin typeface="Times New Roman"/>
                <a:cs typeface="Times New Roman"/>
              </a:rPr>
              <a:t>b</a:t>
            </a:r>
            <a:r>
              <a:rPr sz="1200" spc="-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60"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5" dirty="0">
                <a:latin typeface="Times New Roman"/>
                <a:cs typeface="Times New Roman"/>
              </a:rPr>
              <a:t>ac</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85" dirty="0">
                <a:latin typeface="Times New Roman"/>
                <a:cs typeface="Times New Roman"/>
              </a:rPr>
              <a:t> </a:t>
            </a:r>
            <a:r>
              <a:rPr sz="1200" spc="-40" dirty="0">
                <a:latin typeface="Times New Roman"/>
                <a:cs typeface="Times New Roman"/>
              </a:rPr>
              <a:t>f</a:t>
            </a:r>
            <a:r>
              <a:rPr sz="1200" spc="45" dirty="0">
                <a:latin typeface="Times New Roman"/>
                <a:cs typeface="Times New Roman"/>
              </a:rPr>
              <a:t>o</a:t>
            </a:r>
            <a:r>
              <a:rPr sz="1200" spc="-25" dirty="0">
                <a:latin typeface="Times New Roman"/>
                <a:cs typeface="Times New Roman"/>
              </a:rPr>
              <a:t>l</a:t>
            </a:r>
            <a:r>
              <a:rPr sz="1200" dirty="0">
                <a:latin typeface="Times New Roman"/>
                <a:cs typeface="Times New Roman"/>
              </a:rPr>
              <a:t>l</a:t>
            </a:r>
            <a:r>
              <a:rPr sz="1200" spc="20" dirty="0">
                <a:latin typeface="Times New Roman"/>
                <a:cs typeface="Times New Roman"/>
              </a:rPr>
              <a:t>o</a:t>
            </a:r>
            <a:r>
              <a:rPr sz="1200" spc="-5" dirty="0">
                <a:latin typeface="Times New Roman"/>
                <a:cs typeface="Times New Roman"/>
              </a:rPr>
              <a:t>we</a:t>
            </a:r>
            <a:r>
              <a:rPr sz="1200" dirty="0">
                <a:latin typeface="Times New Roman"/>
                <a:cs typeface="Times New Roman"/>
              </a:rPr>
              <a:t>d</a:t>
            </a:r>
            <a:r>
              <a:rPr sz="1200" spc="35" dirty="0">
                <a:latin typeface="Times New Roman"/>
                <a:cs typeface="Times New Roman"/>
              </a:rPr>
              <a:t> </a:t>
            </a:r>
            <a:r>
              <a:rPr sz="1200" dirty="0">
                <a:latin typeface="Times New Roman"/>
                <a:cs typeface="Times New Roman"/>
              </a:rPr>
              <a:t>by</a:t>
            </a:r>
            <a:r>
              <a:rPr sz="1200" spc="10" dirty="0">
                <a:latin typeface="Times New Roman"/>
                <a:cs typeface="Times New Roman"/>
              </a:rPr>
              <a:t> </a:t>
            </a:r>
            <a:r>
              <a:rPr sz="1200" dirty="0">
                <a:latin typeface="Times New Roman"/>
                <a:cs typeface="Times New Roman"/>
              </a:rPr>
              <a:t>a</a:t>
            </a:r>
            <a:r>
              <a:rPr sz="1200" spc="55" dirty="0">
                <a:latin typeface="Times New Roman"/>
                <a:cs typeface="Times New Roman"/>
              </a:rPr>
              <a:t> </a:t>
            </a:r>
            <a:r>
              <a:rPr sz="1200" dirty="0">
                <a:latin typeface="Times New Roman"/>
                <a:cs typeface="Times New Roman"/>
              </a:rPr>
              <a:t>15</a:t>
            </a:r>
            <a:r>
              <a:rPr sz="1200" spc="5" dirty="0">
                <a:latin typeface="Times New Roman"/>
                <a:cs typeface="Times New Roman"/>
              </a:rPr>
              <a:t>-</a:t>
            </a:r>
            <a:r>
              <a:rPr sz="1200" spc="-5" dirty="0">
                <a:latin typeface="Times New Roman"/>
                <a:cs typeface="Times New Roman"/>
              </a:rPr>
              <a:t>wee</a:t>
            </a:r>
            <a:r>
              <a:rPr sz="1200" dirty="0">
                <a:latin typeface="Times New Roman"/>
                <a:cs typeface="Times New Roman"/>
              </a:rPr>
              <a:t>k</a:t>
            </a:r>
            <a:r>
              <a:rPr sz="1200" spc="6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3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in</a:t>
            </a:r>
            <a:r>
              <a:rPr sz="1200" dirty="0">
                <a:latin typeface="Times New Roman"/>
                <a:cs typeface="Times New Roman"/>
              </a:rPr>
              <a:t>g</a:t>
            </a:r>
            <a:r>
              <a:rPr sz="1200" spc="80"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n</a:t>
            </a:r>
            <a:r>
              <a:rPr sz="1200" spc="10" dirty="0">
                <a:latin typeface="Times New Roman"/>
                <a:cs typeface="Times New Roman"/>
              </a:rPr>
              <a:t>s</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p du</a:t>
            </a:r>
            <a:r>
              <a:rPr sz="1200" spc="30" dirty="0">
                <a:latin typeface="Times New Roman"/>
                <a:cs typeface="Times New Roman"/>
              </a:rPr>
              <a:t>r</a:t>
            </a:r>
            <a:r>
              <a:rPr sz="1200" spc="-25" dirty="0">
                <a:latin typeface="Times New Roman"/>
                <a:cs typeface="Times New Roman"/>
              </a:rPr>
              <a:t>in</a:t>
            </a:r>
            <a:r>
              <a:rPr sz="1200" dirty="0">
                <a:latin typeface="Times New Roman"/>
                <a:cs typeface="Times New Roman"/>
              </a:rPr>
              <a:t>g</a:t>
            </a:r>
            <a:r>
              <a:rPr sz="1200" spc="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30" dirty="0">
                <a:latin typeface="Times New Roman"/>
                <a:cs typeface="Times New Roman"/>
              </a:rPr>
              <a:t>r</a:t>
            </a:r>
            <a:r>
              <a:rPr sz="1200" spc="-25" dirty="0">
                <a:latin typeface="Times New Roman"/>
                <a:cs typeface="Times New Roman"/>
              </a:rPr>
              <a:t>in</a:t>
            </a:r>
            <a:r>
              <a:rPr sz="1200" dirty="0">
                <a:latin typeface="Times New Roman"/>
                <a:cs typeface="Times New Roman"/>
              </a:rPr>
              <a:t>g</a:t>
            </a:r>
            <a:r>
              <a:rPr sz="1200" spc="10" dirty="0">
                <a:latin typeface="Times New Roman"/>
                <a:cs typeface="Times New Roman"/>
              </a:rPr>
              <a:t> </a:t>
            </a:r>
            <a:r>
              <a:rPr sz="1200" spc="-15" dirty="0">
                <a:latin typeface="Times New Roman"/>
                <a:cs typeface="Times New Roman"/>
              </a:rPr>
              <a:t>s</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r</a:t>
            </a:r>
            <a:r>
              <a:rPr sz="1200" spc="2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 dirty="0">
                <a:latin typeface="Times New Roman"/>
                <a:cs typeface="Times New Roman"/>
              </a:rPr>
              <a:t> </a:t>
            </a:r>
            <a:r>
              <a:rPr sz="1200" spc="-15" dirty="0">
                <a:latin typeface="Times New Roman"/>
                <a:cs typeface="Times New Roman"/>
              </a:rPr>
              <a:t>s</a:t>
            </a:r>
            <a:r>
              <a:rPr sz="1200" spc="15" dirty="0">
                <a:latin typeface="Times New Roman"/>
                <a:cs typeface="Times New Roman"/>
              </a:rPr>
              <a:t>a</a:t>
            </a:r>
            <a:r>
              <a:rPr sz="1200" spc="-25" dirty="0">
                <a:latin typeface="Times New Roman"/>
                <a:cs typeface="Times New Roman"/>
              </a:rPr>
              <a:t>m</a:t>
            </a:r>
            <a:r>
              <a:rPr sz="1200" dirty="0">
                <a:latin typeface="Times New Roman"/>
                <a:cs typeface="Times New Roman"/>
              </a:rPr>
              <a:t>e</a:t>
            </a:r>
            <a:r>
              <a:rPr sz="1200" spc="30" dirty="0">
                <a:latin typeface="Times New Roman"/>
                <a:cs typeface="Times New Roman"/>
              </a:rPr>
              <a:t> </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t</a:t>
            </a:r>
            <a:r>
              <a:rPr sz="1200" spc="25" dirty="0">
                <a:latin typeface="Times New Roman"/>
                <a:cs typeface="Times New Roman"/>
              </a:rPr>
              <a:t>t</a:t>
            </a:r>
            <a:r>
              <a:rPr sz="1200" spc="-25" dirty="0">
                <a:latin typeface="Times New Roman"/>
                <a:cs typeface="Times New Roman"/>
              </a:rPr>
              <a:t>in</a:t>
            </a:r>
            <a:r>
              <a:rPr sz="1200" dirty="0">
                <a:latin typeface="Times New Roman"/>
                <a:cs typeface="Times New Roman"/>
              </a:rPr>
              <a:t>g</a:t>
            </a:r>
            <a:r>
              <a:rPr sz="1200" spc="10" dirty="0">
                <a:latin typeface="Times New Roman"/>
                <a:cs typeface="Times New Roman"/>
              </a:rPr>
              <a:t> </a:t>
            </a:r>
            <a:r>
              <a:rPr sz="1200" spc="15" dirty="0">
                <a:latin typeface="Times New Roman"/>
                <a:cs typeface="Times New Roman"/>
              </a:rPr>
              <a:t>a</a:t>
            </a:r>
            <a:r>
              <a:rPr sz="1200" dirty="0">
                <a:latin typeface="Times New Roman"/>
                <a:cs typeface="Times New Roman"/>
              </a:rPr>
              <a:t>s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30"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5" dirty="0">
                <a:latin typeface="Times New Roman"/>
                <a:cs typeface="Times New Roman"/>
              </a:rPr>
              <a:t>-</a:t>
            </a:r>
            <a:r>
              <a:rPr sz="1200" spc="-25" dirty="0">
                <a:latin typeface="Times New Roman"/>
                <a:cs typeface="Times New Roman"/>
              </a:rPr>
              <a:t>b</a:t>
            </a:r>
            <a:r>
              <a:rPr sz="1200" spc="1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10"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5" dirty="0">
                <a:latin typeface="Times New Roman"/>
                <a:cs typeface="Times New Roman"/>
              </a:rPr>
              <a:t>ac</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a:t>
            </a:r>
            <a:r>
              <a:rPr sz="1200" spc="20" dirty="0">
                <a:latin typeface="Times New Roman"/>
                <a:cs typeface="Times New Roman"/>
              </a:rPr>
              <a:t> </a:t>
            </a:r>
            <a:r>
              <a:rPr sz="1200" spc="-30" dirty="0">
                <a:latin typeface="Times New Roman"/>
                <a:cs typeface="Times New Roman"/>
              </a:rPr>
              <a:t>A</a:t>
            </a:r>
            <a:r>
              <a:rPr sz="1200" dirty="0">
                <a:latin typeface="Times New Roman"/>
                <a:cs typeface="Times New Roman"/>
              </a:rPr>
              <a:t>s </a:t>
            </a:r>
            <a:r>
              <a:rPr sz="1200" spc="10" dirty="0">
                <a:latin typeface="Times New Roman"/>
                <a:cs typeface="Times New Roman"/>
              </a:rPr>
              <a:t>s</a:t>
            </a:r>
            <a:r>
              <a:rPr sz="1200" spc="-25" dirty="0">
                <a:latin typeface="Times New Roman"/>
                <a:cs typeface="Times New Roman"/>
              </a:rPr>
              <a:t>h</a:t>
            </a:r>
            <a:r>
              <a:rPr sz="1200" spc="20" dirty="0">
                <a:latin typeface="Times New Roman"/>
                <a:cs typeface="Times New Roman"/>
              </a:rPr>
              <a:t>o</a:t>
            </a:r>
            <a:r>
              <a:rPr sz="1200" spc="-5" dirty="0">
                <a:latin typeface="Times New Roman"/>
                <a:cs typeface="Times New Roman"/>
              </a:rPr>
              <a:t>w</a:t>
            </a:r>
            <a:r>
              <a:rPr sz="1200" dirty="0">
                <a:latin typeface="Times New Roman"/>
                <a:cs typeface="Times New Roman"/>
              </a:rPr>
              <a:t>n</a:t>
            </a:r>
            <a:r>
              <a:rPr sz="1200" spc="1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 </a:t>
            </a:r>
            <a:r>
              <a:rPr sz="1200" spc="10" dirty="0">
                <a:latin typeface="Times New Roman"/>
                <a:cs typeface="Times New Roman"/>
              </a:rPr>
              <a:t>T</a:t>
            </a:r>
            <a:r>
              <a:rPr sz="1200" spc="15" dirty="0">
                <a:latin typeface="Times New Roman"/>
                <a:cs typeface="Times New Roman"/>
              </a:rPr>
              <a:t>a</a:t>
            </a:r>
            <a:r>
              <a:rPr sz="1200" dirty="0">
                <a:latin typeface="Times New Roman"/>
                <a:cs typeface="Times New Roman"/>
              </a:rPr>
              <a:t>b</a:t>
            </a:r>
            <a:r>
              <a:rPr sz="1200" spc="-25" dirty="0">
                <a:latin typeface="Times New Roman"/>
                <a:cs typeface="Times New Roman"/>
              </a:rPr>
              <a:t>l</a:t>
            </a:r>
            <a:r>
              <a:rPr sz="1200" dirty="0">
                <a:latin typeface="Times New Roman"/>
                <a:cs typeface="Times New Roman"/>
              </a:rPr>
              <a:t>e</a:t>
            </a:r>
            <a:r>
              <a:rPr sz="1200" spc="5" dirty="0">
                <a:latin typeface="Times New Roman"/>
                <a:cs typeface="Times New Roman"/>
              </a:rPr>
              <a:t> </a:t>
            </a:r>
            <a:r>
              <a:rPr sz="1200" dirty="0">
                <a:latin typeface="Times New Roman"/>
                <a:cs typeface="Times New Roman"/>
              </a:rPr>
              <a:t>1,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0" dirty="0">
                <a:latin typeface="Times New Roman"/>
                <a:cs typeface="Times New Roman"/>
              </a:rPr>
              <a:t> </a:t>
            </a:r>
            <a:r>
              <a:rPr sz="1200" dirty="0">
                <a:latin typeface="Times New Roman"/>
                <a:cs typeface="Times New Roman"/>
              </a:rPr>
              <a:t>p</a:t>
            </a:r>
            <a:r>
              <a:rPr sz="1200" spc="-5" dirty="0">
                <a:latin typeface="Times New Roman"/>
                <a:cs typeface="Times New Roman"/>
              </a:rPr>
              <a:t>a</a:t>
            </a:r>
            <a:r>
              <a:rPr sz="1200" spc="-20" dirty="0">
                <a:latin typeface="Times New Roman"/>
                <a:cs typeface="Times New Roman"/>
              </a:rPr>
              <a:t>r</a:t>
            </a:r>
            <a:r>
              <a:rPr sz="1200" spc="25" dirty="0">
                <a:latin typeface="Times New Roman"/>
                <a:cs typeface="Times New Roman"/>
              </a:rPr>
              <a:t>t</a:t>
            </a:r>
            <a:r>
              <a:rPr sz="1200" spc="-25" dirty="0">
                <a:latin typeface="Times New Roman"/>
                <a:cs typeface="Times New Roman"/>
              </a:rPr>
              <a:t>i</a:t>
            </a:r>
            <a:r>
              <a:rPr sz="1200" spc="15" dirty="0">
                <a:latin typeface="Times New Roman"/>
                <a:cs typeface="Times New Roman"/>
              </a:rPr>
              <a:t>c</a:t>
            </a:r>
            <a:r>
              <a:rPr sz="1200" spc="-50" dirty="0">
                <a:latin typeface="Times New Roman"/>
                <a:cs typeface="Times New Roman"/>
              </a:rPr>
              <a:t>i</a:t>
            </a:r>
            <a:r>
              <a:rPr sz="1200" spc="20" dirty="0">
                <a:latin typeface="Times New Roman"/>
                <a:cs typeface="Times New Roman"/>
              </a:rPr>
              <a:t>p</a:t>
            </a:r>
            <a:r>
              <a:rPr sz="1200" spc="15" dirty="0">
                <a:latin typeface="Times New Roman"/>
                <a:cs typeface="Times New Roman"/>
              </a:rPr>
              <a:t>a</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a:t>
            </a:r>
            <a:r>
              <a:rPr sz="1200" spc="145"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 </a:t>
            </a:r>
            <a:r>
              <a:rPr sz="1200" spc="-15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dirty="0">
                <a:latin typeface="Times New Roman"/>
                <a:cs typeface="Times New Roman"/>
              </a:rPr>
              <a:t>p</a:t>
            </a:r>
            <a:r>
              <a:rPr sz="1200" spc="30" dirty="0">
                <a:latin typeface="Times New Roman"/>
                <a:cs typeface="Times New Roman"/>
              </a:rPr>
              <a:t>r</a:t>
            </a:r>
            <a:r>
              <a:rPr sz="1200" spc="-25" dirty="0">
                <a:latin typeface="Times New Roman"/>
                <a:cs typeface="Times New Roman"/>
              </a:rPr>
              <a:t>i</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14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114" dirty="0">
                <a:latin typeface="Times New Roman"/>
                <a:cs typeface="Times New Roman"/>
              </a:rPr>
              <a:t> </a:t>
            </a:r>
            <a:r>
              <a:rPr sz="1200" dirty="0">
                <a:latin typeface="Times New Roman"/>
                <a:cs typeface="Times New Roman"/>
              </a:rPr>
              <a:t>12 </a:t>
            </a:r>
            <a:r>
              <a:rPr sz="1200" spc="-120" dirty="0">
                <a:latin typeface="Times New Roman"/>
                <a:cs typeface="Times New Roman"/>
              </a:rPr>
              <a:t> </a:t>
            </a:r>
            <a:r>
              <a:rPr sz="1200" spc="-5" dirty="0">
                <a:latin typeface="Times New Roman"/>
                <a:cs typeface="Times New Roman"/>
              </a:rPr>
              <a:t>A</a:t>
            </a:r>
            <a:r>
              <a:rPr sz="1200" spc="-40" dirty="0">
                <a:latin typeface="Times New Roman"/>
                <a:cs typeface="Times New Roman"/>
              </a:rPr>
              <a:t>f</a:t>
            </a:r>
            <a:r>
              <a:rPr sz="1200" spc="30" dirty="0">
                <a:latin typeface="Times New Roman"/>
                <a:cs typeface="Times New Roman"/>
              </a:rPr>
              <a:t>r</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n </a:t>
            </a:r>
            <a:r>
              <a:rPr sz="1200" spc="-145" dirty="0">
                <a:latin typeface="Times New Roman"/>
                <a:cs typeface="Times New Roman"/>
              </a:rPr>
              <a:t> </a:t>
            </a:r>
            <a:r>
              <a:rPr sz="1200" spc="-5" dirty="0">
                <a:latin typeface="Times New Roman"/>
                <a:cs typeface="Times New Roman"/>
              </a:rPr>
              <a:t>A</a:t>
            </a:r>
            <a:r>
              <a:rPr sz="1200" spc="-25" dirty="0">
                <a:latin typeface="Times New Roman"/>
                <a:cs typeface="Times New Roman"/>
              </a:rPr>
              <a:t>m</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spc="-15" dirty="0">
                <a:latin typeface="Times New Roman"/>
                <a:cs typeface="Times New Roman"/>
              </a:rPr>
              <a:t>s</a:t>
            </a:r>
            <a:r>
              <a:rPr sz="1200" dirty="0">
                <a:latin typeface="Times New Roman"/>
                <a:cs typeface="Times New Roman"/>
              </a:rPr>
              <a:t>, </a:t>
            </a:r>
            <a:r>
              <a:rPr sz="1200" spc="-135" dirty="0">
                <a:latin typeface="Times New Roman"/>
                <a:cs typeface="Times New Roman"/>
              </a:rPr>
              <a:t> </a:t>
            </a:r>
            <a:r>
              <a:rPr sz="1200" dirty="0">
                <a:latin typeface="Times New Roman"/>
                <a:cs typeface="Times New Roman"/>
              </a:rPr>
              <a:t>3 </a:t>
            </a:r>
            <a:r>
              <a:rPr sz="1200" spc="-145" dirty="0">
                <a:latin typeface="Times New Roman"/>
                <a:cs typeface="Times New Roman"/>
              </a:rPr>
              <a:t> </a:t>
            </a:r>
            <a:r>
              <a:rPr sz="1200" spc="10" dirty="0">
                <a:latin typeface="Times New Roman"/>
                <a:cs typeface="Times New Roman"/>
              </a:rPr>
              <a:t>E</a:t>
            </a:r>
            <a:r>
              <a:rPr sz="1200" dirty="0">
                <a:latin typeface="Times New Roman"/>
                <a:cs typeface="Times New Roman"/>
              </a:rPr>
              <a:t>u</a:t>
            </a:r>
            <a:r>
              <a:rPr sz="1200" spc="-20" dirty="0">
                <a:latin typeface="Times New Roman"/>
                <a:cs typeface="Times New Roman"/>
              </a:rPr>
              <a:t>r</a:t>
            </a:r>
            <a:r>
              <a:rPr sz="1200" spc="20" dirty="0">
                <a:latin typeface="Times New Roman"/>
                <a:cs typeface="Times New Roman"/>
              </a:rPr>
              <a:t>o</a:t>
            </a:r>
            <a:r>
              <a:rPr sz="1200" dirty="0">
                <a:latin typeface="Times New Roman"/>
                <a:cs typeface="Times New Roman"/>
              </a:rPr>
              <a:t>p</a:t>
            </a:r>
            <a:r>
              <a:rPr sz="1200" spc="-5" dirty="0">
                <a:latin typeface="Times New Roman"/>
                <a:cs typeface="Times New Roman"/>
              </a:rPr>
              <a:t>ea</a:t>
            </a:r>
            <a:r>
              <a:rPr sz="1200" dirty="0">
                <a:latin typeface="Times New Roman"/>
                <a:cs typeface="Times New Roman"/>
              </a:rPr>
              <a:t>n </a:t>
            </a:r>
            <a:r>
              <a:rPr sz="1200" spc="-145" dirty="0">
                <a:latin typeface="Times New Roman"/>
                <a:cs typeface="Times New Roman"/>
              </a:rPr>
              <a:t> </a:t>
            </a:r>
            <a:r>
              <a:rPr sz="1200" spc="-5" dirty="0">
                <a:latin typeface="Times New Roman"/>
                <a:cs typeface="Times New Roman"/>
              </a:rPr>
              <a:t>A</a:t>
            </a:r>
            <a:r>
              <a:rPr sz="1200" spc="-25" dirty="0">
                <a:latin typeface="Times New Roman"/>
                <a:cs typeface="Times New Roman"/>
              </a:rPr>
              <a:t>m</a:t>
            </a:r>
            <a:r>
              <a:rPr sz="1200" spc="-5" dirty="0">
                <a:latin typeface="Times New Roman"/>
                <a:cs typeface="Times New Roman"/>
              </a:rPr>
              <a:t>e</a:t>
            </a:r>
            <a:r>
              <a:rPr sz="1200" spc="30" dirty="0">
                <a:latin typeface="Times New Roman"/>
                <a:cs typeface="Times New Roman"/>
              </a:rPr>
              <a:t>r</a:t>
            </a:r>
            <a:r>
              <a:rPr sz="1200" spc="-50" dirty="0">
                <a:latin typeface="Times New Roman"/>
                <a:cs typeface="Times New Roman"/>
              </a:rPr>
              <a:t>i</a:t>
            </a:r>
            <a:r>
              <a:rPr sz="1200" spc="15" dirty="0">
                <a:latin typeface="Times New Roman"/>
                <a:cs typeface="Times New Roman"/>
              </a:rPr>
              <a:t>ca</a:t>
            </a:r>
            <a:r>
              <a:rPr sz="1200" spc="-25" dirty="0">
                <a:latin typeface="Times New Roman"/>
                <a:cs typeface="Times New Roman"/>
              </a:rPr>
              <a:t>n</a:t>
            </a:r>
            <a:r>
              <a:rPr sz="1200" spc="10" dirty="0">
                <a:latin typeface="Times New Roman"/>
                <a:cs typeface="Times New Roman"/>
              </a:rPr>
              <a:t>s</a:t>
            </a:r>
            <a:r>
              <a:rPr sz="1200" dirty="0">
                <a:latin typeface="Times New Roman"/>
                <a:cs typeface="Times New Roman"/>
              </a:rPr>
              <a:t>;</a:t>
            </a:r>
            <a:r>
              <a:rPr sz="1200" spc="130" dirty="0">
                <a:latin typeface="Times New Roman"/>
                <a:cs typeface="Times New Roman"/>
              </a:rPr>
              <a:t> </a:t>
            </a:r>
            <a:r>
              <a:rPr sz="1200" dirty="0">
                <a:latin typeface="Times New Roman"/>
                <a:cs typeface="Times New Roman"/>
              </a:rPr>
              <a:t>25 </a:t>
            </a:r>
            <a:r>
              <a:rPr sz="1200" spc="-120" dirty="0">
                <a:latin typeface="Times New Roman"/>
                <a:cs typeface="Times New Roman"/>
              </a:rPr>
              <a:t> </a:t>
            </a:r>
            <a:r>
              <a:rPr sz="1200" spc="-40" dirty="0">
                <a:latin typeface="Times New Roman"/>
                <a:cs typeface="Times New Roman"/>
              </a:rPr>
              <a:t>f</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a</a:t>
            </a:r>
            <a:r>
              <a:rPr sz="1200" spc="-25" dirty="0">
                <a:latin typeface="Times New Roman"/>
                <a:cs typeface="Times New Roman"/>
              </a:rPr>
              <a:t>l</a:t>
            </a:r>
            <a:r>
              <a:rPr sz="1200" spc="15" dirty="0">
                <a:latin typeface="Times New Roman"/>
                <a:cs typeface="Times New Roman"/>
              </a:rPr>
              <a:t>e</a:t>
            </a:r>
            <a:r>
              <a:rPr sz="1200" dirty="0">
                <a:latin typeface="Times New Roman"/>
                <a:cs typeface="Times New Roman"/>
              </a:rPr>
              <a:t>s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5" dirty="0">
                <a:latin typeface="Times New Roman"/>
                <a:cs typeface="Times New Roman"/>
              </a:rPr>
              <a:t> </a:t>
            </a:r>
            <a:r>
              <a:rPr sz="1200" dirty="0">
                <a:latin typeface="Times New Roman"/>
                <a:cs typeface="Times New Roman"/>
              </a:rPr>
              <a:t>2</a:t>
            </a:r>
            <a:r>
              <a:rPr sz="1200" spc="105" dirty="0">
                <a:latin typeface="Times New Roman"/>
                <a:cs typeface="Times New Roman"/>
              </a:rPr>
              <a:t> </a:t>
            </a:r>
            <a:r>
              <a:rPr sz="1200" spc="-50" dirty="0">
                <a:latin typeface="Times New Roman"/>
                <a:cs typeface="Times New Roman"/>
              </a:rPr>
              <a:t>m</a:t>
            </a:r>
            <a:r>
              <a:rPr sz="1200" spc="15" dirty="0">
                <a:latin typeface="Times New Roman"/>
                <a:cs typeface="Times New Roman"/>
              </a:rPr>
              <a:t>a</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a:t>
            </a:r>
            <a:r>
              <a:rPr sz="1200" spc="120"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00" dirty="0">
                <a:latin typeface="Times New Roman"/>
                <a:cs typeface="Times New Roman"/>
              </a:rPr>
              <a:t> </a:t>
            </a:r>
            <a:r>
              <a:rPr sz="1200" spc="-50" dirty="0">
                <a:latin typeface="Times New Roman"/>
                <a:cs typeface="Times New Roman"/>
              </a:rPr>
              <a:t>m</a:t>
            </a:r>
            <a:r>
              <a:rPr sz="1200" spc="-5" dirty="0">
                <a:latin typeface="Times New Roman"/>
                <a:cs typeface="Times New Roman"/>
              </a:rPr>
              <a:t>e</a:t>
            </a:r>
            <a:r>
              <a:rPr sz="1200" spc="15" dirty="0">
                <a:latin typeface="Times New Roman"/>
                <a:cs typeface="Times New Roman"/>
              </a:rPr>
              <a:t>a</a:t>
            </a:r>
            <a:r>
              <a:rPr sz="1200" dirty="0">
                <a:latin typeface="Times New Roman"/>
                <a:cs typeface="Times New Roman"/>
              </a:rPr>
              <a:t>n</a:t>
            </a:r>
            <a:r>
              <a:rPr sz="1200" spc="80" dirty="0">
                <a:latin typeface="Times New Roman"/>
                <a:cs typeface="Times New Roman"/>
              </a:rPr>
              <a:t> </a:t>
            </a:r>
            <a:r>
              <a:rPr sz="1200" spc="-5" dirty="0">
                <a:latin typeface="Times New Roman"/>
                <a:cs typeface="Times New Roman"/>
              </a:rPr>
              <a:t>a</a:t>
            </a:r>
            <a:r>
              <a:rPr sz="1200" dirty="0">
                <a:latin typeface="Times New Roman"/>
                <a:cs typeface="Times New Roman"/>
              </a:rPr>
              <a:t>ge</a:t>
            </a:r>
            <a:r>
              <a:rPr sz="1200" spc="100" dirty="0">
                <a:latin typeface="Times New Roman"/>
                <a:cs typeface="Times New Roman"/>
              </a:rPr>
              <a:t> </a:t>
            </a:r>
            <a:r>
              <a:rPr sz="1200" spc="-5" dirty="0">
                <a:latin typeface="Times New Roman"/>
                <a:cs typeface="Times New Roman"/>
              </a:rPr>
              <a:t>wa</a:t>
            </a:r>
            <a:r>
              <a:rPr sz="1200" dirty="0">
                <a:latin typeface="Times New Roman"/>
                <a:cs typeface="Times New Roman"/>
              </a:rPr>
              <a:t>s</a:t>
            </a:r>
            <a:r>
              <a:rPr sz="1200" spc="95" dirty="0">
                <a:latin typeface="Times New Roman"/>
                <a:cs typeface="Times New Roman"/>
              </a:rPr>
              <a:t> </a:t>
            </a:r>
            <a:r>
              <a:rPr sz="1200" dirty="0">
                <a:latin typeface="Times New Roman"/>
                <a:cs typeface="Times New Roman"/>
              </a:rPr>
              <a:t>22</a:t>
            </a:r>
            <a:r>
              <a:rPr sz="1200" spc="105" dirty="0">
                <a:latin typeface="Times New Roman"/>
                <a:cs typeface="Times New Roman"/>
              </a:rPr>
              <a:t> </a:t>
            </a:r>
            <a:r>
              <a:rPr sz="1200" spc="-50" dirty="0">
                <a:latin typeface="Times New Roman"/>
                <a:cs typeface="Times New Roman"/>
              </a:rPr>
              <a:t>y</a:t>
            </a:r>
            <a:r>
              <a:rPr sz="1200" spc="-5" dirty="0">
                <a:latin typeface="Times New Roman"/>
                <a:cs typeface="Times New Roman"/>
              </a:rPr>
              <a:t>ea</a:t>
            </a:r>
            <a:r>
              <a:rPr sz="1200" spc="5" dirty="0">
                <a:latin typeface="Times New Roman"/>
                <a:cs typeface="Times New Roman"/>
              </a:rPr>
              <a:t>r</a:t>
            </a:r>
            <a:r>
              <a:rPr sz="1200" dirty="0">
                <a:latin typeface="Times New Roman"/>
                <a:cs typeface="Times New Roman"/>
              </a:rPr>
              <a:t>s</a:t>
            </a:r>
            <a:r>
              <a:rPr sz="1200" spc="95" dirty="0">
                <a:latin typeface="Times New Roman"/>
                <a:cs typeface="Times New Roman"/>
              </a:rPr>
              <a:t> </a:t>
            </a:r>
            <a:r>
              <a:rPr sz="1200" spc="20" dirty="0">
                <a:latin typeface="Times New Roman"/>
                <a:cs typeface="Times New Roman"/>
              </a:rPr>
              <a:t>w</a:t>
            </a:r>
            <a:r>
              <a:rPr sz="1200" spc="-50" dirty="0">
                <a:latin typeface="Times New Roman"/>
                <a:cs typeface="Times New Roman"/>
              </a:rPr>
              <a:t>i</a:t>
            </a:r>
            <a:r>
              <a:rPr sz="1200" spc="25" dirty="0">
                <a:latin typeface="Times New Roman"/>
                <a:cs typeface="Times New Roman"/>
              </a:rPr>
              <a:t>t</a:t>
            </a:r>
            <a:r>
              <a:rPr sz="1200" dirty="0">
                <a:latin typeface="Times New Roman"/>
                <a:cs typeface="Times New Roman"/>
              </a:rPr>
              <a:t>h</a:t>
            </a:r>
            <a:r>
              <a:rPr sz="1200" spc="80" dirty="0">
                <a:latin typeface="Times New Roman"/>
                <a:cs typeface="Times New Roman"/>
              </a:rPr>
              <a:t> </a:t>
            </a:r>
            <a:r>
              <a:rPr sz="1200" dirty="0">
                <a:latin typeface="Times New Roman"/>
                <a:cs typeface="Times New Roman"/>
              </a:rPr>
              <a:t>a</a:t>
            </a:r>
            <a:r>
              <a:rPr sz="1200" spc="100" dirty="0">
                <a:latin typeface="Times New Roman"/>
                <a:cs typeface="Times New Roman"/>
              </a:rPr>
              <a:t> </a:t>
            </a:r>
            <a:r>
              <a:rPr sz="1200" spc="-20" dirty="0">
                <a:latin typeface="Times New Roman"/>
                <a:cs typeface="Times New Roman"/>
              </a:rPr>
              <a:t>r</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ge</a:t>
            </a:r>
            <a:r>
              <a:rPr sz="1200" spc="125" dirty="0">
                <a:latin typeface="Times New Roman"/>
                <a:cs typeface="Times New Roman"/>
              </a:rPr>
              <a:t> </a:t>
            </a:r>
            <a:r>
              <a:rPr sz="1200" spc="-40" dirty="0">
                <a:latin typeface="Times New Roman"/>
                <a:cs typeface="Times New Roman"/>
              </a:rPr>
              <a:t>f</a:t>
            </a:r>
            <a:r>
              <a:rPr sz="1200" spc="5" dirty="0">
                <a:latin typeface="Times New Roman"/>
                <a:cs typeface="Times New Roman"/>
              </a:rPr>
              <a:t>r</a:t>
            </a:r>
            <a:r>
              <a:rPr sz="1200" spc="45" dirty="0">
                <a:latin typeface="Times New Roman"/>
                <a:cs typeface="Times New Roman"/>
              </a:rPr>
              <a:t>o</a:t>
            </a:r>
            <a:r>
              <a:rPr sz="1200" dirty="0">
                <a:latin typeface="Times New Roman"/>
                <a:cs typeface="Times New Roman"/>
              </a:rPr>
              <a:t>m</a:t>
            </a:r>
            <a:r>
              <a:rPr sz="1200" spc="60" dirty="0">
                <a:latin typeface="Times New Roman"/>
                <a:cs typeface="Times New Roman"/>
              </a:rPr>
              <a:t> </a:t>
            </a:r>
            <a:r>
              <a:rPr sz="1200" dirty="0">
                <a:latin typeface="Times New Roman"/>
                <a:cs typeface="Times New Roman"/>
              </a:rPr>
              <a:t>20</a:t>
            </a:r>
            <a:r>
              <a:rPr sz="1200" spc="80" dirty="0">
                <a:latin typeface="Times New Roman"/>
                <a:cs typeface="Times New Roman"/>
              </a:rPr>
              <a:t> </a:t>
            </a:r>
            <a:r>
              <a:rPr sz="1200" dirty="0">
                <a:latin typeface="Times New Roman"/>
                <a:cs typeface="Times New Roman"/>
              </a:rPr>
              <a:t>to</a:t>
            </a:r>
            <a:r>
              <a:rPr sz="1200" spc="105" dirty="0">
                <a:latin typeface="Times New Roman"/>
                <a:cs typeface="Times New Roman"/>
              </a:rPr>
              <a:t> </a:t>
            </a:r>
            <a:r>
              <a:rPr sz="1200" dirty="0">
                <a:latin typeface="Times New Roman"/>
                <a:cs typeface="Times New Roman"/>
              </a:rPr>
              <a:t>42</a:t>
            </a:r>
            <a:r>
              <a:rPr sz="1200" spc="80" dirty="0">
                <a:latin typeface="Times New Roman"/>
                <a:cs typeface="Times New Roman"/>
              </a:rPr>
              <a:t> </a:t>
            </a:r>
            <a:r>
              <a:rPr sz="1200" spc="-50" dirty="0">
                <a:latin typeface="Times New Roman"/>
                <a:cs typeface="Times New Roman"/>
              </a:rPr>
              <a:t>y</a:t>
            </a:r>
            <a:r>
              <a:rPr sz="1200" spc="-5" dirty="0">
                <a:latin typeface="Times New Roman"/>
                <a:cs typeface="Times New Roman"/>
              </a:rPr>
              <a:t>ea</a:t>
            </a:r>
            <a:r>
              <a:rPr sz="1200" spc="5" dirty="0">
                <a:latin typeface="Times New Roman"/>
                <a:cs typeface="Times New Roman"/>
              </a:rPr>
              <a:t>r</a:t>
            </a:r>
            <a:r>
              <a:rPr sz="1200" dirty="0">
                <a:latin typeface="Times New Roman"/>
                <a:cs typeface="Times New Roman"/>
              </a:rPr>
              <a:t>s</a:t>
            </a:r>
            <a:r>
              <a:rPr sz="1200" spc="9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65" dirty="0">
                <a:latin typeface="Times New Roman"/>
                <a:cs typeface="Times New Roman"/>
              </a:rPr>
              <a:t> </a:t>
            </a:r>
            <a:r>
              <a:rPr sz="1200" spc="-5" dirty="0">
                <a:latin typeface="Times New Roman"/>
                <a:cs typeface="Times New Roman"/>
              </a:rPr>
              <a:t>a</a:t>
            </a:r>
            <a:r>
              <a:rPr sz="1200" dirty="0">
                <a:latin typeface="Times New Roman"/>
                <a:cs typeface="Times New Roman"/>
              </a:rPr>
              <a:t>g</a:t>
            </a:r>
            <a:r>
              <a:rPr sz="1200" spc="-5" dirty="0">
                <a:latin typeface="Times New Roman"/>
                <a:cs typeface="Times New Roman"/>
              </a:rPr>
              <a:t>e</a:t>
            </a:r>
            <a:r>
              <a:rPr sz="1200" dirty="0">
                <a:latin typeface="Times New Roman"/>
                <a:cs typeface="Times New Roman"/>
              </a:rPr>
              <a:t>.</a:t>
            </a:r>
            <a:r>
              <a:rPr sz="1200" spc="120" dirty="0">
                <a:latin typeface="Times New Roman"/>
                <a:cs typeface="Times New Roman"/>
              </a:rPr>
              <a:t> </a:t>
            </a:r>
            <a:r>
              <a:rPr sz="1200" spc="-30" dirty="0">
                <a:latin typeface="Times New Roman"/>
                <a:cs typeface="Times New Roman"/>
              </a:rPr>
              <a:t>N</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e</a:t>
            </a:r>
            <a:r>
              <a:rPr sz="1200" spc="7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6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p</a:t>
            </a:r>
            <a:r>
              <a:rPr sz="1200" spc="-5" dirty="0">
                <a:latin typeface="Times New Roman"/>
                <a:cs typeface="Times New Roman"/>
              </a:rPr>
              <a:t>a</a:t>
            </a:r>
            <a:r>
              <a:rPr sz="1200" spc="5" dirty="0">
                <a:latin typeface="Times New Roman"/>
                <a:cs typeface="Times New Roman"/>
              </a:rPr>
              <a:t>r</a:t>
            </a:r>
            <a:r>
              <a:rPr sz="1200" spc="25" dirty="0">
                <a:latin typeface="Times New Roman"/>
                <a:cs typeface="Times New Roman"/>
              </a:rPr>
              <a:t>t</a:t>
            </a:r>
            <a:r>
              <a:rPr sz="1200" spc="-50" dirty="0">
                <a:latin typeface="Times New Roman"/>
                <a:cs typeface="Times New Roman"/>
              </a:rPr>
              <a:t>i</a:t>
            </a:r>
            <a:r>
              <a:rPr sz="1200" spc="15" dirty="0">
                <a:latin typeface="Times New Roman"/>
                <a:cs typeface="Times New Roman"/>
              </a:rPr>
              <a:t>c</a:t>
            </a:r>
            <a:r>
              <a:rPr sz="1200" spc="-25" dirty="0">
                <a:latin typeface="Times New Roman"/>
                <a:cs typeface="Times New Roman"/>
              </a:rPr>
              <a:t>i</a:t>
            </a:r>
            <a:r>
              <a:rPr sz="1200" dirty="0">
                <a:latin typeface="Times New Roman"/>
                <a:cs typeface="Times New Roman"/>
              </a:rPr>
              <a:t>p</a:t>
            </a:r>
            <a:r>
              <a:rPr sz="1200" spc="15" dirty="0">
                <a:latin typeface="Times New Roman"/>
                <a:cs typeface="Times New Roman"/>
              </a:rPr>
              <a:t>a</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d</a:t>
            </a:r>
            <a:r>
              <a:rPr sz="1200" spc="1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ng</a:t>
            </a:r>
            <a:r>
              <a:rPr sz="1200" spc="10" dirty="0">
                <a:latin typeface="Times New Roman"/>
                <a:cs typeface="Times New Roman"/>
              </a:rPr>
              <a:t> </a:t>
            </a:r>
            <a:r>
              <a:rPr sz="1200" spc="-5" dirty="0">
                <a:latin typeface="Times New Roman"/>
                <a:cs typeface="Times New Roman"/>
              </a:rPr>
              <a:t>e</a:t>
            </a:r>
            <a:r>
              <a:rPr sz="1200" spc="-25" dirty="0">
                <a:latin typeface="Times New Roman"/>
                <a:cs typeface="Times New Roman"/>
              </a:rPr>
              <a:t>x</a:t>
            </a:r>
            <a:r>
              <a:rPr sz="1200" spc="20" dirty="0">
                <a:latin typeface="Times New Roman"/>
                <a:cs typeface="Times New Roman"/>
              </a:rPr>
              <a:t>p</a:t>
            </a:r>
            <a:r>
              <a:rPr sz="1200" spc="-5" dirty="0">
                <a:latin typeface="Times New Roman"/>
                <a:cs typeface="Times New Roman"/>
              </a:rPr>
              <a:t>e</a:t>
            </a:r>
            <a:r>
              <a:rPr sz="1200" spc="30" dirty="0">
                <a:latin typeface="Times New Roman"/>
                <a:cs typeface="Times New Roman"/>
              </a:rPr>
              <a:t>r</a:t>
            </a:r>
            <a:r>
              <a:rPr sz="1200" spc="-50" dirty="0">
                <a:latin typeface="Times New Roman"/>
                <a:cs typeface="Times New Roman"/>
              </a:rPr>
              <a:t>i</a:t>
            </a:r>
            <a:r>
              <a:rPr sz="1200" spc="15" dirty="0">
                <a:latin typeface="Times New Roman"/>
                <a:cs typeface="Times New Roman"/>
              </a:rPr>
              <a:t>e</a:t>
            </a:r>
            <a:r>
              <a:rPr sz="1200" dirty="0">
                <a:latin typeface="Times New Roman"/>
                <a:cs typeface="Times New Roman"/>
              </a:rPr>
              <a:t>n</a:t>
            </a:r>
            <a:r>
              <a:rPr sz="1200" spc="-5" dirty="0">
                <a:latin typeface="Times New Roman"/>
                <a:cs typeface="Times New Roman"/>
              </a:rPr>
              <a:t>c</a:t>
            </a:r>
            <a:r>
              <a:rPr sz="1200" dirty="0">
                <a:latin typeface="Times New Roman"/>
                <a:cs typeface="Times New Roman"/>
              </a:rPr>
              <a:t>e</a:t>
            </a:r>
            <a:r>
              <a:rPr sz="1200" spc="3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 </a:t>
            </a:r>
            <a:r>
              <a:rPr sz="1200" dirty="0">
                <a:latin typeface="Times New Roman"/>
                <a:cs typeface="Times New Roman"/>
              </a:rPr>
              <a:t>g</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a:t>
            </a:r>
            <a:r>
              <a:rPr sz="1200" spc="-35" dirty="0">
                <a:latin typeface="Times New Roman"/>
                <a:cs typeface="Times New Roman"/>
              </a:rPr>
              <a:t> </a:t>
            </a:r>
            <a:r>
              <a:rPr sz="1200" spc="20" dirty="0">
                <a:latin typeface="Times New Roman"/>
                <a:cs typeface="Times New Roman"/>
              </a:rPr>
              <a:t>o</a:t>
            </a:r>
            <a:r>
              <a:rPr sz="1200" dirty="0">
                <a:latin typeface="Times New Roman"/>
                <a:cs typeface="Times New Roman"/>
              </a:rPr>
              <a:t>r</a:t>
            </a:r>
            <a:r>
              <a:rPr sz="1200" spc="-5"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a:t>
            </a:r>
            <a:r>
              <a:rPr sz="1200" spc="-35" dirty="0">
                <a:latin typeface="Times New Roman"/>
                <a:cs typeface="Times New Roman"/>
              </a:rPr>
              <a:t> </a:t>
            </a:r>
            <a:r>
              <a:rPr sz="1200" spc="-5" dirty="0">
                <a:latin typeface="Times New Roman"/>
                <a:cs typeface="Times New Roman"/>
              </a:rPr>
              <a:t>e</a:t>
            </a:r>
            <a:r>
              <a:rPr sz="1200" dirty="0">
                <a:latin typeface="Times New Roman"/>
                <a:cs typeface="Times New Roman"/>
              </a:rPr>
              <a:t>d</a:t>
            </a:r>
            <a:r>
              <a:rPr sz="1200" spc="20" dirty="0">
                <a:latin typeface="Times New Roman"/>
                <a:cs typeface="Times New Roman"/>
              </a:rPr>
              <a:t>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15" dirty="0">
                <a:latin typeface="Times New Roman"/>
                <a:cs typeface="Times New Roman"/>
              </a:rPr>
              <a:t>c</a:t>
            </a:r>
            <a:r>
              <a:rPr sz="1200" spc="-50" dirty="0">
                <a:latin typeface="Times New Roman"/>
                <a:cs typeface="Times New Roman"/>
              </a:rPr>
              <a:t>l</a:t>
            </a:r>
            <a:r>
              <a:rPr sz="1200" spc="15" dirty="0">
                <a:latin typeface="Times New Roman"/>
                <a:cs typeface="Times New Roman"/>
              </a:rPr>
              <a:t>a</a:t>
            </a:r>
            <a:r>
              <a:rPr sz="1200" spc="-15" dirty="0">
                <a:latin typeface="Times New Roman"/>
                <a:cs typeface="Times New Roman"/>
              </a:rPr>
              <a:t>ss</a:t>
            </a:r>
            <a:r>
              <a:rPr sz="1200" spc="5" dirty="0">
                <a:latin typeface="Times New Roman"/>
                <a:cs typeface="Times New Roman"/>
              </a:rPr>
              <a:t>r</a:t>
            </a:r>
            <a:r>
              <a:rPr sz="1200" spc="20" dirty="0">
                <a:latin typeface="Times New Roman"/>
                <a:cs typeface="Times New Roman"/>
              </a:rPr>
              <a:t>oo</a:t>
            </a:r>
            <a:r>
              <a:rPr sz="1200" spc="-50" dirty="0">
                <a:latin typeface="Times New Roman"/>
                <a:cs typeface="Times New Roman"/>
              </a:rPr>
              <a:t>m</a:t>
            </a:r>
            <a:r>
              <a:rPr sz="1200" spc="-15" dirty="0">
                <a:latin typeface="Times New Roman"/>
                <a:cs typeface="Times New Roman"/>
              </a:rPr>
              <a:t>s</a:t>
            </a:r>
            <a:r>
              <a:rPr sz="1200" dirty="0">
                <a:latin typeface="Times New Roman"/>
                <a:cs typeface="Times New Roman"/>
              </a:rPr>
              <a:t>.</a:t>
            </a:r>
          </a:p>
          <a:p>
            <a:pPr>
              <a:lnSpc>
                <a:spcPct val="100000"/>
              </a:lnSpc>
            </a:pPr>
            <a:endParaRPr sz="1200" dirty="0">
              <a:latin typeface="Times New Roman"/>
              <a:cs typeface="Times New Roman"/>
            </a:endParaRPr>
          </a:p>
          <a:p>
            <a:pPr>
              <a:lnSpc>
                <a:spcPct val="100000"/>
              </a:lnSpc>
              <a:spcBef>
                <a:spcPts val="14"/>
              </a:spcBef>
            </a:pPr>
            <a:endParaRPr sz="1000" dirty="0">
              <a:latin typeface="Times New Roman"/>
              <a:cs typeface="Times New Roman"/>
            </a:endParaRPr>
          </a:p>
          <a:p>
            <a:pPr marR="59055" algn="ctr">
              <a:lnSpc>
                <a:spcPts val="1370"/>
              </a:lnSpc>
            </a:pPr>
            <a:r>
              <a:rPr sz="1200" b="1" spc="-10" dirty="0">
                <a:latin typeface="Times New Roman"/>
                <a:cs typeface="Times New Roman"/>
              </a:rPr>
              <a:t>T</a:t>
            </a:r>
            <a:r>
              <a:rPr sz="1200" b="1" dirty="0">
                <a:latin typeface="Times New Roman"/>
                <a:cs typeface="Times New Roman"/>
              </a:rPr>
              <a:t>ab</a:t>
            </a:r>
            <a:r>
              <a:rPr sz="1200" b="1" spc="-25" dirty="0">
                <a:latin typeface="Times New Roman"/>
                <a:cs typeface="Times New Roman"/>
              </a:rPr>
              <a:t>l</a:t>
            </a:r>
            <a:r>
              <a:rPr sz="1200" b="1" dirty="0">
                <a:latin typeface="Times New Roman"/>
                <a:cs typeface="Times New Roman"/>
              </a:rPr>
              <a:t>e</a:t>
            </a:r>
            <a:r>
              <a:rPr sz="1200" b="1" spc="5" dirty="0">
                <a:latin typeface="Times New Roman"/>
                <a:cs typeface="Times New Roman"/>
              </a:rPr>
              <a:t> </a:t>
            </a:r>
            <a:r>
              <a:rPr sz="1200" b="1" dirty="0">
                <a:latin typeface="Times New Roman"/>
                <a:cs typeface="Times New Roman"/>
              </a:rPr>
              <a:t>1</a:t>
            </a:r>
            <a:endParaRPr sz="1200" dirty="0">
              <a:latin typeface="Times New Roman"/>
              <a:cs typeface="Times New Roman"/>
            </a:endParaRPr>
          </a:p>
          <a:p>
            <a:pPr marR="60960" algn="ctr">
              <a:lnSpc>
                <a:spcPts val="1370"/>
              </a:lnSpc>
            </a:pPr>
            <a:r>
              <a:rPr sz="1200" dirty="0">
                <a:latin typeface="Times New Roman"/>
                <a:cs typeface="Times New Roman"/>
              </a:rPr>
              <a:t>SP</a:t>
            </a:r>
            <a:r>
              <a:rPr sz="1200" spc="10" dirty="0">
                <a:latin typeface="Times New Roman"/>
                <a:cs typeface="Times New Roman"/>
              </a:rPr>
              <a:t>E</a:t>
            </a:r>
            <a:r>
              <a:rPr sz="1200" dirty="0">
                <a:latin typeface="Times New Roman"/>
                <a:cs typeface="Times New Roman"/>
              </a:rPr>
              <a:t>D</a:t>
            </a:r>
            <a:r>
              <a:rPr sz="1200" spc="5" dirty="0">
                <a:latin typeface="Times New Roman"/>
                <a:cs typeface="Times New Roman"/>
              </a:rPr>
              <a:t> </a:t>
            </a:r>
            <a:r>
              <a:rPr sz="1200" dirty="0">
                <a:latin typeface="Times New Roman"/>
                <a:cs typeface="Times New Roman"/>
              </a:rPr>
              <a:t>564</a:t>
            </a:r>
            <a:r>
              <a:rPr sz="1200" spc="-1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50" dirty="0">
                <a:latin typeface="Times New Roman"/>
                <a:cs typeface="Times New Roman"/>
              </a:rPr>
              <a:t>i</a:t>
            </a:r>
            <a:r>
              <a:rPr sz="1200" spc="-5" dirty="0">
                <a:latin typeface="Times New Roman"/>
                <a:cs typeface="Times New Roman"/>
              </a:rPr>
              <a:t>c</a:t>
            </a:r>
            <a:r>
              <a:rPr sz="1200" dirty="0">
                <a:latin typeface="Times New Roman"/>
                <a:cs typeface="Times New Roman"/>
              </a:rPr>
              <a:t>e</a:t>
            </a:r>
            <a:r>
              <a:rPr sz="1200" spc="5" dirty="0">
                <a:latin typeface="Times New Roman"/>
                <a:cs typeface="Times New Roman"/>
              </a:rPr>
              <a:t> </a:t>
            </a:r>
            <a:r>
              <a:rPr sz="1200" spc="10" dirty="0">
                <a:latin typeface="Times New Roman"/>
                <a:cs typeface="Times New Roman"/>
              </a:rPr>
              <a:t>T</a:t>
            </a:r>
            <a:r>
              <a:rPr sz="1200" spc="-5" dirty="0">
                <a:latin typeface="Times New Roman"/>
                <a:cs typeface="Times New Roman"/>
              </a:rPr>
              <a:t>ea</a:t>
            </a:r>
            <a:r>
              <a:rPr sz="1200" spc="15" dirty="0">
                <a:latin typeface="Times New Roman"/>
                <a:cs typeface="Times New Roman"/>
              </a:rPr>
              <a:t>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20" dirty="0">
                <a:latin typeface="Times New Roman"/>
                <a:cs typeface="Times New Roman"/>
              </a:rPr>
              <a:t> </a:t>
            </a:r>
            <a:r>
              <a:rPr sz="1200" spc="-10"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a:t>
            </a:r>
            <a:r>
              <a:rPr sz="1200" spc="-5" dirty="0">
                <a:latin typeface="Times New Roman"/>
                <a:cs typeface="Times New Roman"/>
              </a:rPr>
              <a:t> D</a:t>
            </a:r>
            <a:r>
              <a:rPr sz="1200" spc="15" dirty="0">
                <a:latin typeface="Times New Roman"/>
                <a:cs typeface="Times New Roman"/>
              </a:rPr>
              <a:t>e</a:t>
            </a:r>
            <a:r>
              <a:rPr sz="1200" spc="-50" dirty="0">
                <a:latin typeface="Times New Roman"/>
                <a:cs typeface="Times New Roman"/>
              </a:rPr>
              <a:t>m</a:t>
            </a:r>
            <a:r>
              <a:rPr sz="1200" spc="20" dirty="0">
                <a:latin typeface="Times New Roman"/>
                <a:cs typeface="Times New Roman"/>
              </a:rPr>
              <a:t>og</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ph</a:t>
            </a:r>
            <a:r>
              <a:rPr sz="1200" spc="-25" dirty="0">
                <a:latin typeface="Times New Roman"/>
                <a:cs typeface="Times New Roman"/>
              </a:rPr>
              <a:t>i</a:t>
            </a:r>
            <a:r>
              <a:rPr sz="1200" spc="-5" dirty="0">
                <a:latin typeface="Times New Roman"/>
                <a:cs typeface="Times New Roman"/>
              </a:rPr>
              <a:t>cs</a:t>
            </a:r>
            <a:endParaRPr sz="1200" dirty="0">
              <a:latin typeface="Times New Roman"/>
              <a:cs typeface="Times New Roman"/>
            </a:endParaRPr>
          </a:p>
        </p:txBody>
      </p:sp>
      <p:sp>
        <p:nvSpPr>
          <p:cNvPr id="6" name="object 6" title="Straight Line at the top of table"/>
          <p:cNvSpPr/>
          <p:nvPr/>
        </p:nvSpPr>
        <p:spPr>
          <a:xfrm>
            <a:off x="914400" y="4425696"/>
            <a:ext cx="5885815" cy="0"/>
          </a:xfrm>
          <a:custGeom>
            <a:avLst/>
            <a:gdLst/>
            <a:ahLst/>
            <a:cxnLst/>
            <a:rect l="l" t="t" r="r" b="b"/>
            <a:pathLst>
              <a:path w="5885815">
                <a:moveTo>
                  <a:pt x="0" y="0"/>
                </a:moveTo>
                <a:lnTo>
                  <a:pt x="5885688" y="0"/>
                </a:lnTo>
              </a:path>
            </a:pathLst>
          </a:custGeom>
          <a:ln w="7366">
            <a:solidFill>
              <a:srgbClr val="000000"/>
            </a:solidFill>
          </a:ln>
        </p:spPr>
        <p:txBody>
          <a:bodyPr wrap="square" lIns="0" tIns="0" rIns="0" bIns="0" rtlCol="0"/>
          <a:lstStyle/>
          <a:p>
            <a:endParaRPr/>
          </a:p>
        </p:txBody>
      </p:sp>
      <p:sp>
        <p:nvSpPr>
          <p:cNvPr id="3" name="object 3"/>
          <p:cNvSpPr txBox="1"/>
          <p:nvPr/>
        </p:nvSpPr>
        <p:spPr>
          <a:xfrm>
            <a:off x="1636267" y="4419712"/>
            <a:ext cx="440055" cy="153670"/>
          </a:xfrm>
          <a:prstGeom prst="rect">
            <a:avLst/>
          </a:prstGeom>
        </p:spPr>
        <p:txBody>
          <a:bodyPr vert="horz" wrap="square" lIns="0" tIns="0" rIns="0" bIns="0" rtlCol="0">
            <a:spAutoFit/>
          </a:bodyPr>
          <a:lstStyle/>
          <a:p>
            <a:pPr marL="12700">
              <a:lnSpc>
                <a:spcPct val="100000"/>
              </a:lnSpc>
            </a:pPr>
            <a:r>
              <a:rPr sz="1000" spc="-10" dirty="0">
                <a:latin typeface="Times New Roman"/>
                <a:cs typeface="Times New Roman"/>
              </a:rPr>
              <a:t>N</a:t>
            </a:r>
            <a:r>
              <a:rPr sz="1000" dirty="0">
                <a:latin typeface="Times New Roman"/>
                <a:cs typeface="Times New Roman"/>
              </a:rPr>
              <a:t>u</a:t>
            </a:r>
            <a:r>
              <a:rPr sz="1000" spc="5" dirty="0">
                <a:latin typeface="Times New Roman"/>
                <a:cs typeface="Times New Roman"/>
              </a:rPr>
              <a:t>m</a:t>
            </a:r>
            <a:r>
              <a:rPr sz="1000" spc="-25" dirty="0">
                <a:latin typeface="Times New Roman"/>
                <a:cs typeface="Times New Roman"/>
              </a:rPr>
              <a:t>b</a:t>
            </a:r>
            <a:r>
              <a:rPr sz="1000" spc="-20" dirty="0">
                <a:latin typeface="Times New Roman"/>
                <a:cs typeface="Times New Roman"/>
              </a:rPr>
              <a:t>e</a:t>
            </a:r>
            <a:r>
              <a:rPr sz="1000" dirty="0">
                <a:latin typeface="Times New Roman"/>
                <a:cs typeface="Times New Roman"/>
              </a:rPr>
              <a:t>r</a:t>
            </a:r>
            <a:endParaRPr sz="1000">
              <a:latin typeface="Times New Roman"/>
              <a:cs typeface="Times New Roman"/>
            </a:endParaRPr>
          </a:p>
        </p:txBody>
      </p:sp>
      <p:sp>
        <p:nvSpPr>
          <p:cNvPr id="4" name="object 4"/>
          <p:cNvSpPr txBox="1"/>
          <p:nvPr/>
        </p:nvSpPr>
        <p:spPr>
          <a:xfrm>
            <a:off x="2611627" y="4419712"/>
            <a:ext cx="3192780" cy="153670"/>
          </a:xfrm>
          <a:prstGeom prst="rect">
            <a:avLst/>
          </a:prstGeom>
        </p:spPr>
        <p:txBody>
          <a:bodyPr vert="horz" wrap="square" lIns="0" tIns="0" rIns="0" bIns="0" rtlCol="0">
            <a:spAutoFit/>
          </a:bodyPr>
          <a:lstStyle/>
          <a:p>
            <a:pPr marL="12700">
              <a:lnSpc>
                <a:spcPct val="100000"/>
              </a:lnSpc>
              <a:tabLst>
                <a:tab pos="1203960" algn="l"/>
                <a:tab pos="2627630" algn="l"/>
              </a:tabLst>
            </a:pPr>
            <a:r>
              <a:rPr sz="1000" spc="5" dirty="0">
                <a:latin typeface="Times New Roman"/>
                <a:cs typeface="Times New Roman"/>
              </a:rPr>
              <a:t>E</a:t>
            </a:r>
            <a:r>
              <a:rPr sz="1000" spc="-20" dirty="0">
                <a:latin typeface="Times New Roman"/>
                <a:cs typeface="Times New Roman"/>
              </a:rPr>
              <a:t>t</a:t>
            </a:r>
            <a:r>
              <a:rPr sz="1000" dirty="0">
                <a:latin typeface="Times New Roman"/>
                <a:cs typeface="Times New Roman"/>
              </a:rPr>
              <a:t>hn</a:t>
            </a:r>
            <a:r>
              <a:rPr sz="1000" spc="5" dirty="0">
                <a:latin typeface="Times New Roman"/>
                <a:cs typeface="Times New Roman"/>
              </a:rPr>
              <a:t>i</a:t>
            </a:r>
            <a:r>
              <a:rPr sz="1000" spc="-20" dirty="0">
                <a:latin typeface="Times New Roman"/>
                <a:cs typeface="Times New Roman"/>
              </a:rPr>
              <a:t>c</a:t>
            </a:r>
            <a:r>
              <a:rPr sz="1000" spc="5" dirty="0">
                <a:latin typeface="Times New Roman"/>
                <a:cs typeface="Times New Roman"/>
              </a:rPr>
              <a:t>it</a:t>
            </a:r>
            <a:r>
              <a:rPr sz="1000" dirty="0">
                <a:latin typeface="Times New Roman"/>
                <a:cs typeface="Times New Roman"/>
              </a:rPr>
              <a:t>y	</a:t>
            </a:r>
            <a:r>
              <a:rPr sz="1000" spc="-10" dirty="0">
                <a:latin typeface="Times New Roman"/>
                <a:cs typeface="Times New Roman"/>
              </a:rPr>
              <a:t>G</a:t>
            </a:r>
            <a:r>
              <a:rPr sz="1000" spc="-20" dirty="0">
                <a:latin typeface="Times New Roman"/>
                <a:cs typeface="Times New Roman"/>
              </a:rPr>
              <a:t>e</a:t>
            </a:r>
            <a:r>
              <a:rPr sz="1000" spc="20" dirty="0">
                <a:latin typeface="Times New Roman"/>
                <a:cs typeface="Times New Roman"/>
              </a:rPr>
              <a:t>n</a:t>
            </a:r>
            <a:r>
              <a:rPr sz="1000" dirty="0">
                <a:latin typeface="Times New Roman"/>
                <a:cs typeface="Times New Roman"/>
              </a:rPr>
              <a:t>d</a:t>
            </a:r>
            <a:r>
              <a:rPr sz="1000" spc="-20" dirty="0">
                <a:latin typeface="Times New Roman"/>
                <a:cs typeface="Times New Roman"/>
              </a:rPr>
              <a:t>e</a:t>
            </a:r>
            <a:r>
              <a:rPr sz="1000" dirty="0">
                <a:latin typeface="Times New Roman"/>
                <a:cs typeface="Times New Roman"/>
              </a:rPr>
              <a:t>r	</a:t>
            </a:r>
            <a:r>
              <a:rPr sz="1000" spc="-10" dirty="0">
                <a:latin typeface="Times New Roman"/>
                <a:cs typeface="Times New Roman"/>
              </a:rPr>
              <a:t>N</a:t>
            </a:r>
            <a:r>
              <a:rPr sz="1000" dirty="0">
                <a:latin typeface="Times New Roman"/>
                <a:cs typeface="Times New Roman"/>
              </a:rPr>
              <a:t>u</a:t>
            </a:r>
            <a:r>
              <a:rPr sz="1000" spc="5" dirty="0">
                <a:latin typeface="Times New Roman"/>
                <a:cs typeface="Times New Roman"/>
              </a:rPr>
              <a:t>m</a:t>
            </a:r>
            <a:r>
              <a:rPr sz="1000" spc="-25" dirty="0">
                <a:latin typeface="Times New Roman"/>
                <a:cs typeface="Times New Roman"/>
              </a:rPr>
              <a:t>b</a:t>
            </a:r>
            <a:r>
              <a:rPr sz="1000" spc="-20" dirty="0">
                <a:latin typeface="Times New Roman"/>
                <a:cs typeface="Times New Roman"/>
              </a:rPr>
              <a:t>e</a:t>
            </a:r>
            <a:r>
              <a:rPr sz="1000" dirty="0">
                <a:latin typeface="Times New Roman"/>
                <a:cs typeface="Times New Roman"/>
              </a:rPr>
              <a:t>r</a:t>
            </a:r>
            <a:r>
              <a:rPr sz="1000" spc="35" dirty="0">
                <a:latin typeface="Times New Roman"/>
                <a:cs typeface="Times New Roman"/>
              </a:rPr>
              <a:t> </a:t>
            </a:r>
            <a:r>
              <a:rPr sz="1000" spc="-25" dirty="0">
                <a:latin typeface="Times New Roman"/>
                <a:cs typeface="Times New Roman"/>
              </a:rPr>
              <a:t>of</a:t>
            </a:r>
            <a:endParaRPr sz="1000">
              <a:latin typeface="Times New Roman"/>
              <a:cs typeface="Times New Roman"/>
            </a:endParaRPr>
          </a:p>
        </p:txBody>
      </p:sp>
      <p:sp>
        <p:nvSpPr>
          <p:cNvPr id="5" name="object 5"/>
          <p:cNvSpPr txBox="1"/>
          <p:nvPr/>
        </p:nvSpPr>
        <p:spPr>
          <a:xfrm>
            <a:off x="6055867" y="4419712"/>
            <a:ext cx="577215" cy="153670"/>
          </a:xfrm>
          <a:prstGeom prst="rect">
            <a:avLst/>
          </a:prstGeom>
        </p:spPr>
        <p:txBody>
          <a:bodyPr vert="horz" wrap="square" lIns="0" tIns="0" rIns="0" bIns="0" rtlCol="0">
            <a:spAutoFit/>
          </a:bodyPr>
          <a:lstStyle/>
          <a:p>
            <a:pPr marL="12700">
              <a:lnSpc>
                <a:spcPct val="100000"/>
              </a:lnSpc>
            </a:pPr>
            <a:r>
              <a:rPr sz="1000" spc="-10" dirty="0">
                <a:latin typeface="Times New Roman"/>
                <a:cs typeface="Times New Roman"/>
              </a:rPr>
              <a:t>N</a:t>
            </a:r>
            <a:r>
              <a:rPr sz="1000" dirty="0">
                <a:latin typeface="Times New Roman"/>
                <a:cs typeface="Times New Roman"/>
              </a:rPr>
              <a:t>u</a:t>
            </a:r>
            <a:r>
              <a:rPr sz="1000" spc="5" dirty="0">
                <a:latin typeface="Times New Roman"/>
                <a:cs typeface="Times New Roman"/>
              </a:rPr>
              <a:t>m</a:t>
            </a:r>
            <a:r>
              <a:rPr sz="1000" spc="-25" dirty="0">
                <a:latin typeface="Times New Roman"/>
                <a:cs typeface="Times New Roman"/>
              </a:rPr>
              <a:t>b</a:t>
            </a:r>
            <a:r>
              <a:rPr sz="1000" spc="-20" dirty="0">
                <a:latin typeface="Times New Roman"/>
                <a:cs typeface="Times New Roman"/>
              </a:rPr>
              <a:t>e</a:t>
            </a:r>
            <a:r>
              <a:rPr sz="1000" dirty="0">
                <a:latin typeface="Times New Roman"/>
                <a:cs typeface="Times New Roman"/>
              </a:rPr>
              <a:t>r</a:t>
            </a:r>
            <a:r>
              <a:rPr sz="1000" spc="35" dirty="0">
                <a:latin typeface="Times New Roman"/>
                <a:cs typeface="Times New Roman"/>
              </a:rPr>
              <a:t> </a:t>
            </a:r>
            <a:r>
              <a:rPr sz="1000" spc="-25" dirty="0">
                <a:latin typeface="Times New Roman"/>
                <a:cs typeface="Times New Roman"/>
              </a:rPr>
              <a:t>of</a:t>
            </a:r>
            <a:endParaRPr sz="1000">
              <a:latin typeface="Times New Roman"/>
              <a:cs typeface="Times New Roman"/>
            </a:endParaRPr>
          </a:p>
        </p:txBody>
      </p:sp>
      <p:sp>
        <p:nvSpPr>
          <p:cNvPr id="7" name="object 7" title="Straight line under Ethnicity and Gender"/>
          <p:cNvSpPr/>
          <p:nvPr/>
        </p:nvSpPr>
        <p:spPr>
          <a:xfrm>
            <a:off x="2173223" y="4596384"/>
            <a:ext cx="2289175" cy="0"/>
          </a:xfrm>
          <a:custGeom>
            <a:avLst/>
            <a:gdLst/>
            <a:ahLst/>
            <a:cxnLst/>
            <a:rect l="l" t="t" r="r" b="b"/>
            <a:pathLst>
              <a:path w="2289175">
                <a:moveTo>
                  <a:pt x="0" y="0"/>
                </a:moveTo>
                <a:lnTo>
                  <a:pt x="2289048" y="0"/>
                </a:lnTo>
              </a:path>
            </a:pathLst>
          </a:custGeom>
          <a:ln w="7366">
            <a:solidFill>
              <a:srgbClr val="000000"/>
            </a:solidFill>
          </a:ln>
        </p:spPr>
        <p:txBody>
          <a:bodyPr wrap="square" lIns="0" tIns="0" rIns="0" bIns="0" rtlCol="0"/>
          <a:lstStyle/>
          <a:p>
            <a:endParaRPr/>
          </a:p>
        </p:txBody>
      </p:sp>
      <p:graphicFrame>
        <p:nvGraphicFramePr>
          <p:cNvPr id="8" name="object 8" descr="The table shows the number of students, by ethnicity and gender, the class mean age, the number of lesson plans reviewed, and the number of field lesson observations reviewed for Fall 2006, Fall 2007, Fall 2008, Fall 2009, Fall 2010, and the total for all semesters." title="Table showing SPED 564 Preservice Teacher Candidates' Demographics"/>
          <p:cNvGraphicFramePr>
            <a:graphicFrameLocks noGrp="1"/>
          </p:cNvGraphicFramePr>
          <p:nvPr>
            <p:extLst>
              <p:ext uri="{D42A27DB-BD31-4B8C-83A1-F6EECF244321}">
                <p14:modId xmlns:p14="http://schemas.microsoft.com/office/powerpoint/2010/main" val="2815272056"/>
              </p:ext>
            </p:extLst>
          </p:nvPr>
        </p:nvGraphicFramePr>
        <p:xfrm>
          <a:off x="914400" y="4585829"/>
          <a:ext cx="5885685" cy="1474227"/>
        </p:xfrm>
        <a:graphic>
          <a:graphicData uri="http://schemas.openxmlformats.org/drawingml/2006/table">
            <a:tbl>
              <a:tblPr firstRow="1" bandRow="1">
                <a:tableStyleId>{2D5ABB26-0587-4C30-8999-92F81FD0307C}</a:tableStyleId>
              </a:tblPr>
              <a:tblGrid>
                <a:gridCol w="640080"/>
                <a:gridCol w="616269"/>
                <a:gridCol w="685870"/>
                <a:gridCol w="675131"/>
                <a:gridCol w="414869"/>
                <a:gridCol w="517215"/>
                <a:gridCol w="701881"/>
                <a:gridCol w="721461"/>
                <a:gridCol w="912909"/>
              </a:tblGrid>
              <a:tr h="440958">
                <a:tc>
                  <a:txBody>
                    <a:bodyPr/>
                    <a:lstStyle/>
                    <a:p>
                      <a:pPr marL="78740">
                        <a:lnSpc>
                          <a:spcPct val="100000"/>
                        </a:lnSpc>
                      </a:pPr>
                      <a:r>
                        <a:rPr sz="1000" spc="-10" dirty="0">
                          <a:latin typeface="Times New Roman"/>
                          <a:cs typeface="Times New Roman"/>
                        </a:rPr>
                        <a:t>S</a:t>
                      </a:r>
                      <a:r>
                        <a:rPr sz="1000" spc="-20" dirty="0">
                          <a:latin typeface="Times New Roman"/>
                          <a:cs typeface="Times New Roman"/>
                        </a:rPr>
                        <a:t>e</a:t>
                      </a:r>
                      <a:r>
                        <a:rPr sz="1000" spc="5" dirty="0">
                          <a:latin typeface="Times New Roman"/>
                          <a:cs typeface="Times New Roman"/>
                        </a:rPr>
                        <a:t>m</a:t>
                      </a:r>
                      <a:r>
                        <a:rPr sz="1000" spc="-20" dirty="0">
                          <a:latin typeface="Times New Roman"/>
                          <a:cs typeface="Times New Roman"/>
                        </a:rPr>
                        <a:t>e</a:t>
                      </a:r>
                      <a:r>
                        <a:rPr sz="1000" spc="-10" dirty="0">
                          <a:latin typeface="Times New Roman"/>
                          <a:cs typeface="Times New Roman"/>
                        </a:rPr>
                        <a:t>s</a:t>
                      </a:r>
                      <a:r>
                        <a:rPr sz="1000" spc="5" dirty="0">
                          <a:latin typeface="Times New Roman"/>
                          <a:cs typeface="Times New Roman"/>
                        </a:rPr>
                        <a:t>t</a:t>
                      </a:r>
                      <a:r>
                        <a:rPr sz="1000" spc="-20" dirty="0">
                          <a:latin typeface="Times New Roman"/>
                          <a:cs typeface="Times New Roman"/>
                        </a:rPr>
                        <a:t>er</a:t>
                      </a:r>
                      <a:endParaRPr sz="1000" dirty="0">
                        <a:latin typeface="Times New Roman"/>
                        <a:cs typeface="Times New Roman"/>
                      </a:endParaRPr>
                    </a:p>
                  </a:txBody>
                  <a:tcPr marL="0" marR="0" marT="0" marB="0">
                    <a:lnB w="7366">
                      <a:solidFill>
                        <a:srgbClr val="000000"/>
                      </a:solidFill>
                      <a:prstDash val="solid"/>
                    </a:lnB>
                  </a:tcPr>
                </a:tc>
                <a:tc>
                  <a:txBody>
                    <a:bodyPr/>
                    <a:lstStyle/>
                    <a:p>
                      <a:pPr marL="81915" marR="85725" indent="167640">
                        <a:lnSpc>
                          <a:spcPts val="1100"/>
                        </a:lnSpc>
                      </a:pPr>
                      <a:r>
                        <a:rPr sz="1000" dirty="0">
                          <a:latin typeface="Times New Roman"/>
                          <a:cs typeface="Times New Roman"/>
                        </a:rPr>
                        <a:t>of </a:t>
                      </a:r>
                      <a:r>
                        <a:rPr sz="1000" spc="-10" dirty="0">
                          <a:latin typeface="Times New Roman"/>
                          <a:cs typeface="Times New Roman"/>
                        </a:rPr>
                        <a:t>S</a:t>
                      </a:r>
                      <a:r>
                        <a:rPr sz="1000" spc="5" dirty="0">
                          <a:latin typeface="Times New Roman"/>
                          <a:cs typeface="Times New Roman"/>
                        </a:rPr>
                        <a:t>t</a:t>
                      </a:r>
                      <a:r>
                        <a:rPr sz="1000" dirty="0">
                          <a:latin typeface="Times New Roman"/>
                          <a:cs typeface="Times New Roman"/>
                        </a:rPr>
                        <a:t>ud</a:t>
                      </a:r>
                      <a:r>
                        <a:rPr sz="1000" spc="-20" dirty="0">
                          <a:latin typeface="Times New Roman"/>
                          <a:cs typeface="Times New Roman"/>
                        </a:rPr>
                        <a:t>e</a:t>
                      </a:r>
                      <a:r>
                        <a:rPr sz="1000" dirty="0">
                          <a:latin typeface="Times New Roman"/>
                          <a:cs typeface="Times New Roman"/>
                        </a:rPr>
                        <a:t>n</a:t>
                      </a:r>
                      <a:r>
                        <a:rPr sz="1000" spc="5" dirty="0">
                          <a:latin typeface="Times New Roman"/>
                          <a:cs typeface="Times New Roman"/>
                        </a:rPr>
                        <a:t>t</a:t>
                      </a:r>
                      <a:r>
                        <a:rPr sz="1000" dirty="0">
                          <a:latin typeface="Times New Roman"/>
                          <a:cs typeface="Times New Roman"/>
                        </a:rPr>
                        <a:t>s</a:t>
                      </a:r>
                      <a:endParaRPr sz="1000">
                        <a:latin typeface="Times New Roman"/>
                        <a:cs typeface="Times New Roman"/>
                      </a:endParaRPr>
                    </a:p>
                  </a:txBody>
                  <a:tcPr marL="0" marR="0" marT="0" marB="0">
                    <a:lnB w="7366">
                      <a:solidFill>
                        <a:srgbClr val="000000"/>
                      </a:solidFill>
                      <a:prstDash val="solid"/>
                    </a:lnB>
                  </a:tcPr>
                </a:tc>
                <a:tc>
                  <a:txBody>
                    <a:bodyPr/>
                    <a:lstStyle/>
                    <a:p>
                      <a:pPr marL="93345" marR="85725" indent="54610">
                        <a:lnSpc>
                          <a:spcPts val="1100"/>
                        </a:lnSpc>
                      </a:pPr>
                      <a:r>
                        <a:rPr sz="1000" spc="-10" dirty="0">
                          <a:latin typeface="Times New Roman"/>
                          <a:cs typeface="Times New Roman"/>
                        </a:rPr>
                        <a:t>A</a:t>
                      </a:r>
                      <a:r>
                        <a:rPr sz="1000" spc="-25" dirty="0">
                          <a:latin typeface="Times New Roman"/>
                          <a:cs typeface="Times New Roman"/>
                        </a:rPr>
                        <a:t>f</a:t>
                      </a:r>
                      <a:r>
                        <a:rPr sz="1000" spc="20" dirty="0">
                          <a:latin typeface="Times New Roman"/>
                          <a:cs typeface="Times New Roman"/>
                        </a:rPr>
                        <a:t>r</a:t>
                      </a:r>
                      <a:r>
                        <a:rPr sz="1000" spc="5" dirty="0">
                          <a:latin typeface="Times New Roman"/>
                          <a:cs typeface="Times New Roman"/>
                        </a:rPr>
                        <a:t>i</a:t>
                      </a:r>
                      <a:r>
                        <a:rPr sz="1000" spc="-20" dirty="0">
                          <a:latin typeface="Times New Roman"/>
                          <a:cs typeface="Times New Roman"/>
                        </a:rPr>
                        <a:t>can </a:t>
                      </a:r>
                      <a:r>
                        <a:rPr sz="1000" spc="-10" dirty="0">
                          <a:latin typeface="Times New Roman"/>
                          <a:cs typeface="Times New Roman"/>
                        </a:rPr>
                        <a:t>A</a:t>
                      </a:r>
                      <a:r>
                        <a:rPr sz="1000" spc="5" dirty="0">
                          <a:latin typeface="Times New Roman"/>
                          <a:cs typeface="Times New Roman"/>
                        </a:rPr>
                        <a:t>m</a:t>
                      </a:r>
                      <a:r>
                        <a:rPr sz="1000" spc="-20" dirty="0">
                          <a:latin typeface="Times New Roman"/>
                          <a:cs typeface="Times New Roman"/>
                        </a:rPr>
                        <a:t>e</a:t>
                      </a:r>
                      <a:r>
                        <a:rPr sz="1000" dirty="0">
                          <a:latin typeface="Times New Roman"/>
                          <a:cs typeface="Times New Roman"/>
                        </a:rPr>
                        <a:t>r</a:t>
                      </a:r>
                      <a:r>
                        <a:rPr sz="1000" spc="5" dirty="0">
                          <a:latin typeface="Times New Roman"/>
                          <a:cs typeface="Times New Roman"/>
                        </a:rPr>
                        <a:t>i</a:t>
                      </a:r>
                      <a:r>
                        <a:rPr sz="1000" spc="-20" dirty="0">
                          <a:latin typeface="Times New Roman"/>
                          <a:cs typeface="Times New Roman"/>
                        </a:rPr>
                        <a:t>can</a:t>
                      </a:r>
                      <a:endParaRPr sz="1000">
                        <a:latin typeface="Times New Roman"/>
                        <a:cs typeface="Times New Roman"/>
                      </a:endParaRPr>
                    </a:p>
                  </a:txBody>
                  <a:tcPr marL="0" marR="0" marT="0" marB="0">
                    <a:lnB w="7366">
                      <a:solidFill>
                        <a:srgbClr val="000000"/>
                      </a:solidFill>
                      <a:prstDash val="solid"/>
                    </a:lnB>
                  </a:tcPr>
                </a:tc>
                <a:tc>
                  <a:txBody>
                    <a:bodyPr/>
                    <a:lstStyle/>
                    <a:p>
                      <a:pPr marL="93345" marR="76200" indent="5715">
                        <a:lnSpc>
                          <a:spcPts val="1100"/>
                        </a:lnSpc>
                      </a:pPr>
                      <a:r>
                        <a:rPr sz="1000" spc="5" dirty="0">
                          <a:latin typeface="Times New Roman"/>
                          <a:cs typeface="Times New Roman"/>
                        </a:rPr>
                        <a:t>E</a:t>
                      </a:r>
                      <a:r>
                        <a:rPr sz="1000" spc="-25" dirty="0">
                          <a:latin typeface="Times New Roman"/>
                          <a:cs typeface="Times New Roman"/>
                        </a:rPr>
                        <a:t>u</a:t>
                      </a:r>
                      <a:r>
                        <a:rPr sz="1000" spc="20" dirty="0">
                          <a:latin typeface="Times New Roman"/>
                          <a:cs typeface="Times New Roman"/>
                        </a:rPr>
                        <a:t>r</a:t>
                      </a:r>
                      <a:r>
                        <a:rPr sz="1000" spc="-25" dirty="0">
                          <a:latin typeface="Times New Roman"/>
                          <a:cs typeface="Times New Roman"/>
                        </a:rPr>
                        <a:t>o</a:t>
                      </a:r>
                      <a:r>
                        <a:rPr sz="1000" dirty="0">
                          <a:latin typeface="Times New Roman"/>
                          <a:cs typeface="Times New Roman"/>
                        </a:rPr>
                        <a:t>p</a:t>
                      </a:r>
                      <a:r>
                        <a:rPr sz="1000" spc="-20" dirty="0">
                          <a:latin typeface="Times New Roman"/>
                          <a:cs typeface="Times New Roman"/>
                        </a:rPr>
                        <a:t>e</a:t>
                      </a:r>
                      <a:r>
                        <a:rPr sz="1000" spc="5" dirty="0">
                          <a:latin typeface="Times New Roman"/>
                          <a:cs typeface="Times New Roman"/>
                        </a:rPr>
                        <a:t>a</a:t>
                      </a:r>
                      <a:r>
                        <a:rPr sz="1000" dirty="0">
                          <a:latin typeface="Times New Roman"/>
                          <a:cs typeface="Times New Roman"/>
                        </a:rPr>
                        <a:t>n </a:t>
                      </a:r>
                      <a:r>
                        <a:rPr sz="1000" spc="-10" dirty="0">
                          <a:latin typeface="Times New Roman"/>
                          <a:cs typeface="Times New Roman"/>
                        </a:rPr>
                        <a:t>A</a:t>
                      </a:r>
                      <a:r>
                        <a:rPr sz="1000" spc="5" dirty="0">
                          <a:latin typeface="Times New Roman"/>
                          <a:cs typeface="Times New Roman"/>
                        </a:rPr>
                        <a:t>m</a:t>
                      </a:r>
                      <a:r>
                        <a:rPr sz="1000" spc="-20" dirty="0">
                          <a:latin typeface="Times New Roman"/>
                          <a:cs typeface="Times New Roman"/>
                        </a:rPr>
                        <a:t>e</a:t>
                      </a:r>
                      <a:r>
                        <a:rPr sz="1000" dirty="0">
                          <a:latin typeface="Times New Roman"/>
                          <a:cs typeface="Times New Roman"/>
                        </a:rPr>
                        <a:t>r</a:t>
                      </a:r>
                      <a:r>
                        <a:rPr sz="1000" spc="5" dirty="0">
                          <a:latin typeface="Times New Roman"/>
                          <a:cs typeface="Times New Roman"/>
                        </a:rPr>
                        <a:t>i</a:t>
                      </a:r>
                      <a:r>
                        <a:rPr sz="1000" spc="-20" dirty="0">
                          <a:latin typeface="Times New Roman"/>
                          <a:cs typeface="Times New Roman"/>
                        </a:rPr>
                        <a:t>can</a:t>
                      </a:r>
                      <a:endParaRPr sz="1000">
                        <a:latin typeface="Times New Roman"/>
                        <a:cs typeface="Times New Roman"/>
                      </a:endParaRPr>
                    </a:p>
                  </a:txBody>
                  <a:tcPr marL="0" marR="0" marT="0" marB="0">
                    <a:lnB w="7366">
                      <a:solidFill>
                        <a:srgbClr val="000000"/>
                      </a:solidFill>
                      <a:prstDash val="solid"/>
                    </a:lnB>
                  </a:tcPr>
                </a:tc>
                <a:tc>
                  <a:txBody>
                    <a:bodyPr/>
                    <a:lstStyle/>
                    <a:p>
                      <a:pPr marL="82550">
                        <a:lnSpc>
                          <a:spcPct val="100000"/>
                        </a:lnSpc>
                      </a:pPr>
                      <a:r>
                        <a:rPr sz="1000" spc="-10" dirty="0">
                          <a:latin typeface="Times New Roman"/>
                          <a:cs typeface="Times New Roman"/>
                        </a:rPr>
                        <a:t>M</a:t>
                      </a:r>
                      <a:r>
                        <a:rPr sz="1000" spc="5" dirty="0">
                          <a:latin typeface="Times New Roman"/>
                          <a:cs typeface="Times New Roman"/>
                        </a:rPr>
                        <a:t>al</a:t>
                      </a:r>
                      <a:r>
                        <a:rPr sz="1000" dirty="0">
                          <a:latin typeface="Times New Roman"/>
                          <a:cs typeface="Times New Roman"/>
                        </a:rPr>
                        <a:t>e</a:t>
                      </a:r>
                      <a:endParaRPr sz="1000">
                        <a:latin typeface="Times New Roman"/>
                        <a:cs typeface="Times New Roman"/>
                      </a:endParaRPr>
                    </a:p>
                  </a:txBody>
                  <a:tcPr marL="0" marR="0" marT="0" marB="0">
                    <a:lnB w="7366">
                      <a:solidFill>
                        <a:srgbClr val="000000"/>
                      </a:solidFill>
                      <a:prstDash val="solid"/>
                    </a:lnB>
                  </a:tcPr>
                </a:tc>
                <a:tc>
                  <a:txBody>
                    <a:bodyPr/>
                    <a:lstStyle/>
                    <a:p>
                      <a:pPr marL="67310">
                        <a:lnSpc>
                          <a:spcPct val="100000"/>
                        </a:lnSpc>
                      </a:pPr>
                      <a:r>
                        <a:rPr sz="1000" spc="-10" dirty="0">
                          <a:latin typeface="Times New Roman"/>
                          <a:cs typeface="Times New Roman"/>
                        </a:rPr>
                        <a:t>F</a:t>
                      </a:r>
                      <a:r>
                        <a:rPr sz="1000" spc="-20" dirty="0">
                          <a:latin typeface="Times New Roman"/>
                          <a:cs typeface="Times New Roman"/>
                        </a:rPr>
                        <a:t>e</a:t>
                      </a:r>
                      <a:r>
                        <a:rPr sz="1000" spc="5" dirty="0">
                          <a:latin typeface="Times New Roman"/>
                          <a:cs typeface="Times New Roman"/>
                        </a:rPr>
                        <a:t>male</a:t>
                      </a:r>
                      <a:endParaRPr sz="1000">
                        <a:latin typeface="Times New Roman"/>
                        <a:cs typeface="Times New Roman"/>
                      </a:endParaRPr>
                    </a:p>
                  </a:txBody>
                  <a:tcPr marL="0" marR="0" marT="0" marB="0">
                    <a:lnB w="7366">
                      <a:solidFill>
                        <a:srgbClr val="000000"/>
                      </a:solidFill>
                      <a:prstDash val="solid"/>
                    </a:lnB>
                  </a:tcPr>
                </a:tc>
                <a:tc>
                  <a:txBody>
                    <a:bodyPr/>
                    <a:lstStyle/>
                    <a:p>
                      <a:pPr marL="71120" marR="86995" indent="127635">
                        <a:lnSpc>
                          <a:spcPts val="1100"/>
                        </a:lnSpc>
                      </a:pPr>
                      <a:r>
                        <a:rPr sz="1000" dirty="0">
                          <a:latin typeface="Times New Roman"/>
                          <a:cs typeface="Times New Roman"/>
                        </a:rPr>
                        <a:t>C</a:t>
                      </a:r>
                      <a:r>
                        <a:rPr sz="1000" spc="5" dirty="0">
                          <a:latin typeface="Times New Roman"/>
                          <a:cs typeface="Times New Roman"/>
                        </a:rPr>
                        <a:t>la</a:t>
                      </a:r>
                      <a:r>
                        <a:rPr sz="1000" spc="-10" dirty="0">
                          <a:latin typeface="Times New Roman"/>
                          <a:cs typeface="Times New Roman"/>
                        </a:rPr>
                        <a:t>ss M</a:t>
                      </a:r>
                      <a:r>
                        <a:rPr sz="1000" spc="-20" dirty="0">
                          <a:latin typeface="Times New Roman"/>
                          <a:cs typeface="Times New Roman"/>
                        </a:rPr>
                        <a:t>e</a:t>
                      </a:r>
                      <a:r>
                        <a:rPr sz="1000" spc="5" dirty="0">
                          <a:latin typeface="Times New Roman"/>
                          <a:cs typeface="Times New Roman"/>
                        </a:rPr>
                        <a:t>a</a:t>
                      </a:r>
                      <a:r>
                        <a:rPr sz="1000" dirty="0">
                          <a:latin typeface="Times New Roman"/>
                          <a:cs typeface="Times New Roman"/>
                        </a:rPr>
                        <a:t>n</a:t>
                      </a:r>
                      <a:r>
                        <a:rPr sz="1000" spc="10" dirty="0">
                          <a:latin typeface="Times New Roman"/>
                          <a:cs typeface="Times New Roman"/>
                        </a:rPr>
                        <a:t> </a:t>
                      </a:r>
                      <a:r>
                        <a:rPr sz="1000" spc="-10" dirty="0">
                          <a:latin typeface="Times New Roman"/>
                          <a:cs typeface="Times New Roman"/>
                        </a:rPr>
                        <a:t>A</a:t>
                      </a:r>
                      <a:r>
                        <a:rPr sz="1000" dirty="0">
                          <a:latin typeface="Times New Roman"/>
                          <a:cs typeface="Times New Roman"/>
                        </a:rPr>
                        <a:t>ge</a:t>
                      </a:r>
                      <a:endParaRPr sz="1000">
                        <a:latin typeface="Times New Roman"/>
                        <a:cs typeface="Times New Roman"/>
                      </a:endParaRPr>
                    </a:p>
                  </a:txBody>
                  <a:tcPr marL="0" marR="0" marT="0" marB="0">
                    <a:lnB w="7366">
                      <a:solidFill>
                        <a:srgbClr val="000000"/>
                      </a:solidFill>
                      <a:prstDash val="solid"/>
                    </a:lnB>
                  </a:tcPr>
                </a:tc>
                <a:tc>
                  <a:txBody>
                    <a:bodyPr/>
                    <a:lstStyle/>
                    <a:p>
                      <a:pPr marL="94615" marR="112395" indent="-6350" algn="ctr">
                        <a:lnSpc>
                          <a:spcPts val="1100"/>
                        </a:lnSpc>
                      </a:pPr>
                      <a:r>
                        <a:rPr sz="1000" spc="-20" dirty="0">
                          <a:latin typeface="Times New Roman"/>
                          <a:cs typeface="Times New Roman"/>
                        </a:rPr>
                        <a:t>Le</a:t>
                      </a:r>
                      <a:r>
                        <a:rPr sz="1000" spc="-10" dirty="0">
                          <a:latin typeface="Times New Roman"/>
                          <a:cs typeface="Times New Roman"/>
                        </a:rPr>
                        <a:t>s</a:t>
                      </a:r>
                      <a:r>
                        <a:rPr sz="1000" spc="15" dirty="0">
                          <a:latin typeface="Times New Roman"/>
                          <a:cs typeface="Times New Roman"/>
                        </a:rPr>
                        <a:t>s</a:t>
                      </a:r>
                      <a:r>
                        <a:rPr sz="1000" spc="-25" dirty="0">
                          <a:latin typeface="Times New Roman"/>
                          <a:cs typeface="Times New Roman"/>
                        </a:rPr>
                        <a:t>on </a:t>
                      </a:r>
                      <a:r>
                        <a:rPr sz="1000" spc="-10" dirty="0">
                          <a:latin typeface="Times New Roman"/>
                          <a:cs typeface="Times New Roman"/>
                        </a:rPr>
                        <a:t>P</a:t>
                      </a:r>
                      <a:r>
                        <a:rPr sz="1000" spc="5" dirty="0">
                          <a:latin typeface="Times New Roman"/>
                          <a:cs typeface="Times New Roman"/>
                        </a:rPr>
                        <a:t>l</a:t>
                      </a:r>
                      <a:r>
                        <a:rPr sz="1000" spc="-20" dirty="0">
                          <a:latin typeface="Times New Roman"/>
                          <a:cs typeface="Times New Roman"/>
                        </a:rPr>
                        <a:t>a</a:t>
                      </a:r>
                      <a:r>
                        <a:rPr sz="1000" spc="20" dirty="0">
                          <a:latin typeface="Times New Roman"/>
                          <a:cs typeface="Times New Roman"/>
                        </a:rPr>
                        <a:t>n</a:t>
                      </a:r>
                      <a:r>
                        <a:rPr sz="1000" dirty="0">
                          <a:latin typeface="Times New Roman"/>
                          <a:cs typeface="Times New Roman"/>
                        </a:rPr>
                        <a:t>s </a:t>
                      </a:r>
                      <a:r>
                        <a:rPr sz="1000" spc="-25" dirty="0">
                          <a:latin typeface="Times New Roman"/>
                          <a:cs typeface="Times New Roman"/>
                        </a:rPr>
                        <a:t>R</a:t>
                      </a:r>
                      <a:r>
                        <a:rPr sz="1000" spc="5" dirty="0">
                          <a:latin typeface="Times New Roman"/>
                          <a:cs typeface="Times New Roman"/>
                        </a:rPr>
                        <a:t>e</a:t>
                      </a:r>
                      <a:r>
                        <a:rPr sz="1000" spc="-25" dirty="0">
                          <a:latin typeface="Times New Roman"/>
                          <a:cs typeface="Times New Roman"/>
                        </a:rPr>
                        <a:t>v</a:t>
                      </a:r>
                      <a:r>
                        <a:rPr sz="1000" spc="5" dirty="0">
                          <a:latin typeface="Times New Roman"/>
                          <a:cs typeface="Times New Roman"/>
                        </a:rPr>
                        <a:t>ie</a:t>
                      </a:r>
                      <a:r>
                        <a:rPr sz="1000" spc="-10" dirty="0">
                          <a:latin typeface="Times New Roman"/>
                          <a:cs typeface="Times New Roman"/>
                        </a:rPr>
                        <a:t>w</a:t>
                      </a:r>
                      <a:r>
                        <a:rPr sz="1000" spc="-20" dirty="0">
                          <a:latin typeface="Times New Roman"/>
                          <a:cs typeface="Times New Roman"/>
                        </a:rPr>
                        <a:t>e</a:t>
                      </a:r>
                      <a:r>
                        <a:rPr sz="1000" dirty="0">
                          <a:latin typeface="Times New Roman"/>
                          <a:cs typeface="Times New Roman"/>
                        </a:rPr>
                        <a:t>d</a:t>
                      </a:r>
                    </a:p>
                  </a:txBody>
                  <a:tcPr marL="0" marR="0" marT="0" marB="0">
                    <a:lnB w="7366">
                      <a:solidFill>
                        <a:srgbClr val="000000"/>
                      </a:solidFill>
                      <a:prstDash val="solid"/>
                    </a:lnB>
                  </a:tcPr>
                </a:tc>
                <a:tc>
                  <a:txBody>
                    <a:bodyPr/>
                    <a:lstStyle/>
                    <a:p>
                      <a:pPr marL="120014" marR="109855" indent="-7620" algn="ctr">
                        <a:lnSpc>
                          <a:spcPts val="1100"/>
                        </a:lnSpc>
                      </a:pPr>
                      <a:r>
                        <a:rPr sz="1000" spc="-10" dirty="0">
                          <a:latin typeface="Times New Roman"/>
                          <a:cs typeface="Times New Roman"/>
                        </a:rPr>
                        <a:t>F</a:t>
                      </a:r>
                      <a:r>
                        <a:rPr sz="1000" spc="5" dirty="0">
                          <a:latin typeface="Times New Roman"/>
                          <a:cs typeface="Times New Roman"/>
                        </a:rPr>
                        <a:t>i</a:t>
                      </a:r>
                      <a:r>
                        <a:rPr sz="1000" spc="-20" dirty="0">
                          <a:latin typeface="Times New Roman"/>
                          <a:cs typeface="Times New Roman"/>
                        </a:rPr>
                        <a:t>e</a:t>
                      </a:r>
                      <a:r>
                        <a:rPr sz="1000" spc="5" dirty="0">
                          <a:latin typeface="Times New Roman"/>
                          <a:cs typeface="Times New Roman"/>
                        </a:rPr>
                        <a:t>l</a:t>
                      </a:r>
                      <a:r>
                        <a:rPr sz="1000" dirty="0">
                          <a:latin typeface="Times New Roman"/>
                          <a:cs typeface="Times New Roman"/>
                        </a:rPr>
                        <a:t>d</a:t>
                      </a:r>
                      <a:r>
                        <a:rPr sz="1000" spc="10" dirty="0">
                          <a:latin typeface="Times New Roman"/>
                          <a:cs typeface="Times New Roman"/>
                        </a:rPr>
                        <a:t> </a:t>
                      </a:r>
                      <a:r>
                        <a:rPr sz="1000" spc="-20" dirty="0">
                          <a:latin typeface="Times New Roman"/>
                          <a:cs typeface="Times New Roman"/>
                        </a:rPr>
                        <a:t>Le</a:t>
                      </a:r>
                      <a:r>
                        <a:rPr sz="1000" spc="-10" dirty="0">
                          <a:latin typeface="Times New Roman"/>
                          <a:cs typeface="Times New Roman"/>
                        </a:rPr>
                        <a:t>ss</a:t>
                      </a:r>
                      <a:r>
                        <a:rPr sz="1000" spc="-25" dirty="0">
                          <a:latin typeface="Times New Roman"/>
                          <a:cs typeface="Times New Roman"/>
                        </a:rPr>
                        <a:t>o</a:t>
                      </a:r>
                      <a:r>
                        <a:rPr sz="1000" dirty="0">
                          <a:latin typeface="Times New Roman"/>
                          <a:cs typeface="Times New Roman"/>
                        </a:rPr>
                        <a:t>n </a:t>
                      </a:r>
                      <a:r>
                        <a:rPr sz="1000" spc="-10" dirty="0">
                          <a:latin typeface="Times New Roman"/>
                          <a:cs typeface="Times New Roman"/>
                        </a:rPr>
                        <a:t>O</a:t>
                      </a:r>
                      <a:r>
                        <a:rPr sz="1000" spc="-25" dirty="0">
                          <a:latin typeface="Times New Roman"/>
                          <a:cs typeface="Times New Roman"/>
                        </a:rPr>
                        <a:t>b</a:t>
                      </a:r>
                      <a:r>
                        <a:rPr sz="1000" spc="15" dirty="0">
                          <a:latin typeface="Times New Roman"/>
                          <a:cs typeface="Times New Roman"/>
                        </a:rPr>
                        <a:t>s</a:t>
                      </a:r>
                      <a:r>
                        <a:rPr sz="1000" spc="-20" dirty="0">
                          <a:latin typeface="Times New Roman"/>
                          <a:cs typeface="Times New Roman"/>
                        </a:rPr>
                        <a:t>e</a:t>
                      </a:r>
                      <a:r>
                        <a:rPr sz="1000" spc="20" dirty="0">
                          <a:latin typeface="Times New Roman"/>
                          <a:cs typeface="Times New Roman"/>
                        </a:rPr>
                        <a:t>r</a:t>
                      </a:r>
                      <a:r>
                        <a:rPr sz="1000" spc="-25" dirty="0">
                          <a:latin typeface="Times New Roman"/>
                          <a:cs typeface="Times New Roman"/>
                        </a:rPr>
                        <a:t>v</a:t>
                      </a:r>
                      <a:r>
                        <a:rPr sz="1000" spc="5" dirty="0">
                          <a:latin typeface="Times New Roman"/>
                          <a:cs typeface="Times New Roman"/>
                        </a:rPr>
                        <a:t>ati</a:t>
                      </a:r>
                      <a:r>
                        <a:rPr sz="1000" spc="-25" dirty="0">
                          <a:latin typeface="Times New Roman"/>
                          <a:cs typeface="Times New Roman"/>
                        </a:rPr>
                        <a:t>o</a:t>
                      </a:r>
                      <a:r>
                        <a:rPr sz="1000" spc="20" dirty="0">
                          <a:latin typeface="Times New Roman"/>
                          <a:cs typeface="Times New Roman"/>
                        </a:rPr>
                        <a:t>n</a:t>
                      </a:r>
                      <a:r>
                        <a:rPr sz="1000" dirty="0">
                          <a:latin typeface="Times New Roman"/>
                          <a:cs typeface="Times New Roman"/>
                        </a:rPr>
                        <a:t>s </a:t>
                      </a:r>
                      <a:r>
                        <a:rPr sz="1000" spc="-25" dirty="0">
                          <a:latin typeface="Times New Roman"/>
                          <a:cs typeface="Times New Roman"/>
                        </a:rPr>
                        <a:t>R</a:t>
                      </a:r>
                      <a:r>
                        <a:rPr sz="1000" spc="5" dirty="0">
                          <a:latin typeface="Times New Roman"/>
                          <a:cs typeface="Times New Roman"/>
                        </a:rPr>
                        <a:t>e</a:t>
                      </a:r>
                      <a:r>
                        <a:rPr sz="1000" spc="-25" dirty="0">
                          <a:latin typeface="Times New Roman"/>
                          <a:cs typeface="Times New Roman"/>
                        </a:rPr>
                        <a:t>v</a:t>
                      </a:r>
                      <a:r>
                        <a:rPr sz="1000" spc="5" dirty="0">
                          <a:latin typeface="Times New Roman"/>
                          <a:cs typeface="Times New Roman"/>
                        </a:rPr>
                        <a:t>ie</a:t>
                      </a:r>
                      <a:r>
                        <a:rPr sz="1000" spc="-10" dirty="0">
                          <a:latin typeface="Times New Roman"/>
                          <a:cs typeface="Times New Roman"/>
                        </a:rPr>
                        <a:t>w</a:t>
                      </a:r>
                      <a:r>
                        <a:rPr sz="1000" spc="-20" dirty="0">
                          <a:latin typeface="Times New Roman"/>
                          <a:cs typeface="Times New Roman"/>
                        </a:rPr>
                        <a:t>e</a:t>
                      </a:r>
                      <a:r>
                        <a:rPr sz="1000" dirty="0">
                          <a:latin typeface="Times New Roman"/>
                          <a:cs typeface="Times New Roman"/>
                        </a:rPr>
                        <a:t>d</a:t>
                      </a:r>
                      <a:endParaRPr sz="1000">
                        <a:latin typeface="Times New Roman"/>
                        <a:cs typeface="Times New Roman"/>
                      </a:endParaRPr>
                    </a:p>
                  </a:txBody>
                  <a:tcPr marL="0" marR="0" marT="0" marB="0">
                    <a:lnB w="7366">
                      <a:solidFill>
                        <a:srgbClr val="000000"/>
                      </a:solidFill>
                      <a:prstDash val="solid"/>
                    </a:lnB>
                  </a:tcPr>
                </a:tc>
              </a:tr>
              <a:tr h="167625">
                <a:tc>
                  <a:txBody>
                    <a:bodyPr/>
                    <a:lstStyle/>
                    <a:p>
                      <a:pPr marL="69850">
                        <a:lnSpc>
                          <a:spcPct val="100000"/>
                        </a:lnSpc>
                      </a:pPr>
                      <a:r>
                        <a:rPr sz="1000" spc="-10" dirty="0">
                          <a:latin typeface="Times New Roman"/>
                          <a:cs typeface="Times New Roman"/>
                        </a:rPr>
                        <a:t>F</a:t>
                      </a:r>
                      <a:r>
                        <a:rPr sz="1000" spc="5" dirty="0">
                          <a:latin typeface="Times New Roman"/>
                          <a:cs typeface="Times New Roman"/>
                        </a:rPr>
                        <a:t>al</a:t>
                      </a:r>
                      <a:r>
                        <a:rPr sz="1000" dirty="0">
                          <a:latin typeface="Times New Roman"/>
                          <a:cs typeface="Times New Roman"/>
                        </a:rPr>
                        <a:t>l</a:t>
                      </a:r>
                      <a:r>
                        <a:rPr sz="1000" spc="-5" dirty="0">
                          <a:latin typeface="Times New Roman"/>
                          <a:cs typeface="Times New Roman"/>
                        </a:rPr>
                        <a:t> </a:t>
                      </a:r>
                      <a:r>
                        <a:rPr sz="1000" dirty="0">
                          <a:latin typeface="Times New Roman"/>
                          <a:cs typeface="Times New Roman"/>
                        </a:rPr>
                        <a:t>2006</a:t>
                      </a:r>
                      <a:endParaRPr sz="1000">
                        <a:latin typeface="Times New Roman"/>
                        <a:cs typeface="Times New Roman"/>
                      </a:endParaRPr>
                    </a:p>
                  </a:txBody>
                  <a:tcPr marL="0" marR="0" marT="0" marB="0">
                    <a:lnT w="7366">
                      <a:solidFill>
                        <a:srgbClr val="000000"/>
                      </a:solidFill>
                      <a:prstDash val="solid"/>
                    </a:lnT>
                  </a:tcPr>
                </a:tc>
                <a:tc>
                  <a:txBody>
                    <a:bodyPr/>
                    <a:lstStyle/>
                    <a:p>
                      <a:pPr marR="1905" algn="ctr">
                        <a:lnSpc>
                          <a:spcPct val="100000"/>
                        </a:lnSpc>
                      </a:pPr>
                      <a:r>
                        <a:rPr sz="1000" dirty="0">
                          <a:latin typeface="Times New Roman"/>
                          <a:cs typeface="Times New Roman"/>
                        </a:rPr>
                        <a:t>1</a:t>
                      </a:r>
                      <a:endParaRPr sz="1000">
                        <a:latin typeface="Times New Roman"/>
                        <a:cs typeface="Times New Roman"/>
                      </a:endParaRPr>
                    </a:p>
                  </a:txBody>
                  <a:tcPr marL="0" marR="0" marT="0" marB="0">
                    <a:lnT w="7366">
                      <a:solidFill>
                        <a:srgbClr val="000000"/>
                      </a:solidFill>
                      <a:prstDash val="solid"/>
                    </a:lnT>
                  </a:tcPr>
                </a:tc>
                <a:tc>
                  <a:txBody>
                    <a:bodyPr/>
                    <a:lstStyle/>
                    <a:p>
                      <a:pPr algn="ctr">
                        <a:lnSpc>
                          <a:spcPct val="100000"/>
                        </a:lnSpc>
                      </a:pPr>
                      <a:r>
                        <a:rPr sz="1000" dirty="0">
                          <a:latin typeface="Times New Roman"/>
                          <a:cs typeface="Times New Roman"/>
                        </a:rPr>
                        <a:t>1</a:t>
                      </a:r>
                      <a:endParaRPr sz="1000">
                        <a:latin typeface="Times New Roman"/>
                        <a:cs typeface="Times New Roman"/>
                      </a:endParaRPr>
                    </a:p>
                  </a:txBody>
                  <a:tcPr marL="0" marR="0" marT="0" marB="0">
                    <a:lnT w="7366">
                      <a:solidFill>
                        <a:srgbClr val="000000"/>
                      </a:solidFill>
                      <a:prstDash val="solid"/>
                    </a:lnT>
                  </a:tcPr>
                </a:tc>
                <a:tc>
                  <a:txBody>
                    <a:bodyPr/>
                    <a:lstStyle/>
                    <a:p>
                      <a:pPr marL="17780" algn="ctr">
                        <a:lnSpc>
                          <a:spcPct val="100000"/>
                        </a:lnSpc>
                      </a:pPr>
                      <a:r>
                        <a:rPr sz="1000" dirty="0">
                          <a:latin typeface="Times New Roman"/>
                          <a:cs typeface="Times New Roman"/>
                        </a:rPr>
                        <a:t>----</a:t>
                      </a:r>
                      <a:endParaRPr sz="1000">
                        <a:latin typeface="Times New Roman"/>
                        <a:cs typeface="Times New Roman"/>
                      </a:endParaRPr>
                    </a:p>
                  </a:txBody>
                  <a:tcPr marL="0" marR="0" marT="0" marB="0">
                    <a:lnT w="7366">
                      <a:solidFill>
                        <a:srgbClr val="000000"/>
                      </a:solidFill>
                      <a:prstDash val="solid"/>
                    </a:lnT>
                  </a:tcPr>
                </a:tc>
                <a:tc>
                  <a:txBody>
                    <a:bodyPr/>
                    <a:lstStyle/>
                    <a:p>
                      <a:pPr marL="10160" algn="ctr">
                        <a:lnSpc>
                          <a:spcPct val="100000"/>
                        </a:lnSpc>
                      </a:pPr>
                      <a:r>
                        <a:rPr sz="1000" dirty="0">
                          <a:latin typeface="Times New Roman"/>
                          <a:cs typeface="Times New Roman"/>
                        </a:rPr>
                        <a:t>0</a:t>
                      </a:r>
                      <a:endParaRPr sz="1000">
                        <a:latin typeface="Times New Roman"/>
                        <a:cs typeface="Times New Roman"/>
                      </a:endParaRPr>
                    </a:p>
                  </a:txBody>
                  <a:tcPr marL="0" marR="0" marT="0" marB="0">
                    <a:lnT w="7366">
                      <a:solidFill>
                        <a:srgbClr val="000000"/>
                      </a:solidFill>
                      <a:prstDash val="solid"/>
                    </a:lnT>
                  </a:tcPr>
                </a:tc>
                <a:tc>
                  <a:txBody>
                    <a:bodyPr/>
                    <a:lstStyle/>
                    <a:p>
                      <a:pPr algn="ctr">
                        <a:lnSpc>
                          <a:spcPct val="100000"/>
                        </a:lnSpc>
                      </a:pPr>
                      <a:r>
                        <a:rPr sz="1000" dirty="0">
                          <a:latin typeface="Times New Roman"/>
                          <a:cs typeface="Times New Roman"/>
                        </a:rPr>
                        <a:t>1</a:t>
                      </a:r>
                      <a:endParaRPr sz="1000">
                        <a:latin typeface="Times New Roman"/>
                        <a:cs typeface="Times New Roman"/>
                      </a:endParaRPr>
                    </a:p>
                  </a:txBody>
                  <a:tcPr marL="0" marR="0" marT="0" marB="0">
                    <a:lnT w="7366">
                      <a:solidFill>
                        <a:srgbClr val="000000"/>
                      </a:solidFill>
                      <a:prstDash val="solid"/>
                    </a:lnT>
                  </a:tcPr>
                </a:tc>
                <a:tc>
                  <a:txBody>
                    <a:bodyPr/>
                    <a:lstStyle/>
                    <a:p>
                      <a:pPr marR="20320" algn="ctr">
                        <a:lnSpc>
                          <a:spcPct val="100000"/>
                        </a:lnSpc>
                      </a:pPr>
                      <a:r>
                        <a:rPr sz="1000" dirty="0">
                          <a:latin typeface="Times New Roman"/>
                          <a:cs typeface="Times New Roman"/>
                        </a:rPr>
                        <a:t>20</a:t>
                      </a:r>
                      <a:endParaRPr sz="1000">
                        <a:latin typeface="Times New Roman"/>
                        <a:cs typeface="Times New Roman"/>
                      </a:endParaRPr>
                    </a:p>
                  </a:txBody>
                  <a:tcPr marL="0" marR="0" marT="0" marB="0">
                    <a:lnT w="7366">
                      <a:solidFill>
                        <a:srgbClr val="000000"/>
                      </a:solidFill>
                      <a:prstDash val="solid"/>
                    </a:lnT>
                  </a:tcPr>
                </a:tc>
                <a:tc>
                  <a:txBody>
                    <a:bodyPr/>
                    <a:lstStyle/>
                    <a:p>
                      <a:pPr marR="13970" algn="ctr">
                        <a:lnSpc>
                          <a:spcPct val="100000"/>
                        </a:lnSpc>
                      </a:pPr>
                      <a:r>
                        <a:rPr sz="1000" dirty="0">
                          <a:latin typeface="Times New Roman"/>
                          <a:cs typeface="Times New Roman"/>
                        </a:rPr>
                        <a:t>3</a:t>
                      </a:r>
                      <a:endParaRPr sz="1000">
                        <a:latin typeface="Times New Roman"/>
                        <a:cs typeface="Times New Roman"/>
                      </a:endParaRPr>
                    </a:p>
                  </a:txBody>
                  <a:tcPr marL="0" marR="0" marT="0" marB="0">
                    <a:lnT w="7366">
                      <a:solidFill>
                        <a:srgbClr val="000000"/>
                      </a:solidFill>
                      <a:prstDash val="solid"/>
                    </a:lnT>
                  </a:tcPr>
                </a:tc>
                <a:tc>
                  <a:txBody>
                    <a:bodyPr/>
                    <a:lstStyle/>
                    <a:p>
                      <a:pPr marL="1270" algn="ctr">
                        <a:lnSpc>
                          <a:spcPct val="100000"/>
                        </a:lnSpc>
                      </a:pPr>
                      <a:r>
                        <a:rPr sz="1000" dirty="0">
                          <a:latin typeface="Times New Roman"/>
                          <a:cs typeface="Times New Roman"/>
                        </a:rPr>
                        <a:t>1</a:t>
                      </a:r>
                      <a:endParaRPr sz="1000">
                        <a:latin typeface="Times New Roman"/>
                        <a:cs typeface="Times New Roman"/>
                      </a:endParaRPr>
                    </a:p>
                  </a:txBody>
                  <a:tcPr marL="0" marR="0" marT="0" marB="0">
                    <a:lnT w="7366">
                      <a:solidFill>
                        <a:srgbClr val="000000"/>
                      </a:solidFill>
                      <a:prstDash val="solid"/>
                    </a:lnT>
                  </a:tcPr>
                </a:tc>
              </a:tr>
              <a:tr h="175259">
                <a:tc>
                  <a:txBody>
                    <a:bodyPr/>
                    <a:lstStyle/>
                    <a:p>
                      <a:pPr marL="69850">
                        <a:lnSpc>
                          <a:spcPct val="100000"/>
                        </a:lnSpc>
                      </a:pPr>
                      <a:r>
                        <a:rPr sz="1000" spc="-10" dirty="0">
                          <a:latin typeface="Times New Roman"/>
                          <a:cs typeface="Times New Roman"/>
                        </a:rPr>
                        <a:t>F</a:t>
                      </a:r>
                      <a:r>
                        <a:rPr sz="1000" spc="5" dirty="0">
                          <a:latin typeface="Times New Roman"/>
                          <a:cs typeface="Times New Roman"/>
                        </a:rPr>
                        <a:t>al</a:t>
                      </a:r>
                      <a:r>
                        <a:rPr sz="1000" dirty="0">
                          <a:latin typeface="Times New Roman"/>
                          <a:cs typeface="Times New Roman"/>
                        </a:rPr>
                        <a:t>l</a:t>
                      </a:r>
                      <a:r>
                        <a:rPr sz="1000" spc="-5" dirty="0">
                          <a:latin typeface="Times New Roman"/>
                          <a:cs typeface="Times New Roman"/>
                        </a:rPr>
                        <a:t> </a:t>
                      </a:r>
                      <a:r>
                        <a:rPr sz="1000" dirty="0">
                          <a:latin typeface="Times New Roman"/>
                          <a:cs typeface="Times New Roman"/>
                        </a:rPr>
                        <a:t>2007</a:t>
                      </a:r>
                      <a:endParaRPr sz="1000">
                        <a:latin typeface="Times New Roman"/>
                        <a:cs typeface="Times New Roman"/>
                      </a:endParaRPr>
                    </a:p>
                  </a:txBody>
                  <a:tcPr marL="0" marR="0" marT="0" marB="0"/>
                </a:tc>
                <a:tc>
                  <a:txBody>
                    <a:bodyPr/>
                    <a:lstStyle/>
                    <a:p>
                      <a:pPr marR="1905" algn="ctr">
                        <a:lnSpc>
                          <a:spcPct val="100000"/>
                        </a:lnSpc>
                      </a:pPr>
                      <a:r>
                        <a:rPr sz="1000" dirty="0">
                          <a:latin typeface="Times New Roman"/>
                          <a:cs typeface="Times New Roman"/>
                        </a:rPr>
                        <a:t>8</a:t>
                      </a:r>
                      <a:endParaRPr sz="1000">
                        <a:latin typeface="Times New Roman"/>
                        <a:cs typeface="Times New Roman"/>
                      </a:endParaRPr>
                    </a:p>
                  </a:txBody>
                  <a:tcPr marL="0" marR="0" marT="0" marB="0"/>
                </a:tc>
                <a:tc>
                  <a:txBody>
                    <a:bodyPr/>
                    <a:lstStyle/>
                    <a:p>
                      <a:pPr algn="ctr">
                        <a:lnSpc>
                          <a:spcPct val="100000"/>
                        </a:lnSpc>
                      </a:pPr>
                      <a:r>
                        <a:rPr sz="1000" dirty="0">
                          <a:latin typeface="Times New Roman"/>
                          <a:cs typeface="Times New Roman"/>
                        </a:rPr>
                        <a:t>6</a:t>
                      </a:r>
                      <a:endParaRPr sz="1000">
                        <a:latin typeface="Times New Roman"/>
                        <a:cs typeface="Times New Roman"/>
                      </a:endParaRPr>
                    </a:p>
                  </a:txBody>
                  <a:tcPr marL="0" marR="0" marT="0" marB="0"/>
                </a:tc>
                <a:tc>
                  <a:txBody>
                    <a:bodyPr/>
                    <a:lstStyle/>
                    <a:p>
                      <a:pPr marL="15240" algn="ctr">
                        <a:lnSpc>
                          <a:spcPct val="100000"/>
                        </a:lnSpc>
                      </a:pPr>
                      <a:r>
                        <a:rPr sz="1000" dirty="0">
                          <a:latin typeface="Times New Roman"/>
                          <a:cs typeface="Times New Roman"/>
                        </a:rPr>
                        <a:t>2</a:t>
                      </a:r>
                      <a:endParaRPr sz="1000">
                        <a:latin typeface="Times New Roman"/>
                        <a:cs typeface="Times New Roman"/>
                      </a:endParaRPr>
                    </a:p>
                  </a:txBody>
                  <a:tcPr marL="0" marR="0" marT="0" marB="0"/>
                </a:tc>
                <a:tc>
                  <a:txBody>
                    <a:bodyPr/>
                    <a:lstStyle/>
                    <a:p>
                      <a:pPr marL="10160" algn="ctr">
                        <a:lnSpc>
                          <a:spcPct val="100000"/>
                        </a:lnSpc>
                      </a:pPr>
                      <a:r>
                        <a:rPr sz="1000" dirty="0">
                          <a:latin typeface="Times New Roman"/>
                          <a:cs typeface="Times New Roman"/>
                        </a:rPr>
                        <a:t>2</a:t>
                      </a:r>
                      <a:endParaRPr sz="1000">
                        <a:latin typeface="Times New Roman"/>
                        <a:cs typeface="Times New Roman"/>
                      </a:endParaRPr>
                    </a:p>
                  </a:txBody>
                  <a:tcPr marL="0" marR="0" marT="0" marB="0"/>
                </a:tc>
                <a:tc>
                  <a:txBody>
                    <a:bodyPr/>
                    <a:lstStyle/>
                    <a:p>
                      <a:pPr algn="ctr">
                        <a:lnSpc>
                          <a:spcPct val="100000"/>
                        </a:lnSpc>
                      </a:pPr>
                      <a:r>
                        <a:rPr sz="1000" dirty="0">
                          <a:latin typeface="Times New Roman"/>
                          <a:cs typeface="Times New Roman"/>
                        </a:rPr>
                        <a:t>6</a:t>
                      </a:r>
                      <a:endParaRPr sz="1000">
                        <a:latin typeface="Times New Roman"/>
                        <a:cs typeface="Times New Roman"/>
                      </a:endParaRPr>
                    </a:p>
                  </a:txBody>
                  <a:tcPr marL="0" marR="0" marT="0" marB="0"/>
                </a:tc>
                <a:tc>
                  <a:txBody>
                    <a:bodyPr/>
                    <a:lstStyle/>
                    <a:p>
                      <a:pPr marR="20320" algn="ctr">
                        <a:lnSpc>
                          <a:spcPct val="100000"/>
                        </a:lnSpc>
                      </a:pPr>
                      <a:r>
                        <a:rPr sz="1000" dirty="0">
                          <a:latin typeface="Times New Roman"/>
                          <a:cs typeface="Times New Roman"/>
                        </a:rPr>
                        <a:t>25</a:t>
                      </a:r>
                      <a:endParaRPr sz="1000">
                        <a:latin typeface="Times New Roman"/>
                        <a:cs typeface="Times New Roman"/>
                      </a:endParaRPr>
                    </a:p>
                  </a:txBody>
                  <a:tcPr marL="0" marR="0" marT="0" marB="0"/>
                </a:tc>
                <a:tc>
                  <a:txBody>
                    <a:bodyPr/>
                    <a:lstStyle/>
                    <a:p>
                      <a:pPr marR="17145" algn="ctr">
                        <a:lnSpc>
                          <a:spcPct val="100000"/>
                        </a:lnSpc>
                      </a:pPr>
                      <a:r>
                        <a:rPr sz="1000" dirty="0">
                          <a:latin typeface="Times New Roman"/>
                          <a:cs typeface="Times New Roman"/>
                        </a:rPr>
                        <a:t>21</a:t>
                      </a:r>
                      <a:endParaRPr sz="1000">
                        <a:latin typeface="Times New Roman"/>
                        <a:cs typeface="Times New Roman"/>
                      </a:endParaRPr>
                    </a:p>
                  </a:txBody>
                  <a:tcPr marL="0" marR="0" marT="0" marB="0"/>
                </a:tc>
                <a:tc>
                  <a:txBody>
                    <a:bodyPr/>
                    <a:lstStyle/>
                    <a:p>
                      <a:pPr marL="1270" algn="ctr">
                        <a:lnSpc>
                          <a:spcPct val="100000"/>
                        </a:lnSpc>
                      </a:pPr>
                      <a:r>
                        <a:rPr sz="1000" dirty="0">
                          <a:latin typeface="Times New Roman"/>
                          <a:cs typeface="Times New Roman"/>
                        </a:rPr>
                        <a:t>6</a:t>
                      </a:r>
                      <a:endParaRPr sz="1000">
                        <a:latin typeface="Times New Roman"/>
                        <a:cs typeface="Times New Roman"/>
                      </a:endParaRPr>
                    </a:p>
                  </a:txBody>
                  <a:tcPr marL="0" marR="0" marT="0" marB="0"/>
                </a:tc>
              </a:tr>
              <a:tr h="167639">
                <a:tc>
                  <a:txBody>
                    <a:bodyPr/>
                    <a:lstStyle/>
                    <a:p>
                      <a:pPr marL="69850">
                        <a:lnSpc>
                          <a:spcPct val="100000"/>
                        </a:lnSpc>
                      </a:pPr>
                      <a:r>
                        <a:rPr sz="1000" spc="-10" dirty="0">
                          <a:latin typeface="Times New Roman"/>
                          <a:cs typeface="Times New Roman"/>
                        </a:rPr>
                        <a:t>F</a:t>
                      </a:r>
                      <a:r>
                        <a:rPr sz="1000" spc="5" dirty="0">
                          <a:latin typeface="Times New Roman"/>
                          <a:cs typeface="Times New Roman"/>
                        </a:rPr>
                        <a:t>al</a:t>
                      </a:r>
                      <a:r>
                        <a:rPr sz="1000" dirty="0">
                          <a:latin typeface="Times New Roman"/>
                          <a:cs typeface="Times New Roman"/>
                        </a:rPr>
                        <a:t>l</a:t>
                      </a:r>
                      <a:r>
                        <a:rPr sz="1000" spc="-5" dirty="0">
                          <a:latin typeface="Times New Roman"/>
                          <a:cs typeface="Times New Roman"/>
                        </a:rPr>
                        <a:t> </a:t>
                      </a:r>
                      <a:r>
                        <a:rPr sz="1000" dirty="0">
                          <a:latin typeface="Times New Roman"/>
                          <a:cs typeface="Times New Roman"/>
                        </a:rPr>
                        <a:t>2008</a:t>
                      </a:r>
                      <a:endParaRPr sz="1000">
                        <a:latin typeface="Times New Roman"/>
                        <a:cs typeface="Times New Roman"/>
                      </a:endParaRPr>
                    </a:p>
                  </a:txBody>
                  <a:tcPr marL="0" marR="0" marT="0" marB="0"/>
                </a:tc>
                <a:tc>
                  <a:txBody>
                    <a:bodyPr/>
                    <a:lstStyle/>
                    <a:p>
                      <a:pPr marR="1905" algn="ctr">
                        <a:lnSpc>
                          <a:spcPct val="100000"/>
                        </a:lnSpc>
                      </a:pPr>
                      <a:r>
                        <a:rPr sz="1000" dirty="0">
                          <a:latin typeface="Times New Roman"/>
                          <a:cs typeface="Times New Roman"/>
                        </a:rPr>
                        <a:t>2</a:t>
                      </a:r>
                      <a:endParaRPr sz="1000">
                        <a:latin typeface="Times New Roman"/>
                        <a:cs typeface="Times New Roman"/>
                      </a:endParaRPr>
                    </a:p>
                  </a:txBody>
                  <a:tcPr marL="0" marR="0" marT="0" marB="0"/>
                </a:tc>
                <a:tc>
                  <a:txBody>
                    <a:bodyPr/>
                    <a:lstStyle/>
                    <a:p>
                      <a:pPr algn="ctr">
                        <a:lnSpc>
                          <a:spcPct val="100000"/>
                        </a:lnSpc>
                      </a:pPr>
                      <a:r>
                        <a:rPr sz="1000" dirty="0">
                          <a:latin typeface="Times New Roman"/>
                          <a:cs typeface="Times New Roman"/>
                        </a:rPr>
                        <a:t>1</a:t>
                      </a:r>
                      <a:endParaRPr sz="1000">
                        <a:latin typeface="Times New Roman"/>
                        <a:cs typeface="Times New Roman"/>
                      </a:endParaRPr>
                    </a:p>
                  </a:txBody>
                  <a:tcPr marL="0" marR="0" marT="0" marB="0"/>
                </a:tc>
                <a:tc>
                  <a:txBody>
                    <a:bodyPr/>
                    <a:lstStyle/>
                    <a:p>
                      <a:pPr marL="15240" algn="ctr">
                        <a:lnSpc>
                          <a:spcPct val="100000"/>
                        </a:lnSpc>
                      </a:pPr>
                      <a:r>
                        <a:rPr sz="1000" dirty="0">
                          <a:latin typeface="Times New Roman"/>
                          <a:cs typeface="Times New Roman"/>
                        </a:rPr>
                        <a:t>1</a:t>
                      </a:r>
                      <a:endParaRPr sz="1000">
                        <a:latin typeface="Times New Roman"/>
                        <a:cs typeface="Times New Roman"/>
                      </a:endParaRPr>
                    </a:p>
                  </a:txBody>
                  <a:tcPr marL="0" marR="0" marT="0" marB="0"/>
                </a:tc>
                <a:tc>
                  <a:txBody>
                    <a:bodyPr/>
                    <a:lstStyle/>
                    <a:p>
                      <a:pPr marL="10160" algn="ctr">
                        <a:lnSpc>
                          <a:spcPct val="100000"/>
                        </a:lnSpc>
                      </a:pPr>
                      <a:r>
                        <a:rPr sz="1000" dirty="0">
                          <a:latin typeface="Times New Roman"/>
                          <a:cs typeface="Times New Roman"/>
                        </a:rPr>
                        <a:t>0</a:t>
                      </a:r>
                      <a:endParaRPr sz="1000">
                        <a:latin typeface="Times New Roman"/>
                        <a:cs typeface="Times New Roman"/>
                      </a:endParaRPr>
                    </a:p>
                  </a:txBody>
                  <a:tcPr marL="0" marR="0" marT="0" marB="0"/>
                </a:tc>
                <a:tc>
                  <a:txBody>
                    <a:bodyPr/>
                    <a:lstStyle/>
                    <a:p>
                      <a:pPr algn="ctr">
                        <a:lnSpc>
                          <a:spcPct val="100000"/>
                        </a:lnSpc>
                      </a:pPr>
                      <a:r>
                        <a:rPr sz="1000" dirty="0">
                          <a:latin typeface="Times New Roman"/>
                          <a:cs typeface="Times New Roman"/>
                        </a:rPr>
                        <a:t>2</a:t>
                      </a:r>
                      <a:endParaRPr sz="1000">
                        <a:latin typeface="Times New Roman"/>
                        <a:cs typeface="Times New Roman"/>
                      </a:endParaRPr>
                    </a:p>
                  </a:txBody>
                  <a:tcPr marL="0" marR="0" marT="0" marB="0"/>
                </a:tc>
                <a:tc>
                  <a:txBody>
                    <a:bodyPr/>
                    <a:lstStyle/>
                    <a:p>
                      <a:pPr marR="20320" algn="ctr">
                        <a:lnSpc>
                          <a:spcPct val="100000"/>
                        </a:lnSpc>
                      </a:pPr>
                      <a:r>
                        <a:rPr sz="1000" dirty="0">
                          <a:latin typeface="Times New Roman"/>
                          <a:cs typeface="Times New Roman"/>
                        </a:rPr>
                        <a:t>22</a:t>
                      </a:r>
                    </a:p>
                  </a:txBody>
                  <a:tcPr marL="0" marR="0" marT="0" marB="0"/>
                </a:tc>
                <a:tc>
                  <a:txBody>
                    <a:bodyPr/>
                    <a:lstStyle/>
                    <a:p>
                      <a:pPr marR="13970" algn="ctr">
                        <a:lnSpc>
                          <a:spcPct val="100000"/>
                        </a:lnSpc>
                      </a:pPr>
                      <a:r>
                        <a:rPr sz="1000" dirty="0">
                          <a:latin typeface="Times New Roman"/>
                          <a:cs typeface="Times New Roman"/>
                        </a:rPr>
                        <a:t>6</a:t>
                      </a:r>
                      <a:endParaRPr sz="1000">
                        <a:latin typeface="Times New Roman"/>
                        <a:cs typeface="Times New Roman"/>
                      </a:endParaRPr>
                    </a:p>
                  </a:txBody>
                  <a:tcPr marL="0" marR="0" marT="0" marB="0"/>
                </a:tc>
                <a:tc>
                  <a:txBody>
                    <a:bodyPr/>
                    <a:lstStyle/>
                    <a:p>
                      <a:pPr marL="1270" algn="ctr">
                        <a:lnSpc>
                          <a:spcPct val="100000"/>
                        </a:lnSpc>
                      </a:pPr>
                      <a:r>
                        <a:rPr sz="1000" dirty="0">
                          <a:latin typeface="Times New Roman"/>
                          <a:cs typeface="Times New Roman"/>
                        </a:rPr>
                        <a:t>2</a:t>
                      </a:r>
                      <a:endParaRPr sz="1000">
                        <a:latin typeface="Times New Roman"/>
                        <a:cs typeface="Times New Roman"/>
                      </a:endParaRPr>
                    </a:p>
                  </a:txBody>
                  <a:tcPr marL="0" marR="0" marT="0" marB="0"/>
                </a:tc>
              </a:tr>
              <a:tr h="167640">
                <a:tc>
                  <a:txBody>
                    <a:bodyPr/>
                    <a:lstStyle/>
                    <a:p>
                      <a:pPr marL="69850">
                        <a:lnSpc>
                          <a:spcPct val="100000"/>
                        </a:lnSpc>
                      </a:pPr>
                      <a:r>
                        <a:rPr sz="1000" spc="-10" dirty="0">
                          <a:latin typeface="Times New Roman"/>
                          <a:cs typeface="Times New Roman"/>
                        </a:rPr>
                        <a:t>F</a:t>
                      </a:r>
                      <a:r>
                        <a:rPr sz="1000" spc="5" dirty="0">
                          <a:latin typeface="Times New Roman"/>
                          <a:cs typeface="Times New Roman"/>
                        </a:rPr>
                        <a:t>al</a:t>
                      </a:r>
                      <a:r>
                        <a:rPr sz="1000" dirty="0">
                          <a:latin typeface="Times New Roman"/>
                          <a:cs typeface="Times New Roman"/>
                        </a:rPr>
                        <a:t>l</a:t>
                      </a:r>
                      <a:r>
                        <a:rPr sz="1000" spc="-5" dirty="0">
                          <a:latin typeface="Times New Roman"/>
                          <a:cs typeface="Times New Roman"/>
                        </a:rPr>
                        <a:t> </a:t>
                      </a:r>
                      <a:r>
                        <a:rPr sz="1000" dirty="0">
                          <a:latin typeface="Times New Roman"/>
                          <a:cs typeface="Times New Roman"/>
                        </a:rPr>
                        <a:t>2009</a:t>
                      </a:r>
                      <a:endParaRPr sz="1000">
                        <a:latin typeface="Times New Roman"/>
                        <a:cs typeface="Times New Roman"/>
                      </a:endParaRPr>
                    </a:p>
                  </a:txBody>
                  <a:tcPr marL="0" marR="0" marT="0" marB="0"/>
                </a:tc>
                <a:tc>
                  <a:txBody>
                    <a:bodyPr/>
                    <a:lstStyle/>
                    <a:p>
                      <a:pPr marR="1905" algn="ctr">
                        <a:lnSpc>
                          <a:spcPct val="100000"/>
                        </a:lnSpc>
                      </a:pPr>
                      <a:r>
                        <a:rPr sz="1000" dirty="0">
                          <a:latin typeface="Times New Roman"/>
                          <a:cs typeface="Times New Roman"/>
                        </a:rPr>
                        <a:t>5</a:t>
                      </a:r>
                      <a:endParaRPr sz="1000">
                        <a:latin typeface="Times New Roman"/>
                        <a:cs typeface="Times New Roman"/>
                      </a:endParaRPr>
                    </a:p>
                  </a:txBody>
                  <a:tcPr marL="0" marR="0" marT="0" marB="0"/>
                </a:tc>
                <a:tc>
                  <a:txBody>
                    <a:bodyPr/>
                    <a:lstStyle/>
                    <a:p>
                      <a:pPr algn="ctr">
                        <a:lnSpc>
                          <a:spcPct val="100000"/>
                        </a:lnSpc>
                      </a:pPr>
                      <a:r>
                        <a:rPr sz="1000" dirty="0">
                          <a:latin typeface="Times New Roman"/>
                          <a:cs typeface="Times New Roman"/>
                        </a:rPr>
                        <a:t>5</a:t>
                      </a:r>
                      <a:endParaRPr sz="1000">
                        <a:latin typeface="Times New Roman"/>
                        <a:cs typeface="Times New Roman"/>
                      </a:endParaRPr>
                    </a:p>
                  </a:txBody>
                  <a:tcPr marL="0" marR="0" marT="0" marB="0"/>
                </a:tc>
                <a:tc>
                  <a:txBody>
                    <a:bodyPr/>
                    <a:lstStyle/>
                    <a:p>
                      <a:pPr marL="17780" algn="ctr">
                        <a:lnSpc>
                          <a:spcPct val="100000"/>
                        </a:lnSpc>
                      </a:pPr>
                      <a:r>
                        <a:rPr sz="1000" dirty="0">
                          <a:latin typeface="Times New Roman"/>
                          <a:cs typeface="Times New Roman"/>
                        </a:rPr>
                        <a:t>----</a:t>
                      </a:r>
                      <a:endParaRPr sz="1000">
                        <a:latin typeface="Times New Roman"/>
                        <a:cs typeface="Times New Roman"/>
                      </a:endParaRPr>
                    </a:p>
                  </a:txBody>
                  <a:tcPr marL="0" marR="0" marT="0" marB="0"/>
                </a:tc>
                <a:tc>
                  <a:txBody>
                    <a:bodyPr/>
                    <a:lstStyle/>
                    <a:p>
                      <a:pPr marL="10160" algn="ctr">
                        <a:lnSpc>
                          <a:spcPct val="100000"/>
                        </a:lnSpc>
                      </a:pPr>
                      <a:r>
                        <a:rPr sz="1000" dirty="0">
                          <a:latin typeface="Times New Roman"/>
                          <a:cs typeface="Times New Roman"/>
                        </a:rPr>
                        <a:t>0</a:t>
                      </a:r>
                      <a:endParaRPr sz="1000">
                        <a:latin typeface="Times New Roman"/>
                        <a:cs typeface="Times New Roman"/>
                      </a:endParaRPr>
                    </a:p>
                  </a:txBody>
                  <a:tcPr marL="0" marR="0" marT="0" marB="0"/>
                </a:tc>
                <a:tc>
                  <a:txBody>
                    <a:bodyPr/>
                    <a:lstStyle/>
                    <a:p>
                      <a:pPr algn="ctr">
                        <a:lnSpc>
                          <a:spcPct val="100000"/>
                        </a:lnSpc>
                      </a:pPr>
                      <a:r>
                        <a:rPr sz="1000" dirty="0">
                          <a:latin typeface="Times New Roman"/>
                          <a:cs typeface="Times New Roman"/>
                        </a:rPr>
                        <a:t>5</a:t>
                      </a:r>
                      <a:endParaRPr sz="1000">
                        <a:latin typeface="Times New Roman"/>
                        <a:cs typeface="Times New Roman"/>
                      </a:endParaRPr>
                    </a:p>
                  </a:txBody>
                  <a:tcPr marL="0" marR="0" marT="0" marB="0"/>
                </a:tc>
                <a:tc>
                  <a:txBody>
                    <a:bodyPr/>
                    <a:lstStyle/>
                    <a:p>
                      <a:pPr marR="20320" algn="ctr">
                        <a:lnSpc>
                          <a:spcPct val="100000"/>
                        </a:lnSpc>
                      </a:pPr>
                      <a:r>
                        <a:rPr sz="1000" dirty="0">
                          <a:latin typeface="Times New Roman"/>
                          <a:cs typeface="Times New Roman"/>
                        </a:rPr>
                        <a:t>21</a:t>
                      </a:r>
                      <a:endParaRPr sz="1000">
                        <a:latin typeface="Times New Roman"/>
                        <a:cs typeface="Times New Roman"/>
                      </a:endParaRPr>
                    </a:p>
                  </a:txBody>
                  <a:tcPr marL="0" marR="0" marT="0" marB="0"/>
                </a:tc>
                <a:tc>
                  <a:txBody>
                    <a:bodyPr/>
                    <a:lstStyle/>
                    <a:p>
                      <a:pPr marR="17145" algn="ctr">
                        <a:lnSpc>
                          <a:spcPct val="100000"/>
                        </a:lnSpc>
                      </a:pPr>
                      <a:r>
                        <a:rPr sz="1000" dirty="0">
                          <a:latin typeface="Times New Roman"/>
                          <a:cs typeface="Times New Roman"/>
                        </a:rPr>
                        <a:t>15</a:t>
                      </a:r>
                      <a:endParaRPr sz="1000">
                        <a:latin typeface="Times New Roman"/>
                        <a:cs typeface="Times New Roman"/>
                      </a:endParaRPr>
                    </a:p>
                  </a:txBody>
                  <a:tcPr marL="0" marR="0" marT="0" marB="0"/>
                </a:tc>
                <a:tc>
                  <a:txBody>
                    <a:bodyPr/>
                    <a:lstStyle/>
                    <a:p>
                      <a:pPr marL="1270" algn="ctr">
                        <a:lnSpc>
                          <a:spcPct val="100000"/>
                        </a:lnSpc>
                      </a:pPr>
                      <a:r>
                        <a:rPr sz="1000" dirty="0">
                          <a:latin typeface="Times New Roman"/>
                          <a:cs typeface="Times New Roman"/>
                        </a:rPr>
                        <a:t>5</a:t>
                      </a:r>
                      <a:endParaRPr sz="1000">
                        <a:latin typeface="Times New Roman"/>
                        <a:cs typeface="Times New Roman"/>
                      </a:endParaRPr>
                    </a:p>
                  </a:txBody>
                  <a:tcPr marL="0" marR="0" marT="0" marB="0"/>
                </a:tc>
              </a:tr>
              <a:tr h="181370">
                <a:tc>
                  <a:txBody>
                    <a:bodyPr/>
                    <a:lstStyle/>
                    <a:p>
                      <a:pPr marL="69850">
                        <a:lnSpc>
                          <a:spcPct val="100000"/>
                        </a:lnSpc>
                      </a:pPr>
                      <a:r>
                        <a:rPr sz="1000" spc="-10" dirty="0">
                          <a:latin typeface="Times New Roman"/>
                          <a:cs typeface="Times New Roman"/>
                        </a:rPr>
                        <a:t>F</a:t>
                      </a:r>
                      <a:r>
                        <a:rPr sz="1000" spc="5" dirty="0">
                          <a:latin typeface="Times New Roman"/>
                          <a:cs typeface="Times New Roman"/>
                        </a:rPr>
                        <a:t>al</a:t>
                      </a:r>
                      <a:r>
                        <a:rPr sz="1000" dirty="0">
                          <a:latin typeface="Times New Roman"/>
                          <a:cs typeface="Times New Roman"/>
                        </a:rPr>
                        <a:t>l</a:t>
                      </a:r>
                      <a:r>
                        <a:rPr sz="1000" spc="-5" dirty="0">
                          <a:latin typeface="Times New Roman"/>
                          <a:cs typeface="Times New Roman"/>
                        </a:rPr>
                        <a:t> </a:t>
                      </a:r>
                      <a:r>
                        <a:rPr sz="1000" dirty="0">
                          <a:latin typeface="Times New Roman"/>
                          <a:cs typeface="Times New Roman"/>
                        </a:rPr>
                        <a:t>2010</a:t>
                      </a:r>
                      <a:endParaRPr sz="1000">
                        <a:latin typeface="Times New Roman"/>
                        <a:cs typeface="Times New Roman"/>
                      </a:endParaRPr>
                    </a:p>
                  </a:txBody>
                  <a:tcPr marL="0" marR="0" marT="0" marB="0">
                    <a:lnB w="7366">
                      <a:solidFill>
                        <a:srgbClr val="000000"/>
                      </a:solidFill>
                      <a:prstDash val="solid"/>
                    </a:lnB>
                  </a:tcPr>
                </a:tc>
                <a:tc>
                  <a:txBody>
                    <a:bodyPr/>
                    <a:lstStyle/>
                    <a:p>
                      <a:pPr marR="5080" algn="ctr">
                        <a:lnSpc>
                          <a:spcPct val="100000"/>
                        </a:lnSpc>
                      </a:pPr>
                      <a:r>
                        <a:rPr sz="1000" dirty="0">
                          <a:latin typeface="Times New Roman"/>
                          <a:cs typeface="Times New Roman"/>
                        </a:rPr>
                        <a:t>11</a:t>
                      </a:r>
                      <a:endParaRPr sz="1000">
                        <a:latin typeface="Times New Roman"/>
                        <a:cs typeface="Times New Roman"/>
                      </a:endParaRPr>
                    </a:p>
                  </a:txBody>
                  <a:tcPr marL="0" marR="0" marT="0" marB="0">
                    <a:lnB w="7366">
                      <a:solidFill>
                        <a:srgbClr val="000000"/>
                      </a:solidFill>
                      <a:prstDash val="solid"/>
                    </a:lnB>
                  </a:tcPr>
                </a:tc>
                <a:tc>
                  <a:txBody>
                    <a:bodyPr/>
                    <a:lstStyle/>
                    <a:p>
                      <a:pPr marL="1270" algn="ctr">
                        <a:lnSpc>
                          <a:spcPct val="100000"/>
                        </a:lnSpc>
                      </a:pPr>
                      <a:r>
                        <a:rPr sz="1000" dirty="0">
                          <a:latin typeface="Times New Roman"/>
                          <a:cs typeface="Times New Roman"/>
                        </a:rPr>
                        <a:t>11</a:t>
                      </a:r>
                      <a:endParaRPr sz="1000">
                        <a:latin typeface="Times New Roman"/>
                        <a:cs typeface="Times New Roman"/>
                      </a:endParaRPr>
                    </a:p>
                  </a:txBody>
                  <a:tcPr marL="0" marR="0" marT="0" marB="0">
                    <a:lnB w="7366">
                      <a:solidFill>
                        <a:srgbClr val="000000"/>
                      </a:solidFill>
                      <a:prstDash val="solid"/>
                    </a:lnB>
                  </a:tcPr>
                </a:tc>
                <a:tc>
                  <a:txBody>
                    <a:bodyPr/>
                    <a:lstStyle/>
                    <a:p>
                      <a:pPr marL="17780" algn="ctr">
                        <a:lnSpc>
                          <a:spcPct val="100000"/>
                        </a:lnSpc>
                      </a:pPr>
                      <a:r>
                        <a:rPr sz="1000" dirty="0">
                          <a:latin typeface="Times New Roman"/>
                          <a:cs typeface="Times New Roman"/>
                        </a:rPr>
                        <a:t>----</a:t>
                      </a:r>
                      <a:endParaRPr sz="1000">
                        <a:latin typeface="Times New Roman"/>
                        <a:cs typeface="Times New Roman"/>
                      </a:endParaRPr>
                    </a:p>
                  </a:txBody>
                  <a:tcPr marL="0" marR="0" marT="0" marB="0">
                    <a:lnB w="7366">
                      <a:solidFill>
                        <a:srgbClr val="000000"/>
                      </a:solidFill>
                      <a:prstDash val="solid"/>
                    </a:lnB>
                  </a:tcPr>
                </a:tc>
                <a:tc>
                  <a:txBody>
                    <a:bodyPr/>
                    <a:lstStyle/>
                    <a:p>
                      <a:pPr marL="10160" algn="ctr">
                        <a:lnSpc>
                          <a:spcPct val="100000"/>
                        </a:lnSpc>
                      </a:pPr>
                      <a:r>
                        <a:rPr sz="1000" dirty="0">
                          <a:latin typeface="Times New Roman"/>
                          <a:cs typeface="Times New Roman"/>
                        </a:rPr>
                        <a:t>0</a:t>
                      </a:r>
                      <a:endParaRPr sz="1000">
                        <a:latin typeface="Times New Roman"/>
                        <a:cs typeface="Times New Roman"/>
                      </a:endParaRPr>
                    </a:p>
                  </a:txBody>
                  <a:tcPr marL="0" marR="0" marT="0" marB="0">
                    <a:lnB w="7366">
                      <a:solidFill>
                        <a:srgbClr val="000000"/>
                      </a:solidFill>
                      <a:prstDash val="solid"/>
                    </a:lnB>
                  </a:tcPr>
                </a:tc>
                <a:tc>
                  <a:txBody>
                    <a:bodyPr/>
                    <a:lstStyle/>
                    <a:p>
                      <a:pPr algn="ctr">
                        <a:lnSpc>
                          <a:spcPct val="100000"/>
                        </a:lnSpc>
                      </a:pPr>
                      <a:r>
                        <a:rPr sz="1000" dirty="0">
                          <a:latin typeface="Times New Roman"/>
                          <a:cs typeface="Times New Roman"/>
                        </a:rPr>
                        <a:t>11</a:t>
                      </a:r>
                      <a:endParaRPr sz="1000">
                        <a:latin typeface="Times New Roman"/>
                        <a:cs typeface="Times New Roman"/>
                      </a:endParaRPr>
                    </a:p>
                  </a:txBody>
                  <a:tcPr marL="0" marR="0" marT="0" marB="0">
                    <a:lnB w="7366">
                      <a:solidFill>
                        <a:srgbClr val="000000"/>
                      </a:solidFill>
                      <a:prstDash val="solid"/>
                    </a:lnB>
                  </a:tcPr>
                </a:tc>
                <a:tc>
                  <a:txBody>
                    <a:bodyPr/>
                    <a:lstStyle/>
                    <a:p>
                      <a:pPr marR="20320" algn="ctr">
                        <a:lnSpc>
                          <a:spcPct val="100000"/>
                        </a:lnSpc>
                      </a:pPr>
                      <a:r>
                        <a:rPr sz="1000" dirty="0">
                          <a:latin typeface="Times New Roman"/>
                          <a:cs typeface="Times New Roman"/>
                        </a:rPr>
                        <a:t>22</a:t>
                      </a:r>
                      <a:endParaRPr sz="1000">
                        <a:latin typeface="Times New Roman"/>
                        <a:cs typeface="Times New Roman"/>
                      </a:endParaRPr>
                    </a:p>
                  </a:txBody>
                  <a:tcPr marL="0" marR="0" marT="0" marB="0">
                    <a:lnB w="7366">
                      <a:solidFill>
                        <a:srgbClr val="000000"/>
                      </a:solidFill>
                      <a:prstDash val="solid"/>
                    </a:lnB>
                  </a:tcPr>
                </a:tc>
                <a:tc>
                  <a:txBody>
                    <a:bodyPr/>
                    <a:lstStyle/>
                    <a:p>
                      <a:pPr marR="17145" algn="ctr">
                        <a:lnSpc>
                          <a:spcPct val="100000"/>
                        </a:lnSpc>
                      </a:pPr>
                      <a:r>
                        <a:rPr sz="1000" dirty="0">
                          <a:latin typeface="Times New Roman"/>
                          <a:cs typeface="Times New Roman"/>
                        </a:rPr>
                        <a:t>33</a:t>
                      </a:r>
                      <a:endParaRPr sz="1000">
                        <a:latin typeface="Times New Roman"/>
                        <a:cs typeface="Times New Roman"/>
                      </a:endParaRPr>
                    </a:p>
                  </a:txBody>
                  <a:tcPr marL="0" marR="0" marT="0" marB="0">
                    <a:lnB w="7366">
                      <a:solidFill>
                        <a:srgbClr val="000000"/>
                      </a:solidFill>
                      <a:prstDash val="solid"/>
                    </a:lnB>
                  </a:tcPr>
                </a:tc>
                <a:tc>
                  <a:txBody>
                    <a:bodyPr/>
                    <a:lstStyle/>
                    <a:p>
                      <a:pPr marL="1270" algn="ctr">
                        <a:lnSpc>
                          <a:spcPct val="100000"/>
                        </a:lnSpc>
                      </a:pPr>
                      <a:r>
                        <a:rPr sz="1000" dirty="0">
                          <a:latin typeface="Times New Roman"/>
                          <a:cs typeface="Times New Roman"/>
                        </a:rPr>
                        <a:t>9</a:t>
                      </a:r>
                      <a:endParaRPr sz="1000">
                        <a:latin typeface="Times New Roman"/>
                        <a:cs typeface="Times New Roman"/>
                      </a:endParaRPr>
                    </a:p>
                  </a:txBody>
                  <a:tcPr marL="0" marR="0" marT="0" marB="0">
                    <a:lnB w="7366">
                      <a:solidFill>
                        <a:srgbClr val="000000"/>
                      </a:solidFill>
                      <a:prstDash val="solid"/>
                    </a:lnB>
                  </a:tcPr>
                </a:tc>
              </a:tr>
              <a:tr h="173736">
                <a:tc>
                  <a:txBody>
                    <a:bodyPr/>
                    <a:lstStyle/>
                    <a:p>
                      <a:pPr marL="176530">
                        <a:lnSpc>
                          <a:spcPct val="100000"/>
                        </a:lnSpc>
                      </a:pPr>
                      <a:r>
                        <a:rPr sz="1000" spc="5" dirty="0">
                          <a:latin typeface="Times New Roman"/>
                          <a:cs typeface="Times New Roman"/>
                        </a:rPr>
                        <a:t>T</a:t>
                      </a:r>
                      <a:r>
                        <a:rPr sz="1000" spc="-25" dirty="0">
                          <a:latin typeface="Times New Roman"/>
                          <a:cs typeface="Times New Roman"/>
                        </a:rPr>
                        <a:t>o</a:t>
                      </a:r>
                      <a:r>
                        <a:rPr sz="1000" spc="5" dirty="0">
                          <a:latin typeface="Times New Roman"/>
                          <a:cs typeface="Times New Roman"/>
                        </a:rPr>
                        <a:t>tal</a:t>
                      </a:r>
                      <a:endParaRPr sz="1000">
                        <a:latin typeface="Times New Roman"/>
                        <a:cs typeface="Times New Roman"/>
                      </a:endParaRPr>
                    </a:p>
                  </a:txBody>
                  <a:tcPr marL="0" marR="0" marT="0" marB="0">
                    <a:lnT w="7366">
                      <a:solidFill>
                        <a:srgbClr val="000000"/>
                      </a:solidFill>
                      <a:prstDash val="solid"/>
                    </a:lnT>
                    <a:lnB w="7366">
                      <a:solidFill>
                        <a:srgbClr val="000000"/>
                      </a:solidFill>
                      <a:prstDash val="solid"/>
                    </a:lnB>
                  </a:tcPr>
                </a:tc>
                <a:tc>
                  <a:txBody>
                    <a:bodyPr/>
                    <a:lstStyle/>
                    <a:p>
                      <a:pPr marR="5080" algn="ctr">
                        <a:lnSpc>
                          <a:spcPct val="100000"/>
                        </a:lnSpc>
                      </a:pPr>
                      <a:r>
                        <a:rPr sz="1000" dirty="0">
                          <a:latin typeface="Times New Roman"/>
                          <a:cs typeface="Times New Roman"/>
                        </a:rPr>
                        <a:t>27</a:t>
                      </a:r>
                      <a:endParaRPr sz="1000">
                        <a:latin typeface="Times New Roman"/>
                        <a:cs typeface="Times New Roman"/>
                      </a:endParaRPr>
                    </a:p>
                  </a:txBody>
                  <a:tcPr marL="0" marR="0" marT="0" marB="0">
                    <a:lnT w="7366">
                      <a:solidFill>
                        <a:srgbClr val="000000"/>
                      </a:solidFill>
                      <a:prstDash val="solid"/>
                    </a:lnT>
                    <a:lnB w="7366">
                      <a:solidFill>
                        <a:srgbClr val="000000"/>
                      </a:solidFill>
                      <a:prstDash val="solid"/>
                    </a:lnB>
                  </a:tcPr>
                </a:tc>
                <a:tc>
                  <a:txBody>
                    <a:bodyPr/>
                    <a:lstStyle/>
                    <a:p>
                      <a:pPr marL="1270" algn="ctr">
                        <a:lnSpc>
                          <a:spcPct val="100000"/>
                        </a:lnSpc>
                      </a:pPr>
                      <a:r>
                        <a:rPr sz="1000" dirty="0">
                          <a:latin typeface="Times New Roman"/>
                          <a:cs typeface="Times New Roman"/>
                        </a:rPr>
                        <a:t>24</a:t>
                      </a:r>
                      <a:endParaRPr sz="1000">
                        <a:latin typeface="Times New Roman"/>
                        <a:cs typeface="Times New Roman"/>
                      </a:endParaRPr>
                    </a:p>
                  </a:txBody>
                  <a:tcPr marL="0" marR="0" marT="0" marB="0">
                    <a:lnT w="7366">
                      <a:solidFill>
                        <a:srgbClr val="000000"/>
                      </a:solidFill>
                      <a:prstDash val="solid"/>
                    </a:lnT>
                    <a:lnB w="7366">
                      <a:solidFill>
                        <a:srgbClr val="000000"/>
                      </a:solidFill>
                      <a:prstDash val="solid"/>
                    </a:lnB>
                  </a:tcPr>
                </a:tc>
                <a:tc>
                  <a:txBody>
                    <a:bodyPr/>
                    <a:lstStyle/>
                    <a:p>
                      <a:pPr marL="15240" algn="ctr">
                        <a:lnSpc>
                          <a:spcPct val="100000"/>
                        </a:lnSpc>
                      </a:pPr>
                      <a:r>
                        <a:rPr sz="1000" dirty="0">
                          <a:latin typeface="Times New Roman"/>
                          <a:cs typeface="Times New Roman"/>
                        </a:rPr>
                        <a:t>3</a:t>
                      </a:r>
                      <a:endParaRPr sz="1000">
                        <a:latin typeface="Times New Roman"/>
                        <a:cs typeface="Times New Roman"/>
                      </a:endParaRPr>
                    </a:p>
                  </a:txBody>
                  <a:tcPr marL="0" marR="0" marT="0" marB="0">
                    <a:lnT w="7366">
                      <a:solidFill>
                        <a:srgbClr val="000000"/>
                      </a:solidFill>
                      <a:prstDash val="solid"/>
                    </a:lnT>
                    <a:lnB w="7366">
                      <a:solidFill>
                        <a:srgbClr val="000000"/>
                      </a:solidFill>
                      <a:prstDash val="solid"/>
                    </a:lnB>
                  </a:tcPr>
                </a:tc>
                <a:tc>
                  <a:txBody>
                    <a:bodyPr/>
                    <a:lstStyle/>
                    <a:p>
                      <a:pPr marL="10160" algn="ctr">
                        <a:lnSpc>
                          <a:spcPct val="100000"/>
                        </a:lnSpc>
                      </a:pPr>
                      <a:r>
                        <a:rPr sz="1000" dirty="0">
                          <a:latin typeface="Times New Roman"/>
                          <a:cs typeface="Times New Roman"/>
                        </a:rPr>
                        <a:t>2</a:t>
                      </a:r>
                      <a:endParaRPr sz="1000">
                        <a:latin typeface="Times New Roman"/>
                        <a:cs typeface="Times New Roman"/>
                      </a:endParaRPr>
                    </a:p>
                  </a:txBody>
                  <a:tcPr marL="0" marR="0" marT="0" marB="0">
                    <a:lnT w="7366">
                      <a:solidFill>
                        <a:srgbClr val="000000"/>
                      </a:solidFill>
                      <a:prstDash val="solid"/>
                    </a:lnT>
                    <a:lnB w="7366">
                      <a:solidFill>
                        <a:srgbClr val="000000"/>
                      </a:solidFill>
                      <a:prstDash val="solid"/>
                    </a:lnB>
                  </a:tcPr>
                </a:tc>
                <a:tc>
                  <a:txBody>
                    <a:bodyPr/>
                    <a:lstStyle/>
                    <a:p>
                      <a:pPr algn="ctr">
                        <a:lnSpc>
                          <a:spcPct val="100000"/>
                        </a:lnSpc>
                      </a:pPr>
                      <a:r>
                        <a:rPr sz="1000" dirty="0">
                          <a:latin typeface="Times New Roman"/>
                          <a:cs typeface="Times New Roman"/>
                        </a:rPr>
                        <a:t>25</a:t>
                      </a:r>
                      <a:endParaRPr sz="1000">
                        <a:latin typeface="Times New Roman"/>
                        <a:cs typeface="Times New Roman"/>
                      </a:endParaRPr>
                    </a:p>
                  </a:txBody>
                  <a:tcPr marL="0" marR="0" marT="0" marB="0">
                    <a:lnT w="7366">
                      <a:solidFill>
                        <a:srgbClr val="000000"/>
                      </a:solidFill>
                      <a:prstDash val="solid"/>
                    </a:lnT>
                    <a:lnB w="7366">
                      <a:solidFill>
                        <a:srgbClr val="000000"/>
                      </a:solidFill>
                      <a:prstDash val="solid"/>
                    </a:lnB>
                  </a:tcPr>
                </a:tc>
                <a:tc>
                  <a:txBody>
                    <a:bodyPr/>
                    <a:lstStyle/>
                    <a:p>
                      <a:pPr marR="20320" algn="ctr">
                        <a:lnSpc>
                          <a:spcPct val="100000"/>
                        </a:lnSpc>
                      </a:pPr>
                      <a:r>
                        <a:rPr sz="1000" dirty="0">
                          <a:latin typeface="Times New Roman"/>
                          <a:cs typeface="Times New Roman"/>
                        </a:rPr>
                        <a:t>22</a:t>
                      </a:r>
                    </a:p>
                  </a:txBody>
                  <a:tcPr marL="0" marR="0" marT="0" marB="0">
                    <a:lnT w="7366">
                      <a:solidFill>
                        <a:srgbClr val="000000"/>
                      </a:solidFill>
                      <a:prstDash val="solid"/>
                    </a:lnT>
                    <a:lnB w="7366">
                      <a:solidFill>
                        <a:srgbClr val="000000"/>
                      </a:solidFill>
                      <a:prstDash val="solid"/>
                    </a:lnB>
                  </a:tcPr>
                </a:tc>
                <a:tc>
                  <a:txBody>
                    <a:bodyPr/>
                    <a:lstStyle/>
                    <a:p>
                      <a:pPr marR="17145" algn="ctr">
                        <a:lnSpc>
                          <a:spcPct val="100000"/>
                        </a:lnSpc>
                      </a:pPr>
                      <a:r>
                        <a:rPr sz="1000" dirty="0">
                          <a:latin typeface="Times New Roman"/>
                          <a:cs typeface="Times New Roman"/>
                        </a:rPr>
                        <a:t>78</a:t>
                      </a:r>
                    </a:p>
                  </a:txBody>
                  <a:tcPr marL="0" marR="0" marT="0" marB="0">
                    <a:lnT w="7366">
                      <a:solidFill>
                        <a:srgbClr val="000000"/>
                      </a:solidFill>
                      <a:prstDash val="solid"/>
                    </a:lnT>
                    <a:lnB w="7366">
                      <a:solidFill>
                        <a:srgbClr val="000000"/>
                      </a:solidFill>
                      <a:prstDash val="solid"/>
                    </a:lnB>
                  </a:tcPr>
                </a:tc>
                <a:tc>
                  <a:txBody>
                    <a:bodyPr/>
                    <a:lstStyle/>
                    <a:p>
                      <a:pPr algn="ctr">
                        <a:lnSpc>
                          <a:spcPct val="100000"/>
                        </a:lnSpc>
                      </a:pPr>
                      <a:r>
                        <a:rPr sz="1000" dirty="0">
                          <a:latin typeface="Times New Roman"/>
                          <a:cs typeface="Times New Roman"/>
                        </a:rPr>
                        <a:t>23</a:t>
                      </a:r>
                    </a:p>
                  </a:txBody>
                  <a:tcPr marL="0" marR="0" marT="0" marB="0">
                    <a:lnT w="7366">
                      <a:solidFill>
                        <a:srgbClr val="000000"/>
                      </a:solidFill>
                      <a:prstDash val="solid"/>
                    </a:lnT>
                    <a:lnB w="7366">
                      <a:solidFill>
                        <a:srgbClr val="000000"/>
                      </a:solidFill>
                      <a:prstDash val="solid"/>
                    </a:lnB>
                  </a:tcPr>
                </a:tc>
              </a:tr>
            </a:tbl>
          </a:graphicData>
        </a:graphic>
      </p:graphicFrame>
      <p:sp>
        <p:nvSpPr>
          <p:cNvPr id="9" name="object 9"/>
          <p:cNvSpPr txBox="1"/>
          <p:nvPr/>
        </p:nvSpPr>
        <p:spPr>
          <a:xfrm>
            <a:off x="901700" y="6228891"/>
            <a:ext cx="5972175" cy="2720340"/>
          </a:xfrm>
          <a:prstGeom prst="rect">
            <a:avLst/>
          </a:prstGeom>
        </p:spPr>
        <p:txBody>
          <a:bodyPr vert="horz" wrap="square" lIns="0" tIns="0" rIns="0" bIns="0" rtlCol="0">
            <a:spAutoFit/>
          </a:bodyPr>
          <a:lstStyle/>
          <a:p>
            <a:pPr marL="12700" algn="just">
              <a:lnSpc>
                <a:spcPct val="100000"/>
              </a:lnSpc>
            </a:pPr>
            <a:r>
              <a:rPr sz="1200" b="1" spc="-15" dirty="0">
                <a:latin typeface="Times New Roman"/>
                <a:cs typeface="Times New Roman"/>
              </a:rPr>
              <a:t>I</a:t>
            </a:r>
            <a:r>
              <a:rPr sz="1200" b="1" dirty="0">
                <a:latin typeface="Times New Roman"/>
                <a:cs typeface="Times New Roman"/>
              </a:rPr>
              <a:t>n</a:t>
            </a:r>
            <a:r>
              <a:rPr sz="1200" b="1" spc="-15" dirty="0">
                <a:latin typeface="Times New Roman"/>
                <a:cs typeface="Times New Roman"/>
              </a:rPr>
              <a:t>s</a:t>
            </a:r>
            <a:r>
              <a:rPr sz="1200" b="1" spc="30" dirty="0">
                <a:latin typeface="Times New Roman"/>
                <a:cs typeface="Times New Roman"/>
              </a:rPr>
              <a:t>t</a:t>
            </a:r>
            <a:r>
              <a:rPr sz="1200" b="1" spc="-30" dirty="0">
                <a:latin typeface="Times New Roman"/>
                <a:cs typeface="Times New Roman"/>
              </a:rPr>
              <a:t>r</a:t>
            </a:r>
            <a:r>
              <a:rPr sz="1200" b="1" dirty="0">
                <a:latin typeface="Times New Roman"/>
                <a:cs typeface="Times New Roman"/>
              </a:rPr>
              <a:t>u</a:t>
            </a:r>
            <a:r>
              <a:rPr sz="1200" b="1" spc="-20" dirty="0">
                <a:latin typeface="Times New Roman"/>
                <a:cs typeface="Times New Roman"/>
              </a:rPr>
              <a:t>m</a:t>
            </a:r>
            <a:r>
              <a:rPr sz="1200" b="1" spc="-5" dirty="0">
                <a:latin typeface="Times New Roman"/>
                <a:cs typeface="Times New Roman"/>
              </a:rPr>
              <a:t>e</a:t>
            </a:r>
            <a:r>
              <a:rPr sz="1200" b="1" dirty="0">
                <a:latin typeface="Times New Roman"/>
                <a:cs typeface="Times New Roman"/>
              </a:rPr>
              <a:t>n</a:t>
            </a:r>
            <a:r>
              <a:rPr sz="1200" b="1" spc="5" dirty="0">
                <a:latin typeface="Times New Roman"/>
                <a:cs typeface="Times New Roman"/>
              </a:rPr>
              <a:t>t</a:t>
            </a:r>
            <a:r>
              <a:rPr sz="1200" b="1" dirty="0">
                <a:latin typeface="Times New Roman"/>
                <a:cs typeface="Times New Roman"/>
              </a:rPr>
              <a:t>s</a:t>
            </a:r>
            <a:endParaRPr sz="1200">
              <a:latin typeface="Times New Roman"/>
              <a:cs typeface="Times New Roman"/>
            </a:endParaRPr>
          </a:p>
          <a:p>
            <a:pPr>
              <a:lnSpc>
                <a:spcPct val="100000"/>
              </a:lnSpc>
              <a:spcBef>
                <a:spcPts val="10"/>
              </a:spcBef>
            </a:pPr>
            <a:endParaRPr sz="1100">
              <a:latin typeface="Times New Roman"/>
              <a:cs typeface="Times New Roman"/>
            </a:endParaRPr>
          </a:p>
          <a:p>
            <a:pPr marL="12700" marR="5080" algn="just">
              <a:lnSpc>
                <a:spcPct val="93100"/>
              </a:lnSpc>
            </a:pPr>
            <a:r>
              <a:rPr sz="1200" spc="10" dirty="0">
                <a:latin typeface="Times New Roman"/>
                <a:cs typeface="Times New Roman"/>
              </a:rPr>
              <a:t>T</a:t>
            </a:r>
            <a:r>
              <a:rPr sz="1200" dirty="0">
                <a:latin typeface="Times New Roman"/>
                <a:cs typeface="Times New Roman"/>
              </a:rPr>
              <a:t>o </a:t>
            </a:r>
            <a:r>
              <a:rPr sz="1200" spc="-145" dirty="0">
                <a:latin typeface="Times New Roman"/>
                <a:cs typeface="Times New Roman"/>
              </a:rPr>
              <a:t> </a:t>
            </a:r>
            <a:r>
              <a:rPr sz="1200" spc="-5" dirty="0">
                <a:latin typeface="Times New Roman"/>
                <a:cs typeface="Times New Roman"/>
              </a:rPr>
              <a:t>a</a:t>
            </a:r>
            <a:r>
              <a:rPr sz="1200" spc="-15" dirty="0">
                <a:latin typeface="Times New Roman"/>
                <a:cs typeface="Times New Roman"/>
              </a:rPr>
              <a:t>ss</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s</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 </a:t>
            </a:r>
            <a:r>
              <a:rPr sz="1200" spc="-15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140" dirty="0">
                <a:latin typeface="Times New Roman"/>
                <a:cs typeface="Times New Roman"/>
              </a:rPr>
              <a:t> </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50" dirty="0">
                <a:latin typeface="Times New Roman"/>
                <a:cs typeface="Times New Roman"/>
              </a:rPr>
              <a:t>i</a:t>
            </a:r>
            <a:r>
              <a:rPr sz="1200" spc="2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a:t>
            </a:r>
            <a:r>
              <a:rPr sz="1200" spc="140" dirty="0">
                <a:latin typeface="Times New Roman"/>
                <a:cs typeface="Times New Roman"/>
              </a:rPr>
              <a:t> </a:t>
            </a:r>
            <a:r>
              <a:rPr sz="1200" spc="-5" dirty="0">
                <a:latin typeface="Times New Roman"/>
                <a:cs typeface="Times New Roman"/>
              </a:rPr>
              <a:t>a</a:t>
            </a:r>
            <a:r>
              <a:rPr sz="1200" dirty="0">
                <a:latin typeface="Times New Roman"/>
                <a:cs typeface="Times New Roman"/>
              </a:rPr>
              <a:t>bili</a:t>
            </a:r>
            <a:r>
              <a:rPr sz="1200" spc="25" dirty="0">
                <a:latin typeface="Times New Roman"/>
                <a:cs typeface="Times New Roman"/>
              </a:rPr>
              <a:t>t</a:t>
            </a:r>
            <a:r>
              <a:rPr sz="1200" dirty="0">
                <a:latin typeface="Times New Roman"/>
                <a:cs typeface="Times New Roman"/>
              </a:rPr>
              <a:t>y</a:t>
            </a:r>
            <a:r>
              <a:rPr sz="1200" spc="105" dirty="0">
                <a:latin typeface="Times New Roman"/>
                <a:cs typeface="Times New Roman"/>
              </a:rPr>
              <a:t> </a:t>
            </a:r>
            <a:r>
              <a:rPr sz="1200" dirty="0">
                <a:latin typeface="Times New Roman"/>
                <a:cs typeface="Times New Roman"/>
              </a:rPr>
              <a:t>to </a:t>
            </a:r>
            <a:r>
              <a:rPr sz="1200" spc="-14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0" dirty="0">
                <a:latin typeface="Times New Roman"/>
                <a:cs typeface="Times New Roman"/>
              </a:rPr>
              <a:t>s</a:t>
            </a:r>
            <a:r>
              <a:rPr sz="1200" spc="-50" dirty="0">
                <a:latin typeface="Times New Roman"/>
                <a:cs typeface="Times New Roman"/>
              </a:rPr>
              <a:t>i</a:t>
            </a:r>
            <a:r>
              <a:rPr sz="1200" spc="20" dirty="0">
                <a:latin typeface="Times New Roman"/>
                <a:cs typeface="Times New Roman"/>
              </a:rPr>
              <a:t>g</a:t>
            </a:r>
            <a:r>
              <a:rPr sz="1200" dirty="0">
                <a:latin typeface="Times New Roman"/>
                <a:cs typeface="Times New Roman"/>
              </a:rPr>
              <a:t>n</a:t>
            </a:r>
            <a:r>
              <a:rPr sz="1200" spc="13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45"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dirty="0">
                <a:latin typeface="Times New Roman"/>
                <a:cs typeface="Times New Roman"/>
              </a:rPr>
              <a:t>l</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dirty="0">
                <a:latin typeface="Times New Roman"/>
                <a:cs typeface="Times New Roman"/>
              </a:rPr>
              <a:t>r </a:t>
            </a:r>
            <a:r>
              <a:rPr sz="1200" spc="-140"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ly</a:t>
            </a:r>
            <a:r>
              <a:rPr sz="1200" spc="10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ve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5"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e</a:t>
            </a:r>
            <a:r>
              <a:rPr sz="1200" spc="75" dirty="0">
                <a:latin typeface="Times New Roman"/>
                <a:cs typeface="Times New Roman"/>
              </a:rPr>
              <a:t> </a:t>
            </a:r>
            <a:r>
              <a:rPr sz="1200" spc="-25" dirty="0">
                <a:latin typeface="Times New Roman"/>
                <a:cs typeface="Times New Roman"/>
              </a:rPr>
              <a:t>in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spc="20" dirty="0">
                <a:latin typeface="Times New Roman"/>
                <a:cs typeface="Times New Roman"/>
              </a:rPr>
              <a:t>u</a:t>
            </a:r>
            <a:r>
              <a:rPr sz="1200" spc="-50"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a:t>
            </a:r>
            <a:r>
              <a:rPr sz="1200" spc="45"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a:t>
            </a:r>
            <a:r>
              <a:rPr sz="1200" spc="55" dirty="0">
                <a:latin typeface="Times New Roman"/>
                <a:cs typeface="Times New Roman"/>
              </a:rPr>
              <a:t> </a:t>
            </a:r>
            <a:r>
              <a:rPr sz="1200" spc="-25" dirty="0">
                <a:latin typeface="Times New Roman"/>
                <a:cs typeface="Times New Roman"/>
              </a:rPr>
              <a:t>u</a:t>
            </a:r>
            <a:r>
              <a:rPr sz="1200" spc="25" dirty="0">
                <a:latin typeface="Times New Roman"/>
                <a:cs typeface="Times New Roman"/>
              </a:rPr>
              <a:t>t</a:t>
            </a:r>
            <a:r>
              <a:rPr sz="1200" spc="-25" dirty="0">
                <a:latin typeface="Times New Roman"/>
                <a:cs typeface="Times New Roman"/>
              </a:rPr>
              <a:t>ili</a:t>
            </a:r>
            <a:r>
              <a:rPr sz="1200" spc="15" dirty="0">
                <a:latin typeface="Times New Roman"/>
                <a:cs typeface="Times New Roman"/>
              </a:rPr>
              <a:t>z</a:t>
            </a:r>
            <a:r>
              <a:rPr sz="1200" spc="-5" dirty="0">
                <a:latin typeface="Times New Roman"/>
                <a:cs typeface="Times New Roman"/>
              </a:rPr>
              <a:t>e</a:t>
            </a:r>
            <a:r>
              <a:rPr sz="1200" dirty="0">
                <a:latin typeface="Times New Roman"/>
                <a:cs typeface="Times New Roman"/>
              </a:rPr>
              <a:t>d</a:t>
            </a:r>
            <a:r>
              <a:rPr sz="1200" spc="60" dirty="0">
                <a:latin typeface="Times New Roman"/>
                <a:cs typeface="Times New Roman"/>
              </a:rPr>
              <a:t> </a:t>
            </a:r>
            <a:r>
              <a:rPr sz="1200" dirty="0">
                <a:latin typeface="Times New Roman"/>
                <a:cs typeface="Times New Roman"/>
              </a:rPr>
              <a:t>–</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5" dirty="0">
                <a:latin typeface="Times New Roman"/>
                <a:cs typeface="Times New Roman"/>
              </a:rPr>
              <a:t> </a:t>
            </a:r>
            <a:r>
              <a:rPr sz="1200" i="1" spc="-10"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ally</a:t>
            </a:r>
            <a:r>
              <a:rPr sz="1200" i="1" spc="55" dirty="0">
                <a:latin typeface="Times New Roman"/>
                <a:cs typeface="Times New Roman"/>
              </a:rPr>
              <a:t> </a:t>
            </a:r>
            <a:r>
              <a:rPr sz="1200" i="1" spc="10" dirty="0">
                <a:latin typeface="Times New Roman"/>
                <a:cs typeface="Times New Roman"/>
              </a:rPr>
              <a:t>R</a:t>
            </a:r>
            <a:r>
              <a:rPr sz="1200" i="1" spc="-5" dirty="0">
                <a:latin typeface="Times New Roman"/>
                <a:cs typeface="Times New Roman"/>
              </a:rPr>
              <a:t>e</a:t>
            </a:r>
            <a:r>
              <a:rPr sz="1200" i="1" spc="-15" dirty="0">
                <a:latin typeface="Times New Roman"/>
                <a:cs typeface="Times New Roman"/>
              </a:rPr>
              <a:t>s</a:t>
            </a:r>
            <a:r>
              <a:rPr sz="1200" i="1" dirty="0">
                <a:latin typeface="Times New Roman"/>
                <a:cs typeface="Times New Roman"/>
              </a:rPr>
              <a:t>pon</a:t>
            </a:r>
            <a:r>
              <a:rPr sz="1200" i="1" spc="-15" dirty="0">
                <a:latin typeface="Times New Roman"/>
                <a:cs typeface="Times New Roman"/>
              </a:rPr>
              <a:t>s</a:t>
            </a:r>
            <a:r>
              <a:rPr sz="1200" i="1" dirty="0">
                <a:latin typeface="Times New Roman"/>
                <a:cs typeface="Times New Roman"/>
              </a:rPr>
              <a:t>i</a:t>
            </a:r>
            <a:r>
              <a:rPr sz="1200" i="1" spc="-5" dirty="0">
                <a:latin typeface="Times New Roman"/>
                <a:cs typeface="Times New Roman"/>
              </a:rPr>
              <a:t>v</a:t>
            </a:r>
            <a:r>
              <a:rPr sz="1200" i="1" dirty="0">
                <a:latin typeface="Times New Roman"/>
                <a:cs typeface="Times New Roman"/>
              </a:rPr>
              <a:t>e</a:t>
            </a:r>
            <a:r>
              <a:rPr sz="1200" i="1" spc="55" dirty="0">
                <a:latin typeface="Times New Roman"/>
                <a:cs typeface="Times New Roman"/>
              </a:rPr>
              <a:t> </a:t>
            </a:r>
            <a:r>
              <a:rPr sz="1200" i="1" dirty="0">
                <a:latin typeface="Times New Roman"/>
                <a:cs typeface="Times New Roman"/>
              </a:rPr>
              <a:t>L</a:t>
            </a:r>
            <a:r>
              <a:rPr sz="1200" i="1" spc="-5" dirty="0">
                <a:latin typeface="Times New Roman"/>
                <a:cs typeface="Times New Roman"/>
              </a:rPr>
              <a:t>e</a:t>
            </a:r>
            <a:r>
              <a:rPr sz="1200" i="1" spc="-15" dirty="0">
                <a:latin typeface="Times New Roman"/>
                <a:cs typeface="Times New Roman"/>
              </a:rPr>
              <a:t>ss</a:t>
            </a:r>
            <a:r>
              <a:rPr sz="1200" i="1" dirty="0">
                <a:latin typeface="Times New Roman"/>
                <a:cs typeface="Times New Roman"/>
              </a:rPr>
              <a:t>on</a:t>
            </a:r>
            <a:r>
              <a:rPr sz="1200" i="1" spc="60" dirty="0">
                <a:latin typeface="Times New Roman"/>
                <a:cs typeface="Times New Roman"/>
              </a:rPr>
              <a:t> </a:t>
            </a:r>
            <a:r>
              <a:rPr sz="1200" i="1" spc="-15" dirty="0">
                <a:latin typeface="Times New Roman"/>
                <a:cs typeface="Times New Roman"/>
              </a:rPr>
              <a:t>P</a:t>
            </a:r>
            <a:r>
              <a:rPr sz="1200" i="1" dirty="0">
                <a:latin typeface="Times New Roman"/>
                <a:cs typeface="Times New Roman"/>
              </a:rPr>
              <a:t>lan</a:t>
            </a:r>
            <a:r>
              <a:rPr sz="1200" i="1" spc="60" dirty="0">
                <a:latin typeface="Times New Roman"/>
                <a:cs typeface="Times New Roman"/>
              </a:rPr>
              <a:t> </a:t>
            </a:r>
            <a:r>
              <a:rPr sz="1200" i="1" dirty="0">
                <a:latin typeface="Times New Roman"/>
                <a:cs typeface="Times New Roman"/>
              </a:rPr>
              <a:t>T</a:t>
            </a:r>
            <a:r>
              <a:rPr sz="1200" i="1" spc="-5" dirty="0">
                <a:latin typeface="Times New Roman"/>
                <a:cs typeface="Times New Roman"/>
              </a:rPr>
              <a:t>em</a:t>
            </a:r>
            <a:r>
              <a:rPr sz="1200" i="1" dirty="0">
                <a:latin typeface="Times New Roman"/>
                <a:cs typeface="Times New Roman"/>
              </a:rPr>
              <a:t>plat</a:t>
            </a:r>
            <a:r>
              <a:rPr sz="1200" i="1" spc="-5" dirty="0">
                <a:latin typeface="Times New Roman"/>
                <a:cs typeface="Times New Roman"/>
              </a:rPr>
              <a:t>e</a:t>
            </a:r>
            <a:r>
              <a:rPr sz="1200" spc="7" baseline="38194" dirty="0">
                <a:latin typeface="Times New Roman"/>
                <a:cs typeface="Times New Roman"/>
              </a:rPr>
              <a:t>T</a:t>
            </a:r>
            <a:r>
              <a:rPr sz="1200" spc="-15" baseline="38194" dirty="0">
                <a:latin typeface="Times New Roman"/>
                <a:cs typeface="Times New Roman"/>
              </a:rPr>
              <a:t>M</a:t>
            </a:r>
            <a:r>
              <a:rPr sz="1200" spc="-7" baseline="38194" dirty="0">
                <a:latin typeface="Times New Roman"/>
                <a:cs typeface="Times New Roman"/>
              </a:rPr>
              <a:t> </a:t>
            </a:r>
            <a:r>
              <a:rPr sz="1200" spc="5" dirty="0">
                <a:latin typeface="Times New Roman"/>
                <a:cs typeface="Times New Roman"/>
              </a:rPr>
              <a:t>(</a:t>
            </a:r>
            <a:r>
              <a:rPr sz="1200" spc="-30" dirty="0">
                <a:latin typeface="Times New Roman"/>
                <a:cs typeface="Times New Roman"/>
              </a:rPr>
              <a:t>K</a:t>
            </a:r>
            <a:r>
              <a:rPr sz="1200" spc="-5" dirty="0">
                <a:latin typeface="Times New Roman"/>
                <a:cs typeface="Times New Roman"/>
              </a:rPr>
              <a:t>ea</a:t>
            </a:r>
            <a:r>
              <a:rPr sz="1200" dirty="0">
                <a:latin typeface="Times New Roman"/>
                <a:cs typeface="Times New Roman"/>
              </a:rPr>
              <a:t>,</a:t>
            </a:r>
            <a:r>
              <a:rPr sz="1200" spc="95" dirty="0">
                <a:latin typeface="Times New Roman"/>
                <a:cs typeface="Times New Roman"/>
              </a:rPr>
              <a:t> </a:t>
            </a:r>
            <a:r>
              <a:rPr sz="1200" dirty="0">
                <a:latin typeface="Times New Roman"/>
                <a:cs typeface="Times New Roman"/>
              </a:rPr>
              <a:t>2008</a:t>
            </a:r>
            <a:r>
              <a:rPr sz="1200" spc="-25" dirty="0">
                <a:latin typeface="Times New Roman"/>
                <a:cs typeface="Times New Roman"/>
              </a:rPr>
              <a:t>b</a:t>
            </a:r>
            <a:r>
              <a:rPr sz="1200" spc="5" dirty="0">
                <a:latin typeface="Times New Roman"/>
                <a:cs typeface="Times New Roman"/>
              </a:rPr>
              <a:t>)</a:t>
            </a:r>
            <a:r>
              <a:rPr sz="1200" dirty="0">
                <a:latin typeface="Times New Roman"/>
                <a:cs typeface="Times New Roman"/>
              </a:rPr>
              <a:t>,</a:t>
            </a:r>
            <a:r>
              <a:rPr sz="1200" spc="7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i="1" spc="-10"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ally</a:t>
            </a:r>
            <a:r>
              <a:rPr sz="1200" i="1" spc="75" dirty="0">
                <a:latin typeface="Times New Roman"/>
                <a:cs typeface="Times New Roman"/>
              </a:rPr>
              <a:t> </a:t>
            </a:r>
            <a:r>
              <a:rPr sz="1200" i="1" spc="10" dirty="0">
                <a:latin typeface="Times New Roman"/>
                <a:cs typeface="Times New Roman"/>
              </a:rPr>
              <a:t>R</a:t>
            </a:r>
            <a:r>
              <a:rPr sz="1200" i="1" spc="-5" dirty="0">
                <a:latin typeface="Times New Roman"/>
                <a:cs typeface="Times New Roman"/>
              </a:rPr>
              <a:t>e</a:t>
            </a:r>
            <a:r>
              <a:rPr sz="1200" i="1" spc="-15" dirty="0">
                <a:latin typeface="Times New Roman"/>
                <a:cs typeface="Times New Roman"/>
              </a:rPr>
              <a:t>s</a:t>
            </a:r>
            <a:r>
              <a:rPr sz="1200" i="1" dirty="0">
                <a:latin typeface="Times New Roman"/>
                <a:cs typeface="Times New Roman"/>
              </a:rPr>
              <a:t>pon</a:t>
            </a:r>
            <a:r>
              <a:rPr sz="1200" i="1" spc="-15" dirty="0">
                <a:latin typeface="Times New Roman"/>
                <a:cs typeface="Times New Roman"/>
              </a:rPr>
              <a:t>s</a:t>
            </a:r>
            <a:r>
              <a:rPr sz="1200" i="1" dirty="0">
                <a:latin typeface="Times New Roman"/>
                <a:cs typeface="Times New Roman"/>
              </a:rPr>
              <a:t>i</a:t>
            </a:r>
            <a:r>
              <a:rPr sz="1200" i="1" spc="-5" dirty="0">
                <a:latin typeface="Times New Roman"/>
                <a:cs typeface="Times New Roman"/>
              </a:rPr>
              <a:t>v</a:t>
            </a:r>
            <a:r>
              <a:rPr sz="1200" i="1" dirty="0">
                <a:latin typeface="Times New Roman"/>
                <a:cs typeface="Times New Roman"/>
              </a:rPr>
              <a:t>e</a:t>
            </a:r>
            <a:r>
              <a:rPr sz="1200" i="1" spc="75" dirty="0">
                <a:latin typeface="Times New Roman"/>
                <a:cs typeface="Times New Roman"/>
              </a:rPr>
              <a:t> </a:t>
            </a:r>
            <a:r>
              <a:rPr sz="1200" i="1" dirty="0">
                <a:latin typeface="Times New Roman"/>
                <a:cs typeface="Times New Roman"/>
              </a:rPr>
              <a:t>L</a:t>
            </a:r>
            <a:r>
              <a:rPr sz="1200" i="1" spc="-5" dirty="0">
                <a:latin typeface="Times New Roman"/>
                <a:cs typeface="Times New Roman"/>
              </a:rPr>
              <a:t>e</a:t>
            </a:r>
            <a:r>
              <a:rPr sz="1200" i="1" spc="-15" dirty="0">
                <a:latin typeface="Times New Roman"/>
                <a:cs typeface="Times New Roman"/>
              </a:rPr>
              <a:t>ss</a:t>
            </a:r>
            <a:r>
              <a:rPr sz="1200" i="1" dirty="0">
                <a:latin typeface="Times New Roman"/>
                <a:cs typeface="Times New Roman"/>
              </a:rPr>
              <a:t>on</a:t>
            </a:r>
            <a:r>
              <a:rPr sz="1200" i="1" spc="80" dirty="0">
                <a:latin typeface="Times New Roman"/>
                <a:cs typeface="Times New Roman"/>
              </a:rPr>
              <a:t> </a:t>
            </a:r>
            <a:r>
              <a:rPr sz="1200" i="1" spc="-15" dirty="0">
                <a:latin typeface="Times New Roman"/>
                <a:cs typeface="Times New Roman"/>
              </a:rPr>
              <a:t>P</a:t>
            </a:r>
            <a:r>
              <a:rPr sz="1200" i="1" dirty="0">
                <a:latin typeface="Times New Roman"/>
                <a:cs typeface="Times New Roman"/>
              </a:rPr>
              <a:t>lan</a:t>
            </a:r>
            <a:r>
              <a:rPr sz="1200" i="1" spc="80" dirty="0">
                <a:latin typeface="Times New Roman"/>
                <a:cs typeface="Times New Roman"/>
              </a:rPr>
              <a:t> </a:t>
            </a:r>
            <a:r>
              <a:rPr sz="1200" i="1" spc="10" dirty="0">
                <a:latin typeface="Times New Roman"/>
                <a:cs typeface="Times New Roman"/>
              </a:rPr>
              <a:t>R</a:t>
            </a:r>
            <a:r>
              <a:rPr sz="1200" i="1" dirty="0">
                <a:latin typeface="Times New Roman"/>
                <a:cs typeface="Times New Roman"/>
              </a:rPr>
              <a:t>ub</a:t>
            </a:r>
            <a:r>
              <a:rPr sz="1200" i="1" spc="-15" dirty="0">
                <a:latin typeface="Times New Roman"/>
                <a:cs typeface="Times New Roman"/>
              </a:rPr>
              <a:t>r</a:t>
            </a:r>
            <a:r>
              <a:rPr sz="1200" i="1" dirty="0">
                <a:latin typeface="Times New Roman"/>
                <a:cs typeface="Times New Roman"/>
              </a:rPr>
              <a:t>i</a:t>
            </a:r>
            <a:r>
              <a:rPr sz="1200" i="1" spc="-5" dirty="0">
                <a:latin typeface="Times New Roman"/>
                <a:cs typeface="Times New Roman"/>
              </a:rPr>
              <a:t>c</a:t>
            </a:r>
            <a:r>
              <a:rPr sz="1200" spc="0" baseline="38194" dirty="0">
                <a:latin typeface="Times New Roman"/>
                <a:cs typeface="Times New Roman"/>
              </a:rPr>
              <a:t>T</a:t>
            </a:r>
            <a:r>
              <a:rPr sz="1200" spc="-22" baseline="38194" dirty="0">
                <a:latin typeface="Times New Roman"/>
                <a:cs typeface="Times New Roman"/>
              </a:rPr>
              <a:t>M</a:t>
            </a:r>
            <a:r>
              <a:rPr sz="1200" baseline="38194" dirty="0">
                <a:latin typeface="Times New Roman"/>
                <a:cs typeface="Times New Roman"/>
              </a:rPr>
              <a:t>  </a:t>
            </a:r>
            <a:r>
              <a:rPr sz="1200" spc="-52" baseline="38194" dirty="0">
                <a:latin typeface="Times New Roman"/>
                <a:cs typeface="Times New Roman"/>
              </a:rPr>
              <a:t> </a:t>
            </a:r>
            <a:r>
              <a:rPr sz="1200" spc="5" dirty="0">
                <a:latin typeface="Times New Roman"/>
                <a:cs typeface="Times New Roman"/>
              </a:rPr>
              <a:t>(</a:t>
            </a:r>
            <a:r>
              <a:rPr sz="1200" spc="-30" dirty="0">
                <a:latin typeface="Times New Roman"/>
                <a:cs typeface="Times New Roman"/>
              </a:rPr>
              <a:t>K</a:t>
            </a:r>
            <a:r>
              <a:rPr sz="1200" spc="-5" dirty="0">
                <a:latin typeface="Times New Roman"/>
                <a:cs typeface="Times New Roman"/>
              </a:rPr>
              <a:t>ea</a:t>
            </a:r>
            <a:r>
              <a:rPr sz="1200" dirty="0">
                <a:latin typeface="Times New Roman"/>
                <a:cs typeface="Times New Roman"/>
              </a:rPr>
              <a:t>,</a:t>
            </a:r>
            <a:r>
              <a:rPr sz="1200" spc="95" dirty="0">
                <a:latin typeface="Times New Roman"/>
                <a:cs typeface="Times New Roman"/>
              </a:rPr>
              <a:t> </a:t>
            </a:r>
            <a:r>
              <a:rPr sz="1200" dirty="0">
                <a:latin typeface="Times New Roman"/>
                <a:cs typeface="Times New Roman"/>
              </a:rPr>
              <a:t>2008</a:t>
            </a:r>
            <a:r>
              <a:rPr sz="1200" spc="-25" dirty="0">
                <a:latin typeface="Times New Roman"/>
                <a:cs typeface="Times New Roman"/>
              </a:rPr>
              <a:t>b</a:t>
            </a:r>
            <a:r>
              <a:rPr sz="1200" spc="5" dirty="0">
                <a:latin typeface="Times New Roman"/>
                <a:cs typeface="Times New Roman"/>
              </a:rPr>
              <a:t>)</a:t>
            </a:r>
            <a:r>
              <a:rPr sz="1200" dirty="0">
                <a:latin typeface="Times New Roman"/>
                <a:cs typeface="Times New Roman"/>
              </a:rPr>
              <a:t>,</a:t>
            </a:r>
            <a:r>
              <a:rPr sz="1200" spc="7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8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i="1" spc="-10" dirty="0">
                <a:latin typeface="Times New Roman"/>
                <a:cs typeface="Times New Roman"/>
              </a:rPr>
              <a:t>C</a:t>
            </a:r>
            <a:r>
              <a:rPr sz="1200" i="1" dirty="0">
                <a:latin typeface="Times New Roman"/>
                <a:cs typeface="Times New Roman"/>
              </a:rPr>
              <a:t>h</a:t>
            </a:r>
            <a:r>
              <a:rPr sz="1200" i="1" spc="-5" dirty="0">
                <a:latin typeface="Times New Roman"/>
                <a:cs typeface="Times New Roman"/>
              </a:rPr>
              <a:t>eck</a:t>
            </a:r>
            <a:r>
              <a:rPr sz="1200" i="1" dirty="0">
                <a:latin typeface="Times New Roman"/>
                <a:cs typeface="Times New Roman"/>
              </a:rPr>
              <a:t>li</a:t>
            </a:r>
            <a:r>
              <a:rPr sz="1200" i="1" spc="-15" dirty="0">
                <a:latin typeface="Times New Roman"/>
                <a:cs typeface="Times New Roman"/>
              </a:rPr>
              <a:t>s</a:t>
            </a:r>
            <a:r>
              <a:rPr sz="1200" i="1" dirty="0">
                <a:latin typeface="Times New Roman"/>
                <a:cs typeface="Times New Roman"/>
              </a:rPr>
              <a:t>t </a:t>
            </a:r>
            <a:r>
              <a:rPr sz="1200" i="1" spc="25" dirty="0">
                <a:latin typeface="Times New Roman"/>
                <a:cs typeface="Times New Roman"/>
              </a:rPr>
              <a:t>f</a:t>
            </a:r>
            <a:r>
              <a:rPr sz="1200" i="1" dirty="0">
                <a:latin typeface="Times New Roman"/>
                <a:cs typeface="Times New Roman"/>
              </a:rPr>
              <a:t>or </a:t>
            </a:r>
            <a:r>
              <a:rPr sz="1200" i="1" spc="-15"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hing </a:t>
            </a:r>
            <a:r>
              <a:rPr sz="1200" i="1" spc="-25" dirty="0">
                <a:latin typeface="Times New Roman"/>
                <a:cs typeface="Times New Roman"/>
              </a:rPr>
              <a:t> </a:t>
            </a:r>
            <a:r>
              <a:rPr sz="1200" i="1" spc="-15" dirty="0">
                <a:latin typeface="Times New Roman"/>
                <a:cs typeface="Times New Roman"/>
              </a:rPr>
              <a:t>Pr</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ti</a:t>
            </a:r>
            <a:r>
              <a:rPr sz="1200" i="1" spc="-5" dirty="0">
                <a:latin typeface="Times New Roman"/>
                <a:cs typeface="Times New Roman"/>
              </a:rPr>
              <a:t>ce</a:t>
            </a:r>
            <a:r>
              <a:rPr sz="1200" i="1" dirty="0">
                <a:latin typeface="Times New Roman"/>
                <a:cs typeface="Times New Roman"/>
              </a:rPr>
              <a:t>s </a:t>
            </a:r>
            <a:r>
              <a:rPr sz="1200" i="1" spc="-15" dirty="0">
                <a:latin typeface="Times New Roman"/>
                <a:cs typeface="Times New Roman"/>
              </a:rPr>
              <a:t> </a:t>
            </a:r>
            <a:r>
              <a:rPr sz="1200" spc="7" baseline="38194" dirty="0">
                <a:latin typeface="Times New Roman"/>
                <a:cs typeface="Times New Roman"/>
              </a:rPr>
              <a:t>T</a:t>
            </a:r>
            <a:r>
              <a:rPr sz="1200" spc="-15" baseline="38194" dirty="0">
                <a:latin typeface="Times New Roman"/>
                <a:cs typeface="Times New Roman"/>
              </a:rPr>
              <a:t>M</a:t>
            </a:r>
            <a:r>
              <a:rPr sz="1200" baseline="38194" dirty="0">
                <a:latin typeface="Times New Roman"/>
                <a:cs typeface="Times New Roman"/>
              </a:rPr>
              <a:t> </a:t>
            </a:r>
            <a:r>
              <a:rPr sz="1200" spc="30" baseline="38194" dirty="0">
                <a:latin typeface="Times New Roman"/>
                <a:cs typeface="Times New Roman"/>
              </a:rPr>
              <a:t> </a:t>
            </a:r>
            <a:r>
              <a:rPr sz="1200" spc="5" dirty="0">
                <a:latin typeface="Times New Roman"/>
                <a:cs typeface="Times New Roman"/>
              </a:rPr>
              <a:t>(</a:t>
            </a:r>
            <a:r>
              <a:rPr sz="1200" spc="-5" dirty="0">
                <a:latin typeface="Times New Roman"/>
                <a:cs typeface="Times New Roman"/>
              </a:rPr>
              <a:t>Kea</a:t>
            </a:r>
            <a:r>
              <a:rPr sz="1200" dirty="0">
                <a:latin typeface="Times New Roman"/>
                <a:cs typeface="Times New Roman"/>
              </a:rPr>
              <a:t>, </a:t>
            </a:r>
            <a:r>
              <a:rPr sz="1200" spc="10" dirty="0">
                <a:latin typeface="Times New Roman"/>
                <a:cs typeface="Times New Roman"/>
              </a:rPr>
              <a:t> </a:t>
            </a:r>
            <a:r>
              <a:rPr sz="1200" dirty="0">
                <a:latin typeface="Times New Roman"/>
                <a:cs typeface="Times New Roman"/>
              </a:rPr>
              <a:t>2008</a:t>
            </a:r>
            <a:r>
              <a:rPr sz="1200" spc="-25" dirty="0">
                <a:latin typeface="Times New Roman"/>
                <a:cs typeface="Times New Roman"/>
              </a:rPr>
              <a:t>b</a:t>
            </a:r>
            <a:r>
              <a:rPr sz="1200" spc="5" dirty="0">
                <a:latin typeface="Times New Roman"/>
                <a:cs typeface="Times New Roman"/>
              </a:rPr>
              <a:t>)</a:t>
            </a:r>
            <a:r>
              <a:rPr sz="1200" dirty="0">
                <a:latin typeface="Times New Roman"/>
                <a:cs typeface="Times New Roman"/>
              </a:rPr>
              <a:t>. </a:t>
            </a:r>
            <a:r>
              <a:rPr sz="1200" spc="10" dirty="0">
                <a:latin typeface="Times New Roman"/>
                <a:cs typeface="Times New Roman"/>
              </a:rPr>
              <a:t> T</a:t>
            </a:r>
            <a:r>
              <a:rPr sz="1200" spc="-25" dirty="0">
                <a:latin typeface="Times New Roman"/>
                <a:cs typeface="Times New Roman"/>
              </a:rPr>
              <a:t>h</a:t>
            </a:r>
            <a:r>
              <a:rPr sz="1200" dirty="0">
                <a:latin typeface="Times New Roman"/>
                <a:cs typeface="Times New Roman"/>
              </a:rPr>
              <a:t>e </a:t>
            </a:r>
            <a:r>
              <a:rPr sz="1200" spc="-5" dirty="0">
                <a:latin typeface="Times New Roman"/>
                <a:cs typeface="Times New Roman"/>
              </a:rPr>
              <a:t> </a:t>
            </a:r>
            <a:r>
              <a:rPr sz="1200" spc="-20" dirty="0">
                <a:latin typeface="Times New Roman"/>
                <a:cs typeface="Times New Roman"/>
              </a:rPr>
              <a:t>f</a:t>
            </a:r>
            <a:r>
              <a:rPr sz="1200" dirty="0">
                <a:latin typeface="Times New Roman"/>
                <a:cs typeface="Times New Roman"/>
              </a:rPr>
              <a:t>i</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t </a:t>
            </a:r>
            <a:r>
              <a:rPr sz="1200" spc="-25" dirty="0">
                <a:latin typeface="Times New Roman"/>
                <a:cs typeface="Times New Roman"/>
              </a:rPr>
              <a:t> </a:t>
            </a:r>
            <a:r>
              <a:rPr sz="1200" spc="25" dirty="0">
                <a:latin typeface="Times New Roman"/>
                <a:cs typeface="Times New Roman"/>
              </a:rPr>
              <a:t>t</a:t>
            </a:r>
            <a:r>
              <a:rPr sz="1200" spc="-30" dirty="0">
                <a:latin typeface="Times New Roman"/>
                <a:cs typeface="Times New Roman"/>
              </a:rPr>
              <a:t>w</a:t>
            </a:r>
            <a:r>
              <a:rPr sz="1200" dirty="0">
                <a:latin typeface="Times New Roman"/>
                <a:cs typeface="Times New Roman"/>
              </a:rPr>
              <a:t>o </a:t>
            </a:r>
            <a:r>
              <a:rPr sz="1200" spc="20" dirty="0">
                <a:latin typeface="Times New Roman"/>
                <a:cs typeface="Times New Roman"/>
              </a:rPr>
              <a:t> </a:t>
            </a:r>
            <a:r>
              <a:rPr sz="1200" spc="-25" dirty="0">
                <a:latin typeface="Times New Roman"/>
                <a:cs typeface="Times New Roman"/>
              </a:rPr>
              <a:t>in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spc="20" dirty="0">
                <a:latin typeface="Times New Roman"/>
                <a:cs typeface="Times New Roman"/>
              </a:rPr>
              <a:t>u</a:t>
            </a:r>
            <a:r>
              <a:rPr sz="1200" spc="-50"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15"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 </a:t>
            </a:r>
            <a:r>
              <a:rPr sz="1200" spc="-5" dirty="0">
                <a:latin typeface="Times New Roman"/>
                <a:cs typeface="Times New Roman"/>
              </a:rPr>
              <a:t> </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25" dirty="0">
                <a:latin typeface="Times New Roman"/>
                <a:cs typeface="Times New Roman"/>
              </a:rPr>
              <a:t> </a:t>
            </a:r>
            <a:r>
              <a:rPr sz="1200" dirty="0">
                <a:latin typeface="Times New Roman"/>
                <a:cs typeface="Times New Roman"/>
              </a:rPr>
              <a:t>to </a:t>
            </a:r>
            <a:r>
              <a:rPr sz="1200" spc="20" dirty="0">
                <a:latin typeface="Times New Roman"/>
                <a:cs typeface="Times New Roman"/>
              </a:rPr>
              <a:t> </a:t>
            </a:r>
            <a:r>
              <a:rPr sz="1200" dirty="0">
                <a:latin typeface="Times New Roman"/>
                <a:cs typeface="Times New Roman"/>
              </a:rPr>
              <a:t>gu</a:t>
            </a:r>
            <a:r>
              <a:rPr sz="1200" spc="-50" dirty="0">
                <a:latin typeface="Times New Roman"/>
                <a:cs typeface="Times New Roman"/>
              </a:rPr>
              <a:t>i</a:t>
            </a:r>
            <a:r>
              <a:rPr sz="1200" dirty="0">
                <a:latin typeface="Times New Roman"/>
                <a:cs typeface="Times New Roman"/>
              </a:rPr>
              <a:t>de </a:t>
            </a:r>
            <a:r>
              <a:rPr sz="1200" spc="-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 </a:t>
            </a:r>
            <a:r>
              <a:rPr sz="1200" spc="-11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4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0" dirty="0">
                <a:latin typeface="Times New Roman"/>
                <a:cs typeface="Times New Roman"/>
              </a:rPr>
              <a:t>s</a:t>
            </a:r>
            <a:r>
              <a:rPr sz="1200" spc="-25" dirty="0">
                <a:latin typeface="Times New Roman"/>
                <a:cs typeface="Times New Roman"/>
              </a:rPr>
              <a:t>i</a:t>
            </a:r>
            <a:r>
              <a:rPr sz="1200" spc="20" dirty="0">
                <a:latin typeface="Times New Roman"/>
                <a:cs typeface="Times New Roman"/>
              </a:rPr>
              <a:t>g</a:t>
            </a:r>
            <a:r>
              <a:rPr sz="1200" dirty="0">
                <a:latin typeface="Times New Roman"/>
                <a:cs typeface="Times New Roman"/>
              </a:rPr>
              <a:t>n</a:t>
            </a:r>
            <a:r>
              <a:rPr sz="1200" spc="-25" dirty="0">
                <a:latin typeface="Times New Roman"/>
                <a:cs typeface="Times New Roman"/>
              </a:rPr>
              <a:t>i</a:t>
            </a:r>
            <a:r>
              <a:rPr sz="1200" dirty="0">
                <a:latin typeface="Times New Roman"/>
                <a:cs typeface="Times New Roman"/>
              </a:rPr>
              <a:t>ng </a:t>
            </a:r>
            <a:r>
              <a:rPr sz="1200" spc="-1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 </a:t>
            </a:r>
            <a:r>
              <a:rPr sz="1200" spc="-90"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145"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spc="-25" dirty="0">
                <a:latin typeface="Times New Roman"/>
                <a:cs typeface="Times New Roman"/>
              </a:rPr>
              <a:t>n</a:t>
            </a:r>
            <a:r>
              <a:rPr sz="1200" spc="-15" dirty="0">
                <a:latin typeface="Times New Roman"/>
                <a:cs typeface="Times New Roman"/>
              </a:rPr>
              <a:t>s</a:t>
            </a:r>
            <a:r>
              <a:rPr sz="1200" dirty="0">
                <a:latin typeface="Times New Roman"/>
                <a:cs typeface="Times New Roman"/>
              </a:rPr>
              <a:t>. </a:t>
            </a:r>
            <a:r>
              <a:rPr sz="1200" spc="-110" dirty="0">
                <a:latin typeface="Times New Roman"/>
                <a:cs typeface="Times New Roman"/>
              </a:rPr>
              <a:t> </a:t>
            </a:r>
            <a:r>
              <a:rPr sz="1200" spc="5" dirty="0">
                <a:latin typeface="Times New Roman"/>
                <a:cs typeface="Times New Roman"/>
              </a:rPr>
              <a:t>I</a:t>
            </a:r>
            <a:r>
              <a:rPr sz="1200" dirty="0">
                <a:latin typeface="Times New Roman"/>
                <a:cs typeface="Times New Roman"/>
              </a:rPr>
              <a:t>t </a:t>
            </a:r>
            <a:r>
              <a:rPr sz="1200" spc="-120" dirty="0">
                <a:latin typeface="Times New Roman"/>
                <a:cs typeface="Times New Roman"/>
              </a:rPr>
              <a:t> </a:t>
            </a:r>
            <a:r>
              <a:rPr sz="1200" spc="-5" dirty="0">
                <a:latin typeface="Times New Roman"/>
                <a:cs typeface="Times New Roman"/>
              </a:rPr>
              <a:t>wa</a:t>
            </a:r>
            <a:r>
              <a:rPr sz="1200" dirty="0">
                <a:latin typeface="Times New Roman"/>
                <a:cs typeface="Times New Roman"/>
              </a:rPr>
              <a:t>s </a:t>
            </a:r>
            <a:r>
              <a:rPr sz="1200" spc="-135" dirty="0">
                <a:latin typeface="Times New Roman"/>
                <a:cs typeface="Times New Roman"/>
              </a:rPr>
              <a:t> </a:t>
            </a:r>
            <a:r>
              <a:rPr sz="1200" spc="-5" dirty="0">
                <a:latin typeface="Times New Roman"/>
                <a:cs typeface="Times New Roman"/>
              </a:rPr>
              <a:t>a</a:t>
            </a:r>
            <a:r>
              <a:rPr sz="1200" spc="-25" dirty="0">
                <a:latin typeface="Times New Roman"/>
                <a:cs typeface="Times New Roman"/>
              </a:rPr>
              <a:t>l</a:t>
            </a:r>
            <a:r>
              <a:rPr sz="1200" spc="-15" dirty="0">
                <a:latin typeface="Times New Roman"/>
                <a:cs typeface="Times New Roman"/>
              </a:rPr>
              <a:t>s</a:t>
            </a:r>
            <a:r>
              <a:rPr sz="1200" dirty="0">
                <a:latin typeface="Times New Roman"/>
                <a:cs typeface="Times New Roman"/>
              </a:rPr>
              <a:t>o </a:t>
            </a:r>
            <a:r>
              <a:rPr sz="1200" spc="-100" dirty="0">
                <a:latin typeface="Times New Roman"/>
                <a:cs typeface="Times New Roman"/>
              </a:rPr>
              <a:t> </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145" dirty="0">
                <a:latin typeface="Times New Roman"/>
                <a:cs typeface="Times New Roman"/>
              </a:rPr>
              <a:t> </a:t>
            </a:r>
            <a:r>
              <a:rPr sz="1200" dirty="0">
                <a:latin typeface="Times New Roman"/>
                <a:cs typeface="Times New Roman"/>
              </a:rPr>
              <a:t>to </a:t>
            </a:r>
            <a:r>
              <a:rPr sz="1200" spc="-100" dirty="0">
                <a:latin typeface="Times New Roman"/>
                <a:cs typeface="Times New Roman"/>
              </a:rPr>
              <a:t> </a:t>
            </a:r>
            <a:r>
              <a:rPr sz="1200" spc="-5" dirty="0">
                <a:latin typeface="Times New Roman"/>
                <a:cs typeface="Times New Roman"/>
              </a:rPr>
              <a:t>e</a:t>
            </a:r>
            <a:r>
              <a:rPr sz="1200" spc="-25" dirty="0">
                <a:latin typeface="Times New Roman"/>
                <a:cs typeface="Times New Roman"/>
              </a:rPr>
              <a:t>v</a:t>
            </a:r>
            <a:r>
              <a:rPr sz="1200" spc="15" dirty="0">
                <a:latin typeface="Times New Roman"/>
                <a:cs typeface="Times New Roman"/>
              </a:rPr>
              <a:t>a</a:t>
            </a:r>
            <a:r>
              <a:rPr sz="1200" spc="-50" dirty="0">
                <a:latin typeface="Times New Roman"/>
                <a:cs typeface="Times New Roman"/>
              </a:rPr>
              <a:t>l</a:t>
            </a:r>
            <a:r>
              <a:rPr sz="1200" dirty="0">
                <a:latin typeface="Times New Roman"/>
                <a:cs typeface="Times New Roman"/>
              </a:rPr>
              <a:t>u</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e </a:t>
            </a:r>
            <a:r>
              <a:rPr sz="1200" spc="-15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25"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spc="10" dirty="0">
                <a:latin typeface="Times New Roman"/>
                <a:cs typeface="Times New Roman"/>
              </a:rPr>
              <a:t>s</a:t>
            </a:r>
            <a:r>
              <a:rPr sz="1200" dirty="0">
                <a:latin typeface="Times New Roman"/>
                <a:cs typeface="Times New Roman"/>
              </a:rPr>
              <a:t>’ </a:t>
            </a:r>
            <a:r>
              <a:rPr sz="1200" spc="-114" dirty="0">
                <a:latin typeface="Times New Roman"/>
                <a:cs typeface="Times New Roman"/>
              </a:rPr>
              <a:t> </a:t>
            </a:r>
            <a:r>
              <a:rPr sz="1200" spc="-50"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dirty="0">
                <a:latin typeface="Times New Roman"/>
                <a:cs typeface="Times New Roman"/>
              </a:rPr>
              <a:t>n</a:t>
            </a:r>
            <a:r>
              <a:rPr sz="1200" spc="-15" dirty="0">
                <a:latin typeface="Times New Roman"/>
                <a:cs typeface="Times New Roman"/>
              </a:rPr>
              <a:t>s</a:t>
            </a:r>
            <a:r>
              <a:rPr sz="1200" dirty="0">
                <a:latin typeface="Times New Roman"/>
                <a:cs typeface="Times New Roman"/>
              </a:rPr>
              <a:t>.</a:t>
            </a:r>
            <a:r>
              <a:rPr sz="1200" spc="45"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30"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50" dirty="0">
                <a:latin typeface="Times New Roman"/>
                <a:cs typeface="Times New Roman"/>
              </a:rPr>
              <a:t>i</a:t>
            </a:r>
            <a:r>
              <a:rPr sz="1200" spc="5" dirty="0">
                <a:latin typeface="Times New Roman"/>
                <a:cs typeface="Times New Roman"/>
              </a:rPr>
              <a:t>r</a:t>
            </a:r>
            <a:r>
              <a:rPr sz="1200" dirty="0">
                <a:latin typeface="Times New Roman"/>
                <a:cs typeface="Times New Roman"/>
              </a:rPr>
              <a:t>d</a:t>
            </a:r>
            <a:r>
              <a:rPr sz="1200" spc="6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spc="20" dirty="0">
                <a:latin typeface="Times New Roman"/>
                <a:cs typeface="Times New Roman"/>
              </a:rPr>
              <a:t>u</a:t>
            </a:r>
            <a:r>
              <a:rPr sz="1200" spc="-50"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60" dirty="0">
                <a:latin typeface="Times New Roman"/>
                <a:cs typeface="Times New Roman"/>
              </a:rPr>
              <a:t> </a:t>
            </a:r>
            <a:r>
              <a:rPr sz="1200" spc="-5" dirty="0">
                <a:latin typeface="Times New Roman"/>
                <a:cs typeface="Times New Roman"/>
              </a:rPr>
              <a:t>wa</a:t>
            </a:r>
            <a:r>
              <a:rPr sz="1200" dirty="0">
                <a:latin typeface="Times New Roman"/>
                <a:cs typeface="Times New Roman"/>
              </a:rPr>
              <a:t>s</a:t>
            </a:r>
            <a:r>
              <a:rPr sz="1200" spc="25" dirty="0">
                <a:latin typeface="Times New Roman"/>
                <a:cs typeface="Times New Roman"/>
              </a:rPr>
              <a:t> </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60" dirty="0">
                <a:latin typeface="Times New Roman"/>
                <a:cs typeface="Times New Roman"/>
              </a:rPr>
              <a:t> </a:t>
            </a:r>
            <a:r>
              <a:rPr sz="1200" dirty="0">
                <a:latin typeface="Times New Roman"/>
                <a:cs typeface="Times New Roman"/>
              </a:rPr>
              <a:t>by</a:t>
            </a:r>
            <a:r>
              <a:rPr sz="1200" spc="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5"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t</a:t>
            </a:r>
            <a:r>
              <a:rPr sz="1200" spc="60" dirty="0">
                <a:latin typeface="Times New Roman"/>
                <a:cs typeface="Times New Roman"/>
              </a:rPr>
              <a:t> </a:t>
            </a:r>
            <a:r>
              <a:rPr sz="1200" spc="-5" dirty="0">
                <a:latin typeface="Times New Roman"/>
                <a:cs typeface="Times New Roman"/>
              </a:rPr>
              <a:t>a</a:t>
            </a:r>
            <a:r>
              <a:rPr sz="1200" dirty="0">
                <a:latin typeface="Times New Roman"/>
                <a:cs typeface="Times New Roman"/>
              </a:rPr>
              <a:t>u</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r</a:t>
            </a:r>
            <a:r>
              <a:rPr sz="1200" spc="20" dirty="0">
                <a:latin typeface="Times New Roman"/>
                <a:cs typeface="Times New Roman"/>
              </a:rPr>
              <a:t> </a:t>
            </a:r>
            <a:r>
              <a:rPr sz="1200" spc="5" dirty="0">
                <a:latin typeface="Times New Roman"/>
                <a:cs typeface="Times New Roman"/>
              </a:rPr>
              <a:t>(</a:t>
            </a:r>
            <a:r>
              <a:rPr sz="1200" spc="-50" dirty="0">
                <a:latin typeface="Times New Roman"/>
                <a:cs typeface="Times New Roman"/>
              </a:rPr>
              <a:t>i</a:t>
            </a:r>
            <a:r>
              <a:rPr sz="1200" spc="10" dirty="0">
                <a:latin typeface="Times New Roman"/>
                <a:cs typeface="Times New Roman"/>
              </a:rPr>
              <a:t>.</a:t>
            </a:r>
            <a:r>
              <a:rPr sz="1200" spc="-5" dirty="0">
                <a:latin typeface="Times New Roman"/>
                <a:cs typeface="Times New Roman"/>
              </a:rPr>
              <a:t>e</a:t>
            </a:r>
            <a:r>
              <a:rPr sz="1200" spc="10" dirty="0">
                <a:latin typeface="Times New Roman"/>
                <a:cs typeface="Times New Roman"/>
              </a:rPr>
              <a:t>.</a:t>
            </a:r>
            <a:r>
              <a:rPr sz="1200" dirty="0">
                <a:latin typeface="Times New Roman"/>
                <a:cs typeface="Times New Roman"/>
              </a:rPr>
              <a:t>,</a:t>
            </a:r>
            <a:r>
              <a:rPr sz="1200" spc="4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a:t>
            </a:r>
            <a:r>
              <a:rPr sz="1200" spc="55" dirty="0">
                <a:latin typeface="Times New Roman"/>
                <a:cs typeface="Times New Roman"/>
              </a:rPr>
              <a:t> </a:t>
            </a:r>
            <a:r>
              <a:rPr sz="1200" spc="-25" dirty="0">
                <a:latin typeface="Times New Roman"/>
                <a:cs typeface="Times New Roman"/>
              </a:rPr>
              <a:t>in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5" dirty="0">
                <a:latin typeface="Times New Roman"/>
                <a:cs typeface="Times New Roman"/>
              </a:rPr>
              <a:t>c</a:t>
            </a:r>
            <a:r>
              <a:rPr sz="1200" dirty="0">
                <a:latin typeface="Times New Roman"/>
                <a:cs typeface="Times New Roman"/>
              </a:rPr>
              <a:t>t</a:t>
            </a:r>
            <a:r>
              <a:rPr sz="1200" spc="20" dirty="0">
                <a:latin typeface="Times New Roman"/>
                <a:cs typeface="Times New Roman"/>
              </a:rPr>
              <a:t>o</a:t>
            </a:r>
            <a:r>
              <a:rPr sz="1200" spc="-20" dirty="0">
                <a:latin typeface="Times New Roman"/>
                <a:cs typeface="Times New Roman"/>
              </a:rPr>
              <a:t>r</a:t>
            </a:r>
            <a:r>
              <a:rPr sz="1200" dirty="0">
                <a:latin typeface="Times New Roman"/>
                <a:cs typeface="Times New Roman"/>
              </a:rPr>
              <a:t>)</a:t>
            </a:r>
            <a:r>
              <a:rPr sz="1200" spc="20" dirty="0">
                <a:latin typeface="Times New Roman"/>
                <a:cs typeface="Times New Roman"/>
              </a:rPr>
              <a:t> </a:t>
            </a:r>
            <a:r>
              <a:rPr sz="1200" dirty="0">
                <a:latin typeface="Times New Roman"/>
                <a:cs typeface="Times New Roman"/>
              </a:rPr>
              <a:t>to</a:t>
            </a:r>
            <a:r>
              <a:rPr sz="1200" spc="35" dirty="0">
                <a:latin typeface="Times New Roman"/>
                <a:cs typeface="Times New Roman"/>
              </a:rPr>
              <a:t>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v</a:t>
            </a:r>
            <a:r>
              <a:rPr sz="1200" dirty="0">
                <a:latin typeface="Times New Roman"/>
                <a:cs typeface="Times New Roman"/>
              </a:rPr>
              <a:t>e</a:t>
            </a:r>
            <a:r>
              <a:rPr sz="1200" spc="55"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45" dirty="0">
                <a:latin typeface="Times New Roman"/>
                <a:cs typeface="Times New Roman"/>
              </a:rPr>
              <a:t>o</a:t>
            </a:r>
            <a:r>
              <a:rPr sz="1200" dirty="0">
                <a:latin typeface="Times New Roman"/>
                <a:cs typeface="Times New Roman"/>
              </a:rPr>
              <a:t>n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dirty="0">
                <a:latin typeface="Times New Roman"/>
                <a:cs typeface="Times New Roman"/>
              </a:rPr>
              <a:t>n </a:t>
            </a:r>
            <a:r>
              <a:rPr sz="1200" spc="20"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li</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y </a:t>
            </a:r>
            <a:r>
              <a:rPr sz="1200" spc="45"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65"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30" dirty="0">
                <a:latin typeface="Times New Roman"/>
                <a:cs typeface="Times New Roman"/>
              </a:rPr>
              <a:t>-</a:t>
            </a:r>
            <a:r>
              <a:rPr sz="1200" spc="-25" dirty="0">
                <a:latin typeface="Times New Roman"/>
                <a:cs typeface="Times New Roman"/>
              </a:rPr>
              <a:t>b</a:t>
            </a:r>
            <a:r>
              <a:rPr sz="1200" spc="-5" dirty="0">
                <a:latin typeface="Times New Roman"/>
                <a:cs typeface="Times New Roman"/>
              </a:rPr>
              <a:t>a</a:t>
            </a:r>
            <a:r>
              <a:rPr sz="1200" spc="10"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4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4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5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ng </a:t>
            </a:r>
            <a:r>
              <a:rPr sz="1200" spc="45" dirty="0">
                <a:latin typeface="Times New Roman"/>
                <a:cs typeface="Times New Roman"/>
              </a:rPr>
              <a:t> </a:t>
            </a:r>
            <a:r>
              <a:rPr sz="1200" spc="-15" dirty="0">
                <a:latin typeface="Times New Roman"/>
                <a:cs typeface="Times New Roman"/>
              </a:rPr>
              <a:t>s</a:t>
            </a:r>
            <a:r>
              <a:rPr sz="1200" spc="-5" dirty="0">
                <a:latin typeface="Times New Roman"/>
                <a:cs typeface="Times New Roman"/>
              </a:rPr>
              <a:t>e</a:t>
            </a:r>
            <a:r>
              <a:rPr sz="1200" spc="25" dirty="0">
                <a:latin typeface="Times New Roman"/>
                <a:cs typeface="Times New Roman"/>
              </a:rPr>
              <a:t>tt</a:t>
            </a:r>
            <a:r>
              <a:rPr sz="1200" spc="-25" dirty="0">
                <a:latin typeface="Times New Roman"/>
                <a:cs typeface="Times New Roman"/>
              </a:rPr>
              <a:t>in</a:t>
            </a:r>
            <a:r>
              <a:rPr sz="1200" dirty="0">
                <a:latin typeface="Times New Roman"/>
                <a:cs typeface="Times New Roman"/>
              </a:rPr>
              <a:t>g</a:t>
            </a:r>
            <a:r>
              <a:rPr sz="1200" spc="-15" dirty="0">
                <a:latin typeface="Times New Roman"/>
                <a:cs typeface="Times New Roman"/>
              </a:rPr>
              <a:t>s</a:t>
            </a:r>
            <a:r>
              <a:rPr sz="1200" dirty="0">
                <a:latin typeface="Times New Roman"/>
                <a:cs typeface="Times New Roman"/>
              </a:rPr>
              <a:t>. </a:t>
            </a:r>
            <a:r>
              <a:rPr sz="1200" spc="60"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40" dirty="0">
                <a:latin typeface="Times New Roman"/>
                <a:cs typeface="Times New Roman"/>
              </a:rPr>
              <a:t> </a:t>
            </a:r>
            <a:r>
              <a:rPr sz="1200" spc="15" dirty="0">
                <a:latin typeface="Times New Roman"/>
                <a:cs typeface="Times New Roman"/>
              </a:rPr>
              <a:t>e</a:t>
            </a:r>
            <a:r>
              <a:rPr sz="1200" spc="-25" dirty="0">
                <a:latin typeface="Times New Roman"/>
                <a:cs typeface="Times New Roman"/>
              </a:rPr>
              <a:t>x</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t </a:t>
            </a:r>
            <a:r>
              <a:rPr sz="1200" spc="70" dirty="0">
                <a:latin typeface="Times New Roman"/>
                <a:cs typeface="Times New Roman"/>
              </a:rPr>
              <a:t> </a:t>
            </a:r>
            <a:r>
              <a:rPr sz="1200" dirty="0">
                <a:latin typeface="Times New Roman"/>
                <a:cs typeface="Times New Roman"/>
              </a:rPr>
              <a:t>d</a:t>
            </a:r>
            <a:r>
              <a:rPr sz="1200" spc="-30" dirty="0">
                <a:latin typeface="Times New Roman"/>
                <a:cs typeface="Times New Roman"/>
              </a:rPr>
              <a:t>a</a:t>
            </a:r>
            <a:r>
              <a:rPr sz="1200" spc="25" dirty="0">
                <a:latin typeface="Times New Roman"/>
                <a:cs typeface="Times New Roman"/>
              </a:rPr>
              <a:t>t</a:t>
            </a:r>
            <a:r>
              <a:rPr sz="1200" dirty="0">
                <a:latin typeface="Times New Roman"/>
                <a:cs typeface="Times New Roman"/>
              </a:rPr>
              <a:t>a </a:t>
            </a:r>
            <a:r>
              <a:rPr sz="1200" spc="40" dirty="0">
                <a:latin typeface="Times New Roman"/>
                <a:cs typeface="Times New Roman"/>
              </a:rPr>
              <a:t> </a:t>
            </a:r>
            <a:r>
              <a:rPr sz="1200" spc="-40" dirty="0">
                <a:latin typeface="Times New Roman"/>
                <a:cs typeface="Times New Roman"/>
              </a:rPr>
              <a:t>f</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m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e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spc="20" dirty="0">
                <a:latin typeface="Times New Roman"/>
                <a:cs typeface="Times New Roman"/>
              </a:rPr>
              <a:t>u</a:t>
            </a:r>
            <a:r>
              <a:rPr sz="1200" spc="-50"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a:t>
            </a:r>
            <a:r>
              <a:rPr sz="1200" spc="70"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a:t>
            </a:r>
            <a:r>
              <a:rPr sz="1200" spc="75" dirty="0">
                <a:latin typeface="Times New Roman"/>
                <a:cs typeface="Times New Roman"/>
              </a:rPr>
              <a:t> </a:t>
            </a:r>
            <a:r>
              <a:rPr sz="1200" spc="-5" dirty="0">
                <a:latin typeface="Times New Roman"/>
                <a:cs typeface="Times New Roman"/>
              </a:rPr>
              <a:t>e</a:t>
            </a:r>
            <a:r>
              <a:rPr sz="1200" spc="-25" dirty="0">
                <a:latin typeface="Times New Roman"/>
                <a:cs typeface="Times New Roman"/>
              </a:rPr>
              <a:t>x</a:t>
            </a:r>
            <a:r>
              <a:rPr sz="1200" spc="15" dirty="0">
                <a:latin typeface="Times New Roman"/>
                <a:cs typeface="Times New Roman"/>
              </a:rPr>
              <a:t>a</a:t>
            </a:r>
            <a:r>
              <a:rPr sz="1200" dirty="0">
                <a:latin typeface="Times New Roman"/>
                <a:cs typeface="Times New Roman"/>
              </a:rPr>
              <a:t>m</a:t>
            </a:r>
            <a:r>
              <a:rPr sz="1200" spc="-25" dirty="0">
                <a:latin typeface="Times New Roman"/>
                <a:cs typeface="Times New Roman"/>
              </a:rPr>
              <a:t>i</a:t>
            </a:r>
            <a:r>
              <a:rPr sz="1200" dirty="0">
                <a:latin typeface="Times New Roman"/>
                <a:cs typeface="Times New Roman"/>
              </a:rPr>
              <a:t>n</a:t>
            </a:r>
            <a:r>
              <a:rPr sz="1200" spc="-5" dirty="0">
                <a:latin typeface="Times New Roman"/>
                <a:cs typeface="Times New Roman"/>
              </a:rPr>
              <a:t>e</a:t>
            </a:r>
            <a:r>
              <a:rPr sz="1200" dirty="0">
                <a:latin typeface="Times New Roman"/>
                <a:cs typeface="Times New Roman"/>
              </a:rPr>
              <a:t>d</a:t>
            </a:r>
            <a:r>
              <a:rPr sz="1200" spc="8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8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w</a:t>
            </a:r>
            <a:r>
              <a:rPr sz="1200" spc="80" dirty="0">
                <a:latin typeface="Times New Roman"/>
                <a:cs typeface="Times New Roman"/>
              </a:rPr>
              <a:t> </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a</a:t>
            </a:r>
            <a:r>
              <a:rPr sz="1200" spc="75" dirty="0">
                <a:latin typeface="Times New Roman"/>
                <a:cs typeface="Times New Roman"/>
              </a:rPr>
              <a:t> </a:t>
            </a:r>
            <a:r>
              <a:rPr sz="1200" spc="-5" dirty="0">
                <a:latin typeface="Times New Roman"/>
                <a:cs typeface="Times New Roman"/>
              </a:rPr>
              <a:t>wa</a:t>
            </a:r>
            <a:r>
              <a:rPr sz="1200" dirty="0">
                <a:latin typeface="Times New Roman"/>
                <a:cs typeface="Times New Roman"/>
              </a:rPr>
              <a:t>s</a:t>
            </a:r>
            <a:r>
              <a:rPr sz="1200" spc="45" dirty="0">
                <a:latin typeface="Times New Roman"/>
                <a:cs typeface="Times New Roman"/>
              </a:rPr>
              <a:t> </a:t>
            </a:r>
            <a:r>
              <a:rPr sz="1200" spc="5" dirty="0">
                <a:latin typeface="Times New Roman"/>
                <a:cs typeface="Times New Roman"/>
              </a:rPr>
              <a:t>r</a:t>
            </a:r>
            <a:r>
              <a:rPr sz="1200" spc="-5" dirty="0">
                <a:latin typeface="Times New Roman"/>
                <a:cs typeface="Times New Roman"/>
              </a:rPr>
              <a:t>ec</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d</a:t>
            </a:r>
            <a:r>
              <a:rPr sz="1200" spc="35" dirty="0">
                <a:latin typeface="Times New Roman"/>
                <a:cs typeface="Times New Roman"/>
              </a:rPr>
              <a:t> </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i="1" dirty="0">
                <a:latin typeface="Times New Roman"/>
                <a:cs typeface="Times New Roman"/>
              </a:rPr>
              <a:t>L</a:t>
            </a:r>
            <a:r>
              <a:rPr sz="1200" i="1" spc="-5" dirty="0">
                <a:latin typeface="Times New Roman"/>
                <a:cs typeface="Times New Roman"/>
              </a:rPr>
              <a:t>e</a:t>
            </a:r>
            <a:r>
              <a:rPr sz="1200" i="1" spc="-15" dirty="0">
                <a:latin typeface="Times New Roman"/>
                <a:cs typeface="Times New Roman"/>
              </a:rPr>
              <a:t>ss</a:t>
            </a:r>
            <a:r>
              <a:rPr sz="1200" i="1" dirty="0">
                <a:latin typeface="Times New Roman"/>
                <a:cs typeface="Times New Roman"/>
              </a:rPr>
              <a:t>on</a:t>
            </a:r>
            <a:r>
              <a:rPr sz="1200" i="1" spc="80" dirty="0">
                <a:latin typeface="Times New Roman"/>
                <a:cs typeface="Times New Roman"/>
              </a:rPr>
              <a:t> </a:t>
            </a:r>
            <a:r>
              <a:rPr sz="1200" i="1" spc="-15" dirty="0">
                <a:latin typeface="Times New Roman"/>
                <a:cs typeface="Times New Roman"/>
              </a:rPr>
              <a:t>P</a:t>
            </a:r>
            <a:r>
              <a:rPr sz="1200" i="1" dirty="0">
                <a:latin typeface="Times New Roman"/>
                <a:cs typeface="Times New Roman"/>
              </a:rPr>
              <a:t>lan</a:t>
            </a:r>
            <a:r>
              <a:rPr sz="1200" i="1" spc="80" dirty="0">
                <a:latin typeface="Times New Roman"/>
                <a:cs typeface="Times New Roman"/>
              </a:rPr>
              <a:t> </a:t>
            </a:r>
            <a:r>
              <a:rPr sz="1200" i="1" spc="10" dirty="0">
                <a:latin typeface="Times New Roman"/>
                <a:cs typeface="Times New Roman"/>
              </a:rPr>
              <a:t>E</a:t>
            </a:r>
            <a:r>
              <a:rPr sz="1200" i="1" spc="-5" dirty="0">
                <a:latin typeface="Times New Roman"/>
                <a:cs typeface="Times New Roman"/>
              </a:rPr>
              <a:t>v</a:t>
            </a:r>
            <a:r>
              <a:rPr sz="1200" i="1" dirty="0">
                <a:latin typeface="Times New Roman"/>
                <a:cs typeface="Times New Roman"/>
              </a:rPr>
              <a:t>aluation</a:t>
            </a:r>
            <a:r>
              <a:rPr sz="1200" i="1" spc="80" dirty="0">
                <a:latin typeface="Times New Roman"/>
                <a:cs typeface="Times New Roman"/>
              </a:rPr>
              <a:t> </a:t>
            </a:r>
            <a:r>
              <a:rPr sz="1200" i="1" spc="-5" dirty="0">
                <a:latin typeface="Times New Roman"/>
                <a:cs typeface="Times New Roman"/>
              </a:rPr>
              <a:t>D</a:t>
            </a:r>
            <a:r>
              <a:rPr sz="1200" i="1" dirty="0">
                <a:latin typeface="Times New Roman"/>
                <a:cs typeface="Times New Roman"/>
              </a:rPr>
              <a:t>ata </a:t>
            </a:r>
            <a:r>
              <a:rPr sz="1200" i="1" spc="-15" dirty="0">
                <a:latin typeface="Times New Roman"/>
                <a:cs typeface="Times New Roman"/>
              </a:rPr>
              <a:t>F</a:t>
            </a:r>
            <a:r>
              <a:rPr sz="1200" i="1" dirty="0">
                <a:latin typeface="Times New Roman"/>
                <a:cs typeface="Times New Roman"/>
              </a:rPr>
              <a:t>o</a:t>
            </a:r>
            <a:r>
              <a:rPr sz="1200" i="1" spc="-15" dirty="0">
                <a:latin typeface="Times New Roman"/>
                <a:cs typeface="Times New Roman"/>
              </a:rPr>
              <a:t>r</a:t>
            </a:r>
            <a:r>
              <a:rPr sz="1200" i="1" spc="-5" dirty="0">
                <a:latin typeface="Times New Roman"/>
                <a:cs typeface="Times New Roman"/>
              </a:rPr>
              <a:t>m</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De</a:t>
            </a:r>
            <a:r>
              <a:rPr sz="1200" spc="-15" dirty="0">
                <a:latin typeface="Times New Roman"/>
                <a:cs typeface="Times New Roman"/>
              </a:rPr>
              <a:t>s</a:t>
            </a:r>
            <a:r>
              <a:rPr sz="1200" spc="-5" dirty="0">
                <a:latin typeface="Times New Roman"/>
                <a:cs typeface="Times New Roman"/>
              </a:rPr>
              <a:t>c</a:t>
            </a:r>
            <a:r>
              <a:rPr sz="1200" spc="30" dirty="0">
                <a:latin typeface="Times New Roman"/>
                <a:cs typeface="Times New Roman"/>
              </a:rPr>
              <a:t>r</a:t>
            </a:r>
            <a:r>
              <a:rPr sz="1200" spc="-25" dirty="0">
                <a:latin typeface="Times New Roman"/>
                <a:cs typeface="Times New Roman"/>
              </a:rPr>
              <a:t>i</a:t>
            </a:r>
            <a:r>
              <a:rPr sz="1200" dirty="0">
                <a:latin typeface="Times New Roman"/>
                <a:cs typeface="Times New Roman"/>
              </a:rPr>
              <a:t>p</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 </a:t>
            </a:r>
            <a:r>
              <a:rPr sz="1200" spc="20" dirty="0">
                <a:latin typeface="Times New Roman"/>
                <a:cs typeface="Times New Roman"/>
              </a:rPr>
              <a:t>o</a:t>
            </a:r>
            <a:r>
              <a:rPr sz="1200" dirty="0">
                <a:latin typeface="Times New Roman"/>
                <a:cs typeface="Times New Roman"/>
              </a:rPr>
              <a:t>f</a:t>
            </a:r>
            <a:r>
              <a:rPr sz="1200" spc="-3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e</a:t>
            </a:r>
            <a:r>
              <a:rPr sz="1200" spc="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50"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a:t>
            </a:r>
            <a:r>
              <a:rPr sz="1200" spc="25" dirty="0">
                <a:latin typeface="Times New Roman"/>
                <a:cs typeface="Times New Roman"/>
              </a:rPr>
              <a:t> </a:t>
            </a:r>
            <a:r>
              <a:rPr sz="1200" spc="-40" dirty="0">
                <a:latin typeface="Times New Roman"/>
                <a:cs typeface="Times New Roman"/>
              </a:rPr>
              <a:t>f</a:t>
            </a:r>
            <a:r>
              <a:rPr sz="1200" spc="45" dirty="0">
                <a:latin typeface="Times New Roman"/>
                <a:cs typeface="Times New Roman"/>
              </a:rPr>
              <a:t>o</a:t>
            </a:r>
            <a:r>
              <a:rPr sz="1200" spc="-25" dirty="0">
                <a:latin typeface="Times New Roman"/>
                <a:cs typeface="Times New Roman"/>
              </a:rPr>
              <a:t>l</a:t>
            </a:r>
            <a:r>
              <a:rPr sz="1200" spc="-50" dirty="0">
                <a:latin typeface="Times New Roman"/>
                <a:cs typeface="Times New Roman"/>
              </a:rPr>
              <a:t>l</a:t>
            </a:r>
            <a:r>
              <a:rPr sz="1200" spc="20" dirty="0">
                <a:latin typeface="Times New Roman"/>
                <a:cs typeface="Times New Roman"/>
              </a:rPr>
              <a:t>ow</a:t>
            </a:r>
            <a:r>
              <a:rPr sz="1200" dirty="0">
                <a:latin typeface="Times New Roman"/>
                <a:cs typeface="Times New Roman"/>
              </a:rPr>
              <a:t>:</a:t>
            </a:r>
            <a:endParaRPr sz="1200">
              <a:latin typeface="Times New Roman"/>
              <a:cs typeface="Times New Roman"/>
            </a:endParaRPr>
          </a:p>
          <a:p>
            <a:pPr>
              <a:lnSpc>
                <a:spcPct val="100000"/>
              </a:lnSpc>
              <a:spcBef>
                <a:spcPts val="5"/>
              </a:spcBef>
            </a:pPr>
            <a:endParaRPr sz="1150">
              <a:latin typeface="Times New Roman"/>
              <a:cs typeface="Times New Roman"/>
            </a:endParaRPr>
          </a:p>
          <a:p>
            <a:pPr marL="378460" marR="5080" algn="just">
              <a:lnSpc>
                <a:spcPct val="92800"/>
              </a:lnSpc>
            </a:pPr>
            <a:r>
              <a:rPr sz="1200" i="1" spc="-10"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ally </a:t>
            </a:r>
            <a:r>
              <a:rPr sz="1200" i="1" spc="-150" dirty="0">
                <a:latin typeface="Times New Roman"/>
                <a:cs typeface="Times New Roman"/>
              </a:rPr>
              <a:t> </a:t>
            </a:r>
            <a:r>
              <a:rPr sz="1200" i="1" spc="10" dirty="0">
                <a:latin typeface="Times New Roman"/>
                <a:cs typeface="Times New Roman"/>
              </a:rPr>
              <a:t>R</a:t>
            </a:r>
            <a:r>
              <a:rPr sz="1200" i="1" spc="-5" dirty="0">
                <a:latin typeface="Times New Roman"/>
                <a:cs typeface="Times New Roman"/>
              </a:rPr>
              <a:t>e</a:t>
            </a:r>
            <a:r>
              <a:rPr sz="1200" i="1" spc="-15" dirty="0">
                <a:latin typeface="Times New Roman"/>
                <a:cs typeface="Times New Roman"/>
              </a:rPr>
              <a:t>s</a:t>
            </a:r>
            <a:r>
              <a:rPr sz="1200" i="1" dirty="0">
                <a:latin typeface="Times New Roman"/>
                <a:cs typeface="Times New Roman"/>
              </a:rPr>
              <a:t>pon</a:t>
            </a:r>
            <a:r>
              <a:rPr sz="1200" i="1" spc="-15" dirty="0">
                <a:latin typeface="Times New Roman"/>
                <a:cs typeface="Times New Roman"/>
              </a:rPr>
              <a:t>s</a:t>
            </a:r>
            <a:r>
              <a:rPr sz="1200" i="1" dirty="0">
                <a:latin typeface="Times New Roman"/>
                <a:cs typeface="Times New Roman"/>
              </a:rPr>
              <a:t>i</a:t>
            </a:r>
            <a:r>
              <a:rPr sz="1200" i="1" spc="-5" dirty="0">
                <a:latin typeface="Times New Roman"/>
                <a:cs typeface="Times New Roman"/>
              </a:rPr>
              <a:t>v</a:t>
            </a:r>
            <a:r>
              <a:rPr sz="1200" i="1" dirty="0">
                <a:latin typeface="Times New Roman"/>
                <a:cs typeface="Times New Roman"/>
              </a:rPr>
              <a:t>e </a:t>
            </a:r>
            <a:r>
              <a:rPr sz="1200" i="1" spc="-150" dirty="0">
                <a:latin typeface="Times New Roman"/>
                <a:cs typeface="Times New Roman"/>
              </a:rPr>
              <a:t> </a:t>
            </a:r>
            <a:r>
              <a:rPr sz="1200" i="1" dirty="0">
                <a:latin typeface="Times New Roman"/>
                <a:cs typeface="Times New Roman"/>
              </a:rPr>
              <a:t>L</a:t>
            </a:r>
            <a:r>
              <a:rPr sz="1200" i="1" spc="-5" dirty="0">
                <a:latin typeface="Times New Roman"/>
                <a:cs typeface="Times New Roman"/>
              </a:rPr>
              <a:t>e</a:t>
            </a:r>
            <a:r>
              <a:rPr sz="1200" i="1" spc="10" dirty="0">
                <a:latin typeface="Times New Roman"/>
                <a:cs typeface="Times New Roman"/>
              </a:rPr>
              <a:t>s</a:t>
            </a:r>
            <a:r>
              <a:rPr sz="1200" i="1" spc="-15" dirty="0">
                <a:latin typeface="Times New Roman"/>
                <a:cs typeface="Times New Roman"/>
              </a:rPr>
              <a:t>s</a:t>
            </a:r>
            <a:r>
              <a:rPr sz="1200" i="1" dirty="0">
                <a:latin typeface="Times New Roman"/>
                <a:cs typeface="Times New Roman"/>
              </a:rPr>
              <a:t>on </a:t>
            </a:r>
            <a:r>
              <a:rPr sz="1200" i="1" spc="-145" dirty="0">
                <a:latin typeface="Times New Roman"/>
                <a:cs typeface="Times New Roman"/>
              </a:rPr>
              <a:t> </a:t>
            </a:r>
            <a:r>
              <a:rPr sz="1200" i="1" spc="-15" dirty="0">
                <a:latin typeface="Times New Roman"/>
                <a:cs typeface="Times New Roman"/>
              </a:rPr>
              <a:t>P</a:t>
            </a:r>
            <a:r>
              <a:rPr sz="1200" i="1" dirty="0">
                <a:latin typeface="Times New Roman"/>
                <a:cs typeface="Times New Roman"/>
              </a:rPr>
              <a:t>lan </a:t>
            </a:r>
            <a:r>
              <a:rPr sz="1200" i="1" spc="-145" dirty="0">
                <a:latin typeface="Times New Roman"/>
                <a:cs typeface="Times New Roman"/>
              </a:rPr>
              <a:t> </a:t>
            </a:r>
            <a:r>
              <a:rPr sz="1200" i="1" dirty="0">
                <a:latin typeface="Times New Roman"/>
                <a:cs typeface="Times New Roman"/>
              </a:rPr>
              <a:t>T</a:t>
            </a:r>
            <a:r>
              <a:rPr sz="1200" i="1" spc="-5" dirty="0">
                <a:latin typeface="Times New Roman"/>
                <a:cs typeface="Times New Roman"/>
              </a:rPr>
              <a:t>em</a:t>
            </a:r>
            <a:r>
              <a:rPr sz="1200" i="1" dirty="0">
                <a:latin typeface="Times New Roman"/>
                <a:cs typeface="Times New Roman"/>
              </a:rPr>
              <a:t>plat</a:t>
            </a:r>
            <a:r>
              <a:rPr sz="1200" i="1" spc="-5" dirty="0">
                <a:latin typeface="Times New Roman"/>
                <a:cs typeface="Times New Roman"/>
              </a:rPr>
              <a:t>e</a:t>
            </a:r>
            <a:r>
              <a:rPr sz="1200" i="1" dirty="0">
                <a:latin typeface="Times New Roman"/>
                <a:cs typeface="Times New Roman"/>
              </a:rPr>
              <a:t>. </a:t>
            </a:r>
            <a:r>
              <a:rPr sz="1200" i="1" spc="-135" dirty="0">
                <a:latin typeface="Times New Roman"/>
                <a:cs typeface="Times New Roman"/>
              </a:rPr>
              <a:t> </a:t>
            </a:r>
            <a:r>
              <a:rPr sz="1200" spc="10" dirty="0">
                <a:latin typeface="Times New Roman"/>
                <a:cs typeface="Times New Roman"/>
              </a:rPr>
              <a:t>T</a:t>
            </a:r>
            <a:r>
              <a:rPr sz="1200" spc="-25" dirty="0">
                <a:latin typeface="Times New Roman"/>
                <a:cs typeface="Times New Roman"/>
              </a:rPr>
              <a:t>hi</a:t>
            </a:r>
            <a:r>
              <a:rPr sz="1200" dirty="0">
                <a:latin typeface="Times New Roman"/>
                <a:cs typeface="Times New Roman"/>
              </a:rPr>
              <a:t>s</a:t>
            </a:r>
            <a:r>
              <a:rPr sz="1200" spc="145" dirty="0">
                <a:latin typeface="Times New Roman"/>
                <a:cs typeface="Times New Roman"/>
              </a:rPr>
              <a:t> </a:t>
            </a:r>
            <a:r>
              <a:rPr sz="1200" spc="25" dirty="0">
                <a:latin typeface="Times New Roman"/>
                <a:cs typeface="Times New Roman"/>
              </a:rPr>
              <a:t>t</a:t>
            </a:r>
            <a:r>
              <a:rPr sz="1200" spc="15" dirty="0">
                <a:latin typeface="Times New Roman"/>
                <a:cs typeface="Times New Roman"/>
              </a:rPr>
              <a:t>e</a:t>
            </a:r>
            <a:r>
              <a:rPr sz="1200" spc="-50" dirty="0">
                <a:latin typeface="Times New Roman"/>
                <a:cs typeface="Times New Roman"/>
              </a:rPr>
              <a:t>m</a:t>
            </a:r>
            <a:r>
              <a:rPr sz="1200" spc="20" dirty="0">
                <a:latin typeface="Times New Roman"/>
                <a:cs typeface="Times New Roman"/>
              </a:rPr>
              <a:t>p</a:t>
            </a:r>
            <a:r>
              <a:rPr sz="1200" spc="-25" dirty="0">
                <a:latin typeface="Times New Roman"/>
                <a:cs typeface="Times New Roman"/>
              </a:rPr>
              <a:t>l</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e </a:t>
            </a:r>
            <a:r>
              <a:rPr sz="1200" spc="-150" dirty="0">
                <a:latin typeface="Times New Roman"/>
                <a:cs typeface="Times New Roman"/>
              </a:rPr>
              <a:t> </a:t>
            </a:r>
            <a:r>
              <a:rPr sz="1200" spc="-5" dirty="0">
                <a:latin typeface="Times New Roman"/>
                <a:cs typeface="Times New Roman"/>
              </a:rPr>
              <a:t>wa</a:t>
            </a:r>
            <a:r>
              <a:rPr sz="1200" dirty="0">
                <a:latin typeface="Times New Roman"/>
                <a:cs typeface="Times New Roman"/>
              </a:rPr>
              <a:t>s</a:t>
            </a:r>
            <a:r>
              <a:rPr sz="1200" spc="145" dirty="0">
                <a:latin typeface="Times New Roman"/>
                <a:cs typeface="Times New Roman"/>
              </a:rPr>
              <a:t> </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145" dirty="0">
                <a:latin typeface="Times New Roman"/>
                <a:cs typeface="Times New Roman"/>
              </a:rPr>
              <a:t> </a:t>
            </a:r>
            <a:r>
              <a:rPr sz="1200" dirty="0">
                <a:latin typeface="Times New Roman"/>
                <a:cs typeface="Times New Roman"/>
              </a:rPr>
              <a:t>to </a:t>
            </a:r>
            <a:r>
              <a:rPr sz="1200" spc="-14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130" dirty="0">
                <a:latin typeface="Times New Roman"/>
                <a:cs typeface="Times New Roman"/>
              </a:rPr>
              <a:t> </a:t>
            </a:r>
            <a:r>
              <a:rPr sz="1200" dirty="0">
                <a:latin typeface="Times New Roman"/>
                <a:cs typeface="Times New Roman"/>
              </a:rPr>
              <a:t>a </a:t>
            </a:r>
            <a:r>
              <a:rPr sz="1200" spc="-150" dirty="0">
                <a:latin typeface="Times New Roman"/>
                <a:cs typeface="Times New Roman"/>
              </a:rPr>
              <a:t> </a:t>
            </a:r>
            <a:r>
              <a:rPr sz="1200" dirty="0">
                <a:latin typeface="Times New Roman"/>
                <a:cs typeface="Times New Roman"/>
              </a:rPr>
              <a:t>10</a:t>
            </a:r>
            <a:r>
              <a:rPr sz="1200" spc="5" dirty="0">
                <a:latin typeface="Times New Roman"/>
                <a:cs typeface="Times New Roman"/>
              </a:rPr>
              <a:t>-</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p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dirty="0">
                <a:latin typeface="Times New Roman"/>
                <a:cs typeface="Times New Roman"/>
              </a:rPr>
              <a:t>n</a:t>
            </a:r>
            <a:r>
              <a:rPr sz="1200" spc="10"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0" dirty="0">
                <a:latin typeface="Times New Roman"/>
                <a:cs typeface="Times New Roman"/>
              </a:rPr>
              <a:t>s</a:t>
            </a:r>
            <a:r>
              <a:rPr sz="1200" spc="-25" dirty="0">
                <a:latin typeface="Times New Roman"/>
                <a:cs typeface="Times New Roman"/>
              </a:rPr>
              <a:t>i</a:t>
            </a:r>
            <a:r>
              <a:rPr sz="1200" spc="20" dirty="0">
                <a:latin typeface="Times New Roman"/>
                <a:cs typeface="Times New Roman"/>
              </a:rPr>
              <a:t>g</a:t>
            </a:r>
            <a:r>
              <a:rPr sz="1200" dirty="0">
                <a:latin typeface="Times New Roman"/>
                <a:cs typeface="Times New Roman"/>
              </a:rPr>
              <a:t>n</a:t>
            </a:r>
            <a:r>
              <a:rPr sz="1200" spc="3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spc="30" dirty="0">
                <a:latin typeface="Times New Roman"/>
                <a:cs typeface="Times New Roman"/>
              </a:rPr>
              <a:t>r</a:t>
            </a:r>
            <a:r>
              <a:rPr sz="1200" spc="-50" dirty="0">
                <a:latin typeface="Times New Roman"/>
                <a:cs typeface="Times New Roman"/>
              </a:rPr>
              <a:t>m</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a:t>
            </a:r>
            <a:r>
              <a:rPr sz="1200" spc="20"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30" dirty="0">
                <a:latin typeface="Times New Roman"/>
                <a:cs typeface="Times New Roman"/>
              </a:rPr>
              <a:t> </a:t>
            </a:r>
            <a:r>
              <a:rPr sz="1200" dirty="0">
                <a:latin typeface="Times New Roman"/>
                <a:cs typeface="Times New Roman"/>
              </a:rPr>
              <a:t>10</a:t>
            </a:r>
            <a:r>
              <a:rPr sz="1200" spc="35" dirty="0">
                <a:latin typeface="Times New Roman"/>
                <a:cs typeface="Times New Roman"/>
              </a:rPr>
              <a:t> </a:t>
            </a:r>
            <a:r>
              <a:rPr sz="1200" spc="-3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ps</a:t>
            </a:r>
            <a:r>
              <a:rPr sz="1200" spc="25" dirty="0">
                <a:latin typeface="Times New Roman"/>
                <a:cs typeface="Times New Roman"/>
              </a:rPr>
              <a:t> </a:t>
            </a:r>
            <a:r>
              <a:rPr sz="1200" spc="-5" dirty="0">
                <a:latin typeface="Times New Roman"/>
                <a:cs typeface="Times New Roman"/>
              </a:rPr>
              <a:t>a</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a:t>
            </a:r>
            <a:r>
              <a:rPr sz="1200" spc="35" dirty="0">
                <a:latin typeface="Times New Roman"/>
                <a:cs typeface="Times New Roman"/>
              </a:rPr>
              <a:t> </a:t>
            </a:r>
            <a:r>
              <a:rPr sz="1200" spc="-20" dirty="0">
                <a:latin typeface="Times New Roman"/>
                <a:cs typeface="Times New Roman"/>
              </a:rPr>
              <a:t>F</a:t>
            </a:r>
            <a:r>
              <a:rPr sz="1200" spc="20" dirty="0">
                <a:latin typeface="Times New Roman"/>
                <a:cs typeface="Times New Roman"/>
              </a:rPr>
              <a:t>o</a:t>
            </a:r>
            <a:r>
              <a:rPr sz="1200" spc="-5" dirty="0">
                <a:latin typeface="Times New Roman"/>
                <a:cs typeface="Times New Roman"/>
              </a:rPr>
              <a:t>c</a:t>
            </a:r>
            <a:r>
              <a:rPr sz="1200" dirty="0">
                <a:latin typeface="Times New Roman"/>
                <a:cs typeface="Times New Roman"/>
              </a:rPr>
              <a:t>us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35" dirty="0">
                <a:latin typeface="Times New Roman"/>
                <a:cs typeface="Times New Roman"/>
              </a:rPr>
              <a:t> </a:t>
            </a:r>
            <a:r>
              <a:rPr sz="1200" spc="-10" dirty="0">
                <a:latin typeface="Times New Roman"/>
                <a:cs typeface="Times New Roman"/>
              </a:rPr>
              <a:t>R</a:t>
            </a:r>
            <a:r>
              <a:rPr sz="1200" spc="-5" dirty="0">
                <a:latin typeface="Times New Roman"/>
                <a:cs typeface="Times New Roman"/>
              </a:rPr>
              <a:t>e</a:t>
            </a:r>
            <a:r>
              <a:rPr sz="1200" dirty="0">
                <a:latin typeface="Times New Roman"/>
                <a:cs typeface="Times New Roman"/>
              </a:rPr>
              <a:t>v</a:t>
            </a:r>
            <a:r>
              <a:rPr sz="1200" spc="-25" dirty="0">
                <a:latin typeface="Times New Roman"/>
                <a:cs typeface="Times New Roman"/>
              </a:rPr>
              <a:t>i</a:t>
            </a:r>
            <a:r>
              <a:rPr sz="1200" spc="15" dirty="0">
                <a:latin typeface="Times New Roman"/>
                <a:cs typeface="Times New Roman"/>
              </a:rPr>
              <a:t>e</a:t>
            </a:r>
            <a:r>
              <a:rPr sz="1200" spc="-5" dirty="0">
                <a:latin typeface="Times New Roman"/>
                <a:cs typeface="Times New Roman"/>
              </a:rPr>
              <a:t>w</a:t>
            </a:r>
            <a:r>
              <a:rPr sz="1200" dirty="0">
                <a:latin typeface="Times New Roman"/>
                <a:cs typeface="Times New Roman"/>
              </a:rPr>
              <a:t>,</a:t>
            </a:r>
            <a:r>
              <a:rPr sz="1200" spc="45" dirty="0">
                <a:latin typeface="Times New Roman"/>
                <a:cs typeface="Times New Roman"/>
              </a:rPr>
              <a:t> </a:t>
            </a:r>
            <a:r>
              <a:rPr sz="1200" spc="-15" dirty="0">
                <a:latin typeface="Times New Roman"/>
                <a:cs typeface="Times New Roman"/>
              </a:rPr>
              <a:t>L</a:t>
            </a:r>
            <a:r>
              <a:rPr sz="1200" spc="-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 </a:t>
            </a:r>
            <a:r>
              <a:rPr sz="1200" spc="20" dirty="0">
                <a:latin typeface="Times New Roman"/>
                <a:cs typeface="Times New Roman"/>
              </a:rPr>
              <a:t>O</a:t>
            </a:r>
            <a:r>
              <a:rPr sz="1200" dirty="0">
                <a:latin typeface="Times New Roman"/>
                <a:cs typeface="Times New Roman"/>
              </a:rPr>
              <a:t>b</a:t>
            </a:r>
            <a:r>
              <a:rPr sz="1200" spc="-25" dirty="0">
                <a:latin typeface="Times New Roman"/>
                <a:cs typeface="Times New Roman"/>
              </a:rPr>
              <a:t>j</a:t>
            </a:r>
            <a:r>
              <a:rPr sz="1200" spc="-5" dirty="0">
                <a:latin typeface="Times New Roman"/>
                <a:cs typeface="Times New Roman"/>
              </a:rPr>
              <a:t>ec</a:t>
            </a:r>
            <a:r>
              <a:rPr sz="1200" spc="50" dirty="0">
                <a:latin typeface="Times New Roman"/>
                <a:cs typeface="Times New Roman"/>
              </a:rPr>
              <a:t>t</a:t>
            </a:r>
            <a:r>
              <a:rPr sz="1200" spc="-25" dirty="0">
                <a:latin typeface="Times New Roman"/>
                <a:cs typeface="Times New Roman"/>
              </a:rPr>
              <a:t>iv</a:t>
            </a:r>
            <a:r>
              <a:rPr sz="1200" spc="-5" dirty="0">
                <a:latin typeface="Times New Roman"/>
                <a:cs typeface="Times New Roman"/>
              </a:rPr>
              <a:t>e</a:t>
            </a:r>
            <a:r>
              <a:rPr sz="1200" dirty="0">
                <a:latin typeface="Times New Roman"/>
                <a:cs typeface="Times New Roman"/>
              </a:rPr>
              <a:t>,</a:t>
            </a:r>
            <a:r>
              <a:rPr sz="1200" spc="45" dirty="0">
                <a:latin typeface="Times New Roman"/>
                <a:cs typeface="Times New Roman"/>
              </a:rPr>
              <a:t> </a:t>
            </a:r>
            <a:r>
              <a:rPr sz="1200" spc="10"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er </a:t>
            </a:r>
            <a:r>
              <a:rPr sz="1200" spc="5" dirty="0">
                <a:latin typeface="Times New Roman"/>
                <a:cs typeface="Times New Roman"/>
              </a:rPr>
              <a:t>I</a:t>
            </a:r>
            <a:r>
              <a:rPr sz="1200" spc="-25" dirty="0">
                <a:latin typeface="Times New Roman"/>
                <a:cs typeface="Times New Roman"/>
              </a:rPr>
              <a:t>n</a:t>
            </a:r>
            <a:r>
              <a:rPr sz="1200" dirty="0">
                <a:latin typeface="Times New Roman"/>
                <a:cs typeface="Times New Roman"/>
              </a:rPr>
              <a:t>pu</a:t>
            </a:r>
            <a:r>
              <a:rPr sz="1200" spc="25" dirty="0">
                <a:latin typeface="Times New Roman"/>
                <a:cs typeface="Times New Roman"/>
              </a:rPr>
              <a:t>t</a:t>
            </a:r>
            <a:r>
              <a:rPr sz="1200" dirty="0">
                <a:latin typeface="Times New Roman"/>
                <a:cs typeface="Times New Roman"/>
              </a:rPr>
              <a:t>, </a:t>
            </a:r>
            <a:r>
              <a:rPr sz="1200" spc="-15" dirty="0">
                <a:latin typeface="Times New Roman"/>
                <a:cs typeface="Times New Roman"/>
              </a:rPr>
              <a:t> </a:t>
            </a:r>
            <a:r>
              <a:rPr sz="1200" spc="-5" dirty="0">
                <a:latin typeface="Times New Roman"/>
                <a:cs typeface="Times New Roman"/>
              </a:rPr>
              <a:t>G</a:t>
            </a:r>
            <a:r>
              <a:rPr sz="1200" dirty="0">
                <a:latin typeface="Times New Roman"/>
                <a:cs typeface="Times New Roman"/>
              </a:rPr>
              <a:t>u</a:t>
            </a:r>
            <a:r>
              <a:rPr sz="1200" spc="-50" dirty="0">
                <a:latin typeface="Times New Roman"/>
                <a:cs typeface="Times New Roman"/>
              </a:rPr>
              <a:t>i</a:t>
            </a:r>
            <a:r>
              <a:rPr sz="1200" spc="20" dirty="0">
                <a:latin typeface="Times New Roman"/>
                <a:cs typeface="Times New Roman"/>
              </a:rPr>
              <a:t>d</a:t>
            </a:r>
            <a:r>
              <a:rPr sz="1200" spc="-5" dirty="0">
                <a:latin typeface="Times New Roman"/>
                <a:cs typeface="Times New Roman"/>
              </a:rPr>
              <a:t>e</a:t>
            </a:r>
            <a:r>
              <a:rPr sz="1200" dirty="0">
                <a:latin typeface="Times New Roman"/>
                <a:cs typeface="Times New Roman"/>
              </a:rPr>
              <a:t>d  P</a:t>
            </a:r>
            <a:r>
              <a:rPr sz="1200" spc="5" dirty="0">
                <a:latin typeface="Times New Roman"/>
                <a:cs typeface="Times New Roman"/>
              </a:rPr>
              <a:t>r</a:t>
            </a:r>
            <a:r>
              <a:rPr sz="1200" spc="-5" dirty="0">
                <a:latin typeface="Times New Roman"/>
                <a:cs typeface="Times New Roman"/>
              </a:rPr>
              <a:t>ac</a:t>
            </a:r>
            <a:r>
              <a:rPr sz="1200" spc="25" dirty="0">
                <a:latin typeface="Times New Roman"/>
                <a:cs typeface="Times New Roman"/>
              </a:rPr>
              <a:t>t</a:t>
            </a:r>
            <a:r>
              <a:rPr sz="1200" spc="-50" dirty="0">
                <a:latin typeface="Times New Roman"/>
                <a:cs typeface="Times New Roman"/>
              </a:rPr>
              <a:t>i</a:t>
            </a:r>
            <a:r>
              <a:rPr sz="1200" spc="-5" dirty="0">
                <a:latin typeface="Times New Roman"/>
                <a:cs typeface="Times New Roman"/>
              </a:rPr>
              <a:t>ce</a:t>
            </a:r>
            <a:r>
              <a:rPr sz="1200" dirty="0">
                <a:latin typeface="Times New Roman"/>
                <a:cs typeface="Times New Roman"/>
              </a:rPr>
              <a:t>, </a:t>
            </a:r>
            <a:r>
              <a:rPr sz="1200" spc="10" dirty="0">
                <a:latin typeface="Times New Roman"/>
                <a:cs typeface="Times New Roman"/>
              </a:rPr>
              <a:t> </a:t>
            </a:r>
            <a:r>
              <a:rPr sz="1200" spc="5" dirty="0">
                <a:latin typeface="Times New Roman"/>
                <a:cs typeface="Times New Roman"/>
              </a:rPr>
              <a:t>I</a:t>
            </a:r>
            <a:r>
              <a:rPr sz="1200" spc="-25" dirty="0">
                <a:latin typeface="Times New Roman"/>
                <a:cs typeface="Times New Roman"/>
              </a:rPr>
              <a:t>n</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p</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2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a</a:t>
            </a:r>
            <a:r>
              <a:rPr sz="1200" spc="-30"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15" dirty="0">
                <a:latin typeface="Times New Roman"/>
                <a:cs typeface="Times New Roman"/>
              </a:rPr>
              <a:t>c</a:t>
            </a:r>
            <a:r>
              <a:rPr sz="1200" spc="-5" dirty="0">
                <a:latin typeface="Times New Roman"/>
                <a:cs typeface="Times New Roman"/>
              </a:rPr>
              <a:t>e</a:t>
            </a:r>
            <a:r>
              <a:rPr sz="1200" dirty="0">
                <a:latin typeface="Times New Roman"/>
                <a:cs typeface="Times New Roman"/>
              </a:rPr>
              <a:t>, </a:t>
            </a:r>
            <a:r>
              <a:rPr sz="1200" spc="10" dirty="0">
                <a:latin typeface="Times New Roman"/>
                <a:cs typeface="Times New Roman"/>
              </a:rPr>
              <a:t> </a:t>
            </a:r>
            <a:r>
              <a:rPr sz="1200" spc="-10" dirty="0">
                <a:latin typeface="Times New Roman"/>
                <a:cs typeface="Times New Roman"/>
              </a:rPr>
              <a:t>C</a:t>
            </a:r>
            <a:r>
              <a:rPr sz="1200" spc="-50" dirty="0">
                <a:latin typeface="Times New Roman"/>
                <a:cs typeface="Times New Roman"/>
              </a:rPr>
              <a:t>l</a:t>
            </a:r>
            <a:r>
              <a:rPr sz="1200" spc="20" dirty="0">
                <a:latin typeface="Times New Roman"/>
                <a:cs typeface="Times New Roman"/>
              </a:rPr>
              <a:t>o</a:t>
            </a:r>
            <a:r>
              <a:rPr sz="1200" spc="-15" dirty="0">
                <a:latin typeface="Times New Roman"/>
                <a:cs typeface="Times New Roman"/>
              </a:rPr>
              <a:t>s</a:t>
            </a:r>
            <a:r>
              <a:rPr sz="1200" dirty="0">
                <a:latin typeface="Times New Roman"/>
                <a:cs typeface="Times New Roman"/>
              </a:rPr>
              <a:t>u</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 </a:t>
            </a:r>
            <a:r>
              <a:rPr sz="1200" spc="10" dirty="0">
                <a:latin typeface="Times New Roman"/>
                <a:cs typeface="Times New Roman"/>
              </a:rPr>
              <a:t> </a:t>
            </a:r>
            <a:r>
              <a:rPr sz="1200" spc="-30" dirty="0">
                <a:latin typeface="Times New Roman"/>
                <a:cs typeface="Times New Roman"/>
              </a:rPr>
              <a:t>A</a:t>
            </a:r>
            <a:r>
              <a:rPr sz="1200" dirty="0">
                <a:latin typeface="Times New Roman"/>
                <a:cs typeface="Times New Roman"/>
              </a:rPr>
              <a:t>d</a:t>
            </a:r>
            <a:r>
              <a:rPr sz="1200" spc="-5" dirty="0">
                <a:latin typeface="Times New Roman"/>
                <a:cs typeface="Times New Roman"/>
              </a:rPr>
              <a:t>a</a:t>
            </a:r>
            <a:r>
              <a:rPr sz="1200" dirty="0">
                <a:latin typeface="Times New Roman"/>
                <a:cs typeface="Times New Roman"/>
              </a:rPr>
              <a:t>p</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 </a:t>
            </a:r>
            <a:r>
              <a:rPr sz="1200" spc="-1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5" dirty="0">
                <a:latin typeface="Times New Roman"/>
                <a:cs typeface="Times New Roman"/>
              </a:rPr>
              <a:t>M</a:t>
            </a:r>
            <a:r>
              <a:rPr sz="1200" spc="20" dirty="0">
                <a:latin typeface="Times New Roman"/>
                <a:cs typeface="Times New Roman"/>
              </a:rPr>
              <a:t>od</a:t>
            </a:r>
            <a:r>
              <a:rPr sz="1200" spc="-25" dirty="0">
                <a:latin typeface="Times New Roman"/>
                <a:cs typeface="Times New Roman"/>
              </a:rPr>
              <a:t>i</a:t>
            </a:r>
            <a:r>
              <a:rPr sz="1200" spc="5" dirty="0">
                <a:latin typeface="Times New Roman"/>
                <a:cs typeface="Times New Roman"/>
              </a:rPr>
              <a:t>f</a:t>
            </a:r>
            <a:r>
              <a:rPr sz="1200" spc="-25" dirty="0">
                <a:latin typeface="Times New Roman"/>
                <a:cs typeface="Times New Roman"/>
              </a:rPr>
              <a:t>i</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s, </a:t>
            </a:r>
            <a:r>
              <a:rPr sz="1200" spc="5" dirty="0">
                <a:latin typeface="Times New Roman"/>
                <a:cs typeface="Times New Roman"/>
              </a:rPr>
              <a:t>I</a:t>
            </a:r>
            <a:r>
              <a:rPr sz="1200" dirty="0">
                <a:latin typeface="Times New Roman"/>
                <a:cs typeface="Times New Roman"/>
              </a:rPr>
              <a:t>n</a:t>
            </a:r>
            <a:r>
              <a:rPr sz="1200" spc="-40" dirty="0">
                <a:latin typeface="Times New Roman"/>
                <a:cs typeface="Times New Roman"/>
              </a:rPr>
              <a:t>f</a:t>
            </a:r>
            <a:r>
              <a:rPr sz="1200" spc="20" dirty="0">
                <a:latin typeface="Times New Roman"/>
                <a:cs typeface="Times New Roman"/>
              </a:rPr>
              <a:t>u</a:t>
            </a:r>
            <a:r>
              <a:rPr sz="1200" spc="-15" dirty="0">
                <a:latin typeface="Times New Roman"/>
                <a:cs typeface="Times New Roman"/>
              </a:rPr>
              <a:t>s</a:t>
            </a:r>
            <a:r>
              <a:rPr sz="1200" dirty="0">
                <a:latin typeface="Times New Roman"/>
                <a:cs typeface="Times New Roman"/>
              </a:rPr>
              <a:t>e </a:t>
            </a:r>
            <a:r>
              <a:rPr sz="1200" spc="-5" dirty="0">
                <a:latin typeface="Times New Roman"/>
                <a:cs typeface="Times New Roman"/>
              </a:rPr>
              <a:t> </a:t>
            </a:r>
            <a:r>
              <a:rPr sz="1200" spc="10" dirty="0">
                <a:latin typeface="Times New Roman"/>
                <a:cs typeface="Times New Roman"/>
              </a:rPr>
              <a:t>T</a:t>
            </a:r>
            <a:r>
              <a:rPr sz="1200" spc="-5" dirty="0">
                <a:latin typeface="Times New Roman"/>
                <a:cs typeface="Times New Roman"/>
              </a:rPr>
              <a:t>ec</a:t>
            </a:r>
            <a:r>
              <a:rPr sz="1200" dirty="0">
                <a:latin typeface="Times New Roman"/>
                <a:cs typeface="Times New Roman"/>
              </a:rPr>
              <a:t>h</a:t>
            </a:r>
            <a:r>
              <a:rPr sz="1200" spc="-25" dirty="0">
                <a:latin typeface="Times New Roman"/>
                <a:cs typeface="Times New Roman"/>
              </a:rPr>
              <a:t>n</a:t>
            </a:r>
            <a:r>
              <a:rPr sz="1200" spc="45" dirty="0">
                <a:latin typeface="Times New Roman"/>
                <a:cs typeface="Times New Roman"/>
              </a:rPr>
              <a:t>o</a:t>
            </a:r>
            <a:r>
              <a:rPr sz="1200" spc="-50" dirty="0">
                <a:latin typeface="Times New Roman"/>
                <a:cs typeface="Times New Roman"/>
              </a:rPr>
              <a:t>l</a:t>
            </a:r>
            <a:r>
              <a:rPr sz="1200" spc="20" dirty="0">
                <a:latin typeface="Times New Roman"/>
                <a:cs typeface="Times New Roman"/>
              </a:rPr>
              <a:t>og</a:t>
            </a:r>
            <a:r>
              <a:rPr sz="1200" spc="-50" dirty="0">
                <a:latin typeface="Times New Roman"/>
                <a:cs typeface="Times New Roman"/>
              </a:rPr>
              <a:t>y</a:t>
            </a:r>
            <a:r>
              <a:rPr sz="1200" dirty="0">
                <a:latin typeface="Times New Roman"/>
                <a:cs typeface="Times New Roman"/>
              </a:rPr>
              <a:t>, </a:t>
            </a:r>
            <a:r>
              <a:rPr sz="1200" spc="10" dirty="0">
                <a:latin typeface="Times New Roman"/>
                <a:cs typeface="Times New Roman"/>
              </a:rPr>
              <a:t> </a:t>
            </a:r>
            <a:r>
              <a:rPr sz="1200" spc="5" dirty="0">
                <a:latin typeface="Times New Roman"/>
                <a:cs typeface="Times New Roman"/>
              </a:rPr>
              <a:t>I</a:t>
            </a:r>
            <a:r>
              <a:rPr sz="1200" dirty="0">
                <a:latin typeface="Times New Roman"/>
                <a:cs typeface="Times New Roman"/>
              </a:rPr>
              <a:t>n</a:t>
            </a:r>
            <a:r>
              <a:rPr sz="1200" spc="-40" dirty="0">
                <a:latin typeface="Times New Roman"/>
                <a:cs typeface="Times New Roman"/>
              </a:rPr>
              <a:t>f</a:t>
            </a:r>
            <a:r>
              <a:rPr sz="1200" dirty="0">
                <a:latin typeface="Times New Roman"/>
                <a:cs typeface="Times New Roman"/>
              </a:rPr>
              <a:t>u</a:t>
            </a:r>
            <a:r>
              <a:rPr sz="1200" spc="-15" dirty="0">
                <a:latin typeface="Times New Roman"/>
                <a:cs typeface="Times New Roman"/>
              </a:rPr>
              <a:t>s</a:t>
            </a:r>
            <a:r>
              <a:rPr sz="1200" dirty="0">
                <a:latin typeface="Times New Roman"/>
                <a:cs typeface="Times New Roman"/>
              </a:rPr>
              <a:t>e </a:t>
            </a:r>
            <a:r>
              <a:rPr sz="1200" spc="-5" dirty="0">
                <a:latin typeface="Times New Roman"/>
                <a:cs typeface="Times New Roman"/>
              </a:rPr>
              <a:t> </a:t>
            </a:r>
            <a:r>
              <a:rPr sz="1200" spc="-10"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 </a:t>
            </a:r>
            <a:r>
              <a:rPr sz="1200" spc="-50" dirty="0">
                <a:latin typeface="Times New Roman"/>
                <a:cs typeface="Times New Roman"/>
              </a:rPr>
              <a:t> </a:t>
            </a:r>
            <a:r>
              <a:rPr sz="1200" spc="2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y</a:t>
            </a:r>
            <a:r>
              <a:rPr sz="1200" dirty="0">
                <a:latin typeface="Times New Roman"/>
                <a:cs typeface="Times New Roman"/>
              </a:rPr>
              <a:t>, </a:t>
            </a:r>
            <a:r>
              <a:rPr sz="1200" spc="1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5" dirty="0">
                <a:latin typeface="Times New Roman"/>
                <a:cs typeface="Times New Roman"/>
              </a:rPr>
              <a:t>I</a:t>
            </a:r>
            <a:r>
              <a:rPr sz="1200" dirty="0">
                <a:latin typeface="Times New Roman"/>
                <a:cs typeface="Times New Roman"/>
              </a:rPr>
              <a:t>n</a:t>
            </a:r>
            <a:r>
              <a:rPr sz="1200" spc="-40" dirty="0">
                <a:latin typeface="Times New Roman"/>
                <a:cs typeface="Times New Roman"/>
              </a:rPr>
              <a:t>f</a:t>
            </a:r>
            <a:r>
              <a:rPr sz="1200" spc="20" dirty="0">
                <a:latin typeface="Times New Roman"/>
                <a:cs typeface="Times New Roman"/>
              </a:rPr>
              <a:t>u</a:t>
            </a:r>
            <a:r>
              <a:rPr sz="1200" spc="-15" dirty="0">
                <a:latin typeface="Times New Roman"/>
                <a:cs typeface="Times New Roman"/>
              </a:rPr>
              <a:t>s</a:t>
            </a:r>
            <a:r>
              <a:rPr sz="1200" dirty="0">
                <a:latin typeface="Times New Roman"/>
                <a:cs typeface="Times New Roman"/>
              </a:rPr>
              <a:t>e </a:t>
            </a:r>
            <a:r>
              <a:rPr sz="1200" spc="-5" dirty="0">
                <a:latin typeface="Times New Roman"/>
                <a:cs typeface="Times New Roman"/>
              </a:rPr>
              <a:t> </a:t>
            </a:r>
            <a:r>
              <a:rPr sz="1200" spc="-30" dirty="0">
                <a:latin typeface="Times New Roman"/>
                <a:cs typeface="Times New Roman"/>
              </a:rPr>
              <a:t>W</a:t>
            </a:r>
            <a:r>
              <a:rPr sz="1200" spc="20" dirty="0">
                <a:latin typeface="Times New Roman"/>
                <a:cs typeface="Times New Roman"/>
              </a:rPr>
              <a:t>o</a:t>
            </a:r>
            <a:r>
              <a:rPr sz="1200" spc="5" dirty="0">
                <a:latin typeface="Times New Roman"/>
                <a:cs typeface="Times New Roman"/>
              </a:rPr>
              <a:t>r</a:t>
            </a:r>
            <a:r>
              <a:rPr sz="1200" spc="20" dirty="0">
                <a:latin typeface="Times New Roman"/>
                <a:cs typeface="Times New Roman"/>
              </a:rPr>
              <a:t>k</a:t>
            </a:r>
            <a:r>
              <a:rPr sz="1200" spc="-25" dirty="0">
                <a:latin typeface="Times New Roman"/>
                <a:cs typeface="Times New Roman"/>
              </a:rPr>
              <a:t>in</a:t>
            </a:r>
            <a:r>
              <a:rPr sz="1200" dirty="0">
                <a:latin typeface="Times New Roman"/>
                <a:cs typeface="Times New Roman"/>
              </a:rPr>
              <a:t>g  </a:t>
            </a:r>
            <a:r>
              <a:rPr sz="1200" spc="20" dirty="0">
                <a:latin typeface="Times New Roman"/>
                <a:cs typeface="Times New Roman"/>
              </a:rPr>
              <a:t>w</a:t>
            </a:r>
            <a:r>
              <a:rPr sz="1200" spc="-50" dirty="0">
                <a:latin typeface="Times New Roman"/>
                <a:cs typeface="Times New Roman"/>
              </a:rPr>
              <a:t>i</a:t>
            </a:r>
            <a:r>
              <a:rPr sz="1200" spc="25" dirty="0">
                <a:latin typeface="Times New Roman"/>
                <a:cs typeface="Times New Roman"/>
              </a:rPr>
              <a:t>t</a:t>
            </a:r>
            <a:r>
              <a:rPr sz="1200" dirty="0">
                <a:latin typeface="Times New Roman"/>
                <a:cs typeface="Times New Roman"/>
              </a:rPr>
              <a:t>h </a:t>
            </a:r>
            <a:r>
              <a:rPr sz="1200" spc="-25" dirty="0">
                <a:latin typeface="Times New Roman"/>
                <a:cs typeface="Times New Roman"/>
              </a:rPr>
              <a:t> </a:t>
            </a:r>
            <a:r>
              <a:rPr sz="1200" spc="-20" dirty="0">
                <a:latin typeface="Times New Roman"/>
                <a:cs typeface="Times New Roman"/>
              </a:rPr>
              <a:t>F</a:t>
            </a:r>
            <a:r>
              <a:rPr sz="1200" spc="15" dirty="0">
                <a:latin typeface="Times New Roman"/>
                <a:cs typeface="Times New Roman"/>
              </a:rPr>
              <a:t>a</a:t>
            </a:r>
            <a:r>
              <a:rPr sz="1200" spc="-25" dirty="0">
                <a:latin typeface="Times New Roman"/>
                <a:cs typeface="Times New Roman"/>
              </a:rPr>
              <a:t>m</a:t>
            </a:r>
            <a:r>
              <a:rPr sz="1200" dirty="0">
                <a:latin typeface="Times New Roman"/>
                <a:cs typeface="Times New Roman"/>
              </a:rPr>
              <a:t>il</a:t>
            </a:r>
            <a:r>
              <a:rPr sz="1200" spc="-25" dirty="0">
                <a:latin typeface="Times New Roman"/>
                <a:cs typeface="Times New Roman"/>
              </a:rPr>
              <a:t>i</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 </a:t>
            </a:r>
            <a:r>
              <a:rPr sz="1200" spc="10" dirty="0">
                <a:latin typeface="Times New Roman"/>
                <a:cs typeface="Times New Roman"/>
              </a:rPr>
              <a:t> T</a:t>
            </a:r>
            <a:r>
              <a:rPr sz="1200" spc="-25" dirty="0">
                <a:latin typeface="Times New Roman"/>
                <a:cs typeface="Times New Roman"/>
              </a:rPr>
              <a:t>h</a:t>
            </a:r>
            <a:r>
              <a:rPr sz="1200" dirty="0">
                <a:latin typeface="Times New Roman"/>
                <a:cs typeface="Times New Roman"/>
              </a:rPr>
              <a:t>e</a:t>
            </a:r>
            <a:endParaRPr sz="1200">
              <a:latin typeface="Times New Roman"/>
              <a:cs typeface="Times New Roman"/>
            </a:endParaRPr>
          </a:p>
        </p:txBody>
      </p:sp>
      <p:sp>
        <p:nvSpPr>
          <p:cNvPr id="10" name="object 10"/>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z="1050" spc="-20" dirty="0"/>
              <a:t>I</a:t>
            </a:r>
            <a:r>
              <a:rPr sz="1050" dirty="0"/>
              <a:t>n</a:t>
            </a:r>
            <a:r>
              <a:rPr sz="1050" spc="-10" dirty="0"/>
              <a:t>t</a:t>
            </a:r>
            <a:r>
              <a:rPr sz="1050" spc="-15" dirty="0"/>
              <a:t>e</a:t>
            </a:r>
            <a:r>
              <a:rPr sz="1050" spc="5" dirty="0"/>
              <a:t>r</a:t>
            </a:r>
            <a:r>
              <a:rPr sz="1050" dirty="0"/>
              <a:t>d</a:t>
            </a:r>
            <a:r>
              <a:rPr sz="1050" spc="-10" dirty="0"/>
              <a:t>i</a:t>
            </a:r>
            <a:r>
              <a:rPr sz="1050" spc="-5" dirty="0"/>
              <a:t>s</a:t>
            </a:r>
            <a:r>
              <a:rPr sz="1050" spc="-15" dirty="0"/>
              <a:t>c</a:t>
            </a:r>
            <a:r>
              <a:rPr sz="1050" spc="15" dirty="0"/>
              <a:t>i</a:t>
            </a:r>
            <a:r>
              <a:rPr sz="1050" spc="-25" dirty="0"/>
              <a:t>p</a:t>
            </a:r>
            <a:r>
              <a:rPr sz="1050" spc="-10" dirty="0"/>
              <a:t>l</a:t>
            </a:r>
            <a:r>
              <a:rPr sz="1050" spc="15" dirty="0"/>
              <a:t>i</a:t>
            </a:r>
            <a:r>
              <a:rPr sz="1050" spc="-25" dirty="0"/>
              <a:t>n</a:t>
            </a:r>
            <a:r>
              <a:rPr sz="1050" spc="10" dirty="0"/>
              <a:t>a</a:t>
            </a:r>
            <a:r>
              <a:rPr sz="1050" spc="5" dirty="0"/>
              <a:t>r</a:t>
            </a:r>
            <a:r>
              <a:rPr sz="1050" dirty="0"/>
              <a:t>y</a:t>
            </a:r>
            <a:r>
              <a:rPr sz="1050" spc="-25" dirty="0"/>
              <a:t> </a:t>
            </a:r>
            <a:r>
              <a:rPr sz="1050" spc="20" dirty="0"/>
              <a:t>J</a:t>
            </a:r>
            <a:r>
              <a:rPr sz="1050" dirty="0"/>
              <a:t>o</a:t>
            </a:r>
            <a:r>
              <a:rPr sz="1050" spc="-25" dirty="0"/>
              <a:t>u</a:t>
            </a:r>
            <a:r>
              <a:rPr sz="1050" spc="5" dirty="0"/>
              <a:t>r</a:t>
            </a:r>
            <a:r>
              <a:rPr sz="1050" spc="-25" dirty="0"/>
              <a:t>n</a:t>
            </a:r>
            <a:r>
              <a:rPr sz="1050" spc="10" dirty="0"/>
              <a:t>a</a:t>
            </a:r>
            <a:r>
              <a:rPr sz="1050" dirty="0"/>
              <a:t>l</a:t>
            </a:r>
            <a:r>
              <a:rPr sz="1050" spc="20" dirty="0"/>
              <a:t> </a:t>
            </a:r>
            <a:r>
              <a:rPr sz="1050" spc="-25" dirty="0"/>
              <a:t>o</a:t>
            </a:r>
            <a:r>
              <a:rPr sz="1050" dirty="0"/>
              <a:t>f</a:t>
            </a:r>
            <a:r>
              <a:rPr sz="1050" spc="10" dirty="0"/>
              <a:t> </a:t>
            </a:r>
            <a:r>
              <a:rPr sz="1050" spc="-25" dirty="0"/>
              <a:t>T</a:t>
            </a:r>
            <a:r>
              <a:rPr sz="1050" spc="-15" dirty="0"/>
              <a:t>e</a:t>
            </a:r>
            <a:r>
              <a:rPr sz="1050" spc="10" dirty="0"/>
              <a:t>ac</a:t>
            </a:r>
            <a:r>
              <a:rPr sz="1050" spc="-25" dirty="0"/>
              <a:t>h</a:t>
            </a:r>
            <a:r>
              <a:rPr sz="1050" spc="15" dirty="0"/>
              <a:t>i</a:t>
            </a:r>
            <a:r>
              <a:rPr sz="1050" dirty="0"/>
              <a:t>ng</a:t>
            </a:r>
            <a:r>
              <a:rPr sz="1050" spc="-25" dirty="0"/>
              <a:t> </a:t>
            </a:r>
            <a:r>
              <a:rPr sz="1050" spc="10" dirty="0"/>
              <a:t>a</a:t>
            </a:r>
            <a:r>
              <a:rPr sz="1050" dirty="0"/>
              <a:t>nd </a:t>
            </a:r>
            <a:r>
              <a:rPr sz="1050" spc="-25" dirty="0"/>
              <a:t>L</a:t>
            </a:r>
            <a:r>
              <a:rPr sz="1050" spc="-15" dirty="0"/>
              <a:t>e</a:t>
            </a:r>
            <a:r>
              <a:rPr sz="1050" spc="10" dirty="0"/>
              <a:t>a</a:t>
            </a:r>
            <a:r>
              <a:rPr sz="1050" spc="5" dirty="0"/>
              <a:t>r</a:t>
            </a:r>
            <a:r>
              <a:rPr sz="1050" spc="-25" dirty="0"/>
              <a:t>n</a:t>
            </a:r>
            <a:r>
              <a:rPr sz="1050" spc="15" dirty="0"/>
              <a:t>i</a:t>
            </a:r>
            <a:r>
              <a:rPr sz="1050" dirty="0"/>
              <a:t>ng</a:t>
            </a:r>
            <a:endParaRPr sz="1050"/>
          </a:p>
        </p:txBody>
      </p:sp>
      <p:sp>
        <p:nvSpPr>
          <p:cNvPr id="11" name="object 11"/>
          <p:cNvSpPr txBox="1"/>
          <p:nvPr/>
        </p:nvSpPr>
        <p:spPr>
          <a:xfrm>
            <a:off x="3921902" y="9355615"/>
            <a:ext cx="553085" cy="160020"/>
          </a:xfrm>
          <a:prstGeom prst="rect">
            <a:avLst/>
          </a:prstGeom>
        </p:spPr>
        <p:txBody>
          <a:bodyPr vert="horz" wrap="square" lIns="0" tIns="0" rIns="0" bIns="0" rtlCol="0">
            <a:spAutoFit/>
          </a:bodyPr>
          <a:lstStyle/>
          <a:p>
            <a:pPr marL="12700">
              <a:lnSpc>
                <a:spcPct val="100000"/>
              </a:lnSpc>
            </a:pPr>
            <a:r>
              <a:rPr sz="1050" spc="5" dirty="0">
                <a:latin typeface="Times New Roman"/>
                <a:cs typeface="Times New Roman"/>
              </a:rPr>
              <a:t>V</a:t>
            </a:r>
            <a:r>
              <a:rPr sz="1050" spc="-25" dirty="0">
                <a:latin typeface="Times New Roman"/>
                <a:cs typeface="Times New Roman"/>
              </a:rPr>
              <a:t>o</a:t>
            </a:r>
            <a:r>
              <a:rPr sz="1050" spc="15" dirty="0">
                <a:latin typeface="Times New Roman"/>
                <a:cs typeface="Times New Roman"/>
              </a:rPr>
              <a:t>l</a:t>
            </a:r>
            <a:r>
              <a:rPr sz="1050" dirty="0">
                <a:latin typeface="Times New Roman"/>
                <a:cs typeface="Times New Roman"/>
              </a:rPr>
              <a:t>u</a:t>
            </a:r>
            <a:r>
              <a:rPr sz="1050" spc="-30" dirty="0">
                <a:latin typeface="Times New Roman"/>
                <a:cs typeface="Times New Roman"/>
              </a:rPr>
              <a:t>m</a:t>
            </a:r>
            <a:r>
              <a:rPr sz="1050" dirty="0">
                <a:latin typeface="Times New Roman"/>
                <a:cs typeface="Times New Roman"/>
              </a:rPr>
              <a:t>e</a:t>
            </a:r>
            <a:r>
              <a:rPr sz="1050" spc="-15" dirty="0">
                <a:latin typeface="Times New Roman"/>
                <a:cs typeface="Times New Roman"/>
              </a:rPr>
              <a:t> </a:t>
            </a:r>
            <a:r>
              <a:rPr sz="1050" dirty="0">
                <a:latin typeface="Times New Roman"/>
                <a:cs typeface="Times New Roman"/>
              </a:rPr>
              <a:t>3</a:t>
            </a:r>
            <a:endParaRPr sz="1050">
              <a:latin typeface="Times New Roman"/>
              <a:cs typeface="Times New Roman"/>
            </a:endParaRPr>
          </a:p>
        </p:txBody>
      </p:sp>
      <p:sp>
        <p:nvSpPr>
          <p:cNvPr id="12" name="object 12"/>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z="1050" spc="5" dirty="0"/>
              <a:t>N</a:t>
            </a:r>
            <a:r>
              <a:rPr sz="1050" dirty="0"/>
              <a:t>u</a:t>
            </a:r>
            <a:r>
              <a:rPr sz="1050" spc="-30" dirty="0"/>
              <a:t>m</a:t>
            </a:r>
            <a:r>
              <a:rPr sz="1050" dirty="0"/>
              <a:t>b</a:t>
            </a:r>
            <a:r>
              <a:rPr sz="1050" spc="-15" dirty="0"/>
              <a:t>e</a:t>
            </a:r>
            <a:r>
              <a:rPr sz="1050" dirty="0"/>
              <a:t>r</a:t>
            </a:r>
            <a:r>
              <a:rPr sz="1050" spc="10" dirty="0"/>
              <a:t> </a:t>
            </a:r>
            <a:r>
              <a:rPr sz="1050" dirty="0"/>
              <a:t>2</a:t>
            </a:r>
            <a:endParaRPr sz="1050"/>
          </a:p>
        </p:txBody>
      </p:sp>
      <p:sp>
        <p:nvSpPr>
          <p:cNvPr id="13" name="object 13"/>
          <p:cNvSpPr txBox="1"/>
          <p:nvPr/>
        </p:nvSpPr>
        <p:spPr>
          <a:xfrm>
            <a:off x="5555520" y="9355615"/>
            <a:ext cx="775970" cy="160020"/>
          </a:xfrm>
          <a:prstGeom prst="rect">
            <a:avLst/>
          </a:prstGeom>
        </p:spPr>
        <p:txBody>
          <a:bodyPr vert="horz" wrap="square" lIns="0" tIns="0" rIns="0" bIns="0" rtlCol="0">
            <a:spAutoFit/>
          </a:bodyPr>
          <a:lstStyle/>
          <a:p>
            <a:pPr marL="12700">
              <a:lnSpc>
                <a:spcPct val="100000"/>
              </a:lnSpc>
            </a:pPr>
            <a:r>
              <a:rPr sz="1050" spc="-15" dirty="0">
                <a:latin typeface="Times New Roman"/>
                <a:cs typeface="Times New Roman"/>
              </a:rPr>
              <a:t>S</a:t>
            </a:r>
            <a:r>
              <a:rPr sz="1050" dirty="0">
                <a:latin typeface="Times New Roman"/>
                <a:cs typeface="Times New Roman"/>
              </a:rPr>
              <a:t>u</a:t>
            </a:r>
            <a:r>
              <a:rPr sz="1050" spc="-10" dirty="0">
                <a:latin typeface="Times New Roman"/>
                <a:cs typeface="Times New Roman"/>
              </a:rPr>
              <a:t>m</a:t>
            </a:r>
            <a:r>
              <a:rPr sz="1050" spc="-30" dirty="0">
                <a:latin typeface="Times New Roman"/>
                <a:cs typeface="Times New Roman"/>
              </a:rPr>
              <a:t>m</a:t>
            </a:r>
            <a:r>
              <a:rPr sz="1050" spc="-15" dirty="0">
                <a:latin typeface="Times New Roman"/>
                <a:cs typeface="Times New Roman"/>
              </a:rPr>
              <a:t>e</a:t>
            </a:r>
            <a:r>
              <a:rPr sz="1050" dirty="0">
                <a:latin typeface="Times New Roman"/>
                <a:cs typeface="Times New Roman"/>
              </a:rPr>
              <a:t>r</a:t>
            </a:r>
            <a:r>
              <a:rPr sz="1050" spc="10" dirty="0">
                <a:latin typeface="Times New Roman"/>
                <a:cs typeface="Times New Roman"/>
              </a:rPr>
              <a:t> </a:t>
            </a:r>
            <a:r>
              <a:rPr sz="1050" dirty="0">
                <a:latin typeface="Times New Roman"/>
                <a:cs typeface="Times New Roman"/>
              </a:rPr>
              <a:t>2013</a:t>
            </a:r>
            <a:endParaRPr sz="1050">
              <a:latin typeface="Times New Roman"/>
              <a:cs typeface="Times New Roman"/>
            </a:endParaRPr>
          </a:p>
        </p:txBody>
      </p:sp>
      <p:sp>
        <p:nvSpPr>
          <p:cNvPr id="14" name="object 14"/>
          <p:cNvSpPr txBox="1">
            <a:spLocks noGrp="1"/>
          </p:cNvSpPr>
          <p:nvPr>
            <p:ph type="sldNum" sz="quarter" idx="7"/>
          </p:nvPr>
        </p:nvSpPr>
        <p:spPr>
          <a:prstGeom prst="rect">
            <a:avLst/>
          </a:prstGeom>
        </p:spPr>
        <p:txBody>
          <a:bodyPr vert="horz" wrap="square" lIns="0" tIns="0" rIns="0" bIns="0" rtlCol="0">
            <a:spAutoFit/>
          </a:bodyPr>
          <a:lstStyle/>
          <a:p>
            <a:pPr marL="193040">
              <a:lnSpc>
                <a:spcPct val="100000"/>
              </a:lnSpc>
            </a:pPr>
            <a:r>
              <a:rPr dirty="0"/>
              <a:t>85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hidden="1"/>
          <p:cNvSpPr>
            <a:spLocks noGrp="1"/>
          </p:cNvSpPr>
          <p:nvPr>
            <p:ph type="title"/>
          </p:nvPr>
        </p:nvSpPr>
        <p:spPr>
          <a:xfrm>
            <a:off x="388620" y="402335"/>
            <a:ext cx="6995159" cy="276999"/>
          </a:xfrm>
        </p:spPr>
        <p:txBody>
          <a:bodyPr/>
          <a:lstStyle/>
          <a:p>
            <a:r>
              <a:rPr lang="en-US" dirty="0" smtClean="0"/>
              <a:t>Article “Providing Culturally Responsive Teaching” – Data Collection</a:t>
            </a:r>
            <a:endParaRPr lang="en-US" dirty="0"/>
          </a:p>
        </p:txBody>
      </p:sp>
      <p:sp>
        <p:nvSpPr>
          <p:cNvPr id="2" name="object 2" title="Line before footnote"/>
          <p:cNvSpPr/>
          <p:nvPr/>
        </p:nvSpPr>
        <p:spPr>
          <a:xfrm>
            <a:off x="914400" y="8610600"/>
            <a:ext cx="1828800" cy="0"/>
          </a:xfrm>
          <a:custGeom>
            <a:avLst/>
            <a:gdLst/>
            <a:ahLst/>
            <a:cxnLst/>
            <a:rect l="l" t="t" r="r" b="b"/>
            <a:pathLst>
              <a:path w="1828800">
                <a:moveTo>
                  <a:pt x="0" y="0"/>
                </a:moveTo>
                <a:lnTo>
                  <a:pt x="1828800" y="0"/>
                </a:lnTo>
              </a:path>
            </a:pathLst>
          </a:custGeom>
          <a:ln w="7366">
            <a:solidFill>
              <a:srgbClr val="000000"/>
            </a:solidFill>
          </a:ln>
        </p:spPr>
        <p:txBody>
          <a:bodyPr wrap="square" lIns="0" tIns="0" rIns="0" bIns="0" rtlCol="0"/>
          <a:lstStyle/>
          <a:p>
            <a:endParaRPr/>
          </a:p>
        </p:txBody>
      </p:sp>
      <p:sp>
        <p:nvSpPr>
          <p:cNvPr id="3" name="object 3"/>
          <p:cNvSpPr txBox="1"/>
          <p:nvPr/>
        </p:nvSpPr>
        <p:spPr>
          <a:xfrm>
            <a:off x="901663" y="910131"/>
            <a:ext cx="5972175" cy="8094980"/>
          </a:xfrm>
          <a:prstGeom prst="rect">
            <a:avLst/>
          </a:prstGeom>
        </p:spPr>
        <p:txBody>
          <a:bodyPr vert="horz" wrap="square" lIns="0" tIns="0" rIns="0" bIns="0" rtlCol="0">
            <a:spAutoFit/>
          </a:bodyPr>
          <a:lstStyle/>
          <a:p>
            <a:pPr marL="378460" marR="7620" algn="just">
              <a:lnSpc>
                <a:spcPts val="1340"/>
              </a:lnSpc>
            </a:pPr>
            <a:r>
              <a:rPr sz="1200" spc="25" dirty="0">
                <a:latin typeface="Times New Roman"/>
                <a:cs typeface="Times New Roman"/>
              </a:rPr>
              <a:t>t</a:t>
            </a:r>
            <a:r>
              <a:rPr sz="1200" spc="-5" dirty="0">
                <a:latin typeface="Times New Roman"/>
                <a:cs typeface="Times New Roman"/>
              </a:rPr>
              <a:t>e</a:t>
            </a:r>
            <a:r>
              <a:rPr sz="1200" spc="-50" dirty="0">
                <a:latin typeface="Times New Roman"/>
                <a:cs typeface="Times New Roman"/>
              </a:rPr>
              <a:t>m</a:t>
            </a:r>
            <a:r>
              <a:rPr sz="1200" spc="20" dirty="0">
                <a:latin typeface="Times New Roman"/>
                <a:cs typeface="Times New Roman"/>
              </a:rPr>
              <a:t>p</a:t>
            </a:r>
            <a:r>
              <a:rPr sz="1200" spc="-25" dirty="0">
                <a:latin typeface="Times New Roman"/>
                <a:cs typeface="Times New Roman"/>
              </a:rPr>
              <a:t>l</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e </a:t>
            </a:r>
            <a:r>
              <a:rPr sz="1200" spc="40" dirty="0">
                <a:latin typeface="Times New Roman"/>
                <a:cs typeface="Times New Roman"/>
              </a:rPr>
              <a:t> </a:t>
            </a:r>
            <a:r>
              <a:rPr sz="1200" dirty="0">
                <a:latin typeface="Times New Roman"/>
                <a:cs typeface="Times New Roman"/>
              </a:rPr>
              <a:t>p</a:t>
            </a:r>
            <a:r>
              <a:rPr sz="1200" spc="-20" dirty="0">
                <a:latin typeface="Times New Roman"/>
                <a:cs typeface="Times New Roman"/>
              </a:rPr>
              <a:t>r</a:t>
            </a:r>
            <a:r>
              <a:rPr sz="1200" spc="20" dirty="0">
                <a:latin typeface="Times New Roman"/>
                <a:cs typeface="Times New Roman"/>
              </a:rPr>
              <a:t>o</a:t>
            </a:r>
            <a:r>
              <a:rPr sz="1200" dirty="0">
                <a:latin typeface="Times New Roman"/>
                <a:cs typeface="Times New Roman"/>
              </a:rPr>
              <a:t>v</a:t>
            </a:r>
            <a:r>
              <a:rPr sz="1200" spc="-50" dirty="0">
                <a:latin typeface="Times New Roman"/>
                <a:cs typeface="Times New Roman"/>
              </a:rPr>
              <a:t>i</a:t>
            </a:r>
            <a:r>
              <a:rPr sz="1200" dirty="0">
                <a:latin typeface="Times New Roman"/>
                <a:cs typeface="Times New Roman"/>
              </a:rPr>
              <a:t>d</a:t>
            </a:r>
            <a:r>
              <a:rPr sz="1200" spc="15" dirty="0">
                <a:latin typeface="Times New Roman"/>
                <a:cs typeface="Times New Roman"/>
              </a:rPr>
              <a:t>e</a:t>
            </a:r>
            <a:r>
              <a:rPr sz="1200" dirty="0">
                <a:latin typeface="Times New Roman"/>
                <a:cs typeface="Times New Roman"/>
              </a:rPr>
              <a:t>s </a:t>
            </a:r>
            <a:r>
              <a:rPr sz="1200" spc="35" dirty="0">
                <a:latin typeface="Times New Roman"/>
                <a:cs typeface="Times New Roman"/>
              </a:rPr>
              <a:t> </a:t>
            </a:r>
            <a:r>
              <a:rPr sz="1200" dirty="0">
                <a:latin typeface="Times New Roman"/>
                <a:cs typeface="Times New Roman"/>
              </a:rPr>
              <a:t>a </a:t>
            </a:r>
            <a:r>
              <a:rPr sz="1200" spc="40"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c</a:t>
            </a:r>
            <a:r>
              <a:rPr sz="1200" spc="30" dirty="0">
                <a:latin typeface="Times New Roman"/>
                <a:cs typeface="Times New Roman"/>
              </a:rPr>
              <a:t>r</a:t>
            </a:r>
            <a:r>
              <a:rPr sz="1200" spc="-50" dirty="0">
                <a:latin typeface="Times New Roman"/>
                <a:cs typeface="Times New Roman"/>
              </a:rPr>
              <a:t>i</a:t>
            </a:r>
            <a:r>
              <a:rPr sz="1200" dirty="0">
                <a:latin typeface="Times New Roman"/>
                <a:cs typeface="Times New Roman"/>
              </a:rPr>
              <a:t>p</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20" dirty="0">
                <a:latin typeface="Times New Roman"/>
                <a:cs typeface="Times New Roman"/>
              </a:rPr>
              <a:t> o</a:t>
            </a:r>
            <a:r>
              <a:rPr sz="1200" dirty="0">
                <a:latin typeface="Times New Roman"/>
                <a:cs typeface="Times New Roman"/>
              </a:rPr>
              <a:t>f </a:t>
            </a:r>
            <a:r>
              <a:rPr sz="1200" spc="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40"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0" dirty="0">
                <a:latin typeface="Times New Roman"/>
                <a:cs typeface="Times New Roman"/>
              </a:rPr>
              <a:t>s</a:t>
            </a:r>
            <a:r>
              <a:rPr sz="1200" spc="-50" dirty="0">
                <a:latin typeface="Times New Roman"/>
                <a:cs typeface="Times New Roman"/>
              </a:rPr>
              <a:t>i</a:t>
            </a:r>
            <a:r>
              <a:rPr sz="1200" spc="30" dirty="0">
                <a:latin typeface="Times New Roman"/>
                <a:cs typeface="Times New Roman"/>
              </a:rPr>
              <a:t>r</a:t>
            </a:r>
            <a:r>
              <a:rPr sz="1200" spc="-5" dirty="0">
                <a:latin typeface="Times New Roman"/>
                <a:cs typeface="Times New Roman"/>
              </a:rPr>
              <a:t>e</a:t>
            </a:r>
            <a:r>
              <a:rPr sz="1200" dirty="0">
                <a:latin typeface="Times New Roman"/>
                <a:cs typeface="Times New Roman"/>
              </a:rPr>
              <a:t>d </a:t>
            </a:r>
            <a:r>
              <a:rPr sz="1200" spc="45" dirty="0">
                <a:latin typeface="Times New Roman"/>
                <a:cs typeface="Times New Roman"/>
              </a:rPr>
              <a:t> </a:t>
            </a:r>
            <a:r>
              <a:rPr sz="1200" spc="20" dirty="0">
                <a:latin typeface="Times New Roman"/>
                <a:cs typeface="Times New Roman"/>
              </a:rPr>
              <a:t>o</a:t>
            </a:r>
            <a:r>
              <a:rPr sz="1200" spc="-25" dirty="0">
                <a:latin typeface="Times New Roman"/>
                <a:cs typeface="Times New Roman"/>
              </a:rPr>
              <a:t>u</a:t>
            </a:r>
            <a:r>
              <a:rPr sz="1200" spc="25" dirty="0">
                <a:latin typeface="Times New Roman"/>
                <a:cs typeface="Times New Roman"/>
              </a:rPr>
              <a:t>t</a:t>
            </a:r>
            <a:r>
              <a:rPr sz="1200" spc="-30"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spc="15" dirty="0">
                <a:latin typeface="Times New Roman"/>
                <a:cs typeface="Times New Roman"/>
              </a:rPr>
              <a:t>e</a:t>
            </a:r>
            <a:r>
              <a:rPr sz="1200" dirty="0">
                <a:latin typeface="Times New Roman"/>
                <a:cs typeface="Times New Roman"/>
              </a:rPr>
              <a:t>s </a:t>
            </a:r>
            <a:r>
              <a:rPr sz="1200" spc="6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 </a:t>
            </a:r>
            <a:r>
              <a:rPr sz="1200" spc="55" dirty="0">
                <a:latin typeface="Times New Roman"/>
                <a:cs typeface="Times New Roman"/>
              </a:rPr>
              <a:t> </a:t>
            </a:r>
            <a:r>
              <a:rPr sz="1200" spc="-5" dirty="0">
                <a:latin typeface="Times New Roman"/>
                <a:cs typeface="Times New Roman"/>
              </a:rPr>
              <a:t>eac</a:t>
            </a:r>
            <a:r>
              <a:rPr sz="1200" dirty="0">
                <a:latin typeface="Times New Roman"/>
                <a:cs typeface="Times New Roman"/>
              </a:rPr>
              <a:t>h </a:t>
            </a:r>
            <a:r>
              <a:rPr sz="1200" spc="2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p </a:t>
            </a:r>
            <a:r>
              <a:rPr sz="1200" spc="20" dirty="0">
                <a:latin typeface="Times New Roman"/>
                <a:cs typeface="Times New Roman"/>
              </a:rPr>
              <a:t> o</a:t>
            </a:r>
            <a:r>
              <a:rPr sz="1200" dirty="0">
                <a:latin typeface="Times New Roman"/>
                <a:cs typeface="Times New Roman"/>
              </a:rPr>
              <a:t>f </a:t>
            </a:r>
            <a:r>
              <a:rPr sz="1200" spc="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65" dirty="0">
                <a:latin typeface="Times New Roman"/>
                <a:cs typeface="Times New Roman"/>
              </a:rPr>
              <a:t> </a:t>
            </a:r>
            <a:r>
              <a:rPr sz="1200" spc="-50"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 d</a:t>
            </a:r>
            <a:r>
              <a:rPr sz="1200" spc="-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50" dirty="0">
                <a:latin typeface="Times New Roman"/>
                <a:cs typeface="Times New Roman"/>
              </a:rPr>
              <a:t>l</a:t>
            </a:r>
            <a:r>
              <a:rPr sz="1200" spc="20" dirty="0">
                <a:latin typeface="Times New Roman"/>
                <a:cs typeface="Times New Roman"/>
              </a:rPr>
              <a:t>op</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60" dirty="0">
                <a:latin typeface="Times New Roman"/>
                <a:cs typeface="Times New Roman"/>
              </a:rPr>
              <a:t>.</a:t>
            </a:r>
            <a:r>
              <a:rPr sz="1200" spc="-15" baseline="38194" dirty="0">
                <a:latin typeface="Times New Roman"/>
                <a:cs typeface="Times New Roman"/>
                <a:hlinkClick r:id="rId3" action="ppaction://hlinksldjump"/>
              </a:rPr>
              <a:t>1</a:t>
            </a:r>
            <a:r>
              <a:rPr sz="1200" baseline="38194" dirty="0">
                <a:latin typeface="Times New Roman"/>
                <a:cs typeface="Times New Roman"/>
              </a:rPr>
              <a:t> </a:t>
            </a:r>
            <a:r>
              <a:rPr sz="1200" spc="-120" baseline="38194" dirty="0">
                <a:latin typeface="Times New Roman"/>
                <a:cs typeface="Times New Roman"/>
              </a:rPr>
              <a:t> </a:t>
            </a:r>
            <a:r>
              <a:rPr sz="1200" spc="5" dirty="0">
                <a:latin typeface="Times New Roman"/>
                <a:cs typeface="Times New Roman"/>
              </a:rPr>
              <a:t>(</a:t>
            </a:r>
            <a:r>
              <a:rPr sz="1200" dirty="0">
                <a:latin typeface="Times New Roman"/>
                <a:cs typeface="Times New Roman"/>
              </a:rPr>
              <a:t>S</a:t>
            </a:r>
            <a:r>
              <a:rPr sz="1200" spc="-5" dirty="0">
                <a:latin typeface="Times New Roman"/>
                <a:cs typeface="Times New Roman"/>
              </a:rPr>
              <a:t>e</a:t>
            </a:r>
            <a:r>
              <a:rPr sz="1200" dirty="0">
                <a:latin typeface="Times New Roman"/>
                <a:cs typeface="Times New Roman"/>
              </a:rPr>
              <a:t>e</a:t>
            </a:r>
            <a:r>
              <a:rPr sz="1200" spc="5" dirty="0">
                <a:latin typeface="Times New Roman"/>
                <a:cs typeface="Times New Roman"/>
              </a:rPr>
              <a:t> </a:t>
            </a:r>
            <a:r>
              <a:rPr sz="1200" spc="-30" dirty="0">
                <a:latin typeface="Times New Roman"/>
                <a:cs typeface="Times New Roman"/>
              </a:rPr>
              <a:t>A</a:t>
            </a:r>
            <a:r>
              <a:rPr sz="1200" dirty="0">
                <a:latin typeface="Times New Roman"/>
                <a:cs typeface="Times New Roman"/>
              </a:rPr>
              <a:t>pp</a:t>
            </a:r>
            <a:r>
              <a:rPr sz="1200" spc="-5" dirty="0">
                <a:latin typeface="Times New Roman"/>
                <a:cs typeface="Times New Roman"/>
              </a:rPr>
              <a:t>e</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x</a:t>
            </a:r>
            <a:r>
              <a:rPr sz="1200" spc="10" dirty="0">
                <a:latin typeface="Times New Roman"/>
                <a:cs typeface="Times New Roman"/>
              </a:rPr>
              <a:t> </a:t>
            </a:r>
            <a:r>
              <a:rPr sz="1200" spc="-30" dirty="0">
                <a:latin typeface="Times New Roman"/>
                <a:cs typeface="Times New Roman"/>
              </a:rPr>
              <a:t>A</a:t>
            </a:r>
            <a:r>
              <a:rPr sz="1200" dirty="0">
                <a:latin typeface="Times New Roman"/>
                <a:cs typeface="Times New Roman"/>
              </a:rPr>
              <a:t>)</a:t>
            </a:r>
            <a:endParaRPr sz="1200">
              <a:latin typeface="Times New Roman"/>
              <a:cs typeface="Times New Roman"/>
            </a:endParaRPr>
          </a:p>
          <a:p>
            <a:pPr marL="378460" marR="5080" algn="just">
              <a:lnSpc>
                <a:spcPct val="93000"/>
              </a:lnSpc>
              <a:spcBef>
                <a:spcPts val="1080"/>
              </a:spcBef>
            </a:pPr>
            <a:r>
              <a:rPr sz="1200" i="1" spc="-10"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ally  </a:t>
            </a:r>
            <a:r>
              <a:rPr sz="1200" i="1" spc="-140" dirty="0">
                <a:latin typeface="Times New Roman"/>
                <a:cs typeface="Times New Roman"/>
              </a:rPr>
              <a:t> </a:t>
            </a:r>
            <a:r>
              <a:rPr sz="1200" i="1" spc="10" dirty="0">
                <a:latin typeface="Times New Roman"/>
                <a:cs typeface="Times New Roman"/>
              </a:rPr>
              <a:t>R</a:t>
            </a:r>
            <a:r>
              <a:rPr sz="1200" i="1" spc="-5" dirty="0">
                <a:latin typeface="Times New Roman"/>
                <a:cs typeface="Times New Roman"/>
              </a:rPr>
              <a:t>e</a:t>
            </a:r>
            <a:r>
              <a:rPr sz="1200" i="1" spc="-15" dirty="0">
                <a:latin typeface="Times New Roman"/>
                <a:cs typeface="Times New Roman"/>
              </a:rPr>
              <a:t>s</a:t>
            </a:r>
            <a:r>
              <a:rPr sz="1200" i="1" dirty="0">
                <a:latin typeface="Times New Roman"/>
                <a:cs typeface="Times New Roman"/>
              </a:rPr>
              <a:t>pon</a:t>
            </a:r>
            <a:r>
              <a:rPr sz="1200" i="1" spc="-15" dirty="0">
                <a:latin typeface="Times New Roman"/>
                <a:cs typeface="Times New Roman"/>
              </a:rPr>
              <a:t>s</a:t>
            </a:r>
            <a:r>
              <a:rPr sz="1200" i="1" dirty="0">
                <a:latin typeface="Times New Roman"/>
                <a:cs typeface="Times New Roman"/>
              </a:rPr>
              <a:t>i</a:t>
            </a:r>
            <a:r>
              <a:rPr sz="1200" i="1" spc="-5" dirty="0">
                <a:latin typeface="Times New Roman"/>
                <a:cs typeface="Times New Roman"/>
              </a:rPr>
              <a:t>v</a:t>
            </a:r>
            <a:r>
              <a:rPr sz="1200" i="1" dirty="0">
                <a:latin typeface="Times New Roman"/>
                <a:cs typeface="Times New Roman"/>
              </a:rPr>
              <a:t>e  </a:t>
            </a:r>
            <a:r>
              <a:rPr sz="1200" i="1" spc="-140" dirty="0">
                <a:latin typeface="Times New Roman"/>
                <a:cs typeface="Times New Roman"/>
              </a:rPr>
              <a:t> </a:t>
            </a:r>
            <a:r>
              <a:rPr sz="1200" i="1" dirty="0">
                <a:latin typeface="Times New Roman"/>
                <a:cs typeface="Times New Roman"/>
              </a:rPr>
              <a:t>L</a:t>
            </a:r>
            <a:r>
              <a:rPr sz="1200" i="1" spc="-5" dirty="0">
                <a:latin typeface="Times New Roman"/>
                <a:cs typeface="Times New Roman"/>
              </a:rPr>
              <a:t>e</a:t>
            </a:r>
            <a:r>
              <a:rPr sz="1200" i="1" spc="-15" dirty="0">
                <a:latin typeface="Times New Roman"/>
                <a:cs typeface="Times New Roman"/>
              </a:rPr>
              <a:t>ss</a:t>
            </a:r>
            <a:r>
              <a:rPr sz="1200" i="1" dirty="0">
                <a:latin typeface="Times New Roman"/>
                <a:cs typeface="Times New Roman"/>
              </a:rPr>
              <a:t>on  </a:t>
            </a:r>
            <a:r>
              <a:rPr sz="1200" i="1" spc="-135" dirty="0">
                <a:latin typeface="Times New Roman"/>
                <a:cs typeface="Times New Roman"/>
              </a:rPr>
              <a:t> </a:t>
            </a:r>
            <a:r>
              <a:rPr sz="1200" i="1" spc="-15" dirty="0">
                <a:latin typeface="Times New Roman"/>
                <a:cs typeface="Times New Roman"/>
              </a:rPr>
              <a:t>P</a:t>
            </a:r>
            <a:r>
              <a:rPr sz="1200" i="1" dirty="0">
                <a:latin typeface="Times New Roman"/>
                <a:cs typeface="Times New Roman"/>
              </a:rPr>
              <a:t>lan  </a:t>
            </a:r>
            <a:r>
              <a:rPr sz="1200" i="1" spc="-135" dirty="0">
                <a:latin typeface="Times New Roman"/>
                <a:cs typeface="Times New Roman"/>
              </a:rPr>
              <a:t> </a:t>
            </a:r>
            <a:r>
              <a:rPr sz="1200" i="1" spc="10" dirty="0">
                <a:latin typeface="Times New Roman"/>
                <a:cs typeface="Times New Roman"/>
              </a:rPr>
              <a:t>R</a:t>
            </a:r>
            <a:r>
              <a:rPr sz="1200" i="1" dirty="0">
                <a:latin typeface="Times New Roman"/>
                <a:cs typeface="Times New Roman"/>
              </a:rPr>
              <a:t>ub</a:t>
            </a:r>
            <a:r>
              <a:rPr sz="1200" i="1" spc="-15" dirty="0">
                <a:latin typeface="Times New Roman"/>
                <a:cs typeface="Times New Roman"/>
              </a:rPr>
              <a:t>r</a:t>
            </a:r>
            <a:r>
              <a:rPr sz="1200" i="1" dirty="0">
                <a:latin typeface="Times New Roman"/>
                <a:cs typeface="Times New Roman"/>
              </a:rPr>
              <a:t>i</a:t>
            </a:r>
            <a:r>
              <a:rPr sz="1200" i="1" spc="-5" dirty="0">
                <a:latin typeface="Times New Roman"/>
                <a:cs typeface="Times New Roman"/>
              </a:rPr>
              <a:t>c</a:t>
            </a:r>
            <a:r>
              <a:rPr sz="1200" dirty="0">
                <a:latin typeface="Times New Roman"/>
                <a:cs typeface="Times New Roman"/>
              </a:rPr>
              <a:t>.  </a:t>
            </a:r>
            <a:r>
              <a:rPr sz="1200" spc="-120" dirty="0">
                <a:latin typeface="Times New Roman"/>
                <a:cs typeface="Times New Roman"/>
              </a:rPr>
              <a:t> </a:t>
            </a:r>
            <a:r>
              <a:rPr sz="1200" spc="-1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s  </a:t>
            </a:r>
            <a:r>
              <a:rPr sz="1200" spc="-145" dirty="0">
                <a:latin typeface="Times New Roman"/>
                <a:cs typeface="Times New Roman"/>
              </a:rPr>
              <a:t> </a:t>
            </a:r>
            <a:r>
              <a:rPr sz="1200" spc="5" dirty="0">
                <a:latin typeface="Times New Roman"/>
                <a:cs typeface="Times New Roman"/>
              </a:rPr>
              <a:t>r</a:t>
            </a:r>
            <a:r>
              <a:rPr sz="1200" dirty="0">
                <a:latin typeface="Times New Roman"/>
                <a:cs typeface="Times New Roman"/>
              </a:rPr>
              <a:t>u</a:t>
            </a:r>
            <a:r>
              <a:rPr sz="1200" spc="-25" dirty="0">
                <a:latin typeface="Times New Roman"/>
                <a:cs typeface="Times New Roman"/>
              </a:rPr>
              <a:t>b</a:t>
            </a:r>
            <a:r>
              <a:rPr sz="1200" spc="30" dirty="0">
                <a:latin typeface="Times New Roman"/>
                <a:cs typeface="Times New Roman"/>
              </a:rPr>
              <a:t>r</a:t>
            </a:r>
            <a:r>
              <a:rPr sz="1200" spc="-25" dirty="0">
                <a:latin typeface="Times New Roman"/>
                <a:cs typeface="Times New Roman"/>
              </a:rPr>
              <a:t>i</a:t>
            </a:r>
            <a:r>
              <a:rPr sz="1200" dirty="0">
                <a:latin typeface="Times New Roman"/>
                <a:cs typeface="Times New Roman"/>
              </a:rPr>
              <a:t>c  </a:t>
            </a:r>
            <a:r>
              <a:rPr sz="1200" spc="-140"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20" dirty="0">
                <a:latin typeface="Times New Roman"/>
                <a:cs typeface="Times New Roman"/>
              </a:rPr>
              <a:t>f</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e</a:t>
            </a:r>
            <a:r>
              <a:rPr sz="1200" dirty="0">
                <a:latin typeface="Times New Roman"/>
                <a:cs typeface="Times New Roman"/>
              </a:rPr>
              <a:t>s  </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40" dirty="0">
                <a:latin typeface="Times New Roman"/>
                <a:cs typeface="Times New Roman"/>
              </a:rPr>
              <a:t>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15" dirty="0">
                <a:latin typeface="Times New Roman"/>
                <a:cs typeface="Times New Roman"/>
              </a:rPr>
              <a:t>a</a:t>
            </a:r>
            <a:r>
              <a:rPr sz="1200" dirty="0">
                <a:latin typeface="Times New Roman"/>
                <a:cs typeface="Times New Roman"/>
              </a:rPr>
              <a:t>b</a:t>
            </a:r>
            <a:r>
              <a:rPr sz="1200" spc="-25" dirty="0">
                <a:latin typeface="Times New Roman"/>
                <a:cs typeface="Times New Roman"/>
              </a:rPr>
              <a:t>l</a:t>
            </a:r>
            <a:r>
              <a:rPr sz="1200" dirty="0">
                <a:latin typeface="Times New Roman"/>
                <a:cs typeface="Times New Roman"/>
              </a:rPr>
              <a:t>e  </a:t>
            </a:r>
            <a:r>
              <a:rPr sz="1200" spc="-140" dirty="0">
                <a:latin typeface="Times New Roman"/>
                <a:cs typeface="Times New Roman"/>
              </a:rPr>
              <a:t> </a:t>
            </a:r>
            <a:r>
              <a:rPr sz="1200" spc="-5" dirty="0">
                <a:latin typeface="Times New Roman"/>
                <a:cs typeface="Times New Roman"/>
              </a:rPr>
              <a:t>a</a:t>
            </a:r>
            <a:r>
              <a:rPr sz="1200" dirty="0">
                <a:latin typeface="Times New Roman"/>
                <a:cs typeface="Times New Roman"/>
              </a:rPr>
              <a:t>nd </a:t>
            </a:r>
            <a:r>
              <a:rPr sz="1200" spc="-25" dirty="0">
                <a:latin typeface="Times New Roman"/>
                <a:cs typeface="Times New Roman"/>
              </a:rPr>
              <a:t>m</a:t>
            </a:r>
            <a:r>
              <a:rPr sz="1200" spc="-5" dirty="0">
                <a:latin typeface="Times New Roman"/>
                <a:cs typeface="Times New Roman"/>
              </a:rPr>
              <a:t>e</a:t>
            </a:r>
            <a:r>
              <a:rPr sz="1200" spc="15" dirty="0">
                <a:latin typeface="Times New Roman"/>
                <a:cs typeface="Times New Roman"/>
              </a:rPr>
              <a:t>a</a:t>
            </a:r>
            <a:r>
              <a:rPr sz="1200" spc="-15" dirty="0">
                <a:latin typeface="Times New Roman"/>
                <a:cs typeface="Times New Roman"/>
              </a:rPr>
              <a:t>s</a:t>
            </a:r>
            <a:r>
              <a:rPr sz="1200" dirty="0">
                <a:latin typeface="Times New Roman"/>
                <a:cs typeface="Times New Roman"/>
              </a:rPr>
              <a:t>u</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a</a:t>
            </a:r>
            <a:r>
              <a:rPr sz="1200" dirty="0">
                <a:latin typeface="Times New Roman"/>
                <a:cs typeface="Times New Roman"/>
              </a:rPr>
              <a:t>b</a:t>
            </a:r>
            <a:r>
              <a:rPr sz="1200" spc="-25" dirty="0">
                <a:latin typeface="Times New Roman"/>
                <a:cs typeface="Times New Roman"/>
              </a:rPr>
              <a:t>l</a:t>
            </a:r>
            <a:r>
              <a:rPr sz="1200" dirty="0">
                <a:latin typeface="Times New Roman"/>
                <a:cs typeface="Times New Roman"/>
              </a:rPr>
              <a:t>e</a:t>
            </a:r>
            <a:r>
              <a:rPr sz="1200" spc="55" dirty="0">
                <a:latin typeface="Times New Roman"/>
                <a:cs typeface="Times New Roman"/>
              </a:rPr>
              <a:t> </a:t>
            </a:r>
            <a:r>
              <a:rPr sz="1200" dirty="0">
                <a:latin typeface="Times New Roman"/>
                <a:cs typeface="Times New Roman"/>
              </a:rPr>
              <a:t>b</a:t>
            </a:r>
            <a:r>
              <a:rPr sz="1200" spc="15" dirty="0">
                <a:latin typeface="Times New Roman"/>
                <a:cs typeface="Times New Roman"/>
              </a:rPr>
              <a:t>e</a:t>
            </a:r>
            <a:r>
              <a:rPr sz="1200" spc="-25" dirty="0">
                <a:latin typeface="Times New Roman"/>
                <a:cs typeface="Times New Roman"/>
              </a:rPr>
              <a:t>h</a:t>
            </a:r>
            <a:r>
              <a:rPr sz="1200" spc="15" dirty="0">
                <a:latin typeface="Times New Roman"/>
                <a:cs typeface="Times New Roman"/>
              </a:rPr>
              <a:t>a</a:t>
            </a:r>
            <a:r>
              <a:rPr sz="1200" dirty="0">
                <a:latin typeface="Times New Roman"/>
                <a:cs typeface="Times New Roman"/>
              </a:rPr>
              <a:t>v</a:t>
            </a:r>
            <a:r>
              <a:rPr sz="1200" spc="-50" dirty="0">
                <a:latin typeface="Times New Roman"/>
                <a:cs typeface="Times New Roman"/>
              </a:rPr>
              <a:t>i</a:t>
            </a:r>
            <a:r>
              <a:rPr sz="1200" spc="20" dirty="0">
                <a:latin typeface="Times New Roman"/>
                <a:cs typeface="Times New Roman"/>
              </a:rPr>
              <a:t>o</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a:t>
            </a:r>
            <a:r>
              <a:rPr sz="1200" spc="70" dirty="0">
                <a:latin typeface="Times New Roman"/>
                <a:cs typeface="Times New Roman"/>
              </a:rPr>
              <a:t> </a:t>
            </a:r>
            <a:r>
              <a:rPr sz="1200" dirty="0">
                <a:latin typeface="Times New Roman"/>
                <a:cs typeface="Times New Roman"/>
              </a:rPr>
              <a:t>k</a:t>
            </a:r>
            <a:r>
              <a:rPr sz="1200" spc="-25" dirty="0">
                <a:latin typeface="Times New Roman"/>
                <a:cs typeface="Times New Roman"/>
              </a:rPr>
              <a:t>n</a:t>
            </a:r>
            <a:r>
              <a:rPr sz="1200" spc="20" dirty="0">
                <a:latin typeface="Times New Roman"/>
                <a:cs typeface="Times New Roman"/>
              </a:rPr>
              <a:t>ow</a:t>
            </a:r>
            <a:r>
              <a:rPr sz="1200" spc="-50" dirty="0">
                <a:latin typeface="Times New Roman"/>
                <a:cs typeface="Times New Roman"/>
              </a:rPr>
              <a:t>l</a:t>
            </a:r>
            <a:r>
              <a:rPr sz="1200" spc="-5" dirty="0">
                <a:latin typeface="Times New Roman"/>
                <a:cs typeface="Times New Roman"/>
              </a:rPr>
              <a:t>e</a:t>
            </a:r>
            <a:r>
              <a:rPr sz="1200" dirty="0">
                <a:latin typeface="Times New Roman"/>
                <a:cs typeface="Times New Roman"/>
              </a:rPr>
              <a:t>dg</a:t>
            </a:r>
            <a:r>
              <a:rPr sz="1200" spc="-5" dirty="0">
                <a:latin typeface="Times New Roman"/>
                <a:cs typeface="Times New Roman"/>
              </a:rPr>
              <a:t>e</a:t>
            </a:r>
            <a:r>
              <a:rPr sz="1200" dirty="0">
                <a:latin typeface="Times New Roman"/>
                <a:cs typeface="Times New Roman"/>
              </a:rPr>
              <a:t>,</a:t>
            </a:r>
            <a:r>
              <a:rPr sz="1200" spc="7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60" dirty="0">
                <a:latin typeface="Times New Roman"/>
                <a:cs typeface="Times New Roman"/>
              </a:rPr>
              <a:t> </a:t>
            </a:r>
            <a:r>
              <a:rPr sz="1200" spc="-15" dirty="0">
                <a:latin typeface="Times New Roman"/>
                <a:cs typeface="Times New Roman"/>
              </a:rPr>
              <a:t>s</a:t>
            </a:r>
            <a:r>
              <a:rPr sz="1200" spc="20" dirty="0">
                <a:latin typeface="Times New Roman"/>
                <a:cs typeface="Times New Roman"/>
              </a:rPr>
              <a:t>k</a:t>
            </a:r>
            <a:r>
              <a:rPr sz="1200" dirty="0">
                <a:latin typeface="Times New Roman"/>
                <a:cs typeface="Times New Roman"/>
              </a:rPr>
              <a:t>il</a:t>
            </a:r>
            <a:r>
              <a:rPr sz="1200" spc="-25" dirty="0">
                <a:latin typeface="Times New Roman"/>
                <a:cs typeface="Times New Roman"/>
              </a:rPr>
              <a:t>l</a:t>
            </a:r>
            <a:r>
              <a:rPr sz="1200" dirty="0">
                <a:latin typeface="Times New Roman"/>
                <a:cs typeface="Times New Roman"/>
              </a:rPr>
              <a:t>s</a:t>
            </a:r>
            <a:r>
              <a:rPr sz="1200" spc="70" dirty="0">
                <a:latin typeface="Times New Roman"/>
                <a:cs typeface="Times New Roman"/>
              </a:rPr>
              <a:t> </a:t>
            </a:r>
            <a:r>
              <a:rPr sz="1200" spc="-25" dirty="0">
                <a:latin typeface="Times New Roman"/>
                <a:cs typeface="Times New Roman"/>
              </a:rPr>
              <a:t>n</a:t>
            </a:r>
            <a:r>
              <a:rPr sz="1200" spc="15" dirty="0">
                <a:latin typeface="Times New Roman"/>
                <a:cs typeface="Times New Roman"/>
              </a:rPr>
              <a:t>ee</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d</a:t>
            </a:r>
            <a:r>
              <a:rPr sz="1200" spc="60" dirty="0">
                <a:latin typeface="Times New Roman"/>
                <a:cs typeface="Times New Roman"/>
              </a:rPr>
              <a:t> </a:t>
            </a:r>
            <a:r>
              <a:rPr sz="1200" dirty="0">
                <a:latin typeface="Times New Roman"/>
                <a:cs typeface="Times New Roman"/>
              </a:rPr>
              <a:t>to</a:t>
            </a:r>
            <a:r>
              <a:rPr sz="1200" spc="60" dirty="0">
                <a:latin typeface="Times New Roman"/>
                <a:cs typeface="Times New Roman"/>
              </a:rPr>
              <a:t> </a:t>
            </a:r>
            <a:r>
              <a:rPr sz="1200" spc="-5" dirty="0">
                <a:latin typeface="Times New Roman"/>
                <a:cs typeface="Times New Roman"/>
              </a:rPr>
              <a:t>c</a:t>
            </a:r>
            <a:r>
              <a:rPr sz="1200" spc="5" dirty="0">
                <a:latin typeface="Times New Roman"/>
                <a:cs typeface="Times New Roman"/>
              </a:rPr>
              <a:t>r</a:t>
            </a:r>
            <a:r>
              <a:rPr sz="1200" spc="-5" dirty="0">
                <a:latin typeface="Times New Roman"/>
                <a:cs typeface="Times New Roman"/>
              </a:rPr>
              <a:t>e</a:t>
            </a:r>
            <a:r>
              <a:rPr sz="1200" spc="-30" dirty="0">
                <a:latin typeface="Times New Roman"/>
                <a:cs typeface="Times New Roman"/>
              </a:rPr>
              <a:t>a</a:t>
            </a:r>
            <a:r>
              <a:rPr sz="1200" spc="25" dirty="0">
                <a:latin typeface="Times New Roman"/>
                <a:cs typeface="Times New Roman"/>
              </a:rPr>
              <a:t>t</a:t>
            </a:r>
            <a:r>
              <a:rPr sz="1200" dirty="0">
                <a:latin typeface="Times New Roman"/>
                <a:cs typeface="Times New Roman"/>
              </a:rPr>
              <a:t>e</a:t>
            </a:r>
            <a:r>
              <a:rPr sz="1200" spc="55" dirty="0">
                <a:latin typeface="Times New Roman"/>
                <a:cs typeface="Times New Roman"/>
              </a:rPr>
              <a:t> </a:t>
            </a:r>
            <a:r>
              <a:rPr sz="1200" spc="-5" dirty="0">
                <a:latin typeface="Times New Roman"/>
                <a:cs typeface="Times New Roman"/>
              </a:rPr>
              <a:t>eac</a:t>
            </a:r>
            <a:r>
              <a:rPr sz="1200" dirty="0">
                <a:latin typeface="Times New Roman"/>
                <a:cs typeface="Times New Roman"/>
              </a:rPr>
              <a:t>h</a:t>
            </a:r>
            <a:r>
              <a:rPr sz="1200" spc="3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p</a:t>
            </a:r>
            <a:r>
              <a:rPr sz="1200" spc="35" dirty="0">
                <a:latin typeface="Times New Roman"/>
                <a:cs typeface="Times New Roman"/>
              </a:rPr>
              <a:t> </a:t>
            </a:r>
            <a:r>
              <a:rPr sz="1200" spc="20" dirty="0">
                <a:latin typeface="Times New Roman"/>
                <a:cs typeface="Times New Roman"/>
              </a:rPr>
              <a:t>o</a:t>
            </a:r>
            <a:r>
              <a:rPr sz="1200" dirty="0">
                <a:latin typeface="Times New Roman"/>
                <a:cs typeface="Times New Roman"/>
              </a:rPr>
              <a:t>n</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5" dirty="0">
                <a:latin typeface="Times New Roman"/>
                <a:cs typeface="Times New Roman"/>
              </a:rPr>
              <a:t> </a:t>
            </a:r>
            <a:r>
              <a:rPr sz="1200" i="1" spc="-10"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ally </a:t>
            </a:r>
            <a:r>
              <a:rPr sz="1200" i="1" spc="10" dirty="0">
                <a:latin typeface="Times New Roman"/>
                <a:cs typeface="Times New Roman"/>
              </a:rPr>
              <a:t>R</a:t>
            </a:r>
            <a:r>
              <a:rPr sz="1200" i="1" spc="-5" dirty="0">
                <a:latin typeface="Times New Roman"/>
                <a:cs typeface="Times New Roman"/>
              </a:rPr>
              <a:t>e</a:t>
            </a:r>
            <a:r>
              <a:rPr sz="1200" i="1" spc="-15" dirty="0">
                <a:latin typeface="Times New Roman"/>
                <a:cs typeface="Times New Roman"/>
              </a:rPr>
              <a:t>s</a:t>
            </a:r>
            <a:r>
              <a:rPr sz="1200" i="1" dirty="0">
                <a:latin typeface="Times New Roman"/>
                <a:cs typeface="Times New Roman"/>
              </a:rPr>
              <a:t>pon</a:t>
            </a:r>
            <a:r>
              <a:rPr sz="1200" i="1" spc="-15" dirty="0">
                <a:latin typeface="Times New Roman"/>
                <a:cs typeface="Times New Roman"/>
              </a:rPr>
              <a:t>s</a:t>
            </a:r>
            <a:r>
              <a:rPr sz="1200" i="1" dirty="0">
                <a:latin typeface="Times New Roman"/>
                <a:cs typeface="Times New Roman"/>
              </a:rPr>
              <a:t>i</a:t>
            </a:r>
            <a:r>
              <a:rPr sz="1200" i="1" spc="-5" dirty="0">
                <a:latin typeface="Times New Roman"/>
                <a:cs typeface="Times New Roman"/>
              </a:rPr>
              <a:t>v</a:t>
            </a:r>
            <a:r>
              <a:rPr sz="1200" i="1" dirty="0">
                <a:latin typeface="Times New Roman"/>
                <a:cs typeface="Times New Roman"/>
              </a:rPr>
              <a:t>e</a:t>
            </a:r>
            <a:r>
              <a:rPr sz="1200" i="1" spc="100" dirty="0">
                <a:latin typeface="Times New Roman"/>
                <a:cs typeface="Times New Roman"/>
              </a:rPr>
              <a:t> </a:t>
            </a:r>
            <a:r>
              <a:rPr sz="1200" i="1" dirty="0">
                <a:latin typeface="Times New Roman"/>
                <a:cs typeface="Times New Roman"/>
              </a:rPr>
              <a:t>L</a:t>
            </a:r>
            <a:r>
              <a:rPr sz="1200" i="1" spc="-5" dirty="0">
                <a:latin typeface="Times New Roman"/>
                <a:cs typeface="Times New Roman"/>
              </a:rPr>
              <a:t>e</a:t>
            </a:r>
            <a:r>
              <a:rPr sz="1200" i="1" spc="-15" dirty="0">
                <a:latin typeface="Times New Roman"/>
                <a:cs typeface="Times New Roman"/>
              </a:rPr>
              <a:t>ss</a:t>
            </a:r>
            <a:r>
              <a:rPr sz="1200" i="1" dirty="0">
                <a:latin typeface="Times New Roman"/>
                <a:cs typeface="Times New Roman"/>
              </a:rPr>
              <a:t>on</a:t>
            </a:r>
            <a:r>
              <a:rPr sz="1200" i="1" spc="105" dirty="0">
                <a:latin typeface="Times New Roman"/>
                <a:cs typeface="Times New Roman"/>
              </a:rPr>
              <a:t> </a:t>
            </a:r>
            <a:r>
              <a:rPr sz="1200" i="1" spc="-15" dirty="0">
                <a:latin typeface="Times New Roman"/>
                <a:cs typeface="Times New Roman"/>
              </a:rPr>
              <a:t>P</a:t>
            </a:r>
            <a:r>
              <a:rPr sz="1200" i="1" dirty="0">
                <a:latin typeface="Times New Roman"/>
                <a:cs typeface="Times New Roman"/>
              </a:rPr>
              <a:t>lan</a:t>
            </a:r>
            <a:r>
              <a:rPr sz="1200" i="1" spc="105" dirty="0">
                <a:latin typeface="Times New Roman"/>
                <a:cs typeface="Times New Roman"/>
              </a:rPr>
              <a:t> </a:t>
            </a:r>
            <a:r>
              <a:rPr sz="1200" i="1" dirty="0">
                <a:latin typeface="Times New Roman"/>
                <a:cs typeface="Times New Roman"/>
              </a:rPr>
              <a:t>T</a:t>
            </a:r>
            <a:r>
              <a:rPr sz="1200" i="1" spc="-5" dirty="0">
                <a:latin typeface="Times New Roman"/>
                <a:cs typeface="Times New Roman"/>
              </a:rPr>
              <a:t>em</a:t>
            </a:r>
            <a:r>
              <a:rPr sz="1200" i="1" dirty="0">
                <a:latin typeface="Times New Roman"/>
                <a:cs typeface="Times New Roman"/>
              </a:rPr>
              <a:t>plate</a:t>
            </a:r>
            <a:r>
              <a:rPr sz="1200" i="1" spc="10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5" dirty="0">
                <a:latin typeface="Times New Roman"/>
                <a:cs typeface="Times New Roman"/>
              </a:rPr>
              <a:t> </a:t>
            </a:r>
            <a:r>
              <a:rPr sz="1200" spc="-50" dirty="0">
                <a:latin typeface="Times New Roman"/>
                <a:cs typeface="Times New Roman"/>
              </a:rPr>
              <a:t>i</a:t>
            </a:r>
            <a:r>
              <a:rPr sz="1200" dirty="0">
                <a:latin typeface="Times New Roman"/>
                <a:cs typeface="Times New Roman"/>
              </a:rPr>
              <a:t>t</a:t>
            </a:r>
            <a:r>
              <a:rPr sz="1200" spc="130" dirty="0">
                <a:latin typeface="Times New Roman"/>
                <a:cs typeface="Times New Roman"/>
              </a:rPr>
              <a:t> </a:t>
            </a:r>
            <a:r>
              <a:rPr sz="1200" spc="-50" dirty="0">
                <a:latin typeface="Times New Roman"/>
                <a:cs typeface="Times New Roman"/>
              </a:rPr>
              <a:t>i</a:t>
            </a:r>
            <a:r>
              <a:rPr sz="1200" dirty="0">
                <a:latin typeface="Times New Roman"/>
                <a:cs typeface="Times New Roman"/>
              </a:rPr>
              <a:t>s</a:t>
            </a:r>
            <a:r>
              <a:rPr sz="1200" spc="95" dirty="0">
                <a:latin typeface="Times New Roman"/>
                <a:cs typeface="Times New Roman"/>
              </a:rPr>
              <a:t> </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105" dirty="0">
                <a:latin typeface="Times New Roman"/>
                <a:cs typeface="Times New Roman"/>
              </a:rPr>
              <a:t> </a:t>
            </a:r>
            <a:r>
              <a:rPr sz="1200" dirty="0">
                <a:latin typeface="Times New Roman"/>
                <a:cs typeface="Times New Roman"/>
              </a:rPr>
              <a:t>to</a:t>
            </a:r>
            <a:r>
              <a:rPr sz="1200" spc="105" dirty="0">
                <a:latin typeface="Times New Roman"/>
                <a:cs typeface="Times New Roman"/>
              </a:rPr>
              <a:t> </a:t>
            </a:r>
            <a:r>
              <a:rPr sz="1200" spc="-5" dirty="0">
                <a:latin typeface="Times New Roman"/>
                <a:cs typeface="Times New Roman"/>
              </a:rPr>
              <a:t>e</a:t>
            </a:r>
            <a:r>
              <a:rPr sz="1200" spc="-25" dirty="0">
                <a:latin typeface="Times New Roman"/>
                <a:cs typeface="Times New Roman"/>
              </a:rPr>
              <a:t>v</a:t>
            </a:r>
            <a:r>
              <a:rPr sz="1200" spc="15" dirty="0">
                <a:latin typeface="Times New Roman"/>
                <a:cs typeface="Times New Roman"/>
              </a:rPr>
              <a:t>a</a:t>
            </a:r>
            <a:r>
              <a:rPr sz="1200" spc="-50" dirty="0">
                <a:latin typeface="Times New Roman"/>
                <a:cs typeface="Times New Roman"/>
              </a:rPr>
              <a:t>l</a:t>
            </a:r>
            <a:r>
              <a:rPr sz="1200" dirty="0">
                <a:latin typeface="Times New Roman"/>
                <a:cs typeface="Times New Roman"/>
              </a:rPr>
              <a:t>u</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e</a:t>
            </a:r>
            <a:r>
              <a:rPr sz="1200" spc="7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0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dirty="0">
                <a:latin typeface="Times New Roman"/>
                <a:cs typeface="Times New Roman"/>
              </a:rPr>
              <a:t>p</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a:t>
            </a:r>
            <a:r>
              <a:rPr sz="1200" spc="7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6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00"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dirty="0">
                <a:latin typeface="Times New Roman"/>
                <a:cs typeface="Times New Roman"/>
              </a:rPr>
              <a:t>ns</a:t>
            </a:r>
            <a:r>
              <a:rPr sz="1200" spc="45" dirty="0">
                <a:latin typeface="Times New Roman"/>
                <a:cs typeface="Times New Roman"/>
              </a:rPr>
              <a:t> </a:t>
            </a:r>
            <a:r>
              <a:rPr sz="1200" spc="-50" dirty="0">
                <a:latin typeface="Times New Roman"/>
                <a:cs typeface="Times New Roman"/>
              </a:rPr>
              <a:t>i</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n</a:t>
            </a:r>
            <a:r>
              <a:rPr sz="1200" spc="50" dirty="0">
                <a:latin typeface="Times New Roman"/>
                <a:cs typeface="Times New Roman"/>
              </a:rPr>
              <a:t>t</a:t>
            </a:r>
            <a:r>
              <a:rPr sz="1200" spc="-25" dirty="0">
                <a:latin typeface="Times New Roman"/>
                <a:cs typeface="Times New Roman"/>
              </a:rPr>
              <a:t>i</a:t>
            </a:r>
            <a:r>
              <a:rPr sz="1200" spc="5" dirty="0">
                <a:latin typeface="Times New Roman"/>
                <a:cs typeface="Times New Roman"/>
              </a:rPr>
              <a:t>f</a:t>
            </a:r>
            <a:r>
              <a:rPr sz="1200" spc="-25" dirty="0">
                <a:latin typeface="Times New Roman"/>
                <a:cs typeface="Times New Roman"/>
              </a:rPr>
              <a:t>i</a:t>
            </a:r>
            <a:r>
              <a:rPr sz="1200" spc="-5" dirty="0">
                <a:latin typeface="Times New Roman"/>
                <a:cs typeface="Times New Roman"/>
              </a:rPr>
              <a:t>e</a:t>
            </a:r>
            <a:r>
              <a:rPr sz="1200" dirty="0">
                <a:latin typeface="Times New Roman"/>
                <a:cs typeface="Times New Roman"/>
              </a:rPr>
              <a:t>d</a:t>
            </a:r>
            <a:r>
              <a:rPr sz="1200" spc="35" dirty="0">
                <a:latin typeface="Times New Roman"/>
                <a:cs typeface="Times New Roman"/>
              </a:rPr>
              <a:t> </a:t>
            </a:r>
            <a:r>
              <a:rPr sz="1200" spc="15" dirty="0">
                <a:latin typeface="Times New Roman"/>
                <a:cs typeface="Times New Roman"/>
              </a:rPr>
              <a:t>a</a:t>
            </a:r>
            <a:r>
              <a:rPr sz="1200" spc="-25" dirty="0">
                <a:latin typeface="Times New Roman"/>
                <a:cs typeface="Times New Roman"/>
              </a:rPr>
              <a:t>b</a:t>
            </a:r>
            <a:r>
              <a:rPr sz="1200" spc="20" dirty="0">
                <a:latin typeface="Times New Roman"/>
                <a:cs typeface="Times New Roman"/>
              </a:rPr>
              <a:t>o</a:t>
            </a:r>
            <a:r>
              <a:rPr sz="1200" spc="-25" dirty="0">
                <a:latin typeface="Times New Roman"/>
                <a:cs typeface="Times New Roman"/>
              </a:rPr>
              <a:t>v</a:t>
            </a:r>
            <a:r>
              <a:rPr sz="1200" dirty="0">
                <a:latin typeface="Times New Roman"/>
                <a:cs typeface="Times New Roman"/>
              </a:rPr>
              <a:t>e</a:t>
            </a:r>
            <a:r>
              <a:rPr sz="1200" spc="30" dirty="0">
                <a:latin typeface="Times New Roman"/>
                <a:cs typeface="Times New Roman"/>
              </a:rPr>
              <a:t> </a:t>
            </a:r>
            <a:r>
              <a:rPr sz="1200" spc="5" dirty="0">
                <a:latin typeface="Times New Roman"/>
                <a:cs typeface="Times New Roman"/>
              </a:rPr>
              <a:t>(</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e</a:t>
            </a:r>
            <a:r>
              <a:rPr sz="1200" spc="55" dirty="0">
                <a:latin typeface="Times New Roman"/>
                <a:cs typeface="Times New Roman"/>
              </a:rPr>
              <a:t> </a:t>
            </a:r>
            <a:r>
              <a:rPr sz="1200" spc="-30" dirty="0">
                <a:latin typeface="Times New Roman"/>
                <a:cs typeface="Times New Roman"/>
              </a:rPr>
              <a:t>A</a:t>
            </a:r>
            <a:r>
              <a:rPr sz="1200" dirty="0">
                <a:latin typeface="Times New Roman"/>
                <a:cs typeface="Times New Roman"/>
              </a:rPr>
              <a:t>pp</a:t>
            </a:r>
            <a:r>
              <a:rPr sz="1200" spc="15" dirty="0">
                <a:latin typeface="Times New Roman"/>
                <a:cs typeface="Times New Roman"/>
              </a:rPr>
              <a:t>e</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x</a:t>
            </a:r>
            <a:r>
              <a:rPr sz="1200" spc="35" dirty="0">
                <a:latin typeface="Times New Roman"/>
                <a:cs typeface="Times New Roman"/>
              </a:rPr>
              <a:t> </a:t>
            </a:r>
            <a:r>
              <a:rPr sz="1200" spc="-10" dirty="0">
                <a:latin typeface="Times New Roman"/>
                <a:cs typeface="Times New Roman"/>
              </a:rPr>
              <a:t>B</a:t>
            </a:r>
            <a:r>
              <a:rPr sz="1200" spc="5" dirty="0">
                <a:latin typeface="Times New Roman"/>
                <a:cs typeface="Times New Roman"/>
              </a:rPr>
              <a:t>)</a:t>
            </a:r>
            <a:r>
              <a:rPr sz="1200" dirty="0">
                <a:latin typeface="Times New Roman"/>
                <a:cs typeface="Times New Roman"/>
              </a:rPr>
              <a:t>.</a:t>
            </a:r>
            <a:r>
              <a:rPr sz="1200" spc="45" dirty="0">
                <a:latin typeface="Times New Roman"/>
                <a:cs typeface="Times New Roman"/>
              </a:rPr>
              <a:t> </a:t>
            </a:r>
            <a:r>
              <a:rPr sz="1200" spc="-5" dirty="0">
                <a:latin typeface="Times New Roman"/>
                <a:cs typeface="Times New Roman"/>
              </a:rPr>
              <a:t>O</a:t>
            </a:r>
            <a:r>
              <a:rPr sz="1200" dirty="0">
                <a:latin typeface="Times New Roman"/>
                <a:cs typeface="Times New Roman"/>
              </a:rPr>
              <a:t>n</a:t>
            </a:r>
            <a:r>
              <a:rPr sz="1200" spc="-5" dirty="0">
                <a:latin typeface="Times New Roman"/>
                <a:cs typeface="Times New Roman"/>
              </a:rPr>
              <a:t>c</a:t>
            </a:r>
            <a:r>
              <a:rPr sz="1200" dirty="0">
                <a:latin typeface="Times New Roman"/>
                <a:cs typeface="Times New Roman"/>
              </a:rPr>
              <a:t>e</a:t>
            </a:r>
            <a:r>
              <a:rPr sz="1200" spc="30" dirty="0">
                <a:latin typeface="Times New Roman"/>
                <a:cs typeface="Times New Roman"/>
              </a:rPr>
              <a:t> </a:t>
            </a:r>
            <a:r>
              <a:rPr sz="1200" spc="-5" dirty="0">
                <a:latin typeface="Times New Roman"/>
                <a:cs typeface="Times New Roman"/>
              </a:rPr>
              <a:t>a</a:t>
            </a:r>
            <a:r>
              <a:rPr sz="1200" spc="20" dirty="0">
                <a:latin typeface="Times New Roman"/>
                <a:cs typeface="Times New Roman"/>
              </a:rPr>
              <a:t>g</a:t>
            </a:r>
            <a:r>
              <a:rPr sz="1200" spc="15" dirty="0">
                <a:latin typeface="Times New Roman"/>
                <a:cs typeface="Times New Roman"/>
              </a:rPr>
              <a:t>a</a:t>
            </a:r>
            <a:r>
              <a:rPr sz="1200" spc="-25" dirty="0">
                <a:latin typeface="Times New Roman"/>
                <a:cs typeface="Times New Roman"/>
              </a:rPr>
              <a:t>in</a:t>
            </a:r>
            <a:r>
              <a:rPr sz="1200" dirty="0">
                <a:latin typeface="Times New Roman"/>
                <a:cs typeface="Times New Roman"/>
              </a:rPr>
              <a:t>,</a:t>
            </a:r>
            <a:r>
              <a:rPr sz="1200" spc="45" dirty="0">
                <a:latin typeface="Times New Roman"/>
                <a:cs typeface="Times New Roman"/>
              </a:rPr>
              <a:t> </a:t>
            </a:r>
            <a:r>
              <a:rPr sz="1200" spc="-5" dirty="0">
                <a:latin typeface="Times New Roman"/>
                <a:cs typeface="Times New Roman"/>
              </a:rPr>
              <a:t>w</a:t>
            </a:r>
            <a:r>
              <a:rPr sz="1200" dirty="0">
                <a:latin typeface="Times New Roman"/>
                <a:cs typeface="Times New Roman"/>
              </a:rPr>
              <a:t>e</a:t>
            </a:r>
            <a:r>
              <a:rPr sz="1200" spc="5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spc="-5" dirty="0">
                <a:latin typeface="Times New Roman"/>
                <a:cs typeface="Times New Roman"/>
              </a:rPr>
              <a:t>c</a:t>
            </a:r>
            <a:r>
              <a:rPr sz="1200" dirty="0">
                <a:latin typeface="Times New Roman"/>
                <a:cs typeface="Times New Roman"/>
              </a:rPr>
              <a:t>us</a:t>
            </a:r>
            <a:r>
              <a:rPr sz="1200" spc="25" dirty="0">
                <a:latin typeface="Times New Roman"/>
                <a:cs typeface="Times New Roman"/>
              </a:rPr>
              <a:t> </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 </a:t>
            </a:r>
            <a:r>
              <a:rPr sz="1200" spc="25" dirty="0">
                <a:latin typeface="Times New Roman"/>
                <a:cs typeface="Times New Roman"/>
              </a:rPr>
              <a:t>t</a:t>
            </a:r>
            <a:r>
              <a:rPr sz="1200" spc="-30" dirty="0">
                <a:latin typeface="Times New Roman"/>
                <a:cs typeface="Times New Roman"/>
              </a:rPr>
              <a:t>w</a:t>
            </a:r>
            <a:r>
              <a:rPr sz="1200" dirty="0">
                <a:latin typeface="Times New Roman"/>
                <a:cs typeface="Times New Roman"/>
              </a:rPr>
              <a:t>o</a:t>
            </a:r>
            <a:r>
              <a:rPr sz="1200" spc="60" dirty="0">
                <a:latin typeface="Times New Roman"/>
                <a:cs typeface="Times New Roman"/>
              </a:rPr>
              <a:t> </a:t>
            </a:r>
            <a:r>
              <a:rPr sz="1200" spc="-30"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dirty="0">
                <a:latin typeface="Times New Roman"/>
                <a:cs typeface="Times New Roman"/>
              </a:rPr>
              <a:t>p</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15" dirty="0">
                <a:latin typeface="Times New Roman"/>
                <a:cs typeface="Times New Roman"/>
              </a:rPr>
              <a:t>s</a:t>
            </a:r>
            <a:r>
              <a:rPr sz="1200" dirty="0">
                <a:latin typeface="Times New Roman"/>
                <a:cs typeface="Times New Roman"/>
              </a:rPr>
              <a:t>,</a:t>
            </a:r>
            <a:r>
              <a:rPr sz="1200" spc="45" dirty="0">
                <a:latin typeface="Times New Roman"/>
                <a:cs typeface="Times New Roman"/>
              </a:rPr>
              <a:t> </a:t>
            </a:r>
            <a:r>
              <a:rPr sz="1200" spc="-5" dirty="0">
                <a:latin typeface="Times New Roman"/>
                <a:cs typeface="Times New Roman"/>
              </a:rPr>
              <a:t>w</a:t>
            </a:r>
            <a:r>
              <a:rPr sz="1200" dirty="0">
                <a:latin typeface="Times New Roman"/>
                <a:cs typeface="Times New Roman"/>
              </a:rPr>
              <a:t>h</a:t>
            </a:r>
            <a:r>
              <a:rPr sz="1200" spc="-25" dirty="0">
                <a:latin typeface="Times New Roman"/>
                <a:cs typeface="Times New Roman"/>
              </a:rPr>
              <a:t>i</a:t>
            </a:r>
            <a:r>
              <a:rPr sz="1200" spc="15" dirty="0">
                <a:latin typeface="Times New Roman"/>
                <a:cs typeface="Times New Roman"/>
              </a:rPr>
              <a:t>c</a:t>
            </a:r>
            <a:r>
              <a:rPr sz="1200" dirty="0">
                <a:latin typeface="Times New Roman"/>
                <a:cs typeface="Times New Roman"/>
              </a:rPr>
              <a:t>h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c</a:t>
            </a:r>
            <a:r>
              <a:rPr sz="1200" spc="-25" dirty="0">
                <a:latin typeface="Times New Roman"/>
                <a:cs typeface="Times New Roman"/>
              </a:rPr>
              <a:t>l</a:t>
            </a:r>
            <a:r>
              <a:rPr sz="1200" dirty="0">
                <a:latin typeface="Times New Roman"/>
                <a:cs typeface="Times New Roman"/>
              </a:rPr>
              <a:t>ude </a:t>
            </a:r>
            <a:r>
              <a:rPr sz="1200" spc="-30"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7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0" dirty="0">
                <a:latin typeface="Times New Roman"/>
                <a:cs typeface="Times New Roman"/>
              </a:rPr>
              <a:t>s</a:t>
            </a:r>
            <a:r>
              <a:rPr sz="1200" spc="-25" dirty="0">
                <a:latin typeface="Times New Roman"/>
                <a:cs typeface="Times New Roman"/>
              </a:rPr>
              <a:t>i</a:t>
            </a:r>
            <a:r>
              <a:rPr sz="1200" spc="20" dirty="0">
                <a:latin typeface="Times New Roman"/>
                <a:cs typeface="Times New Roman"/>
              </a:rPr>
              <a:t>g</a:t>
            </a:r>
            <a:r>
              <a:rPr sz="1200" dirty="0">
                <a:latin typeface="Times New Roman"/>
                <a:cs typeface="Times New Roman"/>
              </a:rPr>
              <a:t>n </a:t>
            </a:r>
            <a:r>
              <a:rPr sz="1200" spc="-75" dirty="0">
                <a:latin typeface="Times New Roman"/>
                <a:cs typeface="Times New Roman"/>
              </a:rPr>
              <a:t> </a:t>
            </a:r>
            <a:r>
              <a:rPr sz="1200" spc="15" dirty="0">
                <a:latin typeface="Times New Roman"/>
                <a:cs typeface="Times New Roman"/>
              </a:rPr>
              <a:t>e</a:t>
            </a:r>
            <a:r>
              <a:rPr sz="1200" spc="-20" dirty="0">
                <a:latin typeface="Times New Roman"/>
                <a:cs typeface="Times New Roman"/>
              </a:rPr>
              <a:t>ff</a:t>
            </a:r>
            <a:r>
              <a:rPr sz="1200" spc="15" dirty="0">
                <a:latin typeface="Times New Roman"/>
                <a:cs typeface="Times New Roman"/>
              </a:rPr>
              <a:t>e</a:t>
            </a:r>
            <a:r>
              <a:rPr sz="1200" spc="-5" dirty="0">
                <a:latin typeface="Times New Roman"/>
                <a:cs typeface="Times New Roman"/>
              </a:rPr>
              <a:t>c</a:t>
            </a:r>
            <a:r>
              <a:rPr sz="1200" spc="25" dirty="0">
                <a:latin typeface="Times New Roman"/>
                <a:cs typeface="Times New Roman"/>
              </a:rPr>
              <a:t>t</a:t>
            </a:r>
            <a:r>
              <a:rPr sz="1200" spc="-25" dirty="0">
                <a:latin typeface="Times New Roman"/>
                <a:cs typeface="Times New Roman"/>
              </a:rPr>
              <a:t>iv</a:t>
            </a:r>
            <a:r>
              <a:rPr sz="1200" spc="15" dirty="0">
                <a:latin typeface="Times New Roman"/>
                <a:cs typeface="Times New Roman"/>
              </a:rPr>
              <a:t>e</a:t>
            </a:r>
            <a:r>
              <a:rPr sz="1200" dirty="0">
                <a:latin typeface="Times New Roman"/>
                <a:cs typeface="Times New Roman"/>
              </a:rPr>
              <a:t>n</a:t>
            </a:r>
            <a:r>
              <a:rPr sz="1200" spc="-5" dirty="0">
                <a:latin typeface="Times New Roman"/>
                <a:cs typeface="Times New Roman"/>
              </a:rPr>
              <a:t>e</a:t>
            </a:r>
            <a:r>
              <a:rPr sz="1200" spc="10" dirty="0">
                <a:latin typeface="Times New Roman"/>
                <a:cs typeface="Times New Roman"/>
              </a:rPr>
              <a:t>s</a:t>
            </a:r>
            <a:r>
              <a:rPr sz="1200" dirty="0">
                <a:latin typeface="Times New Roman"/>
                <a:cs typeface="Times New Roman"/>
              </a:rPr>
              <a:t>s </a:t>
            </a:r>
            <a:r>
              <a:rPr sz="1200" spc="-6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25" dirty="0">
                <a:latin typeface="Times New Roman"/>
                <a:cs typeface="Times New Roman"/>
              </a:rPr>
              <a:t> i</a:t>
            </a:r>
            <a:r>
              <a:rPr sz="1200" dirty="0">
                <a:latin typeface="Times New Roman"/>
                <a:cs typeface="Times New Roman"/>
              </a:rPr>
              <a:t>n</a:t>
            </a:r>
            <a:r>
              <a:rPr sz="1200" spc="-20" dirty="0">
                <a:latin typeface="Times New Roman"/>
                <a:cs typeface="Times New Roman"/>
              </a:rPr>
              <a:t>f</a:t>
            </a:r>
            <a:r>
              <a:rPr sz="1200" dirty="0">
                <a:latin typeface="Times New Roman"/>
                <a:cs typeface="Times New Roman"/>
              </a:rPr>
              <a:t>u</a:t>
            </a:r>
            <a:r>
              <a:rPr sz="1200" spc="10" dirty="0">
                <a:latin typeface="Times New Roman"/>
                <a:cs typeface="Times New Roman"/>
              </a:rPr>
              <a:t>s</a:t>
            </a:r>
            <a:r>
              <a:rPr sz="1200" spc="-50" dirty="0">
                <a:latin typeface="Times New Roman"/>
                <a:cs typeface="Times New Roman"/>
              </a:rPr>
              <a:t>i</a:t>
            </a:r>
            <a:r>
              <a:rPr sz="1200" spc="45" dirty="0">
                <a:latin typeface="Times New Roman"/>
                <a:cs typeface="Times New Roman"/>
              </a:rPr>
              <a:t>o</a:t>
            </a:r>
            <a:r>
              <a:rPr sz="1200" dirty="0">
                <a:latin typeface="Times New Roman"/>
                <a:cs typeface="Times New Roman"/>
              </a:rPr>
              <a:t>n </a:t>
            </a:r>
            <a:r>
              <a:rPr sz="1200" spc="-7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90"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 </a:t>
            </a:r>
            <a:r>
              <a:rPr sz="1200" spc="-95" dirty="0">
                <a:latin typeface="Times New Roman"/>
                <a:cs typeface="Times New Roman"/>
              </a:rPr>
              <a:t> </a:t>
            </a:r>
            <a:r>
              <a:rPr sz="1200" spc="2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30"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y</a:t>
            </a:r>
            <a:r>
              <a:rPr sz="1200" dirty="0">
                <a:latin typeface="Times New Roman"/>
                <a:cs typeface="Times New Roman"/>
              </a:rPr>
              <a:t>. </a:t>
            </a:r>
            <a:r>
              <a:rPr sz="1200" spc="-40" dirty="0">
                <a:latin typeface="Times New Roman"/>
                <a:cs typeface="Times New Roman"/>
              </a:rPr>
              <a:t> </a:t>
            </a:r>
            <a:r>
              <a:rPr sz="1200" dirty="0">
                <a:latin typeface="Times New Roman"/>
                <a:cs typeface="Times New Roman"/>
              </a:rPr>
              <a:t>A </a:t>
            </a:r>
            <a:r>
              <a:rPr sz="1200" spc="-75" dirty="0">
                <a:latin typeface="Times New Roman"/>
                <a:cs typeface="Times New Roman"/>
              </a:rPr>
              <a:t> </a:t>
            </a:r>
            <a:r>
              <a:rPr sz="1200" dirty="0">
                <a:latin typeface="Times New Roman"/>
                <a:cs typeface="Times New Roman"/>
              </a:rPr>
              <a:t>4</a:t>
            </a:r>
            <a:r>
              <a:rPr sz="1200" spc="5" dirty="0">
                <a:latin typeface="Times New Roman"/>
                <a:cs typeface="Times New Roman"/>
              </a:rPr>
              <a:t>-</a:t>
            </a:r>
            <a:r>
              <a:rPr sz="1200" dirty="0">
                <a:latin typeface="Times New Roman"/>
                <a:cs typeface="Times New Roman"/>
              </a:rPr>
              <a:t>p</a:t>
            </a:r>
            <a:r>
              <a:rPr sz="1200" spc="20" dirty="0">
                <a:latin typeface="Times New Roman"/>
                <a:cs typeface="Times New Roman"/>
              </a:rPr>
              <a:t>o</a:t>
            </a:r>
            <a:r>
              <a:rPr sz="1200" spc="-25" dirty="0">
                <a:latin typeface="Times New Roman"/>
                <a:cs typeface="Times New Roman"/>
              </a:rPr>
              <a:t>in</a:t>
            </a:r>
            <a:r>
              <a:rPr sz="1200" dirty="0">
                <a:latin typeface="Times New Roman"/>
                <a:cs typeface="Times New Roman"/>
              </a:rPr>
              <a:t>t </a:t>
            </a:r>
            <a:r>
              <a:rPr sz="1200" spc="-25" dirty="0">
                <a:latin typeface="Times New Roman"/>
                <a:cs typeface="Times New Roman"/>
              </a:rPr>
              <a:t> </a:t>
            </a:r>
            <a:r>
              <a:rPr sz="1200" spc="10" dirty="0">
                <a:latin typeface="Times New Roman"/>
                <a:cs typeface="Times New Roman"/>
              </a:rPr>
              <a:t>L</a:t>
            </a:r>
            <a:r>
              <a:rPr sz="1200" spc="-50" dirty="0">
                <a:latin typeface="Times New Roman"/>
                <a:cs typeface="Times New Roman"/>
              </a:rPr>
              <a:t>i</a:t>
            </a:r>
            <a:r>
              <a:rPr sz="1200" dirty="0">
                <a:latin typeface="Times New Roman"/>
                <a:cs typeface="Times New Roman"/>
              </a:rPr>
              <a:t>k</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t </a:t>
            </a:r>
            <a:r>
              <a:rPr sz="1200" spc="-15" dirty="0">
                <a:latin typeface="Times New Roman"/>
                <a:cs typeface="Times New Roman"/>
              </a:rPr>
              <a:t>s</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e </a:t>
            </a:r>
            <a:r>
              <a:rPr sz="1200" spc="40" dirty="0">
                <a:latin typeface="Times New Roman"/>
                <a:cs typeface="Times New Roman"/>
              </a:rPr>
              <a:t> </a:t>
            </a:r>
            <a:r>
              <a:rPr sz="1200" spc="5" dirty="0">
                <a:latin typeface="Times New Roman"/>
                <a:cs typeface="Times New Roman"/>
              </a:rPr>
              <a:t>(</a:t>
            </a:r>
            <a:r>
              <a:rPr sz="1200" dirty="0">
                <a:latin typeface="Times New Roman"/>
                <a:cs typeface="Times New Roman"/>
              </a:rPr>
              <a:t>1</a:t>
            </a:r>
            <a:r>
              <a:rPr sz="1200" spc="15" dirty="0">
                <a:latin typeface="Times New Roman"/>
                <a:cs typeface="Times New Roman"/>
              </a:rPr>
              <a:t>=</a:t>
            </a:r>
            <a:r>
              <a:rPr sz="1200" spc="-25" dirty="0">
                <a:latin typeface="Times New Roman"/>
                <a:cs typeface="Times New Roman"/>
              </a:rPr>
              <a:t>n</a:t>
            </a:r>
            <a:r>
              <a:rPr sz="1200" spc="20" dirty="0">
                <a:latin typeface="Times New Roman"/>
                <a:cs typeface="Times New Roman"/>
              </a:rPr>
              <a:t>o</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ce</a:t>
            </a:r>
            <a:r>
              <a:rPr sz="1200" dirty="0">
                <a:latin typeface="Times New Roman"/>
                <a:cs typeface="Times New Roman"/>
              </a:rPr>
              <a:t>, </a:t>
            </a:r>
            <a:r>
              <a:rPr sz="1200" spc="60" dirty="0">
                <a:latin typeface="Times New Roman"/>
                <a:cs typeface="Times New Roman"/>
              </a:rPr>
              <a:t> </a:t>
            </a:r>
            <a:r>
              <a:rPr sz="1200" dirty="0">
                <a:latin typeface="Times New Roman"/>
                <a:cs typeface="Times New Roman"/>
              </a:rPr>
              <a:t>2</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n</a:t>
            </a:r>
            <a:r>
              <a:rPr sz="1200" spc="50" dirty="0">
                <a:latin typeface="Times New Roman"/>
                <a:cs typeface="Times New Roman"/>
              </a:rPr>
              <a:t>t</a:t>
            </a:r>
            <a:r>
              <a:rPr sz="1200" spc="-50" dirty="0">
                <a:latin typeface="Times New Roman"/>
                <a:cs typeface="Times New Roman"/>
              </a:rPr>
              <a:t>i</a:t>
            </a:r>
            <a:r>
              <a:rPr sz="1200" spc="-5" dirty="0">
                <a:latin typeface="Times New Roman"/>
                <a:cs typeface="Times New Roman"/>
              </a:rPr>
              <a:t>ce</a:t>
            </a:r>
            <a:r>
              <a:rPr sz="1200" dirty="0">
                <a:latin typeface="Times New Roman"/>
                <a:cs typeface="Times New Roman"/>
              </a:rPr>
              <a:t>, </a:t>
            </a:r>
            <a:r>
              <a:rPr sz="1200" spc="60" dirty="0">
                <a:latin typeface="Times New Roman"/>
                <a:cs typeface="Times New Roman"/>
              </a:rPr>
              <a:t> </a:t>
            </a:r>
            <a:r>
              <a:rPr sz="1200" dirty="0">
                <a:latin typeface="Times New Roman"/>
                <a:cs typeface="Times New Roman"/>
              </a:rPr>
              <a:t>3</a:t>
            </a:r>
            <a:r>
              <a:rPr sz="1200" spc="-5" dirty="0">
                <a:latin typeface="Times New Roman"/>
                <a:cs typeface="Times New Roman"/>
              </a:rPr>
              <a:t>=</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 </a:t>
            </a:r>
            <a:r>
              <a:rPr sz="1200" spc="60" dirty="0">
                <a:latin typeface="Times New Roman"/>
                <a:cs typeface="Times New Roman"/>
              </a:rPr>
              <a:t> </a:t>
            </a:r>
            <a:r>
              <a:rPr sz="1200" spc="-5" dirty="0">
                <a:latin typeface="Times New Roman"/>
                <a:cs typeface="Times New Roman"/>
              </a:rPr>
              <a:t>a</a:t>
            </a:r>
            <a:r>
              <a:rPr sz="1200" dirty="0">
                <a:latin typeface="Times New Roman"/>
                <a:cs typeface="Times New Roman"/>
              </a:rPr>
              <a:t>nd </a:t>
            </a:r>
            <a:r>
              <a:rPr sz="1200" spc="45" dirty="0">
                <a:latin typeface="Times New Roman"/>
                <a:cs typeface="Times New Roman"/>
              </a:rPr>
              <a:t> </a:t>
            </a:r>
            <a:r>
              <a:rPr sz="1200" dirty="0">
                <a:latin typeface="Times New Roman"/>
                <a:cs typeface="Times New Roman"/>
              </a:rPr>
              <a:t>4</a:t>
            </a:r>
            <a:r>
              <a:rPr sz="1200" spc="-5" dirty="0">
                <a:latin typeface="Times New Roman"/>
                <a:cs typeface="Times New Roman"/>
              </a:rPr>
              <a:t>=</a:t>
            </a:r>
            <a:r>
              <a:rPr sz="1200" spc="20" dirty="0">
                <a:latin typeface="Times New Roman"/>
                <a:cs typeface="Times New Roman"/>
              </a:rPr>
              <a:t>d</a:t>
            </a:r>
            <a:r>
              <a:rPr sz="1200" spc="-50" dirty="0">
                <a:latin typeface="Times New Roman"/>
                <a:cs typeface="Times New Roman"/>
              </a:rPr>
              <a:t>i</a:t>
            </a:r>
            <a:r>
              <a:rPr sz="1200" spc="-15" dirty="0">
                <a:latin typeface="Times New Roman"/>
                <a:cs typeface="Times New Roman"/>
              </a:rPr>
              <a:t>s</a:t>
            </a:r>
            <a:r>
              <a:rPr sz="1200" spc="50" dirty="0">
                <a:latin typeface="Times New Roman"/>
                <a:cs typeface="Times New Roman"/>
              </a:rPr>
              <a:t>t</a:t>
            </a:r>
            <a:r>
              <a:rPr sz="1200" spc="-25" dirty="0">
                <a:latin typeface="Times New Roman"/>
                <a:cs typeface="Times New Roman"/>
              </a:rPr>
              <a:t>in</a:t>
            </a:r>
            <a:r>
              <a:rPr sz="1200" dirty="0">
                <a:latin typeface="Times New Roman"/>
                <a:cs typeface="Times New Roman"/>
              </a:rPr>
              <a:t>g</a:t>
            </a:r>
            <a:r>
              <a:rPr sz="1200" spc="20" dirty="0">
                <a:latin typeface="Times New Roman"/>
                <a:cs typeface="Times New Roman"/>
              </a:rPr>
              <a:t>u</a:t>
            </a:r>
            <a:r>
              <a:rPr sz="1200" spc="-25" dirty="0">
                <a:latin typeface="Times New Roman"/>
                <a:cs typeface="Times New Roman"/>
              </a:rPr>
              <a:t>i</a:t>
            </a:r>
            <a:r>
              <a:rPr sz="1200" spc="10" dirty="0">
                <a:latin typeface="Times New Roman"/>
                <a:cs typeface="Times New Roman"/>
              </a:rPr>
              <a:t>s</a:t>
            </a:r>
            <a:r>
              <a:rPr sz="1200" dirty="0">
                <a:latin typeface="Times New Roman"/>
                <a:cs typeface="Times New Roman"/>
              </a:rPr>
              <a:t>h</a:t>
            </a:r>
            <a:r>
              <a:rPr sz="1200" spc="-5" dirty="0">
                <a:latin typeface="Times New Roman"/>
                <a:cs typeface="Times New Roman"/>
              </a:rPr>
              <a:t>e</a:t>
            </a:r>
            <a:r>
              <a:rPr sz="1200" dirty="0">
                <a:latin typeface="Times New Roman"/>
                <a:cs typeface="Times New Roman"/>
              </a:rPr>
              <a:t>d) </a:t>
            </a:r>
            <a:r>
              <a:rPr sz="1200" spc="55" dirty="0">
                <a:latin typeface="Times New Roman"/>
                <a:cs typeface="Times New Roman"/>
              </a:rPr>
              <a:t> </a:t>
            </a:r>
            <a:r>
              <a:rPr sz="1200" spc="-5" dirty="0">
                <a:latin typeface="Times New Roman"/>
                <a:cs typeface="Times New Roman"/>
              </a:rPr>
              <a:t>wa</a:t>
            </a:r>
            <a:r>
              <a:rPr sz="1200" dirty="0">
                <a:latin typeface="Times New Roman"/>
                <a:cs typeface="Times New Roman"/>
              </a:rPr>
              <a:t>s </a:t>
            </a:r>
            <a:r>
              <a:rPr sz="1200" spc="35" dirty="0">
                <a:latin typeface="Times New Roman"/>
                <a:cs typeface="Times New Roman"/>
              </a:rPr>
              <a:t> </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45"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70" dirty="0">
                <a:latin typeface="Times New Roman"/>
                <a:cs typeface="Times New Roman"/>
              </a:rPr>
              <a:t> </a:t>
            </a:r>
            <a:r>
              <a:rPr sz="1200" spc="-5" dirty="0">
                <a:latin typeface="Times New Roman"/>
                <a:cs typeface="Times New Roman"/>
              </a:rPr>
              <a:t>a</a:t>
            </a:r>
            <a:r>
              <a:rPr sz="1200" spc="-15" dirty="0">
                <a:latin typeface="Times New Roman"/>
                <a:cs typeface="Times New Roman"/>
              </a:rPr>
              <a:t>ss</a:t>
            </a:r>
            <a:r>
              <a:rPr sz="1200" spc="-5" dirty="0">
                <a:latin typeface="Times New Roman"/>
                <a:cs typeface="Times New Roman"/>
              </a:rPr>
              <a:t>e</a:t>
            </a:r>
            <a:r>
              <a:rPr sz="1200" spc="-15" dirty="0">
                <a:latin typeface="Times New Roman"/>
                <a:cs typeface="Times New Roman"/>
              </a:rPr>
              <a:t>ss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130"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0" dirty="0">
                <a:latin typeface="Times New Roman"/>
                <a:cs typeface="Times New Roman"/>
              </a:rPr>
              <a:t>s</a:t>
            </a:r>
            <a:r>
              <a:rPr sz="1200" spc="-25" dirty="0">
                <a:latin typeface="Times New Roman"/>
                <a:cs typeface="Times New Roman"/>
              </a:rPr>
              <a:t>i</a:t>
            </a:r>
            <a:r>
              <a:rPr sz="1200" spc="20" dirty="0">
                <a:latin typeface="Times New Roman"/>
                <a:cs typeface="Times New Roman"/>
              </a:rPr>
              <a:t>g</a:t>
            </a:r>
            <a:r>
              <a:rPr sz="1200" dirty="0">
                <a:latin typeface="Times New Roman"/>
                <a:cs typeface="Times New Roman"/>
              </a:rPr>
              <a:t>n</a:t>
            </a:r>
            <a:r>
              <a:rPr sz="1200" spc="130" dirty="0">
                <a:latin typeface="Times New Roman"/>
                <a:cs typeface="Times New Roman"/>
              </a:rPr>
              <a:t> </a:t>
            </a:r>
            <a:r>
              <a:rPr sz="1200" spc="15" dirty="0">
                <a:latin typeface="Times New Roman"/>
                <a:cs typeface="Times New Roman"/>
              </a:rPr>
              <a:t>e</a:t>
            </a:r>
            <a:r>
              <a:rPr sz="1200" spc="-20" dirty="0">
                <a:latin typeface="Times New Roman"/>
                <a:cs typeface="Times New Roman"/>
              </a:rPr>
              <a:t>ff</a:t>
            </a:r>
            <a:r>
              <a:rPr sz="1200" spc="-5" dirty="0">
                <a:latin typeface="Times New Roman"/>
                <a:cs typeface="Times New Roman"/>
              </a:rPr>
              <a:t>ec</a:t>
            </a:r>
            <a:r>
              <a:rPr sz="1200" spc="25" dirty="0">
                <a:latin typeface="Times New Roman"/>
                <a:cs typeface="Times New Roman"/>
              </a:rPr>
              <a:t>t</a:t>
            </a:r>
            <a:r>
              <a:rPr sz="1200" spc="-25" dirty="0">
                <a:latin typeface="Times New Roman"/>
                <a:cs typeface="Times New Roman"/>
              </a:rPr>
              <a:t>i</a:t>
            </a:r>
            <a:r>
              <a:rPr sz="1200" dirty="0">
                <a:latin typeface="Times New Roman"/>
                <a:cs typeface="Times New Roman"/>
              </a:rPr>
              <a:t>v</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dirty="0">
                <a:latin typeface="Times New Roman"/>
                <a:cs typeface="Times New Roman"/>
              </a:rPr>
              <a:t>. </a:t>
            </a:r>
            <a:r>
              <a:rPr sz="1200" spc="-135" dirty="0">
                <a:latin typeface="Times New Roman"/>
                <a:cs typeface="Times New Roman"/>
              </a:rPr>
              <a:t> </a:t>
            </a:r>
            <a:r>
              <a:rPr sz="1200" spc="-5" dirty="0">
                <a:latin typeface="Times New Roman"/>
                <a:cs typeface="Times New Roman"/>
              </a:rPr>
              <a:t>A</a:t>
            </a:r>
            <a:r>
              <a:rPr sz="1200" spc="-25" dirty="0">
                <a:latin typeface="Times New Roman"/>
                <a:cs typeface="Times New Roman"/>
              </a:rPr>
              <a:t>l</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a:t>
            </a:r>
            <a:r>
              <a:rPr sz="1200" spc="14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0" dirty="0">
                <a:latin typeface="Times New Roman"/>
                <a:cs typeface="Times New Roman"/>
              </a:rPr>
              <a:t> </a:t>
            </a:r>
            <a:r>
              <a:rPr sz="1200" spc="-5" dirty="0">
                <a:latin typeface="Times New Roman"/>
                <a:cs typeface="Times New Roman"/>
              </a:rPr>
              <a:t>c</a:t>
            </a:r>
            <a:r>
              <a:rPr sz="120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l</a:t>
            </a:r>
            <a:r>
              <a:rPr sz="1200" spc="110"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10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dirty="0">
                <a:latin typeface="Times New Roman"/>
                <a:cs typeface="Times New Roman"/>
              </a:rPr>
              <a:t>p</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120" dirty="0">
                <a:latin typeface="Times New Roman"/>
                <a:cs typeface="Times New Roman"/>
              </a:rPr>
              <a:t> </a:t>
            </a:r>
            <a:r>
              <a:rPr sz="1200" spc="-5" dirty="0">
                <a:latin typeface="Times New Roman"/>
                <a:cs typeface="Times New Roman"/>
              </a:rPr>
              <a:t>wa</a:t>
            </a:r>
            <a:r>
              <a:rPr sz="1200" dirty="0">
                <a:latin typeface="Times New Roman"/>
                <a:cs typeface="Times New Roman"/>
              </a:rPr>
              <a:t>s</a:t>
            </a:r>
            <a:r>
              <a:rPr sz="1200" spc="145" dirty="0">
                <a:latin typeface="Times New Roman"/>
                <a:cs typeface="Times New Roman"/>
              </a:rPr>
              <a:t> </a:t>
            </a:r>
            <a:r>
              <a:rPr sz="1200" spc="-25" dirty="0">
                <a:latin typeface="Times New Roman"/>
                <a:cs typeface="Times New Roman"/>
              </a:rPr>
              <a:t>b</a:t>
            </a:r>
            <a:r>
              <a:rPr sz="1200" spc="-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145" dirty="0">
                <a:latin typeface="Times New Roman"/>
                <a:cs typeface="Times New Roman"/>
              </a:rPr>
              <a:t> </a:t>
            </a:r>
            <a:r>
              <a:rPr sz="1200" spc="20" dirty="0">
                <a:latin typeface="Times New Roman"/>
                <a:cs typeface="Times New Roman"/>
              </a:rPr>
              <a:t>o</a:t>
            </a:r>
            <a:r>
              <a:rPr sz="1200" dirty="0">
                <a:latin typeface="Times New Roman"/>
                <a:cs typeface="Times New Roman"/>
              </a:rPr>
              <a:t>n</a:t>
            </a:r>
            <a:r>
              <a:rPr sz="1200" spc="130" dirty="0">
                <a:latin typeface="Times New Roman"/>
                <a:cs typeface="Times New Roman"/>
              </a:rPr>
              <a:t> </a:t>
            </a:r>
            <a:r>
              <a:rPr sz="1200" spc="-10" dirty="0">
                <a:latin typeface="Times New Roman"/>
                <a:cs typeface="Times New Roman"/>
              </a:rPr>
              <a:t>B</a:t>
            </a:r>
            <a:r>
              <a:rPr sz="1200" spc="-5" dirty="0">
                <a:latin typeface="Times New Roman"/>
                <a:cs typeface="Times New Roman"/>
              </a:rPr>
              <a:t>a</a:t>
            </a:r>
            <a:r>
              <a:rPr sz="1200" spc="-25" dirty="0">
                <a:latin typeface="Times New Roman"/>
                <a:cs typeface="Times New Roman"/>
              </a:rPr>
              <a:t>n</a:t>
            </a:r>
            <a:r>
              <a:rPr sz="1200" spc="20" dirty="0">
                <a:latin typeface="Times New Roman"/>
                <a:cs typeface="Times New Roman"/>
              </a:rPr>
              <a:t>k</a:t>
            </a:r>
            <a:r>
              <a:rPr sz="1200" spc="10" dirty="0">
                <a:latin typeface="Times New Roman"/>
                <a:cs typeface="Times New Roman"/>
              </a:rPr>
              <a:t>s</a:t>
            </a:r>
            <a:r>
              <a:rPr sz="1200" dirty="0">
                <a:latin typeface="Times New Roman"/>
                <a:cs typeface="Times New Roman"/>
              </a:rPr>
              <a:t>’ </a:t>
            </a:r>
            <a:r>
              <a:rPr sz="1200" spc="5" dirty="0">
                <a:latin typeface="Times New Roman"/>
                <a:cs typeface="Times New Roman"/>
              </a:rPr>
              <a:t>(</a:t>
            </a:r>
            <a:r>
              <a:rPr sz="1200" dirty="0">
                <a:latin typeface="Times New Roman"/>
                <a:cs typeface="Times New Roman"/>
              </a:rPr>
              <a:t>2002) </a:t>
            </a:r>
            <a:r>
              <a:rPr sz="1200" spc="-14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ur </a:t>
            </a:r>
            <a:r>
              <a:rPr sz="1200" spc="-140" dirty="0">
                <a:latin typeface="Times New Roman"/>
                <a:cs typeface="Times New Roman"/>
              </a:rPr>
              <a:t> </a:t>
            </a:r>
            <a:r>
              <a:rPr sz="120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130" dirty="0">
                <a:latin typeface="Times New Roman"/>
                <a:cs typeface="Times New Roman"/>
              </a:rPr>
              <a:t>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s</a:t>
            </a:r>
            <a:r>
              <a:rPr sz="1200" spc="145" dirty="0">
                <a:latin typeface="Times New Roman"/>
                <a:cs typeface="Times New Roman"/>
              </a:rPr>
              <a:t> </a:t>
            </a:r>
            <a:r>
              <a:rPr sz="1200" spc="20" dirty="0">
                <a:latin typeface="Times New Roman"/>
                <a:cs typeface="Times New Roman"/>
              </a:rPr>
              <a:t>u</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ng </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0" dirty="0">
                <a:latin typeface="Times New Roman"/>
                <a:cs typeface="Times New Roman"/>
              </a:rPr>
              <a:t> </a:t>
            </a:r>
            <a:r>
              <a:rPr sz="1200" spc="10" dirty="0">
                <a:latin typeface="Times New Roman"/>
                <a:cs typeface="Times New Roman"/>
              </a:rPr>
              <a:t>L</a:t>
            </a:r>
            <a:r>
              <a:rPr sz="1200" spc="-50" dirty="0">
                <a:latin typeface="Times New Roman"/>
                <a:cs typeface="Times New Roman"/>
              </a:rPr>
              <a:t>i</a:t>
            </a:r>
            <a:r>
              <a:rPr sz="1200" spc="20" dirty="0">
                <a:latin typeface="Times New Roman"/>
                <a:cs typeface="Times New Roman"/>
              </a:rPr>
              <a:t>k</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t </a:t>
            </a:r>
            <a:r>
              <a:rPr sz="1200" spc="-145" dirty="0">
                <a:latin typeface="Times New Roman"/>
                <a:cs typeface="Times New Roman"/>
              </a:rPr>
              <a:t> </a:t>
            </a:r>
            <a:r>
              <a:rPr sz="1200" spc="-15" dirty="0">
                <a:latin typeface="Times New Roman"/>
                <a:cs typeface="Times New Roman"/>
              </a:rPr>
              <a:t>s</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e </a:t>
            </a:r>
            <a:r>
              <a:rPr sz="1200" spc="-150" dirty="0">
                <a:latin typeface="Times New Roman"/>
                <a:cs typeface="Times New Roman"/>
              </a:rPr>
              <a:t> </a:t>
            </a:r>
            <a:r>
              <a:rPr sz="1200" spc="-5" dirty="0">
                <a:latin typeface="Times New Roman"/>
                <a:cs typeface="Times New Roman"/>
              </a:rPr>
              <a:t>w</a:t>
            </a:r>
            <a:r>
              <a:rPr sz="1200"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e </a:t>
            </a:r>
            <a:r>
              <a:rPr sz="1200" spc="-150" dirty="0">
                <a:latin typeface="Times New Roman"/>
                <a:cs typeface="Times New Roman"/>
              </a:rPr>
              <a:t> </a:t>
            </a:r>
            <a:r>
              <a:rPr sz="1200" dirty="0">
                <a:latin typeface="Times New Roman"/>
                <a:cs typeface="Times New Roman"/>
              </a:rPr>
              <a:t>1</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r</a:t>
            </a:r>
            <a:r>
              <a:rPr sz="1200" spc="-25" dirty="0">
                <a:latin typeface="Times New Roman"/>
                <a:cs typeface="Times New Roman"/>
              </a:rPr>
              <a:t>ib</a:t>
            </a:r>
            <a:r>
              <a:rPr sz="1200" dirty="0">
                <a:latin typeface="Times New Roman"/>
                <a:cs typeface="Times New Roman"/>
              </a:rPr>
              <a:t>u</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s</a:t>
            </a:r>
            <a:r>
              <a:rPr sz="1200" spc="145" dirty="0">
                <a:latin typeface="Times New Roman"/>
                <a:cs typeface="Times New Roman"/>
              </a:rPr>
              <a:t>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spc="-25" dirty="0">
                <a:latin typeface="Times New Roman"/>
                <a:cs typeface="Times New Roman"/>
              </a:rPr>
              <a:t>h, </a:t>
            </a:r>
            <a:r>
              <a:rPr sz="1200" dirty="0">
                <a:latin typeface="Times New Roman"/>
                <a:cs typeface="Times New Roman"/>
              </a:rPr>
              <a:t>2</a:t>
            </a:r>
            <a:r>
              <a:rPr sz="1200" spc="-5" dirty="0">
                <a:latin typeface="Times New Roman"/>
                <a:cs typeface="Times New Roman"/>
              </a:rPr>
              <a:t>=a</a:t>
            </a:r>
            <a:r>
              <a:rPr sz="1200" dirty="0">
                <a:latin typeface="Times New Roman"/>
                <a:cs typeface="Times New Roman"/>
              </a:rPr>
              <a:t>d</a:t>
            </a:r>
            <a:r>
              <a:rPr sz="1200" spc="20" dirty="0">
                <a:latin typeface="Times New Roman"/>
                <a:cs typeface="Times New Roman"/>
              </a:rPr>
              <a:t>d</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iv</a:t>
            </a:r>
            <a:r>
              <a:rPr sz="1200" dirty="0">
                <a:latin typeface="Times New Roman"/>
                <a:cs typeface="Times New Roman"/>
              </a:rPr>
              <a:t>e   </a:t>
            </a:r>
            <a:r>
              <a:rPr sz="1200" spc="-105" dirty="0">
                <a:latin typeface="Times New Roman"/>
                <a:cs typeface="Times New Roman"/>
              </a:rPr>
              <a:t>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spc="-25" dirty="0">
                <a:latin typeface="Times New Roman"/>
                <a:cs typeface="Times New Roman"/>
              </a:rPr>
              <a:t>h</a:t>
            </a:r>
            <a:r>
              <a:rPr sz="1200" dirty="0">
                <a:latin typeface="Times New Roman"/>
                <a:cs typeface="Times New Roman"/>
              </a:rPr>
              <a:t>,   </a:t>
            </a:r>
            <a:r>
              <a:rPr sz="1200" spc="-85" dirty="0">
                <a:latin typeface="Times New Roman"/>
                <a:cs typeface="Times New Roman"/>
              </a:rPr>
              <a:t> </a:t>
            </a:r>
            <a:r>
              <a:rPr sz="1200" dirty="0">
                <a:latin typeface="Times New Roman"/>
                <a:cs typeface="Times New Roman"/>
              </a:rPr>
              <a:t>3</a:t>
            </a:r>
            <a:r>
              <a:rPr sz="1200" spc="-5" dirty="0">
                <a:latin typeface="Times New Roman"/>
                <a:cs typeface="Times New Roman"/>
              </a:rPr>
              <a:t>=</a:t>
            </a:r>
            <a:r>
              <a:rPr sz="1200" spc="25" dirty="0">
                <a:latin typeface="Times New Roman"/>
                <a:cs typeface="Times New Roman"/>
              </a:rPr>
              <a:t>t</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n</a:t>
            </a:r>
            <a:r>
              <a:rPr sz="1200" spc="10" dirty="0">
                <a:latin typeface="Times New Roman"/>
                <a:cs typeface="Times New Roman"/>
              </a:rPr>
              <a:t>s</a:t>
            </a:r>
            <a:r>
              <a:rPr sz="1200" spc="-40" dirty="0">
                <a:latin typeface="Times New Roman"/>
                <a:cs typeface="Times New Roman"/>
              </a:rPr>
              <a:t>f</a:t>
            </a:r>
            <a:r>
              <a:rPr sz="1200" spc="20" dirty="0">
                <a:latin typeface="Times New Roman"/>
                <a:cs typeface="Times New Roman"/>
              </a:rPr>
              <a:t>o</a:t>
            </a:r>
            <a:r>
              <a:rPr sz="1200" spc="30" dirty="0">
                <a:latin typeface="Times New Roman"/>
                <a:cs typeface="Times New Roman"/>
              </a:rPr>
              <a:t>r</a:t>
            </a:r>
            <a:r>
              <a:rPr sz="1200" spc="-50" dirty="0">
                <a:latin typeface="Times New Roman"/>
                <a:cs typeface="Times New Roman"/>
              </a:rPr>
              <a:t>m</a:t>
            </a:r>
            <a:r>
              <a:rPr sz="1200" spc="-5" dirty="0">
                <a:latin typeface="Times New Roman"/>
                <a:cs typeface="Times New Roman"/>
              </a:rPr>
              <a:t>a</a:t>
            </a:r>
            <a:r>
              <a:rPr sz="1200" spc="50" dirty="0">
                <a:latin typeface="Times New Roman"/>
                <a:cs typeface="Times New Roman"/>
              </a:rPr>
              <a:t>t</a:t>
            </a:r>
            <a:r>
              <a:rPr sz="1200" spc="-25" dirty="0">
                <a:latin typeface="Times New Roman"/>
                <a:cs typeface="Times New Roman"/>
              </a:rPr>
              <a:t>iv</a:t>
            </a:r>
            <a:r>
              <a:rPr sz="1200" dirty="0">
                <a:latin typeface="Times New Roman"/>
                <a:cs typeface="Times New Roman"/>
              </a:rPr>
              <a:t>e   </a:t>
            </a:r>
            <a:r>
              <a:rPr sz="1200" spc="-105" dirty="0">
                <a:latin typeface="Times New Roman"/>
                <a:cs typeface="Times New Roman"/>
              </a:rPr>
              <a:t>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dirty="0">
                <a:latin typeface="Times New Roman"/>
                <a:cs typeface="Times New Roman"/>
              </a:rPr>
              <a:t>o</a:t>
            </a:r>
            <a:r>
              <a:rPr sz="1200" spc="-5" dirty="0">
                <a:latin typeface="Times New Roman"/>
                <a:cs typeface="Times New Roman"/>
              </a:rPr>
              <a:t>ac</a:t>
            </a:r>
            <a:r>
              <a:rPr sz="1200" spc="-25" dirty="0">
                <a:latin typeface="Times New Roman"/>
                <a:cs typeface="Times New Roman"/>
              </a:rPr>
              <a:t>h</a:t>
            </a:r>
            <a:r>
              <a:rPr sz="1200" dirty="0">
                <a:latin typeface="Times New Roman"/>
                <a:cs typeface="Times New Roman"/>
              </a:rPr>
              <a:t>,   </a:t>
            </a:r>
            <a:r>
              <a:rPr sz="1200" spc="-8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00" dirty="0">
                <a:latin typeface="Times New Roman"/>
                <a:cs typeface="Times New Roman"/>
              </a:rPr>
              <a:t> </a:t>
            </a:r>
            <a:r>
              <a:rPr sz="1200" dirty="0">
                <a:latin typeface="Times New Roman"/>
                <a:cs typeface="Times New Roman"/>
              </a:rPr>
              <a:t>4</a:t>
            </a:r>
            <a:r>
              <a:rPr sz="1200" spc="-5" dirty="0">
                <a:latin typeface="Times New Roman"/>
                <a:cs typeface="Times New Roman"/>
              </a:rPr>
              <a:t>=</a:t>
            </a:r>
            <a:r>
              <a:rPr sz="1200" spc="-15" dirty="0">
                <a:latin typeface="Times New Roman"/>
                <a:cs typeface="Times New Roman"/>
              </a:rPr>
              <a:t>s</a:t>
            </a:r>
            <a:r>
              <a:rPr sz="1200" spc="20" dirty="0">
                <a:latin typeface="Times New Roman"/>
                <a:cs typeface="Times New Roman"/>
              </a:rPr>
              <a:t>o</a:t>
            </a:r>
            <a:r>
              <a:rPr sz="1200" spc="15" dirty="0">
                <a:latin typeface="Times New Roman"/>
                <a:cs typeface="Times New Roman"/>
              </a:rPr>
              <a:t>c</a:t>
            </a:r>
            <a:r>
              <a:rPr sz="1200" spc="-50" dirty="0">
                <a:latin typeface="Times New Roman"/>
                <a:cs typeface="Times New Roman"/>
              </a:rPr>
              <a:t>i</a:t>
            </a:r>
            <a:r>
              <a:rPr sz="1200" spc="15" dirty="0">
                <a:latin typeface="Times New Roman"/>
                <a:cs typeface="Times New Roman"/>
              </a:rPr>
              <a:t>a</a:t>
            </a:r>
            <a:r>
              <a:rPr sz="1200" dirty="0">
                <a:latin typeface="Times New Roman"/>
                <a:cs typeface="Times New Roman"/>
              </a:rPr>
              <a:t>l   </a:t>
            </a:r>
            <a:r>
              <a:rPr sz="1200" spc="-120" dirty="0">
                <a:latin typeface="Times New Roman"/>
                <a:cs typeface="Times New Roman"/>
              </a:rPr>
              <a:t> </a:t>
            </a:r>
            <a:r>
              <a:rPr sz="1200" spc="-5" dirty="0">
                <a:latin typeface="Times New Roman"/>
                <a:cs typeface="Times New Roman"/>
              </a:rPr>
              <a:t>ac</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20" dirty="0">
                <a:latin typeface="Times New Roman"/>
                <a:cs typeface="Times New Roman"/>
              </a:rPr>
              <a:t>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spc="-25" dirty="0">
                <a:latin typeface="Times New Roman"/>
                <a:cs typeface="Times New Roman"/>
              </a:rPr>
              <a:t>h</a:t>
            </a:r>
            <a:r>
              <a:rPr sz="1200" dirty="0">
                <a:latin typeface="Times New Roman"/>
                <a:cs typeface="Times New Roman"/>
              </a:rPr>
              <a:t>. </a:t>
            </a:r>
            <a:r>
              <a:rPr sz="1200" spc="-30" dirty="0">
                <a:latin typeface="Times New Roman"/>
                <a:cs typeface="Times New Roman"/>
              </a:rPr>
              <a:t>A</a:t>
            </a:r>
            <a:r>
              <a:rPr sz="1200" spc="-5" dirty="0">
                <a:latin typeface="Times New Roman"/>
                <a:cs typeface="Times New Roman"/>
              </a:rPr>
              <a:t>cc</a:t>
            </a:r>
            <a:r>
              <a:rPr sz="1200" spc="20" dirty="0">
                <a:latin typeface="Times New Roman"/>
                <a:cs typeface="Times New Roman"/>
              </a:rPr>
              <a:t>o</a:t>
            </a:r>
            <a:r>
              <a:rPr sz="1200" spc="5" dirty="0">
                <a:latin typeface="Times New Roman"/>
                <a:cs typeface="Times New Roman"/>
              </a:rPr>
              <a:t>r</a:t>
            </a:r>
            <a:r>
              <a:rPr sz="1200" spc="20" dirty="0">
                <a:latin typeface="Times New Roman"/>
                <a:cs typeface="Times New Roman"/>
              </a:rPr>
              <a:t>d</a:t>
            </a:r>
            <a:r>
              <a:rPr sz="1200" spc="-25" dirty="0">
                <a:latin typeface="Times New Roman"/>
                <a:cs typeface="Times New Roman"/>
              </a:rPr>
              <a:t>in</a:t>
            </a:r>
            <a:r>
              <a:rPr sz="1200" dirty="0">
                <a:latin typeface="Times New Roman"/>
                <a:cs typeface="Times New Roman"/>
              </a:rPr>
              <a:t>g </a:t>
            </a:r>
            <a:r>
              <a:rPr sz="1200" spc="-75"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50" dirty="0">
                <a:latin typeface="Times New Roman"/>
                <a:cs typeface="Times New Roman"/>
              </a:rPr>
              <a:t> </a:t>
            </a:r>
            <a:r>
              <a:rPr sz="1200" spc="-10" dirty="0">
                <a:latin typeface="Times New Roman"/>
                <a:cs typeface="Times New Roman"/>
              </a:rPr>
              <a:t>B</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ks </a:t>
            </a:r>
            <a:r>
              <a:rPr sz="1200" spc="-85" dirty="0">
                <a:latin typeface="Times New Roman"/>
                <a:cs typeface="Times New Roman"/>
              </a:rPr>
              <a:t> </a:t>
            </a:r>
            <a:r>
              <a:rPr sz="1200" spc="5" dirty="0">
                <a:latin typeface="Times New Roman"/>
                <a:cs typeface="Times New Roman"/>
              </a:rPr>
              <a:t>(</a:t>
            </a:r>
            <a:r>
              <a:rPr sz="1200" dirty="0">
                <a:latin typeface="Times New Roman"/>
                <a:cs typeface="Times New Roman"/>
              </a:rPr>
              <a:t>1999</a:t>
            </a:r>
            <a:r>
              <a:rPr sz="1200" spc="5" dirty="0">
                <a:latin typeface="Times New Roman"/>
                <a:cs typeface="Times New Roman"/>
              </a:rPr>
              <a:t>)</a:t>
            </a:r>
            <a:r>
              <a:rPr sz="1200" dirty="0">
                <a:latin typeface="Times New Roman"/>
                <a:cs typeface="Times New Roman"/>
              </a:rPr>
              <a:t>, </a:t>
            </a:r>
            <a:r>
              <a:rPr sz="1200" spc="-8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8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r</a:t>
            </a:r>
            <a:r>
              <a:rPr sz="1200" spc="-25" dirty="0">
                <a:latin typeface="Times New Roman"/>
                <a:cs typeface="Times New Roman"/>
              </a:rPr>
              <a:t>ib</a:t>
            </a:r>
            <a:r>
              <a:rPr sz="1200" dirty="0">
                <a:latin typeface="Times New Roman"/>
                <a:cs typeface="Times New Roman"/>
              </a:rPr>
              <a:t>u</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 </a:t>
            </a:r>
            <a:r>
              <a:rPr sz="1200" spc="-85" dirty="0">
                <a:latin typeface="Times New Roman"/>
                <a:cs typeface="Times New Roman"/>
              </a:rPr>
              <a:t> </a:t>
            </a:r>
            <a:r>
              <a:rPr sz="1200" spc="1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dirty="0">
                <a:latin typeface="Times New Roman"/>
                <a:cs typeface="Times New Roman"/>
              </a:rPr>
              <a:t>h </a:t>
            </a:r>
            <a:r>
              <a:rPr sz="1200" spc="-75" dirty="0">
                <a:latin typeface="Times New Roman"/>
                <a:cs typeface="Times New Roman"/>
              </a:rPr>
              <a:t> </a:t>
            </a:r>
            <a:r>
              <a:rPr sz="1200" spc="-50" dirty="0">
                <a:latin typeface="Times New Roman"/>
                <a:cs typeface="Times New Roman"/>
              </a:rPr>
              <a:t>i</a:t>
            </a:r>
            <a:r>
              <a:rPr sz="1200" dirty="0">
                <a:latin typeface="Times New Roman"/>
                <a:cs typeface="Times New Roman"/>
              </a:rPr>
              <a:t>s </a:t>
            </a:r>
            <a:r>
              <a:rPr sz="1200" spc="-8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55" dirty="0">
                <a:latin typeface="Times New Roman"/>
                <a:cs typeface="Times New Roman"/>
              </a:rPr>
              <a:t> </a:t>
            </a:r>
            <a:r>
              <a:rPr sz="1200" spc="-50" dirty="0">
                <a:latin typeface="Times New Roman"/>
                <a:cs typeface="Times New Roman"/>
              </a:rPr>
              <a:t>l</a:t>
            </a:r>
            <a:r>
              <a:rPr sz="1200" spc="20" dirty="0">
                <a:latin typeface="Times New Roman"/>
                <a:cs typeface="Times New Roman"/>
              </a:rPr>
              <a:t>o</a:t>
            </a:r>
            <a:r>
              <a:rPr sz="1200" spc="-5" dirty="0">
                <a:latin typeface="Times New Roman"/>
                <a:cs typeface="Times New Roman"/>
              </a:rPr>
              <a:t>w</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t </a:t>
            </a:r>
            <a:r>
              <a:rPr sz="1200" spc="-50" dirty="0">
                <a:latin typeface="Times New Roman"/>
                <a:cs typeface="Times New Roman"/>
              </a:rPr>
              <a:t> l</a:t>
            </a:r>
            <a:r>
              <a:rPr sz="1200" spc="15" dirty="0">
                <a:latin typeface="Times New Roman"/>
                <a:cs typeface="Times New Roman"/>
              </a:rPr>
              <a:t>e</a:t>
            </a:r>
            <a:r>
              <a:rPr sz="1200" dirty="0">
                <a:latin typeface="Times New Roman"/>
                <a:cs typeface="Times New Roman"/>
              </a:rPr>
              <a:t>v</a:t>
            </a:r>
            <a:r>
              <a:rPr sz="1200" spc="15" dirty="0">
                <a:latin typeface="Times New Roman"/>
                <a:cs typeface="Times New Roman"/>
              </a:rPr>
              <a:t>e</a:t>
            </a:r>
            <a:r>
              <a:rPr sz="1200" dirty="0">
                <a:latin typeface="Times New Roman"/>
                <a:cs typeface="Times New Roman"/>
              </a:rPr>
              <a:t>l </a:t>
            </a:r>
            <a:r>
              <a:rPr sz="1200" spc="-120" dirty="0">
                <a:latin typeface="Times New Roman"/>
                <a:cs typeface="Times New Roman"/>
              </a:rPr>
              <a:t> </a:t>
            </a:r>
            <a:r>
              <a:rPr sz="1200" spc="45" dirty="0">
                <a:latin typeface="Times New Roman"/>
                <a:cs typeface="Times New Roman"/>
              </a:rPr>
              <a:t>o</a:t>
            </a:r>
            <a:r>
              <a:rPr sz="1200" dirty="0">
                <a:latin typeface="Times New Roman"/>
                <a:cs typeface="Times New Roman"/>
              </a:rPr>
              <a:t>f </a:t>
            </a:r>
            <a:r>
              <a:rPr sz="1200" spc="-114"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70" dirty="0">
                <a:latin typeface="Times New Roman"/>
                <a:cs typeface="Times New Roman"/>
              </a:rPr>
              <a:t>t</a:t>
            </a:r>
            <a:r>
              <a:rPr sz="1200" dirty="0">
                <a:latin typeface="Times New Roman"/>
                <a:cs typeface="Times New Roman"/>
              </a:rPr>
              <a:t>y </a:t>
            </a:r>
            <a:r>
              <a:rPr sz="1200" spc="-25" dirty="0">
                <a:latin typeface="Times New Roman"/>
                <a:cs typeface="Times New Roman"/>
              </a:rPr>
              <a:t>i</a:t>
            </a:r>
            <a:r>
              <a:rPr sz="1200" spc="20" dirty="0">
                <a:latin typeface="Times New Roman"/>
                <a:cs typeface="Times New Roman"/>
              </a:rPr>
              <a:t>n</a:t>
            </a:r>
            <a:r>
              <a:rPr sz="1200" spc="-20" dirty="0">
                <a:latin typeface="Times New Roman"/>
                <a:cs typeface="Times New Roman"/>
              </a:rPr>
              <a:t>f</a:t>
            </a:r>
            <a:r>
              <a:rPr sz="1200" dirty="0">
                <a:latin typeface="Times New Roman"/>
                <a:cs typeface="Times New Roman"/>
              </a:rPr>
              <a:t>u</a:t>
            </a:r>
            <a:r>
              <a:rPr sz="1200" spc="10" dirty="0">
                <a:latin typeface="Times New Roman"/>
                <a:cs typeface="Times New Roman"/>
              </a:rPr>
              <a:t>s</a:t>
            </a:r>
            <a:r>
              <a:rPr sz="1200" spc="-50" dirty="0">
                <a:latin typeface="Times New Roman"/>
                <a:cs typeface="Times New Roman"/>
              </a:rPr>
              <a:t>i</a:t>
            </a:r>
            <a:r>
              <a:rPr sz="1200" spc="45"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5" dirty="0">
                <a:latin typeface="Times New Roman"/>
                <a:cs typeface="Times New Roman"/>
              </a:rPr>
              <a:t>(</a:t>
            </a:r>
            <a:r>
              <a:rPr sz="1200" spc="-5" dirty="0">
                <a:latin typeface="Times New Roman"/>
                <a:cs typeface="Times New Roman"/>
              </a:rPr>
              <a:t>e</a:t>
            </a:r>
            <a:r>
              <a:rPr sz="1200" spc="10" dirty="0">
                <a:latin typeface="Times New Roman"/>
                <a:cs typeface="Times New Roman"/>
              </a:rPr>
              <a:t>.</a:t>
            </a:r>
            <a:r>
              <a:rPr sz="1200" dirty="0">
                <a:latin typeface="Times New Roman"/>
                <a:cs typeface="Times New Roman"/>
              </a:rPr>
              <a:t>g</a:t>
            </a:r>
            <a:r>
              <a:rPr sz="1200" spc="10" dirty="0">
                <a:latin typeface="Times New Roman"/>
                <a:cs typeface="Times New Roman"/>
              </a:rPr>
              <a:t>.</a:t>
            </a:r>
            <a:r>
              <a:rPr sz="1200" dirty="0">
                <a:latin typeface="Times New Roman"/>
                <a:cs typeface="Times New Roman"/>
              </a:rPr>
              <a:t>,</a:t>
            </a:r>
            <a:r>
              <a:rPr sz="1200" spc="-2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 dirty="0">
                <a:latin typeface="Times New Roman"/>
                <a:cs typeface="Times New Roman"/>
              </a:rPr>
              <a:t> </a:t>
            </a:r>
            <a:r>
              <a:rPr sz="1200" spc="-5" dirty="0">
                <a:latin typeface="Times New Roman"/>
                <a:cs typeface="Times New Roman"/>
              </a:rPr>
              <a:t>c</a:t>
            </a:r>
            <a:r>
              <a:rPr sz="1200" spc="15" dirty="0">
                <a:latin typeface="Times New Roman"/>
                <a:cs typeface="Times New Roman"/>
              </a:rPr>
              <a:t>e</a:t>
            </a:r>
            <a:r>
              <a:rPr sz="1200" spc="-25" dirty="0">
                <a:latin typeface="Times New Roman"/>
                <a:cs typeface="Times New Roman"/>
              </a:rPr>
              <a:t>l</a:t>
            </a:r>
            <a:r>
              <a:rPr sz="1200" spc="15" dirty="0">
                <a:latin typeface="Times New Roman"/>
                <a:cs typeface="Times New Roman"/>
              </a:rPr>
              <a:t>e</a:t>
            </a:r>
            <a:r>
              <a:rPr sz="1200" spc="-25" dirty="0">
                <a:latin typeface="Times New Roman"/>
                <a:cs typeface="Times New Roman"/>
              </a:rPr>
              <a:t>b</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5" dirty="0">
                <a:latin typeface="Times New Roman"/>
                <a:cs typeface="Times New Roman"/>
              </a:rPr>
              <a:t> </a:t>
            </a:r>
            <a:r>
              <a:rPr sz="1200" spc="-25" dirty="0">
                <a:latin typeface="Times New Roman"/>
                <a:cs typeface="Times New Roman"/>
              </a:rPr>
              <a:t>h</a:t>
            </a:r>
            <a:r>
              <a:rPr sz="1200" spc="45" dirty="0">
                <a:latin typeface="Times New Roman"/>
                <a:cs typeface="Times New Roman"/>
              </a:rPr>
              <a:t>o</a:t>
            </a:r>
            <a:r>
              <a:rPr sz="1200" spc="-25" dirty="0">
                <a:latin typeface="Times New Roman"/>
                <a:cs typeface="Times New Roman"/>
              </a:rPr>
              <a:t>li</a:t>
            </a:r>
            <a:r>
              <a:rPr sz="1200" dirty="0">
                <a:latin typeface="Times New Roman"/>
                <a:cs typeface="Times New Roman"/>
              </a:rPr>
              <a:t>d</a:t>
            </a:r>
            <a:r>
              <a:rPr sz="1200" spc="15" dirty="0">
                <a:latin typeface="Times New Roman"/>
                <a:cs typeface="Times New Roman"/>
              </a:rPr>
              <a:t>a</a:t>
            </a:r>
            <a:r>
              <a:rPr sz="1200" spc="-25" dirty="0">
                <a:latin typeface="Times New Roman"/>
                <a:cs typeface="Times New Roman"/>
              </a:rPr>
              <a:t>y</a:t>
            </a:r>
            <a:r>
              <a:rPr sz="1200" spc="-15" dirty="0">
                <a:latin typeface="Times New Roman"/>
                <a:cs typeface="Times New Roman"/>
              </a:rPr>
              <a:t>s</a:t>
            </a:r>
            <a:r>
              <a:rPr sz="1200" dirty="0">
                <a:latin typeface="Times New Roman"/>
                <a:cs typeface="Times New Roman"/>
              </a:rPr>
              <a:t>,</a:t>
            </a:r>
            <a:r>
              <a:rPr sz="1200" spc="45" dirty="0">
                <a:latin typeface="Times New Roman"/>
                <a:cs typeface="Times New Roman"/>
              </a:rPr>
              <a:t> </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e</a:t>
            </a:r>
            <a:r>
              <a:rPr sz="1200" dirty="0">
                <a:latin typeface="Times New Roman"/>
                <a:cs typeface="Times New Roman"/>
              </a:rPr>
              <a:t>s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spc="-15" dirty="0">
                <a:latin typeface="Times New Roman"/>
                <a:cs typeface="Times New Roman"/>
              </a:rPr>
              <a:t>s</a:t>
            </a:r>
            <a:r>
              <a:rPr sz="1200" spc="-5" dirty="0">
                <a:latin typeface="Times New Roman"/>
                <a:cs typeface="Times New Roman"/>
              </a:rPr>
              <a:t>c</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t</a:t>
            </a:r>
            <a:r>
              <a:rPr sz="1200" dirty="0">
                <a:latin typeface="Times New Roman"/>
                <a:cs typeface="Times New Roman"/>
              </a:rPr>
              <a:t>e</a:t>
            </a:r>
            <a:r>
              <a:rPr sz="1200" spc="5"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l</a:t>
            </a:r>
            <a:r>
              <a:rPr sz="1200" spc="-35" dirty="0">
                <a:latin typeface="Times New Roman"/>
                <a:cs typeface="Times New Roman"/>
              </a:rPr>
              <a:t> </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15" dirty="0">
                <a:latin typeface="Times New Roman"/>
                <a:cs typeface="Times New Roman"/>
              </a:rPr>
              <a:t>s</a:t>
            </a:r>
            <a:r>
              <a:rPr sz="1200" spc="5" dirty="0">
                <a:latin typeface="Times New Roman"/>
                <a:cs typeface="Times New Roman"/>
              </a:rPr>
              <a:t>)</a:t>
            </a:r>
            <a:r>
              <a:rPr sz="1200" dirty="0">
                <a:latin typeface="Times New Roman"/>
                <a:cs typeface="Times New Roman"/>
              </a:rPr>
              <a:t>.</a:t>
            </a:r>
            <a:r>
              <a:rPr sz="1200" spc="20"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 dirty="0">
                <a:latin typeface="Times New Roman"/>
                <a:cs typeface="Times New Roman"/>
              </a:rPr>
              <a:t> </a:t>
            </a:r>
            <a:r>
              <a:rPr sz="1200" spc="-5" dirty="0">
                <a:latin typeface="Times New Roman"/>
                <a:cs typeface="Times New Roman"/>
              </a:rPr>
              <a:t>a</a:t>
            </a:r>
            <a:r>
              <a:rPr sz="1200" dirty="0">
                <a:latin typeface="Times New Roman"/>
                <a:cs typeface="Times New Roman"/>
              </a:rPr>
              <a:t>d</a:t>
            </a:r>
            <a:r>
              <a:rPr sz="1200" spc="20" dirty="0">
                <a:latin typeface="Times New Roman"/>
                <a:cs typeface="Times New Roman"/>
              </a:rPr>
              <a:t>d</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iv</a:t>
            </a:r>
            <a:r>
              <a:rPr sz="1200" dirty="0">
                <a:latin typeface="Times New Roman"/>
                <a:cs typeface="Times New Roman"/>
              </a:rPr>
              <a:t>e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dirty="0">
                <a:latin typeface="Times New Roman"/>
                <a:cs typeface="Times New Roman"/>
              </a:rPr>
              <a:t>h </a:t>
            </a:r>
            <a:r>
              <a:rPr sz="1200" spc="45" dirty="0">
                <a:latin typeface="Times New Roman"/>
                <a:cs typeface="Times New Roman"/>
              </a:rPr>
              <a:t> </a:t>
            </a:r>
            <a:r>
              <a:rPr sz="1200" spc="-5" dirty="0">
                <a:latin typeface="Times New Roman"/>
                <a:cs typeface="Times New Roman"/>
              </a:rPr>
              <a:t>a</a:t>
            </a:r>
            <a:r>
              <a:rPr sz="1200" dirty="0">
                <a:latin typeface="Times New Roman"/>
                <a:cs typeface="Times New Roman"/>
              </a:rPr>
              <a:t>dds </a:t>
            </a:r>
            <a:r>
              <a:rPr sz="1200" spc="6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80" dirty="0">
                <a:latin typeface="Times New Roman"/>
                <a:cs typeface="Times New Roman"/>
              </a:rPr>
              <a:t> </a:t>
            </a:r>
            <a:r>
              <a:rPr sz="1200" spc="-30"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ce</a:t>
            </a:r>
            <a:r>
              <a:rPr sz="1200" dirty="0">
                <a:latin typeface="Times New Roman"/>
                <a:cs typeface="Times New Roman"/>
              </a:rPr>
              <a:t>p</a:t>
            </a:r>
            <a:r>
              <a:rPr sz="1200" spc="25" dirty="0">
                <a:latin typeface="Times New Roman"/>
                <a:cs typeface="Times New Roman"/>
              </a:rPr>
              <a:t>t</a:t>
            </a:r>
            <a:r>
              <a:rPr sz="1200" spc="-15" dirty="0">
                <a:latin typeface="Times New Roman"/>
                <a:cs typeface="Times New Roman"/>
              </a:rPr>
              <a:t>s</a:t>
            </a:r>
            <a:r>
              <a:rPr sz="1200" dirty="0">
                <a:latin typeface="Times New Roman"/>
                <a:cs typeface="Times New Roman"/>
              </a:rPr>
              <a:t>, </a:t>
            </a:r>
            <a:r>
              <a:rPr sz="1200" spc="6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m</a:t>
            </a:r>
            <a:r>
              <a:rPr sz="1200" spc="-5" dirty="0">
                <a:latin typeface="Times New Roman"/>
                <a:cs typeface="Times New Roman"/>
              </a:rPr>
              <a:t>e</a:t>
            </a:r>
            <a:r>
              <a:rPr sz="1200" dirty="0">
                <a:latin typeface="Times New Roman"/>
                <a:cs typeface="Times New Roman"/>
              </a:rPr>
              <a:t>s </a:t>
            </a:r>
            <a:r>
              <a:rPr sz="1200" spc="6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95" dirty="0">
                <a:latin typeface="Times New Roman"/>
                <a:cs typeface="Times New Roman"/>
              </a:rPr>
              <a:t> </a:t>
            </a:r>
            <a:r>
              <a:rPr sz="1200" dirty="0">
                <a:latin typeface="Times New Roman"/>
                <a:cs typeface="Times New Roman"/>
              </a:rPr>
              <a:t>p</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ec</a:t>
            </a:r>
            <a:r>
              <a:rPr sz="1200" spc="25" dirty="0">
                <a:latin typeface="Times New Roman"/>
                <a:cs typeface="Times New Roman"/>
              </a:rPr>
              <a:t>t</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dirty="0">
                <a:latin typeface="Times New Roman"/>
                <a:cs typeface="Times New Roman"/>
              </a:rPr>
              <a:t>s </a:t>
            </a:r>
            <a:r>
              <a:rPr sz="1200" spc="60" dirty="0">
                <a:latin typeface="Times New Roman"/>
                <a:cs typeface="Times New Roman"/>
              </a:rPr>
              <a:t> </a:t>
            </a:r>
            <a:r>
              <a:rPr sz="1200" dirty="0">
                <a:latin typeface="Times New Roman"/>
                <a:cs typeface="Times New Roman"/>
              </a:rPr>
              <a:t>to </a:t>
            </a:r>
            <a:r>
              <a:rPr sz="1200" spc="7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65" dirty="0">
                <a:latin typeface="Times New Roman"/>
                <a:cs typeface="Times New Roman"/>
              </a:rPr>
              <a:t> </a:t>
            </a:r>
            <a:r>
              <a:rPr sz="1200" spc="-5" dirty="0">
                <a:latin typeface="Times New Roman"/>
                <a:cs typeface="Times New Roman"/>
              </a:rPr>
              <a:t>c</a:t>
            </a:r>
            <a:r>
              <a:rPr sz="1200" dirty="0">
                <a:latin typeface="Times New Roman"/>
                <a:cs typeface="Times New Roman"/>
              </a:rPr>
              <a:t>u</a:t>
            </a:r>
            <a:r>
              <a:rPr sz="1200" spc="5" dirty="0">
                <a:latin typeface="Times New Roman"/>
                <a:cs typeface="Times New Roman"/>
              </a:rPr>
              <a:t>rr</a:t>
            </a:r>
            <a:r>
              <a:rPr sz="1200" spc="-50"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25" dirty="0">
                <a:latin typeface="Times New Roman"/>
                <a:cs typeface="Times New Roman"/>
              </a:rPr>
              <a:t>l</a:t>
            </a:r>
            <a:r>
              <a:rPr sz="1200" spc="20" dirty="0">
                <a:latin typeface="Times New Roman"/>
                <a:cs typeface="Times New Roman"/>
              </a:rPr>
              <a:t>u</a:t>
            </a:r>
            <a:r>
              <a:rPr sz="1200" dirty="0">
                <a:latin typeface="Times New Roman"/>
                <a:cs typeface="Times New Roman"/>
              </a:rPr>
              <a:t>m </a:t>
            </a:r>
            <a:r>
              <a:rPr sz="1200" spc="25" dirty="0">
                <a:latin typeface="Times New Roman"/>
                <a:cs typeface="Times New Roman"/>
              </a:rPr>
              <a:t> </a:t>
            </a:r>
            <a:r>
              <a:rPr sz="1200" spc="20" dirty="0">
                <a:latin typeface="Times New Roman"/>
                <a:cs typeface="Times New Roman"/>
              </a:rPr>
              <a:t>w</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ut </a:t>
            </a:r>
            <a:r>
              <a:rPr sz="1200" spc="-5" dirty="0">
                <a:latin typeface="Times New Roman"/>
                <a:cs typeface="Times New Roman"/>
              </a:rPr>
              <a:t>c</a:t>
            </a:r>
            <a:r>
              <a:rPr sz="1200" spc="-25" dirty="0">
                <a:latin typeface="Times New Roman"/>
                <a:cs typeface="Times New Roman"/>
              </a:rPr>
              <a:t>h</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g</a:t>
            </a:r>
            <a:r>
              <a:rPr sz="1200" spc="-25" dirty="0">
                <a:latin typeface="Times New Roman"/>
                <a:cs typeface="Times New Roman"/>
              </a:rPr>
              <a:t>i</a:t>
            </a:r>
            <a:r>
              <a:rPr sz="1200" dirty="0">
                <a:latin typeface="Times New Roman"/>
                <a:cs typeface="Times New Roman"/>
              </a:rPr>
              <a:t>ng </a:t>
            </a:r>
            <a:r>
              <a:rPr sz="1200" spc="-145" dirty="0">
                <a:latin typeface="Times New Roman"/>
                <a:cs typeface="Times New Roman"/>
              </a:rPr>
              <a:t> </a:t>
            </a:r>
            <a:r>
              <a:rPr sz="1200" spc="-50" dirty="0">
                <a:latin typeface="Times New Roman"/>
                <a:cs typeface="Times New Roman"/>
              </a:rPr>
              <a:t>i</a:t>
            </a:r>
            <a:r>
              <a:rPr sz="1200" spc="25" dirty="0">
                <a:latin typeface="Times New Roman"/>
                <a:cs typeface="Times New Roman"/>
              </a:rPr>
              <a:t>t</a:t>
            </a:r>
            <a:r>
              <a:rPr sz="1200" dirty="0">
                <a:latin typeface="Times New Roman"/>
                <a:cs typeface="Times New Roman"/>
              </a:rPr>
              <a:t>s</a:t>
            </a:r>
            <a:r>
              <a:rPr sz="1200" spc="120" dirty="0">
                <a:latin typeface="Times New Roman"/>
                <a:cs typeface="Times New Roman"/>
              </a:rPr>
              <a:t> </a:t>
            </a:r>
            <a:r>
              <a:rPr sz="1200" spc="-25" dirty="0">
                <a:latin typeface="Times New Roman"/>
                <a:cs typeface="Times New Roman"/>
              </a:rPr>
              <a:t>b</a:t>
            </a:r>
            <a:r>
              <a:rPr sz="1200" spc="-5" dirty="0">
                <a:latin typeface="Times New Roman"/>
                <a:cs typeface="Times New Roman"/>
              </a:rPr>
              <a:t>a</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c</a:t>
            </a:r>
            <a:r>
              <a:rPr sz="1200" spc="12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30" dirty="0">
                <a:latin typeface="Times New Roman"/>
                <a:cs typeface="Times New Roman"/>
              </a:rPr>
              <a:t>c</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dirty="0">
                <a:latin typeface="Times New Roman"/>
                <a:cs typeface="Times New Roman"/>
              </a:rPr>
              <a:t>e</a:t>
            </a:r>
            <a:r>
              <a:rPr sz="1200" spc="100" dirty="0">
                <a:latin typeface="Times New Roman"/>
                <a:cs typeface="Times New Roman"/>
              </a:rPr>
              <a:t> </a:t>
            </a:r>
            <a:r>
              <a:rPr sz="1200" spc="5" dirty="0">
                <a:latin typeface="Times New Roman"/>
                <a:cs typeface="Times New Roman"/>
              </a:rPr>
              <a:t>(</a:t>
            </a:r>
            <a:r>
              <a:rPr sz="1200" spc="-5" dirty="0">
                <a:latin typeface="Times New Roman"/>
                <a:cs typeface="Times New Roman"/>
              </a:rPr>
              <a:t>e</a:t>
            </a:r>
            <a:r>
              <a:rPr sz="1200" spc="10" dirty="0">
                <a:latin typeface="Times New Roman"/>
                <a:cs typeface="Times New Roman"/>
              </a:rPr>
              <a:t>.</a:t>
            </a:r>
            <a:r>
              <a:rPr sz="1200" spc="-25" dirty="0">
                <a:latin typeface="Times New Roman"/>
                <a:cs typeface="Times New Roman"/>
              </a:rPr>
              <a:t>g</a:t>
            </a:r>
            <a:r>
              <a:rPr sz="1200" spc="10" dirty="0">
                <a:latin typeface="Times New Roman"/>
                <a:cs typeface="Times New Roman"/>
              </a:rPr>
              <a:t>.</a:t>
            </a:r>
            <a:r>
              <a:rPr sz="1200" dirty="0">
                <a:latin typeface="Times New Roman"/>
                <a:cs typeface="Times New Roman"/>
              </a:rPr>
              <a:t>,</a:t>
            </a:r>
            <a:r>
              <a:rPr sz="1200" spc="120" dirty="0">
                <a:latin typeface="Times New Roman"/>
                <a:cs typeface="Times New Roman"/>
              </a:rPr>
              <a:t> </a:t>
            </a:r>
            <a:r>
              <a:rPr sz="1200" spc="-25" dirty="0">
                <a:latin typeface="Times New Roman"/>
                <a:cs typeface="Times New Roman"/>
              </a:rPr>
              <a:t>in</a:t>
            </a:r>
            <a:r>
              <a:rPr sz="1200" spc="-5" dirty="0">
                <a:latin typeface="Times New Roman"/>
                <a:cs typeface="Times New Roman"/>
              </a:rPr>
              <a:t>c</a:t>
            </a:r>
            <a:r>
              <a:rPr sz="1200" spc="20" dirty="0">
                <a:latin typeface="Times New Roman"/>
                <a:cs typeface="Times New Roman"/>
              </a:rPr>
              <a:t>o</a:t>
            </a:r>
            <a:r>
              <a:rPr sz="1200" spc="5" dirty="0">
                <a:latin typeface="Times New Roman"/>
                <a:cs typeface="Times New Roman"/>
              </a:rPr>
              <a:t>r</a:t>
            </a:r>
            <a:r>
              <a:rPr sz="1200" spc="-25" dirty="0">
                <a:latin typeface="Times New Roman"/>
                <a:cs typeface="Times New Roman"/>
              </a:rPr>
              <a:t>p</a:t>
            </a:r>
            <a:r>
              <a:rPr sz="1200" spc="20" dirty="0">
                <a:latin typeface="Times New Roman"/>
                <a:cs typeface="Times New Roman"/>
              </a:rPr>
              <a:t>o</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spc="-25" dirty="0">
                <a:latin typeface="Times New Roman"/>
                <a:cs typeface="Times New Roman"/>
              </a:rPr>
              <a:t>in</a:t>
            </a:r>
            <a:r>
              <a:rPr sz="1200" dirty="0">
                <a:latin typeface="Times New Roman"/>
                <a:cs typeface="Times New Roman"/>
              </a:rPr>
              <a:t>g</a:t>
            </a:r>
            <a:r>
              <a:rPr sz="1200" spc="130" dirty="0">
                <a:latin typeface="Times New Roman"/>
                <a:cs typeface="Times New Roman"/>
              </a:rPr>
              <a:t> </a:t>
            </a:r>
            <a:r>
              <a:rPr sz="1200" spc="-15" dirty="0">
                <a:latin typeface="Times New Roman"/>
                <a:cs typeface="Times New Roman"/>
              </a:rPr>
              <a:t>s</a:t>
            </a:r>
            <a:r>
              <a:rPr sz="1200" spc="15" dirty="0">
                <a:latin typeface="Times New Roman"/>
                <a:cs typeface="Times New Roman"/>
              </a:rPr>
              <a:t>e</a:t>
            </a:r>
            <a:r>
              <a:rPr sz="1200" spc="-25"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a:t>
            </a:r>
            <a:r>
              <a:rPr sz="1200" spc="85"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a:t>
            </a:r>
            <a:r>
              <a:rPr sz="1200" spc="125" dirty="0">
                <a:latin typeface="Times New Roman"/>
                <a:cs typeface="Times New Roman"/>
              </a:rPr>
              <a:t> </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45" dirty="0">
                <a:latin typeface="Times New Roman"/>
                <a:cs typeface="Times New Roman"/>
              </a:rPr>
              <a:t>o</a:t>
            </a:r>
            <a:r>
              <a:rPr sz="1200" spc="-25" dirty="0">
                <a:latin typeface="Times New Roman"/>
                <a:cs typeface="Times New Roman"/>
              </a:rPr>
              <a:t>n</a:t>
            </a:r>
            <a:r>
              <a:rPr sz="1200" dirty="0">
                <a:latin typeface="Times New Roman"/>
                <a:cs typeface="Times New Roman"/>
              </a:rPr>
              <a:t>s</a:t>
            </a:r>
            <a:r>
              <a:rPr sz="1200" spc="12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9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spc="-10" dirty="0">
                <a:latin typeface="Times New Roman"/>
                <a:cs typeface="Times New Roman"/>
              </a:rPr>
              <a:t>C</a:t>
            </a:r>
            <a:r>
              <a:rPr sz="1200" spc="-25" dirty="0">
                <a:latin typeface="Times New Roman"/>
                <a:cs typeface="Times New Roman"/>
              </a:rPr>
              <a:t>in</a:t>
            </a:r>
            <a:r>
              <a:rPr sz="1200" dirty="0">
                <a:latin typeface="Times New Roman"/>
                <a:cs typeface="Times New Roman"/>
              </a:rPr>
              <a:t>d</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e</a:t>
            </a:r>
            <a:r>
              <a:rPr sz="1200" dirty="0">
                <a:latin typeface="Times New Roman"/>
                <a:cs typeface="Times New Roman"/>
              </a:rPr>
              <a:t>l</a:t>
            </a:r>
            <a:r>
              <a:rPr sz="1200" spc="-25" dirty="0">
                <a:latin typeface="Times New Roman"/>
                <a:cs typeface="Times New Roman"/>
              </a:rPr>
              <a:t>l</a:t>
            </a:r>
            <a:r>
              <a:rPr sz="1200" dirty="0">
                <a:latin typeface="Times New Roman"/>
                <a:cs typeface="Times New Roman"/>
              </a:rPr>
              <a:t>a </a:t>
            </a:r>
            <a:r>
              <a:rPr sz="1200" spc="-15" dirty="0">
                <a:latin typeface="Times New Roman"/>
                <a:cs typeface="Times New Roman"/>
              </a:rPr>
              <a:t>s</a:t>
            </a:r>
            <a:r>
              <a:rPr sz="1200" dirty="0">
                <a:latin typeface="Times New Roman"/>
                <a:cs typeface="Times New Roman"/>
              </a:rPr>
              <a:t>t</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y</a:t>
            </a:r>
            <a:r>
              <a:rPr sz="1200" spc="35" dirty="0">
                <a:latin typeface="Times New Roman"/>
                <a:cs typeface="Times New Roman"/>
              </a:rPr>
              <a:t> </a:t>
            </a:r>
            <a:r>
              <a:rPr sz="1200" spc="20" dirty="0">
                <a:latin typeface="Times New Roman"/>
                <a:cs typeface="Times New Roman"/>
              </a:rPr>
              <a:t>o</a:t>
            </a:r>
            <a:r>
              <a:rPr sz="1200" dirty="0">
                <a:latin typeface="Times New Roman"/>
                <a:cs typeface="Times New Roman"/>
              </a:rPr>
              <a:t>r</a:t>
            </a:r>
            <a:r>
              <a:rPr sz="1200" spc="90" dirty="0">
                <a:latin typeface="Times New Roman"/>
                <a:cs typeface="Times New Roman"/>
              </a:rPr>
              <a:t> </a:t>
            </a:r>
            <a:r>
              <a:rPr sz="1200" spc="-25" dirty="0">
                <a:latin typeface="Times New Roman"/>
                <a:cs typeface="Times New Roman"/>
              </a:rPr>
              <a:t>l</a:t>
            </a:r>
            <a:r>
              <a:rPr sz="1200" spc="-50" dirty="0">
                <a:latin typeface="Times New Roman"/>
                <a:cs typeface="Times New Roman"/>
              </a:rPr>
              <a:t>i</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dirty="0">
                <a:latin typeface="Times New Roman"/>
                <a:cs typeface="Times New Roman"/>
              </a:rPr>
              <a:t>e</a:t>
            </a:r>
            <a:r>
              <a:rPr sz="1200" spc="75" dirty="0">
                <a:latin typeface="Times New Roman"/>
                <a:cs typeface="Times New Roman"/>
              </a:rPr>
              <a:t> </a:t>
            </a:r>
            <a:r>
              <a:rPr sz="1200" spc="-5" dirty="0">
                <a:latin typeface="Times New Roman"/>
                <a:cs typeface="Times New Roman"/>
              </a:rPr>
              <a:t>a</a:t>
            </a:r>
            <a:r>
              <a:rPr sz="1200" spc="-25" dirty="0">
                <a:latin typeface="Times New Roman"/>
                <a:cs typeface="Times New Roman"/>
              </a:rPr>
              <a:t>b</a:t>
            </a:r>
            <a:r>
              <a:rPr sz="1200" spc="20" dirty="0">
                <a:latin typeface="Times New Roman"/>
                <a:cs typeface="Times New Roman"/>
              </a:rPr>
              <a:t>o</a:t>
            </a:r>
            <a:r>
              <a:rPr sz="1200" spc="-25" dirty="0">
                <a:latin typeface="Times New Roman"/>
                <a:cs typeface="Times New Roman"/>
              </a:rPr>
              <a:t>u</a:t>
            </a:r>
            <a:r>
              <a:rPr sz="1200" dirty="0">
                <a:latin typeface="Times New Roman"/>
                <a:cs typeface="Times New Roman"/>
              </a:rPr>
              <a:t>t</a:t>
            </a:r>
            <a:r>
              <a:rPr sz="1200" spc="110" dirty="0">
                <a:latin typeface="Times New Roman"/>
                <a:cs typeface="Times New Roman"/>
              </a:rPr>
              <a:t> </a:t>
            </a:r>
            <a:r>
              <a:rPr sz="1200" dirty="0">
                <a:latin typeface="Times New Roman"/>
                <a:cs typeface="Times New Roman"/>
              </a:rPr>
              <a:t>p</a:t>
            </a:r>
            <a:r>
              <a:rPr sz="1200" spc="-30" dirty="0">
                <a:latin typeface="Times New Roman"/>
                <a:cs typeface="Times New Roman"/>
              </a:rPr>
              <a:t>e</a:t>
            </a:r>
            <a:r>
              <a:rPr sz="1200" spc="20" dirty="0">
                <a:latin typeface="Times New Roman"/>
                <a:cs typeface="Times New Roman"/>
              </a:rPr>
              <a:t>o</a:t>
            </a:r>
            <a:r>
              <a:rPr sz="1200" dirty="0">
                <a:latin typeface="Times New Roman"/>
                <a:cs typeface="Times New Roman"/>
              </a:rPr>
              <a:t>p</a:t>
            </a:r>
            <a:r>
              <a:rPr sz="1200" spc="-50" dirty="0">
                <a:latin typeface="Times New Roman"/>
                <a:cs typeface="Times New Roman"/>
              </a:rPr>
              <a:t>l</a:t>
            </a:r>
            <a:r>
              <a:rPr sz="1200" dirty="0">
                <a:latin typeface="Times New Roman"/>
                <a:cs typeface="Times New Roman"/>
              </a:rPr>
              <a:t>e</a:t>
            </a:r>
            <a:r>
              <a:rPr sz="1200" spc="100" dirty="0">
                <a:latin typeface="Times New Roman"/>
                <a:cs typeface="Times New Roman"/>
              </a:rPr>
              <a:t> </a:t>
            </a:r>
            <a:r>
              <a:rPr sz="1200" spc="-40" dirty="0">
                <a:latin typeface="Times New Roman"/>
                <a:cs typeface="Times New Roman"/>
              </a:rPr>
              <a:t>f</a:t>
            </a:r>
            <a:r>
              <a:rPr sz="1200" spc="5" dirty="0">
                <a:latin typeface="Times New Roman"/>
                <a:cs typeface="Times New Roman"/>
              </a:rPr>
              <a:t>r</a:t>
            </a:r>
            <a:r>
              <a:rPr sz="1200" spc="45" dirty="0">
                <a:latin typeface="Times New Roman"/>
                <a:cs typeface="Times New Roman"/>
              </a:rPr>
              <a:t>o</a:t>
            </a:r>
            <a:r>
              <a:rPr sz="1200" dirty="0">
                <a:latin typeface="Times New Roman"/>
                <a:cs typeface="Times New Roman"/>
              </a:rPr>
              <a:t>m</a:t>
            </a:r>
            <a:r>
              <a:rPr sz="1200" spc="35"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spc="5" dirty="0">
                <a:latin typeface="Times New Roman"/>
                <a:cs typeface="Times New Roman"/>
              </a:rPr>
              <a:t>f</a:t>
            </a:r>
            <a:r>
              <a:rPr sz="1200" spc="-20" dirty="0">
                <a:latin typeface="Times New Roman"/>
                <a:cs typeface="Times New Roman"/>
              </a:rPr>
              <a:t>f</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110" dirty="0">
                <a:latin typeface="Times New Roman"/>
                <a:cs typeface="Times New Roman"/>
              </a:rPr>
              <a:t> </a:t>
            </a:r>
            <a:r>
              <a:rPr sz="1200" spc="-25" dirty="0">
                <a:latin typeface="Times New Roman"/>
                <a:cs typeface="Times New Roman"/>
              </a:rPr>
              <a:t>b</a:t>
            </a:r>
            <a:r>
              <a:rPr sz="1200" spc="-5" dirty="0">
                <a:latin typeface="Times New Roman"/>
                <a:cs typeface="Times New Roman"/>
              </a:rPr>
              <a:t>a</a:t>
            </a:r>
            <a:r>
              <a:rPr sz="1200" spc="15" dirty="0">
                <a:latin typeface="Times New Roman"/>
                <a:cs typeface="Times New Roman"/>
              </a:rPr>
              <a:t>c</a:t>
            </a:r>
            <a:r>
              <a:rPr sz="1200" dirty="0">
                <a:latin typeface="Times New Roman"/>
                <a:cs typeface="Times New Roman"/>
              </a:rPr>
              <a:t>kg</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u</a:t>
            </a:r>
            <a:r>
              <a:rPr sz="1200" spc="-25" dirty="0">
                <a:latin typeface="Times New Roman"/>
                <a:cs typeface="Times New Roman"/>
              </a:rPr>
              <a:t>n</a:t>
            </a:r>
            <a:r>
              <a:rPr sz="1200" dirty="0">
                <a:latin typeface="Times New Roman"/>
                <a:cs typeface="Times New Roman"/>
              </a:rPr>
              <a:t>d</a:t>
            </a:r>
            <a:r>
              <a:rPr sz="1200" spc="-15" dirty="0">
                <a:latin typeface="Times New Roman"/>
                <a:cs typeface="Times New Roman"/>
              </a:rPr>
              <a:t>s</a:t>
            </a:r>
            <a:r>
              <a:rPr sz="1200" spc="5" dirty="0">
                <a:latin typeface="Times New Roman"/>
                <a:cs typeface="Times New Roman"/>
              </a:rPr>
              <a:t>)</a:t>
            </a:r>
            <a:r>
              <a:rPr sz="1200" dirty="0">
                <a:latin typeface="Times New Roman"/>
                <a:cs typeface="Times New Roman"/>
              </a:rPr>
              <a:t>.</a:t>
            </a:r>
            <a:r>
              <a:rPr sz="1200" spc="70"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spc="25" dirty="0">
                <a:latin typeface="Times New Roman"/>
                <a:cs typeface="Times New Roman"/>
              </a:rPr>
              <a:t>t</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n</a:t>
            </a:r>
            <a:r>
              <a:rPr sz="1200" spc="10" dirty="0">
                <a:latin typeface="Times New Roman"/>
                <a:cs typeface="Times New Roman"/>
              </a:rPr>
              <a:t>s</a:t>
            </a:r>
            <a:r>
              <a:rPr sz="1200" spc="-40" dirty="0">
                <a:latin typeface="Times New Roman"/>
                <a:cs typeface="Times New Roman"/>
              </a:rPr>
              <a:t>f</a:t>
            </a:r>
            <a:r>
              <a:rPr sz="1200" spc="20" dirty="0">
                <a:latin typeface="Times New Roman"/>
                <a:cs typeface="Times New Roman"/>
              </a:rPr>
              <a:t>o</a:t>
            </a:r>
            <a:r>
              <a:rPr sz="1200" spc="30" dirty="0">
                <a:latin typeface="Times New Roman"/>
                <a:cs typeface="Times New Roman"/>
              </a:rPr>
              <a:t>r</a:t>
            </a:r>
            <a:r>
              <a:rPr sz="1200" spc="-50" dirty="0">
                <a:latin typeface="Times New Roman"/>
                <a:cs typeface="Times New Roman"/>
              </a:rPr>
              <a:t>m</a:t>
            </a:r>
            <a:r>
              <a:rPr sz="1200" spc="-5" dirty="0">
                <a:latin typeface="Times New Roman"/>
                <a:cs typeface="Times New Roman"/>
              </a:rPr>
              <a:t>a</a:t>
            </a:r>
            <a:r>
              <a:rPr sz="1200" spc="50" dirty="0">
                <a:latin typeface="Times New Roman"/>
                <a:cs typeface="Times New Roman"/>
              </a:rPr>
              <a:t>t</a:t>
            </a:r>
            <a:r>
              <a:rPr sz="1200" spc="-25" dirty="0">
                <a:latin typeface="Times New Roman"/>
                <a:cs typeface="Times New Roman"/>
              </a:rPr>
              <a:t>iv</a:t>
            </a:r>
            <a:r>
              <a:rPr sz="1200" dirty="0">
                <a:latin typeface="Times New Roman"/>
                <a:cs typeface="Times New Roman"/>
              </a:rPr>
              <a:t>e</a:t>
            </a:r>
            <a:r>
              <a:rPr sz="1200" spc="75" dirty="0">
                <a:latin typeface="Times New Roman"/>
                <a:cs typeface="Times New Roman"/>
              </a:rPr>
              <a:t>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ach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q</a:t>
            </a:r>
            <a:r>
              <a:rPr sz="1200" spc="20" dirty="0">
                <a:latin typeface="Times New Roman"/>
                <a:cs typeface="Times New Roman"/>
              </a:rPr>
              <a:t>u</a:t>
            </a:r>
            <a:r>
              <a:rPr sz="1200" spc="-50" dirty="0">
                <a:latin typeface="Times New Roman"/>
                <a:cs typeface="Times New Roman"/>
              </a:rPr>
              <a:t>i</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s</a:t>
            </a:r>
            <a:r>
              <a:rPr sz="1200" spc="120" dirty="0">
                <a:latin typeface="Times New Roman"/>
                <a:cs typeface="Times New Roman"/>
              </a:rPr>
              <a:t> </a:t>
            </a:r>
            <a:r>
              <a:rPr sz="1200" dirty="0">
                <a:latin typeface="Times New Roman"/>
                <a:cs typeface="Times New Roman"/>
              </a:rPr>
              <a:t>a</a:t>
            </a:r>
            <a:r>
              <a:rPr sz="1200" spc="125" dirty="0">
                <a:latin typeface="Times New Roman"/>
                <a:cs typeface="Times New Roman"/>
              </a:rPr>
              <a:t> </a:t>
            </a:r>
            <a:r>
              <a:rPr sz="1200" spc="15" dirty="0">
                <a:latin typeface="Times New Roman"/>
                <a:cs typeface="Times New Roman"/>
              </a:rPr>
              <a:t>c</a:t>
            </a:r>
            <a:r>
              <a:rPr sz="1200" spc="-25" dirty="0">
                <a:latin typeface="Times New Roman"/>
                <a:cs typeface="Times New Roman"/>
              </a:rPr>
              <a:t>h</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g</a:t>
            </a:r>
            <a:r>
              <a:rPr sz="1200" dirty="0">
                <a:latin typeface="Times New Roman"/>
                <a:cs typeface="Times New Roman"/>
              </a:rPr>
              <a:t>e </a:t>
            </a:r>
            <a:r>
              <a:rPr sz="1200" spc="-15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05" dirty="0">
                <a:latin typeface="Times New Roman"/>
                <a:cs typeface="Times New Roman"/>
              </a:rPr>
              <a:t> </a:t>
            </a:r>
            <a:r>
              <a:rPr sz="1200" spc="25" dirty="0">
                <a:latin typeface="Times New Roman"/>
                <a:cs typeface="Times New Roman"/>
              </a:rPr>
              <a:t>t</a:t>
            </a:r>
            <a:r>
              <a:rPr sz="1200" dirty="0">
                <a:latin typeface="Times New Roman"/>
                <a:cs typeface="Times New Roman"/>
              </a:rPr>
              <a:t>he</a:t>
            </a:r>
            <a:r>
              <a:rPr sz="1200" spc="12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5" dirty="0">
                <a:latin typeface="Times New Roman"/>
                <a:cs typeface="Times New Roman"/>
              </a:rPr>
              <a:t>c</a:t>
            </a:r>
            <a:r>
              <a:rPr sz="1200" spc="25" dirty="0">
                <a:latin typeface="Times New Roman"/>
                <a:cs typeface="Times New Roman"/>
              </a:rPr>
              <a:t>t</a:t>
            </a:r>
            <a:r>
              <a:rPr sz="1200" spc="-25" dirty="0">
                <a:latin typeface="Times New Roman"/>
                <a:cs typeface="Times New Roman"/>
              </a:rPr>
              <a:t>u</a:t>
            </a:r>
            <a:r>
              <a:rPr sz="1200" spc="5" dirty="0">
                <a:latin typeface="Times New Roman"/>
                <a:cs typeface="Times New Roman"/>
              </a:rPr>
              <a:t>r</a:t>
            </a:r>
            <a:r>
              <a:rPr sz="1200" dirty="0">
                <a:latin typeface="Times New Roman"/>
                <a:cs typeface="Times New Roman"/>
              </a:rPr>
              <a:t>e</a:t>
            </a:r>
            <a:r>
              <a:rPr sz="1200" spc="10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9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spc="-5" dirty="0">
                <a:latin typeface="Times New Roman"/>
                <a:cs typeface="Times New Roman"/>
              </a:rPr>
              <a:t>c</a:t>
            </a:r>
            <a:r>
              <a:rPr sz="1200" dirty="0">
                <a:latin typeface="Times New Roman"/>
                <a:cs typeface="Times New Roman"/>
              </a:rPr>
              <a:t>u</a:t>
            </a:r>
            <a:r>
              <a:rPr sz="1200" spc="5" dirty="0">
                <a:latin typeface="Times New Roman"/>
                <a:cs typeface="Times New Roman"/>
              </a:rPr>
              <a:t>r</a:t>
            </a:r>
            <a:r>
              <a:rPr sz="1200" spc="30" dirty="0">
                <a:latin typeface="Times New Roman"/>
                <a:cs typeface="Times New Roman"/>
              </a:rPr>
              <a:t>r</a:t>
            </a:r>
            <a:r>
              <a:rPr sz="1200" spc="-25"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25" dirty="0">
                <a:latin typeface="Times New Roman"/>
                <a:cs typeface="Times New Roman"/>
              </a:rPr>
              <a:t>l</a:t>
            </a:r>
            <a:r>
              <a:rPr sz="1200" spc="20" dirty="0">
                <a:latin typeface="Times New Roman"/>
                <a:cs typeface="Times New Roman"/>
              </a:rPr>
              <a:t>u</a:t>
            </a:r>
            <a:r>
              <a:rPr sz="1200" dirty="0">
                <a:latin typeface="Times New Roman"/>
                <a:cs typeface="Times New Roman"/>
              </a:rPr>
              <a:t>m</a:t>
            </a:r>
            <a:r>
              <a:rPr sz="1200" spc="85"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145" dirty="0">
                <a:latin typeface="Times New Roman"/>
                <a:cs typeface="Times New Roman"/>
              </a:rPr>
              <a:t> </a:t>
            </a:r>
            <a:r>
              <a:rPr sz="1200" spc="-5" dirty="0">
                <a:latin typeface="Times New Roman"/>
                <a:cs typeface="Times New Roman"/>
              </a:rPr>
              <a:t>e</a:t>
            </a:r>
            <a:r>
              <a:rPr sz="1200" spc="-25" dirty="0">
                <a:latin typeface="Times New Roman"/>
                <a:cs typeface="Times New Roman"/>
              </a:rPr>
              <a:t>n</a:t>
            </a:r>
            <a:r>
              <a:rPr sz="1200" spc="-5" dirty="0">
                <a:latin typeface="Times New Roman"/>
                <a:cs typeface="Times New Roman"/>
              </a:rPr>
              <a:t>a</a:t>
            </a:r>
            <a:r>
              <a:rPr sz="1200" dirty="0">
                <a:latin typeface="Times New Roman"/>
                <a:cs typeface="Times New Roman"/>
              </a:rPr>
              <a:t>b</a:t>
            </a:r>
            <a:r>
              <a:rPr sz="1200" spc="-25" dirty="0">
                <a:latin typeface="Times New Roman"/>
                <a:cs typeface="Times New Roman"/>
              </a:rPr>
              <a:t>l</a:t>
            </a:r>
            <a:r>
              <a:rPr sz="1200" dirty="0">
                <a:latin typeface="Times New Roman"/>
                <a:cs typeface="Times New Roman"/>
              </a:rPr>
              <a:t>e </a:t>
            </a:r>
            <a:r>
              <a:rPr sz="1200" spc="-15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a:t>
            </a:r>
            <a:r>
              <a:rPr sz="1200" spc="120" dirty="0">
                <a:latin typeface="Times New Roman"/>
                <a:cs typeface="Times New Roman"/>
              </a:rPr>
              <a:t> </a:t>
            </a:r>
            <a:r>
              <a:rPr sz="1200" dirty="0">
                <a:latin typeface="Times New Roman"/>
                <a:cs typeface="Times New Roman"/>
              </a:rPr>
              <a:t>to </a:t>
            </a:r>
            <a:r>
              <a:rPr sz="1200" spc="-145" dirty="0">
                <a:latin typeface="Times New Roman"/>
                <a:cs typeface="Times New Roman"/>
              </a:rPr>
              <a:t> </a:t>
            </a:r>
            <a:r>
              <a:rPr sz="1200" dirty="0">
                <a:latin typeface="Times New Roman"/>
                <a:cs typeface="Times New Roman"/>
              </a:rPr>
              <a:t>v</a:t>
            </a:r>
            <a:r>
              <a:rPr sz="1200" spc="-50" dirty="0">
                <a:latin typeface="Times New Roman"/>
                <a:cs typeface="Times New Roman"/>
              </a:rPr>
              <a:t>i</a:t>
            </a:r>
            <a:r>
              <a:rPr sz="1200" spc="-5" dirty="0">
                <a:latin typeface="Times New Roman"/>
                <a:cs typeface="Times New Roman"/>
              </a:rPr>
              <a:t>e</a:t>
            </a:r>
            <a:r>
              <a:rPr sz="1200" dirty="0">
                <a:latin typeface="Times New Roman"/>
                <a:cs typeface="Times New Roman"/>
              </a:rPr>
              <a:t>w</a:t>
            </a:r>
            <a:r>
              <a:rPr sz="1200" spc="12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ce</a:t>
            </a:r>
            <a:r>
              <a:rPr sz="1200" dirty="0">
                <a:latin typeface="Times New Roman"/>
                <a:cs typeface="Times New Roman"/>
              </a:rPr>
              <a:t>p</a:t>
            </a:r>
            <a:r>
              <a:rPr sz="1200" spc="25" dirty="0">
                <a:latin typeface="Times New Roman"/>
                <a:cs typeface="Times New Roman"/>
              </a:rPr>
              <a:t>t</a:t>
            </a:r>
            <a:r>
              <a:rPr sz="1200" spc="-15" dirty="0">
                <a:latin typeface="Times New Roman"/>
                <a:cs typeface="Times New Roman"/>
              </a:rPr>
              <a:t>s</a:t>
            </a:r>
            <a:r>
              <a:rPr sz="1200" dirty="0">
                <a:latin typeface="Times New Roman"/>
                <a:cs typeface="Times New Roman"/>
              </a:rPr>
              <a:t>, </a:t>
            </a:r>
            <a:r>
              <a:rPr sz="1200" spc="-25" dirty="0">
                <a:latin typeface="Times New Roman"/>
                <a:cs typeface="Times New Roman"/>
              </a:rPr>
              <a:t>i</a:t>
            </a:r>
            <a:r>
              <a:rPr sz="1200" spc="10" dirty="0">
                <a:latin typeface="Times New Roman"/>
                <a:cs typeface="Times New Roman"/>
              </a:rPr>
              <a:t>s</a:t>
            </a:r>
            <a:r>
              <a:rPr sz="1200" spc="-15" dirty="0">
                <a:latin typeface="Times New Roman"/>
                <a:cs typeface="Times New Roman"/>
              </a:rPr>
              <a:t>s</a:t>
            </a:r>
            <a:r>
              <a:rPr sz="1200" dirty="0">
                <a:latin typeface="Times New Roman"/>
                <a:cs typeface="Times New Roman"/>
              </a:rPr>
              <a:t>u</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a:t>
            </a:r>
            <a:r>
              <a:rPr sz="1200" spc="120" dirty="0">
                <a:latin typeface="Times New Roman"/>
                <a:cs typeface="Times New Roman"/>
              </a:rPr>
              <a:t> </a:t>
            </a:r>
            <a:r>
              <a:rPr sz="1200" spc="-5" dirty="0">
                <a:latin typeface="Times New Roman"/>
                <a:cs typeface="Times New Roman"/>
              </a:rPr>
              <a:t>e</a:t>
            </a:r>
            <a:r>
              <a:rPr sz="1200" dirty="0">
                <a:latin typeface="Times New Roman"/>
                <a:cs typeface="Times New Roman"/>
              </a:rPr>
              <a:t>v</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a:t>
            </a:r>
            <a:r>
              <a:rPr sz="1200" spc="9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8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25" dirty="0">
                <a:latin typeface="Times New Roman"/>
                <a:cs typeface="Times New Roman"/>
              </a:rPr>
              <a:t>m</a:t>
            </a:r>
            <a:r>
              <a:rPr sz="1200" spc="-5" dirty="0">
                <a:latin typeface="Times New Roman"/>
                <a:cs typeface="Times New Roman"/>
              </a:rPr>
              <a:t>e</a:t>
            </a:r>
            <a:r>
              <a:rPr sz="1200" dirty="0">
                <a:latin typeface="Times New Roman"/>
                <a:cs typeface="Times New Roman"/>
              </a:rPr>
              <a:t>s</a:t>
            </a:r>
            <a:r>
              <a:rPr sz="1200" spc="120" dirty="0">
                <a:latin typeface="Times New Roman"/>
                <a:cs typeface="Times New Roman"/>
              </a:rPr>
              <a:t> </a:t>
            </a:r>
            <a:r>
              <a:rPr sz="1200" spc="-40" dirty="0">
                <a:latin typeface="Times New Roman"/>
                <a:cs typeface="Times New Roman"/>
              </a:rPr>
              <a:t>f</a:t>
            </a:r>
            <a:r>
              <a:rPr sz="1200" spc="5" dirty="0">
                <a:latin typeface="Times New Roman"/>
                <a:cs typeface="Times New Roman"/>
              </a:rPr>
              <a:t>r</a:t>
            </a:r>
            <a:r>
              <a:rPr sz="1200" spc="45" dirty="0">
                <a:latin typeface="Times New Roman"/>
                <a:cs typeface="Times New Roman"/>
              </a:rPr>
              <a:t>o</a:t>
            </a:r>
            <a:r>
              <a:rPr sz="1200" dirty="0">
                <a:latin typeface="Times New Roman"/>
                <a:cs typeface="Times New Roman"/>
              </a:rPr>
              <a:t>m</a:t>
            </a:r>
            <a:r>
              <a:rPr sz="1200" spc="6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00" dirty="0">
                <a:latin typeface="Times New Roman"/>
                <a:cs typeface="Times New Roman"/>
              </a:rPr>
              <a:t> </a:t>
            </a:r>
            <a:r>
              <a:rPr sz="1200" dirty="0">
                <a:latin typeface="Times New Roman"/>
                <a:cs typeface="Times New Roman"/>
              </a:rPr>
              <a:t>p</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ec</a:t>
            </a:r>
            <a:r>
              <a:rPr sz="1200" spc="25" dirty="0">
                <a:latin typeface="Times New Roman"/>
                <a:cs typeface="Times New Roman"/>
              </a:rPr>
              <a:t>t</a:t>
            </a:r>
            <a:r>
              <a:rPr sz="1200" spc="-25" dirty="0">
                <a:latin typeface="Times New Roman"/>
                <a:cs typeface="Times New Roman"/>
              </a:rPr>
              <a:t>iv</a:t>
            </a:r>
            <a:r>
              <a:rPr sz="1200" dirty="0">
                <a:latin typeface="Times New Roman"/>
                <a:cs typeface="Times New Roman"/>
              </a:rPr>
              <a:t>e</a:t>
            </a:r>
            <a:r>
              <a:rPr sz="1200" spc="10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90" dirty="0">
                <a:latin typeface="Times New Roman"/>
                <a:cs typeface="Times New Roman"/>
              </a:rPr>
              <a:t> </a:t>
            </a:r>
            <a:r>
              <a:rPr sz="120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dirty="0">
                <a:latin typeface="Times New Roman"/>
                <a:cs typeface="Times New Roman"/>
              </a:rPr>
              <a:t>e</a:t>
            </a:r>
            <a:r>
              <a:rPr sz="1200" spc="100" dirty="0">
                <a:latin typeface="Times New Roman"/>
                <a:cs typeface="Times New Roman"/>
              </a:rPr>
              <a:t> </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n</a:t>
            </a:r>
            <a:r>
              <a:rPr sz="1200" spc="-25" dirty="0">
                <a:latin typeface="Times New Roman"/>
                <a:cs typeface="Times New Roman"/>
              </a:rPr>
              <a:t>i</a:t>
            </a:r>
            <a:r>
              <a:rPr sz="1200" dirty="0">
                <a:latin typeface="Times New Roman"/>
                <a:cs typeface="Times New Roman"/>
              </a:rPr>
              <a:t>c</a:t>
            </a:r>
            <a:r>
              <a:rPr sz="1200" spc="10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5"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a:t>
            </a:r>
            <a:r>
              <a:rPr sz="1200" spc="60" dirty="0">
                <a:latin typeface="Times New Roman"/>
                <a:cs typeface="Times New Roman"/>
              </a:rPr>
              <a:t> </a:t>
            </a:r>
            <a:r>
              <a:rPr sz="1200" dirty="0">
                <a:latin typeface="Times New Roman"/>
                <a:cs typeface="Times New Roman"/>
              </a:rPr>
              <a:t>g</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ups</a:t>
            </a:r>
            <a:r>
              <a:rPr sz="1200" spc="95" dirty="0">
                <a:latin typeface="Times New Roman"/>
                <a:cs typeface="Times New Roman"/>
              </a:rPr>
              <a:t> </a:t>
            </a:r>
            <a:r>
              <a:rPr sz="1200" spc="5" dirty="0">
                <a:latin typeface="Times New Roman"/>
                <a:cs typeface="Times New Roman"/>
              </a:rPr>
              <a:t>(</a:t>
            </a:r>
            <a:r>
              <a:rPr sz="1200" spc="-50" dirty="0">
                <a:latin typeface="Times New Roman"/>
                <a:cs typeface="Times New Roman"/>
              </a:rPr>
              <a:t>i</a:t>
            </a:r>
            <a:r>
              <a:rPr sz="1200" spc="10" dirty="0">
                <a:latin typeface="Times New Roman"/>
                <a:cs typeface="Times New Roman"/>
              </a:rPr>
              <a:t>.</a:t>
            </a:r>
            <a:r>
              <a:rPr sz="1200" spc="-5" dirty="0">
                <a:latin typeface="Times New Roman"/>
                <a:cs typeface="Times New Roman"/>
              </a:rPr>
              <a:t>e</a:t>
            </a:r>
            <a:r>
              <a:rPr sz="1200" spc="10" dirty="0">
                <a:latin typeface="Times New Roman"/>
                <a:cs typeface="Times New Roman"/>
              </a:rPr>
              <a:t>.</a:t>
            </a:r>
            <a:r>
              <a:rPr sz="1200" dirty="0">
                <a:latin typeface="Times New Roman"/>
                <a:cs typeface="Times New Roman"/>
              </a:rPr>
              <a:t>, A</a:t>
            </a:r>
            <a:r>
              <a:rPr sz="1200" spc="125" dirty="0">
                <a:latin typeface="Times New Roman"/>
                <a:cs typeface="Times New Roman"/>
              </a:rPr>
              <a:t> </a:t>
            </a:r>
            <a:r>
              <a:rPr sz="1200" dirty="0">
                <a:latin typeface="Times New Roman"/>
                <a:cs typeface="Times New Roman"/>
              </a:rPr>
              <a:t>un</a:t>
            </a:r>
            <a:r>
              <a:rPr sz="1200" spc="-50" dirty="0">
                <a:latin typeface="Times New Roman"/>
                <a:cs typeface="Times New Roman"/>
              </a:rPr>
              <a:t>i</a:t>
            </a:r>
            <a:r>
              <a:rPr sz="1200" dirty="0">
                <a:latin typeface="Times New Roman"/>
                <a:cs typeface="Times New Roman"/>
              </a:rPr>
              <a:t>t </a:t>
            </a:r>
            <a:r>
              <a:rPr sz="1200" spc="-120" dirty="0">
                <a:latin typeface="Times New Roman"/>
                <a:cs typeface="Times New Roman"/>
              </a:rPr>
              <a:t> </a:t>
            </a:r>
            <a:r>
              <a:rPr sz="1200" spc="20" dirty="0">
                <a:latin typeface="Times New Roman"/>
                <a:cs typeface="Times New Roman"/>
              </a:rPr>
              <a:t>o</a:t>
            </a:r>
            <a:r>
              <a:rPr sz="1200" dirty="0">
                <a:latin typeface="Times New Roman"/>
                <a:cs typeface="Times New Roman"/>
              </a:rPr>
              <a:t>n</a:t>
            </a:r>
            <a:r>
              <a:rPr sz="1200" spc="130" dirty="0">
                <a:latin typeface="Times New Roman"/>
                <a:cs typeface="Times New Roman"/>
              </a:rPr>
              <a:t> </a:t>
            </a:r>
            <a:r>
              <a:rPr sz="1200" spc="-25" dirty="0">
                <a:latin typeface="Times New Roman"/>
                <a:cs typeface="Times New Roman"/>
              </a:rPr>
              <a:t>p</a:t>
            </a:r>
            <a:r>
              <a:rPr sz="1200" spc="20" dirty="0">
                <a:latin typeface="Times New Roman"/>
                <a:cs typeface="Times New Roman"/>
              </a:rPr>
              <a:t>o</a:t>
            </a:r>
            <a:r>
              <a:rPr sz="1200" spc="-25" dirty="0">
                <a:latin typeface="Times New Roman"/>
                <a:cs typeface="Times New Roman"/>
              </a:rPr>
              <a:t>ll</a:t>
            </a:r>
            <a:r>
              <a:rPr sz="1200" dirty="0">
                <a:latin typeface="Times New Roman"/>
                <a:cs typeface="Times New Roman"/>
              </a:rPr>
              <a:t>u</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30" dirty="0">
                <a:latin typeface="Times New Roman"/>
                <a:cs typeface="Times New Roman"/>
              </a:rPr>
              <a:t> </a:t>
            </a:r>
            <a:r>
              <a:rPr sz="1200" spc="25" dirty="0">
                <a:latin typeface="Times New Roman"/>
                <a:cs typeface="Times New Roman"/>
              </a:rPr>
              <a:t>t</a:t>
            </a:r>
            <a:r>
              <a:rPr sz="1200" spc="-5" dirty="0">
                <a:latin typeface="Times New Roman"/>
                <a:cs typeface="Times New Roman"/>
              </a:rPr>
              <a:t>a</a:t>
            </a:r>
            <a:r>
              <a:rPr sz="1200" dirty="0">
                <a:latin typeface="Times New Roman"/>
                <a:cs typeface="Times New Roman"/>
              </a:rPr>
              <a:t>ug</a:t>
            </a:r>
            <a:r>
              <a:rPr sz="1200" spc="-25" dirty="0">
                <a:latin typeface="Times New Roman"/>
                <a:cs typeface="Times New Roman"/>
              </a:rPr>
              <a:t>h</a:t>
            </a:r>
            <a:r>
              <a:rPr sz="1200" dirty="0">
                <a:latin typeface="Times New Roman"/>
                <a:cs typeface="Times New Roman"/>
              </a:rPr>
              <a:t>t</a:t>
            </a:r>
            <a:r>
              <a:rPr sz="1200" spc="130" dirty="0">
                <a:latin typeface="Times New Roman"/>
                <a:cs typeface="Times New Roman"/>
              </a:rPr>
              <a:t> </a:t>
            </a:r>
            <a:r>
              <a:rPr sz="1200" dirty="0">
                <a:latin typeface="Times New Roman"/>
                <a:cs typeface="Times New Roman"/>
              </a:rPr>
              <a:t>to </a:t>
            </a:r>
            <a:r>
              <a:rPr sz="1200" spc="-14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a:t>
            </a:r>
            <a:r>
              <a:rPr sz="1200" spc="120" dirty="0">
                <a:latin typeface="Times New Roman"/>
                <a:cs typeface="Times New Roman"/>
              </a:rPr>
              <a:t> </a:t>
            </a:r>
            <a:r>
              <a:rPr sz="1200" spc="-5" dirty="0">
                <a:latin typeface="Times New Roman"/>
                <a:cs typeface="Times New Roman"/>
              </a:rPr>
              <a:t>w</a:t>
            </a:r>
            <a:r>
              <a:rPr sz="1200" spc="-25" dirty="0">
                <a:latin typeface="Times New Roman"/>
                <a:cs typeface="Times New Roman"/>
              </a:rPr>
              <a:t>h</a:t>
            </a:r>
            <a:r>
              <a:rPr sz="1200" dirty="0">
                <a:latin typeface="Times New Roman"/>
                <a:cs typeface="Times New Roman"/>
              </a:rPr>
              <a:t>o </a:t>
            </a:r>
            <a:r>
              <a:rPr sz="1200" spc="-145" dirty="0">
                <a:latin typeface="Times New Roman"/>
                <a:cs typeface="Times New Roman"/>
              </a:rPr>
              <a:t> </a:t>
            </a:r>
            <a:r>
              <a:rPr sz="1200" spc="-25" dirty="0">
                <a:latin typeface="Times New Roman"/>
                <a:cs typeface="Times New Roman"/>
              </a:rPr>
              <a:t>li</a:t>
            </a:r>
            <a:r>
              <a:rPr sz="1200" dirty="0">
                <a:latin typeface="Times New Roman"/>
                <a:cs typeface="Times New Roman"/>
              </a:rPr>
              <a:t>ve </a:t>
            </a:r>
            <a:r>
              <a:rPr sz="1200" spc="-12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30" dirty="0">
                <a:latin typeface="Times New Roman"/>
                <a:cs typeface="Times New Roman"/>
              </a:rPr>
              <a:t> </a:t>
            </a:r>
            <a:r>
              <a:rPr sz="1200" spc="-10" dirty="0">
                <a:latin typeface="Times New Roman"/>
                <a:cs typeface="Times New Roman"/>
              </a:rPr>
              <a:t>B</a:t>
            </a:r>
            <a:r>
              <a:rPr sz="1200" spc="5" dirty="0">
                <a:latin typeface="Times New Roman"/>
                <a:cs typeface="Times New Roman"/>
              </a:rPr>
              <a:t>r</a:t>
            </a:r>
            <a:r>
              <a:rPr sz="1200" spc="20" dirty="0">
                <a:latin typeface="Times New Roman"/>
                <a:cs typeface="Times New Roman"/>
              </a:rPr>
              <a:t>o</a:t>
            </a:r>
            <a:r>
              <a:rPr sz="1200" spc="-25" dirty="0">
                <a:latin typeface="Times New Roman"/>
                <a:cs typeface="Times New Roman"/>
              </a:rPr>
              <a:t>nx</a:t>
            </a:r>
            <a:r>
              <a:rPr sz="1200" dirty="0">
                <a:latin typeface="Times New Roman"/>
                <a:cs typeface="Times New Roman"/>
              </a:rPr>
              <a:t>, </a:t>
            </a:r>
            <a:r>
              <a:rPr sz="1200" spc="-135" dirty="0">
                <a:latin typeface="Times New Roman"/>
                <a:cs typeface="Times New Roman"/>
              </a:rPr>
              <a:t> </a:t>
            </a:r>
            <a:r>
              <a:rPr sz="1200" spc="-5" dirty="0">
                <a:latin typeface="Times New Roman"/>
                <a:cs typeface="Times New Roman"/>
              </a:rPr>
              <a:t>Ne</a:t>
            </a:r>
            <a:r>
              <a:rPr sz="1200" dirty="0">
                <a:latin typeface="Times New Roman"/>
                <a:cs typeface="Times New Roman"/>
              </a:rPr>
              <a:t>w </a:t>
            </a:r>
            <a:r>
              <a:rPr sz="1200" spc="-150" dirty="0">
                <a:latin typeface="Times New Roman"/>
                <a:cs typeface="Times New Roman"/>
              </a:rPr>
              <a:t> </a:t>
            </a:r>
            <a:r>
              <a:rPr sz="1200" spc="-30" dirty="0">
                <a:latin typeface="Times New Roman"/>
                <a:cs typeface="Times New Roman"/>
              </a:rPr>
              <a:t>Y</a:t>
            </a:r>
            <a:r>
              <a:rPr sz="1200" spc="20" dirty="0">
                <a:latin typeface="Times New Roman"/>
                <a:cs typeface="Times New Roman"/>
              </a:rPr>
              <a:t>o</a:t>
            </a:r>
            <a:r>
              <a:rPr sz="1200" spc="5" dirty="0">
                <a:latin typeface="Times New Roman"/>
                <a:cs typeface="Times New Roman"/>
              </a:rPr>
              <a:t>r</a:t>
            </a:r>
            <a:r>
              <a:rPr sz="1200" spc="-25" dirty="0">
                <a:latin typeface="Times New Roman"/>
                <a:cs typeface="Times New Roman"/>
              </a:rPr>
              <a:t>k</a:t>
            </a:r>
            <a:r>
              <a:rPr sz="1200" dirty="0">
                <a:latin typeface="Times New Roman"/>
                <a:cs typeface="Times New Roman"/>
              </a:rPr>
              <a:t>,</a:t>
            </a:r>
            <a:r>
              <a:rPr sz="1200" spc="140" dirty="0">
                <a:latin typeface="Times New Roman"/>
                <a:cs typeface="Times New Roman"/>
              </a:rPr>
              <a:t> </a:t>
            </a:r>
            <a:r>
              <a:rPr sz="1200" spc="-25" dirty="0">
                <a:latin typeface="Times New Roman"/>
                <a:cs typeface="Times New Roman"/>
              </a:rPr>
              <a:t>p</a:t>
            </a:r>
            <a:r>
              <a:rPr sz="1200" spc="20" dirty="0">
                <a:latin typeface="Times New Roman"/>
                <a:cs typeface="Times New Roman"/>
              </a:rPr>
              <a:t>o</a:t>
            </a:r>
            <a:r>
              <a:rPr sz="1200" spc="-25" dirty="0">
                <a:latin typeface="Times New Roman"/>
                <a:cs typeface="Times New Roman"/>
              </a:rPr>
              <a:t>in</a:t>
            </a:r>
            <a:r>
              <a:rPr sz="1200" spc="25" dirty="0">
                <a:latin typeface="Times New Roman"/>
                <a:cs typeface="Times New Roman"/>
              </a:rPr>
              <a:t>t</a:t>
            </a:r>
            <a:r>
              <a:rPr sz="1200" dirty="0">
                <a:latin typeface="Times New Roman"/>
                <a:cs typeface="Times New Roman"/>
              </a:rPr>
              <a:t>s</a:t>
            </a:r>
            <a:r>
              <a:rPr sz="1200" spc="120" dirty="0">
                <a:latin typeface="Times New Roman"/>
                <a:cs typeface="Times New Roman"/>
              </a:rPr>
              <a:t> </a:t>
            </a:r>
            <a:r>
              <a:rPr sz="1200" spc="20" dirty="0">
                <a:latin typeface="Times New Roman"/>
                <a:cs typeface="Times New Roman"/>
              </a:rPr>
              <a:t>o</a:t>
            </a:r>
            <a:r>
              <a:rPr sz="1200" spc="-25" dirty="0">
                <a:latin typeface="Times New Roman"/>
                <a:cs typeface="Times New Roman"/>
              </a:rPr>
              <a:t>u</a:t>
            </a:r>
            <a:r>
              <a:rPr sz="1200" dirty="0">
                <a:latin typeface="Times New Roman"/>
                <a:cs typeface="Times New Roman"/>
              </a:rPr>
              <a:t>t</a:t>
            </a:r>
            <a:r>
              <a:rPr sz="1200" spc="13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a:t>
            </a:r>
            <a:r>
              <a:rPr sz="1200" spc="130" dirty="0">
                <a:latin typeface="Times New Roman"/>
                <a:cs typeface="Times New Roman"/>
              </a:rPr>
              <a:t> </a:t>
            </a:r>
            <a:r>
              <a:rPr sz="1200" spc="25" dirty="0">
                <a:latin typeface="Times New Roman"/>
                <a:cs typeface="Times New Roman"/>
              </a:rPr>
              <a:t>t</a:t>
            </a:r>
            <a:r>
              <a:rPr sz="1200" spc="-25" dirty="0">
                <a:latin typeface="Times New Roman"/>
                <a:cs typeface="Times New Roman"/>
              </a:rPr>
              <a:t>he </a:t>
            </a:r>
            <a:r>
              <a:rPr sz="1200" dirty="0">
                <a:latin typeface="Times New Roman"/>
                <a:cs typeface="Times New Roman"/>
              </a:rPr>
              <a:t>h</a:t>
            </a:r>
            <a:r>
              <a:rPr sz="1200" spc="-25" dirty="0">
                <a:latin typeface="Times New Roman"/>
                <a:cs typeface="Times New Roman"/>
              </a:rPr>
              <a:t>i</a:t>
            </a:r>
            <a:r>
              <a:rPr sz="1200" spc="20" dirty="0">
                <a:latin typeface="Times New Roman"/>
                <a:cs typeface="Times New Roman"/>
              </a:rPr>
              <a:t>g</a:t>
            </a:r>
            <a:r>
              <a:rPr sz="1200" spc="-25" dirty="0">
                <a:latin typeface="Times New Roman"/>
                <a:cs typeface="Times New Roman"/>
              </a:rPr>
              <a:t>h</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t </a:t>
            </a:r>
            <a:r>
              <a:rPr sz="1200" spc="-25" dirty="0">
                <a:latin typeface="Times New Roman"/>
                <a:cs typeface="Times New Roman"/>
              </a:rPr>
              <a:t> </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 </a:t>
            </a:r>
            <a:r>
              <a:rPr sz="1200" spc="-60"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90" dirty="0">
                <a:latin typeface="Times New Roman"/>
                <a:cs typeface="Times New Roman"/>
              </a:rPr>
              <a:t> </a:t>
            </a:r>
            <a:r>
              <a:rPr sz="1200" spc="-5" dirty="0">
                <a:latin typeface="Times New Roman"/>
                <a:cs typeface="Times New Roman"/>
              </a:rPr>
              <a:t>a</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m</a:t>
            </a:r>
            <a:r>
              <a:rPr sz="1200" dirty="0">
                <a:latin typeface="Times New Roman"/>
                <a:cs typeface="Times New Roman"/>
              </a:rPr>
              <a:t>a </a:t>
            </a:r>
            <a:r>
              <a:rPr sz="1200" spc="-55" dirty="0">
                <a:latin typeface="Times New Roman"/>
                <a:cs typeface="Times New Roman"/>
              </a:rPr>
              <a:t> </a:t>
            </a:r>
            <a:r>
              <a:rPr sz="1200" spc="15" dirty="0">
                <a:latin typeface="Times New Roman"/>
                <a:cs typeface="Times New Roman"/>
              </a:rPr>
              <a:t>a</a:t>
            </a:r>
            <a:r>
              <a:rPr sz="1200" spc="-50" dirty="0">
                <a:latin typeface="Times New Roman"/>
                <a:cs typeface="Times New Roman"/>
              </a:rPr>
              <a:t>m</a:t>
            </a:r>
            <a:r>
              <a:rPr sz="1200" spc="45" dirty="0">
                <a:latin typeface="Times New Roman"/>
                <a:cs typeface="Times New Roman"/>
              </a:rPr>
              <a:t>o</a:t>
            </a:r>
            <a:r>
              <a:rPr sz="1200" spc="-25" dirty="0">
                <a:latin typeface="Times New Roman"/>
                <a:cs typeface="Times New Roman"/>
              </a:rPr>
              <a:t>n</a:t>
            </a:r>
            <a:r>
              <a:rPr sz="1200" dirty="0">
                <a:latin typeface="Times New Roman"/>
                <a:cs typeface="Times New Roman"/>
              </a:rPr>
              <a:t>g </a:t>
            </a:r>
            <a:r>
              <a:rPr sz="1200" spc="-50" dirty="0">
                <a:latin typeface="Times New Roman"/>
                <a:cs typeface="Times New Roman"/>
              </a:rPr>
              <a:t> </a:t>
            </a:r>
            <a:r>
              <a:rPr sz="1200" spc="15" dirty="0">
                <a:latin typeface="Times New Roman"/>
                <a:cs typeface="Times New Roman"/>
              </a:rPr>
              <a:t>c</a:t>
            </a:r>
            <a:r>
              <a:rPr sz="1200" dirty="0">
                <a:latin typeface="Times New Roman"/>
                <a:cs typeface="Times New Roman"/>
              </a:rPr>
              <a:t>hi</a:t>
            </a:r>
            <a:r>
              <a:rPr sz="1200" spc="-25" dirty="0">
                <a:latin typeface="Times New Roman"/>
                <a:cs typeface="Times New Roman"/>
              </a:rPr>
              <a:t>l</a:t>
            </a:r>
            <a:r>
              <a:rPr sz="1200" dirty="0">
                <a:latin typeface="Times New Roman"/>
                <a:cs typeface="Times New Roman"/>
              </a:rPr>
              <a:t>d</a:t>
            </a:r>
            <a:r>
              <a:rPr sz="1200" spc="5" dirty="0">
                <a:latin typeface="Times New Roman"/>
                <a:cs typeface="Times New Roman"/>
              </a:rPr>
              <a:t>r</a:t>
            </a:r>
            <a:r>
              <a:rPr sz="1200" spc="15" dirty="0">
                <a:latin typeface="Times New Roman"/>
                <a:cs typeface="Times New Roman"/>
              </a:rPr>
              <a:t>e</a:t>
            </a:r>
            <a:r>
              <a:rPr sz="1200" dirty="0">
                <a:latin typeface="Times New Roman"/>
                <a:cs typeface="Times New Roman"/>
              </a:rPr>
              <a:t>n </a:t>
            </a:r>
            <a:r>
              <a:rPr sz="1200" spc="-5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5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30" dirty="0">
                <a:latin typeface="Times New Roman"/>
                <a:cs typeface="Times New Roman"/>
              </a:rPr>
              <a:t> </a:t>
            </a:r>
            <a:r>
              <a:rPr sz="1200" spc="-5" dirty="0">
                <a:latin typeface="Times New Roman"/>
                <a:cs typeface="Times New Roman"/>
              </a:rPr>
              <a:t>U</a:t>
            </a:r>
            <a:r>
              <a:rPr sz="1200" spc="10" dirty="0">
                <a:latin typeface="Times New Roman"/>
                <a:cs typeface="Times New Roman"/>
              </a:rPr>
              <a:t>.</a:t>
            </a:r>
            <a:r>
              <a:rPr sz="1200" dirty="0">
                <a:latin typeface="Times New Roman"/>
                <a:cs typeface="Times New Roman"/>
              </a:rPr>
              <a:t>S. </a:t>
            </a:r>
            <a:r>
              <a:rPr sz="1200" spc="-40" dirty="0">
                <a:latin typeface="Times New Roman"/>
                <a:cs typeface="Times New Roman"/>
              </a:rPr>
              <a:t> </a:t>
            </a:r>
            <a:r>
              <a:rPr sz="1200" spc="-50" dirty="0">
                <a:latin typeface="Times New Roman"/>
                <a:cs typeface="Times New Roman"/>
              </a:rPr>
              <a:t>i</a:t>
            </a:r>
            <a:r>
              <a:rPr sz="1200" dirty="0">
                <a:latin typeface="Times New Roman"/>
                <a:cs typeface="Times New Roman"/>
              </a:rPr>
              <a:t>s </a:t>
            </a:r>
            <a:r>
              <a:rPr sz="1200" spc="-35"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50"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s </a:t>
            </a:r>
            <a:r>
              <a:rPr sz="1200" spc="-35" dirty="0">
                <a:latin typeface="Times New Roman"/>
                <a:cs typeface="Times New Roman"/>
              </a:rPr>
              <a:t> </a:t>
            </a:r>
            <a:r>
              <a:rPr sz="1200" spc="15" dirty="0">
                <a:latin typeface="Times New Roman"/>
                <a:cs typeface="Times New Roman"/>
              </a:rPr>
              <a:t>c</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y</a:t>
            </a:r>
            <a:r>
              <a:rPr sz="1200" spc="10" dirty="0">
                <a:latin typeface="Times New Roman"/>
                <a:cs typeface="Times New Roman"/>
              </a:rPr>
              <a:t>.</a:t>
            </a:r>
            <a:r>
              <a:rPr sz="1200" spc="5" dirty="0">
                <a:latin typeface="Times New Roman"/>
                <a:cs typeface="Times New Roman"/>
              </a:rPr>
              <a:t>)</a:t>
            </a:r>
            <a:r>
              <a:rPr sz="1200" dirty="0">
                <a:latin typeface="Times New Roman"/>
                <a:cs typeface="Times New Roman"/>
              </a:rPr>
              <a:t>. </a:t>
            </a:r>
            <a:r>
              <a:rPr sz="1200" spc="-40"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30" dirty="0">
                <a:latin typeface="Times New Roman"/>
                <a:cs typeface="Times New Roman"/>
              </a:rPr>
              <a:t> </a:t>
            </a:r>
            <a:r>
              <a:rPr sz="1200" spc="-25" dirty="0">
                <a:latin typeface="Times New Roman"/>
                <a:cs typeface="Times New Roman"/>
              </a:rPr>
              <a:t>i</a:t>
            </a:r>
            <a:r>
              <a:rPr sz="1200" dirty="0">
                <a:latin typeface="Times New Roman"/>
                <a:cs typeface="Times New Roman"/>
              </a:rPr>
              <a:t>nv</a:t>
            </a:r>
            <a:r>
              <a:rPr sz="1200" spc="-5" dirty="0">
                <a:latin typeface="Times New Roman"/>
                <a:cs typeface="Times New Roman"/>
              </a:rPr>
              <a:t>e</a:t>
            </a:r>
            <a:r>
              <a:rPr sz="1200" spc="-15" dirty="0">
                <a:latin typeface="Times New Roman"/>
                <a:cs typeface="Times New Roman"/>
              </a:rPr>
              <a:t>s</a:t>
            </a:r>
            <a:r>
              <a:rPr sz="1200" spc="50" dirty="0">
                <a:latin typeface="Times New Roman"/>
                <a:cs typeface="Times New Roman"/>
              </a:rPr>
              <a:t>t</a:t>
            </a:r>
            <a:r>
              <a:rPr sz="1200" spc="-50" dirty="0">
                <a:latin typeface="Times New Roman"/>
                <a:cs typeface="Times New Roman"/>
              </a:rPr>
              <a:t>i</a:t>
            </a:r>
            <a:r>
              <a:rPr sz="1200" dirty="0">
                <a:latin typeface="Times New Roman"/>
                <a:cs typeface="Times New Roman"/>
              </a:rPr>
              <a:t>g</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25" dirty="0">
                <a:latin typeface="Times New Roman"/>
                <a:cs typeface="Times New Roman"/>
              </a:rPr>
              <a:t>i</a:t>
            </a:r>
            <a:r>
              <a:rPr sz="1200" dirty="0">
                <a:latin typeface="Times New Roman"/>
                <a:cs typeface="Times New Roman"/>
              </a:rPr>
              <a:t>n</a:t>
            </a:r>
            <a:r>
              <a:rPr sz="1200" spc="-5" dirty="0">
                <a:latin typeface="Times New Roman"/>
                <a:cs typeface="Times New Roman"/>
              </a:rPr>
              <a:t>c</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po</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 </a:t>
            </a:r>
            <a:r>
              <a:rPr sz="1200" spc="-85" dirty="0">
                <a:latin typeface="Times New Roman"/>
                <a:cs typeface="Times New Roman"/>
              </a:rPr>
              <a:t> </a:t>
            </a:r>
            <a:r>
              <a:rPr sz="1200" spc="-25" dirty="0">
                <a:latin typeface="Times New Roman"/>
                <a:cs typeface="Times New Roman"/>
              </a:rPr>
              <a:t>u</a:t>
            </a:r>
            <a:r>
              <a:rPr sz="1200" spc="25" dirty="0">
                <a:latin typeface="Times New Roman"/>
                <a:cs typeface="Times New Roman"/>
              </a:rPr>
              <a:t>t</a:t>
            </a:r>
            <a:r>
              <a:rPr sz="1200" spc="-25" dirty="0">
                <a:latin typeface="Times New Roman"/>
                <a:cs typeface="Times New Roman"/>
              </a:rPr>
              <a:t>i</a:t>
            </a:r>
            <a:r>
              <a:rPr sz="1200" dirty="0">
                <a:latin typeface="Times New Roman"/>
                <a:cs typeface="Times New Roman"/>
              </a:rPr>
              <a:t>l</a:t>
            </a:r>
            <a:r>
              <a:rPr sz="1200" spc="-25" dirty="0">
                <a:latin typeface="Times New Roman"/>
                <a:cs typeface="Times New Roman"/>
              </a:rPr>
              <a:t>i</a:t>
            </a:r>
            <a:r>
              <a:rPr sz="1200" spc="15" dirty="0">
                <a:latin typeface="Times New Roman"/>
                <a:cs typeface="Times New Roman"/>
              </a:rPr>
              <a:t>z</a:t>
            </a:r>
            <a:r>
              <a:rPr sz="1200" spc="-25" dirty="0">
                <a:latin typeface="Times New Roman"/>
                <a:cs typeface="Times New Roman"/>
              </a:rPr>
              <a:t>i</a:t>
            </a:r>
            <a:r>
              <a:rPr sz="1200" dirty="0">
                <a:latin typeface="Times New Roman"/>
                <a:cs typeface="Times New Roman"/>
              </a:rPr>
              <a:t>ng </a:t>
            </a:r>
            <a:r>
              <a:rPr sz="1200" spc="-7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80" dirty="0">
                <a:latin typeface="Times New Roman"/>
                <a:cs typeface="Times New Roman"/>
              </a:rPr>
              <a:t> </a:t>
            </a:r>
            <a:r>
              <a:rPr sz="1200" spc="-5" dirty="0">
                <a:latin typeface="Times New Roman"/>
                <a:cs typeface="Times New Roman"/>
              </a:rPr>
              <a:t>z</a:t>
            </a:r>
            <a:r>
              <a:rPr sz="1200" spc="-50" dirty="0">
                <a:latin typeface="Times New Roman"/>
                <a:cs typeface="Times New Roman"/>
              </a:rPr>
              <a:t>i</a:t>
            </a:r>
            <a:r>
              <a:rPr sz="1200" dirty="0">
                <a:latin typeface="Times New Roman"/>
                <a:cs typeface="Times New Roman"/>
              </a:rPr>
              <a:t>p </a:t>
            </a:r>
            <a:r>
              <a:rPr sz="1200" spc="-7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s </a:t>
            </a:r>
            <a:r>
              <a:rPr sz="1200" spc="-110"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114"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11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0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80" dirty="0">
                <a:latin typeface="Times New Roman"/>
                <a:cs typeface="Times New Roman"/>
              </a:rPr>
              <a:t> </a:t>
            </a:r>
            <a:r>
              <a:rPr sz="1200" spc="-5" dirty="0">
                <a:latin typeface="Times New Roman"/>
                <a:cs typeface="Times New Roman"/>
              </a:rPr>
              <a:t>c</a:t>
            </a:r>
            <a:r>
              <a:rPr sz="1200" spc="-50" dirty="0">
                <a:latin typeface="Times New Roman"/>
                <a:cs typeface="Times New Roman"/>
              </a:rPr>
              <a:t>l</a:t>
            </a:r>
            <a:r>
              <a:rPr sz="1200" spc="15" dirty="0">
                <a:latin typeface="Times New Roman"/>
                <a:cs typeface="Times New Roman"/>
              </a:rPr>
              <a:t>a</a:t>
            </a:r>
            <a:r>
              <a:rPr sz="1200" spc="-15" dirty="0">
                <a:latin typeface="Times New Roman"/>
                <a:cs typeface="Times New Roman"/>
              </a:rPr>
              <a:t>ss</a:t>
            </a:r>
            <a:r>
              <a:rPr sz="1200" spc="5" dirty="0">
                <a:latin typeface="Times New Roman"/>
                <a:cs typeface="Times New Roman"/>
              </a:rPr>
              <a:t>r</a:t>
            </a:r>
            <a:r>
              <a:rPr sz="1200" spc="20" dirty="0">
                <a:latin typeface="Times New Roman"/>
                <a:cs typeface="Times New Roman"/>
              </a:rPr>
              <a:t>oo</a:t>
            </a:r>
            <a:r>
              <a:rPr sz="1200" dirty="0">
                <a:latin typeface="Times New Roman"/>
                <a:cs typeface="Times New Roman"/>
              </a:rPr>
              <a:t>m </a:t>
            </a:r>
            <a:r>
              <a:rPr sz="1200" spc="-120" dirty="0">
                <a:latin typeface="Times New Roman"/>
                <a:cs typeface="Times New Roman"/>
              </a:rPr>
              <a:t> </a:t>
            </a:r>
            <a:r>
              <a:rPr sz="1200" dirty="0">
                <a:latin typeface="Times New Roman"/>
                <a:cs typeface="Times New Roman"/>
              </a:rPr>
              <a:t>to </a:t>
            </a:r>
            <a:r>
              <a:rPr sz="1200" spc="-75" dirty="0">
                <a:latin typeface="Times New Roman"/>
                <a:cs typeface="Times New Roman"/>
              </a:rPr>
              <a:t> </a:t>
            </a:r>
            <a:r>
              <a:rPr sz="1200" spc="-50" dirty="0">
                <a:latin typeface="Times New Roman"/>
                <a:cs typeface="Times New Roman"/>
              </a:rPr>
              <a:t>l</a:t>
            </a:r>
            <a:r>
              <a:rPr sz="1200" spc="20" dirty="0">
                <a:latin typeface="Times New Roman"/>
                <a:cs typeface="Times New Roman"/>
              </a:rPr>
              <a:t>o</a:t>
            </a:r>
            <a:r>
              <a:rPr sz="1200" spc="-5" dirty="0">
                <a:latin typeface="Times New Roman"/>
                <a:cs typeface="Times New Roman"/>
              </a:rPr>
              <a:t>ca</a:t>
            </a:r>
            <a:r>
              <a:rPr sz="1200" spc="25" dirty="0">
                <a:latin typeface="Times New Roman"/>
                <a:cs typeface="Times New Roman"/>
              </a:rPr>
              <a:t>t</a:t>
            </a:r>
            <a:r>
              <a:rPr sz="1200" dirty="0">
                <a:latin typeface="Times New Roman"/>
                <a:cs typeface="Times New Roman"/>
              </a:rPr>
              <a:t>e </a:t>
            </a:r>
            <a:r>
              <a:rPr sz="1200" spc="-10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75" dirty="0">
                <a:latin typeface="Times New Roman"/>
                <a:cs typeface="Times New Roman"/>
              </a:rPr>
              <a:t> </a:t>
            </a:r>
            <a:r>
              <a:rPr sz="1200" dirty="0">
                <a:latin typeface="Times New Roman"/>
                <a:cs typeface="Times New Roman"/>
              </a:rPr>
              <a:t>v</a:t>
            </a:r>
            <a:r>
              <a:rPr sz="1200" spc="-25" dirty="0">
                <a:latin typeface="Times New Roman"/>
                <a:cs typeface="Times New Roman"/>
              </a:rPr>
              <a:t>i</a:t>
            </a:r>
            <a:r>
              <a:rPr sz="1200" spc="10" dirty="0">
                <a:latin typeface="Times New Roman"/>
                <a:cs typeface="Times New Roman"/>
              </a:rPr>
              <a:t>s</a:t>
            </a:r>
            <a:r>
              <a:rPr sz="1200" spc="-50" dirty="0">
                <a:latin typeface="Times New Roman"/>
                <a:cs typeface="Times New Roman"/>
              </a:rPr>
              <a:t>i</a:t>
            </a:r>
            <a:r>
              <a:rPr sz="1200" dirty="0">
                <a:latin typeface="Times New Roman"/>
                <a:cs typeface="Times New Roman"/>
              </a:rPr>
              <a:t>t </a:t>
            </a:r>
            <a:r>
              <a:rPr sz="1200" spc="-7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p</a:t>
            </a:r>
            <a:r>
              <a:rPr sz="1200" spc="20" dirty="0">
                <a:latin typeface="Times New Roman"/>
                <a:cs typeface="Times New Roman"/>
              </a:rPr>
              <a:t>o</a:t>
            </a:r>
            <a:r>
              <a:rPr sz="1200" spc="-25" dirty="0">
                <a:latin typeface="Times New Roman"/>
                <a:cs typeface="Times New Roman"/>
              </a:rPr>
              <a:t>ll</a:t>
            </a:r>
            <a:r>
              <a:rPr sz="1200" dirty="0">
                <a:latin typeface="Times New Roman"/>
                <a:cs typeface="Times New Roman"/>
              </a:rPr>
              <a:t>u</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35" dirty="0">
                <a:latin typeface="Times New Roman"/>
                <a:cs typeface="Times New Roman"/>
              </a:rPr>
              <a:t> </a:t>
            </a:r>
            <a:r>
              <a:rPr sz="1200" spc="10" dirty="0">
                <a:latin typeface="Times New Roman"/>
                <a:cs typeface="Times New Roman"/>
              </a:rPr>
              <a:t>s</a:t>
            </a:r>
            <a:r>
              <a:rPr sz="1200" spc="-50" dirty="0">
                <a:latin typeface="Times New Roman"/>
                <a:cs typeface="Times New Roman"/>
              </a:rPr>
              <a:t>i</a:t>
            </a:r>
            <a:r>
              <a:rPr sz="1200" spc="25" dirty="0">
                <a:latin typeface="Times New Roman"/>
                <a:cs typeface="Times New Roman"/>
              </a:rPr>
              <a:t>t</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a:t>
            </a:r>
            <a:r>
              <a:rPr sz="1200" spc="70" dirty="0">
                <a:latin typeface="Times New Roman"/>
                <a:cs typeface="Times New Roman"/>
              </a:rPr>
              <a:t> </a:t>
            </a:r>
            <a:r>
              <a:rPr sz="1200" dirty="0">
                <a:latin typeface="Times New Roman"/>
                <a:cs typeface="Times New Roman"/>
              </a:rPr>
              <a:t>F</a:t>
            </a:r>
            <a:r>
              <a:rPr sz="1200" spc="-25" dirty="0">
                <a:latin typeface="Times New Roman"/>
                <a:cs typeface="Times New Roman"/>
              </a:rPr>
              <a:t>in</a:t>
            </a:r>
            <a:r>
              <a:rPr sz="1200" spc="15" dirty="0">
                <a:latin typeface="Times New Roman"/>
                <a:cs typeface="Times New Roman"/>
              </a:rPr>
              <a:t>a</a:t>
            </a:r>
            <a:r>
              <a:rPr sz="1200" dirty="0">
                <a:latin typeface="Times New Roman"/>
                <a:cs typeface="Times New Roman"/>
              </a:rPr>
              <a:t>ll</a:t>
            </a:r>
            <a:r>
              <a:rPr sz="1200" spc="-50" dirty="0">
                <a:latin typeface="Times New Roman"/>
                <a:cs typeface="Times New Roman"/>
              </a:rPr>
              <a:t>y</a:t>
            </a:r>
            <a:r>
              <a:rPr sz="1200" dirty="0">
                <a:latin typeface="Times New Roman"/>
                <a:cs typeface="Times New Roman"/>
              </a:rPr>
              <a:t>,</a:t>
            </a:r>
            <a:r>
              <a:rPr sz="1200" spc="9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5" dirty="0">
                <a:latin typeface="Times New Roman"/>
                <a:cs typeface="Times New Roman"/>
              </a:rPr>
              <a:t> </a:t>
            </a:r>
            <a:r>
              <a:rPr sz="1200" spc="-15" dirty="0">
                <a:latin typeface="Times New Roman"/>
                <a:cs typeface="Times New Roman"/>
              </a:rPr>
              <a:t>s</a:t>
            </a:r>
            <a:r>
              <a:rPr sz="1200" spc="20" dirty="0">
                <a:latin typeface="Times New Roman"/>
                <a:cs typeface="Times New Roman"/>
              </a:rPr>
              <a:t>o</a:t>
            </a:r>
            <a:r>
              <a:rPr sz="1200" spc="-5" dirty="0">
                <a:latin typeface="Times New Roman"/>
                <a:cs typeface="Times New Roman"/>
              </a:rPr>
              <a:t>c</a:t>
            </a:r>
            <a:r>
              <a:rPr sz="1200" spc="-50" dirty="0">
                <a:latin typeface="Times New Roman"/>
                <a:cs typeface="Times New Roman"/>
              </a:rPr>
              <a:t>i</a:t>
            </a:r>
            <a:r>
              <a:rPr sz="1200" spc="15" dirty="0">
                <a:latin typeface="Times New Roman"/>
                <a:cs typeface="Times New Roman"/>
              </a:rPr>
              <a:t>a</a:t>
            </a:r>
            <a:r>
              <a:rPr sz="1200" dirty="0">
                <a:latin typeface="Times New Roman"/>
                <a:cs typeface="Times New Roman"/>
              </a:rPr>
              <a:t>l</a:t>
            </a:r>
            <a:r>
              <a:rPr sz="1200" spc="10" dirty="0">
                <a:latin typeface="Times New Roman"/>
                <a:cs typeface="Times New Roman"/>
              </a:rPr>
              <a:t> </a:t>
            </a:r>
            <a:r>
              <a:rPr sz="1200" spc="15" dirty="0">
                <a:latin typeface="Times New Roman"/>
                <a:cs typeface="Times New Roman"/>
              </a:rPr>
              <a:t>a</a:t>
            </a:r>
            <a:r>
              <a:rPr sz="1200" spc="-5"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35" dirty="0">
                <a:latin typeface="Times New Roman"/>
                <a:cs typeface="Times New Roman"/>
              </a:rPr>
              <a:t>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30" dirty="0">
                <a:latin typeface="Times New Roman"/>
                <a:cs typeface="Times New Roman"/>
              </a:rPr>
              <a:t>a</a:t>
            </a:r>
            <a:r>
              <a:rPr sz="1200" spc="-5" dirty="0">
                <a:latin typeface="Times New Roman"/>
                <a:cs typeface="Times New Roman"/>
              </a:rPr>
              <a:t>c</a:t>
            </a:r>
            <a:r>
              <a:rPr sz="1200" dirty="0">
                <a:latin typeface="Times New Roman"/>
                <a:cs typeface="Times New Roman"/>
              </a:rPr>
              <a:t>h</a:t>
            </a:r>
            <a:r>
              <a:rPr sz="1200" spc="3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a:t>
            </a:r>
            <a:r>
              <a:rPr sz="1200" spc="45" dirty="0">
                <a:latin typeface="Times New Roman"/>
                <a:cs typeface="Times New Roman"/>
              </a:rPr>
              <a:t> </a:t>
            </a:r>
            <a:r>
              <a:rPr sz="1200" spc="-50" dirty="0">
                <a:latin typeface="Times New Roman"/>
                <a:cs typeface="Times New Roman"/>
              </a:rPr>
              <a:t>m</a:t>
            </a:r>
            <a:r>
              <a:rPr sz="1200" spc="-5" dirty="0">
                <a:latin typeface="Times New Roman"/>
                <a:cs typeface="Times New Roman"/>
              </a:rPr>
              <a:t>a</a:t>
            </a:r>
            <a:r>
              <a:rPr sz="1200" spc="20" dirty="0">
                <a:latin typeface="Times New Roman"/>
                <a:cs typeface="Times New Roman"/>
              </a:rPr>
              <a:t>k</a:t>
            </a:r>
            <a:r>
              <a:rPr sz="1200" dirty="0">
                <a:latin typeface="Times New Roman"/>
                <a:cs typeface="Times New Roman"/>
              </a:rPr>
              <a:t>e</a:t>
            </a:r>
            <a:r>
              <a:rPr sz="1200" spc="5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5" dirty="0">
                <a:latin typeface="Times New Roman"/>
                <a:cs typeface="Times New Roman"/>
              </a:rPr>
              <a:t>c</a:t>
            </a:r>
            <a:r>
              <a:rPr sz="1200" spc="-50" dirty="0">
                <a:latin typeface="Times New Roman"/>
                <a:cs typeface="Times New Roman"/>
              </a:rPr>
              <a:t>i</a:t>
            </a:r>
            <a:r>
              <a:rPr sz="1200" spc="10" dirty="0">
                <a:latin typeface="Times New Roman"/>
                <a:cs typeface="Times New Roman"/>
              </a:rPr>
              <a:t>s</a:t>
            </a:r>
            <a:r>
              <a:rPr sz="1200" spc="-50" dirty="0">
                <a:latin typeface="Times New Roman"/>
                <a:cs typeface="Times New Roman"/>
              </a:rPr>
              <a:t>i</a:t>
            </a:r>
            <a:r>
              <a:rPr sz="1200" spc="45" dirty="0">
                <a:latin typeface="Times New Roman"/>
                <a:cs typeface="Times New Roman"/>
              </a:rPr>
              <a:t>o</a:t>
            </a:r>
            <a:r>
              <a:rPr sz="1200" dirty="0">
                <a:latin typeface="Times New Roman"/>
                <a:cs typeface="Times New Roman"/>
              </a:rPr>
              <a:t>ns</a:t>
            </a:r>
            <a:r>
              <a:rPr sz="1200" spc="45" dirty="0">
                <a:latin typeface="Times New Roman"/>
                <a:cs typeface="Times New Roman"/>
              </a:rPr>
              <a:t> </a:t>
            </a:r>
            <a:r>
              <a:rPr sz="1200" spc="20" dirty="0">
                <a:latin typeface="Times New Roman"/>
                <a:cs typeface="Times New Roman"/>
              </a:rPr>
              <a:t>o</a:t>
            </a:r>
            <a:r>
              <a:rPr sz="1200" dirty="0">
                <a:latin typeface="Times New Roman"/>
                <a:cs typeface="Times New Roman"/>
              </a:rPr>
              <a:t>n</a:t>
            </a:r>
            <a:r>
              <a:rPr sz="1200" spc="35" dirty="0">
                <a:latin typeface="Times New Roman"/>
                <a:cs typeface="Times New Roman"/>
              </a:rPr>
              <a:t> </a:t>
            </a:r>
            <a:r>
              <a:rPr sz="1200" spc="-25" dirty="0">
                <a:latin typeface="Times New Roman"/>
                <a:cs typeface="Times New Roman"/>
              </a:rPr>
              <a:t>im</a:t>
            </a:r>
            <a:r>
              <a:rPr sz="1200" dirty="0">
                <a:latin typeface="Times New Roman"/>
                <a:cs typeface="Times New Roman"/>
              </a:rPr>
              <a:t>p</a:t>
            </a:r>
            <a:r>
              <a:rPr sz="1200" spc="20" dirty="0">
                <a:latin typeface="Times New Roman"/>
                <a:cs typeface="Times New Roman"/>
              </a:rPr>
              <a:t>o</a:t>
            </a:r>
            <a:r>
              <a:rPr sz="1200" spc="-20" dirty="0">
                <a:latin typeface="Times New Roman"/>
                <a:cs typeface="Times New Roman"/>
              </a:rPr>
              <a:t>r</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t </a:t>
            </a:r>
            <a:r>
              <a:rPr sz="1200" spc="-15" dirty="0">
                <a:latin typeface="Times New Roman"/>
                <a:cs typeface="Times New Roman"/>
              </a:rPr>
              <a:t>s</a:t>
            </a:r>
            <a:r>
              <a:rPr sz="1200" spc="20" dirty="0">
                <a:latin typeface="Times New Roman"/>
                <a:cs typeface="Times New Roman"/>
              </a:rPr>
              <a:t>o</a:t>
            </a:r>
            <a:r>
              <a:rPr sz="1200" spc="15" dirty="0">
                <a:latin typeface="Times New Roman"/>
                <a:cs typeface="Times New Roman"/>
              </a:rPr>
              <a:t>c</a:t>
            </a:r>
            <a:r>
              <a:rPr sz="1200" spc="-50" dirty="0">
                <a:latin typeface="Times New Roman"/>
                <a:cs typeface="Times New Roman"/>
              </a:rPr>
              <a:t>i</a:t>
            </a:r>
            <a:r>
              <a:rPr sz="1200" spc="15" dirty="0">
                <a:latin typeface="Times New Roman"/>
                <a:cs typeface="Times New Roman"/>
              </a:rPr>
              <a:t>a</a:t>
            </a:r>
            <a:r>
              <a:rPr sz="1200" dirty="0">
                <a:latin typeface="Times New Roman"/>
                <a:cs typeface="Times New Roman"/>
              </a:rPr>
              <a:t>l </a:t>
            </a:r>
            <a:r>
              <a:rPr sz="1200" spc="-25" dirty="0">
                <a:latin typeface="Times New Roman"/>
                <a:cs typeface="Times New Roman"/>
              </a:rPr>
              <a:t> i</a:t>
            </a:r>
            <a:r>
              <a:rPr sz="1200" spc="10" dirty="0">
                <a:latin typeface="Times New Roman"/>
                <a:cs typeface="Times New Roman"/>
              </a:rPr>
              <a:t>s</a:t>
            </a:r>
            <a:r>
              <a:rPr sz="1200" spc="-15" dirty="0">
                <a:latin typeface="Times New Roman"/>
                <a:cs typeface="Times New Roman"/>
              </a:rPr>
              <a:t>s</a:t>
            </a:r>
            <a:r>
              <a:rPr sz="1200" dirty="0">
                <a:latin typeface="Times New Roman"/>
                <a:cs typeface="Times New Roman"/>
              </a:rPr>
              <a:t>u</a:t>
            </a:r>
            <a:r>
              <a:rPr sz="1200" spc="15" dirty="0">
                <a:latin typeface="Times New Roman"/>
                <a:cs typeface="Times New Roman"/>
              </a:rPr>
              <a:t>e</a:t>
            </a:r>
            <a:r>
              <a:rPr sz="1200" dirty="0">
                <a:latin typeface="Times New Roman"/>
                <a:cs typeface="Times New Roman"/>
              </a:rPr>
              <a:t>s </a:t>
            </a:r>
            <a:r>
              <a:rPr sz="1200" spc="-1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25" dirty="0">
                <a:latin typeface="Times New Roman"/>
                <a:cs typeface="Times New Roman"/>
              </a:rPr>
              <a:t>t</a:t>
            </a:r>
            <a:r>
              <a:rPr sz="1200" spc="-5" dirty="0">
                <a:latin typeface="Times New Roman"/>
                <a:cs typeface="Times New Roman"/>
              </a:rPr>
              <a:t>a</a:t>
            </a:r>
            <a:r>
              <a:rPr sz="1200" dirty="0">
                <a:latin typeface="Times New Roman"/>
                <a:cs typeface="Times New Roman"/>
              </a:rPr>
              <a:t>ke </a:t>
            </a:r>
            <a:r>
              <a:rPr sz="1200" spc="-5" dirty="0">
                <a:latin typeface="Times New Roman"/>
                <a:cs typeface="Times New Roman"/>
              </a:rPr>
              <a:t> ac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 </a:t>
            </a:r>
            <a:r>
              <a:rPr sz="1200" spc="-15" dirty="0">
                <a:latin typeface="Times New Roman"/>
                <a:cs typeface="Times New Roman"/>
              </a:rPr>
              <a:t> </a:t>
            </a:r>
            <a:r>
              <a:rPr sz="1200" dirty="0">
                <a:latin typeface="Times New Roman"/>
                <a:cs typeface="Times New Roman"/>
              </a:rPr>
              <a:t>to </a:t>
            </a:r>
            <a:r>
              <a:rPr sz="1200" spc="20" dirty="0">
                <a:latin typeface="Times New Roman"/>
                <a:cs typeface="Times New Roman"/>
              </a:rPr>
              <a:t> </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l</a:t>
            </a:r>
            <a:r>
              <a:rPr sz="1200" dirty="0">
                <a:latin typeface="Times New Roman"/>
                <a:cs typeface="Times New Roman"/>
              </a:rPr>
              <a:t>p </a:t>
            </a:r>
            <a:r>
              <a:rPr sz="1200" spc="20" dirty="0">
                <a:latin typeface="Times New Roman"/>
                <a:cs typeface="Times New Roman"/>
              </a:rPr>
              <a:t> </a:t>
            </a:r>
            <a:r>
              <a:rPr sz="1200" spc="-15" dirty="0">
                <a:latin typeface="Times New Roman"/>
                <a:cs typeface="Times New Roman"/>
              </a:rPr>
              <a:t>s</a:t>
            </a:r>
            <a:r>
              <a:rPr sz="1200" spc="45" dirty="0">
                <a:latin typeface="Times New Roman"/>
                <a:cs typeface="Times New Roman"/>
              </a:rPr>
              <a:t>o</a:t>
            </a:r>
            <a:r>
              <a:rPr sz="1200" spc="-25" dirty="0">
                <a:latin typeface="Times New Roman"/>
                <a:cs typeface="Times New Roman"/>
              </a:rPr>
              <a:t>lv</a:t>
            </a:r>
            <a:r>
              <a:rPr sz="1200" dirty="0">
                <a:latin typeface="Times New Roman"/>
                <a:cs typeface="Times New Roman"/>
              </a:rPr>
              <a:t>e </a:t>
            </a:r>
            <a:r>
              <a:rPr sz="1200" spc="-5"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15" dirty="0">
                <a:latin typeface="Times New Roman"/>
                <a:cs typeface="Times New Roman"/>
              </a:rPr>
              <a:t>e</a:t>
            </a:r>
            <a:r>
              <a:rPr sz="1200" dirty="0">
                <a:latin typeface="Times New Roman"/>
                <a:cs typeface="Times New Roman"/>
              </a:rPr>
              <a:t>m </a:t>
            </a:r>
            <a:r>
              <a:rPr sz="1200" spc="-50" dirty="0">
                <a:latin typeface="Times New Roman"/>
                <a:cs typeface="Times New Roman"/>
              </a:rPr>
              <a:t> </a:t>
            </a:r>
            <a:r>
              <a:rPr sz="1200" spc="30" dirty="0">
                <a:latin typeface="Times New Roman"/>
                <a:cs typeface="Times New Roman"/>
              </a:rPr>
              <a:t>(</a:t>
            </a:r>
            <a:r>
              <a:rPr sz="1200" spc="-50" dirty="0">
                <a:latin typeface="Times New Roman"/>
                <a:cs typeface="Times New Roman"/>
              </a:rPr>
              <a:t>i</a:t>
            </a:r>
            <a:r>
              <a:rPr sz="1200" spc="10" dirty="0">
                <a:latin typeface="Times New Roman"/>
                <a:cs typeface="Times New Roman"/>
              </a:rPr>
              <a:t>.</a:t>
            </a:r>
            <a:r>
              <a:rPr sz="1200" spc="-5" dirty="0">
                <a:latin typeface="Times New Roman"/>
                <a:cs typeface="Times New Roman"/>
              </a:rPr>
              <a:t>e</a:t>
            </a:r>
            <a:r>
              <a:rPr sz="1200" spc="10" dirty="0">
                <a:latin typeface="Times New Roman"/>
                <a:cs typeface="Times New Roman"/>
              </a:rPr>
              <a:t>.</a:t>
            </a:r>
            <a:r>
              <a:rPr sz="1200" dirty="0">
                <a:latin typeface="Times New Roman"/>
                <a:cs typeface="Times New Roman"/>
              </a:rPr>
              <a:t>, </a:t>
            </a:r>
            <a:r>
              <a:rPr sz="1200" spc="10" dirty="0">
                <a:latin typeface="Times New Roman"/>
                <a:cs typeface="Times New Roman"/>
              </a:rPr>
              <a:t> </a:t>
            </a:r>
            <a:r>
              <a:rPr sz="1200"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15" dirty="0">
                <a:latin typeface="Times New Roman"/>
                <a:cs typeface="Times New Roman"/>
              </a:rPr>
              <a:t> </a:t>
            </a:r>
            <a:r>
              <a:rPr sz="1200" spc="-5" dirty="0">
                <a:latin typeface="Times New Roman"/>
                <a:cs typeface="Times New Roman"/>
              </a:rPr>
              <a:t>w</a:t>
            </a:r>
            <a:r>
              <a:rPr sz="1200" spc="5" dirty="0">
                <a:latin typeface="Times New Roman"/>
                <a:cs typeface="Times New Roman"/>
              </a:rPr>
              <a:t>r</a:t>
            </a:r>
            <a:r>
              <a:rPr sz="1200" spc="-50" dirty="0">
                <a:latin typeface="Times New Roman"/>
                <a:cs typeface="Times New Roman"/>
              </a:rPr>
              <a:t>i</a:t>
            </a:r>
            <a:r>
              <a:rPr sz="1200" spc="25" dirty="0">
                <a:latin typeface="Times New Roman"/>
                <a:cs typeface="Times New Roman"/>
              </a:rPr>
              <a:t>t</a:t>
            </a:r>
            <a:r>
              <a:rPr sz="1200" dirty="0">
                <a:latin typeface="Times New Roman"/>
                <a:cs typeface="Times New Roman"/>
              </a:rPr>
              <a:t>e </a:t>
            </a:r>
            <a:r>
              <a:rPr sz="1200" spc="15" dirty="0">
                <a:latin typeface="Times New Roman"/>
                <a:cs typeface="Times New Roman"/>
              </a:rPr>
              <a:t> </a:t>
            </a:r>
            <a:r>
              <a:rPr sz="1200" spc="-50" dirty="0">
                <a:latin typeface="Times New Roman"/>
                <a:cs typeface="Times New Roman"/>
              </a:rPr>
              <a:t>l</a:t>
            </a:r>
            <a:r>
              <a:rPr sz="1200" spc="-5" dirty="0">
                <a:latin typeface="Times New Roman"/>
                <a:cs typeface="Times New Roman"/>
              </a:rPr>
              <a:t>e</a:t>
            </a:r>
            <a:r>
              <a:rPr sz="1200" spc="25" dirty="0">
                <a:latin typeface="Times New Roman"/>
                <a:cs typeface="Times New Roman"/>
              </a:rPr>
              <a:t>tt</a:t>
            </a:r>
            <a:r>
              <a:rPr sz="1200" spc="-30" dirty="0">
                <a:latin typeface="Times New Roman"/>
                <a:cs typeface="Times New Roman"/>
              </a:rPr>
              <a:t>e</a:t>
            </a:r>
            <a:r>
              <a:rPr sz="1200" spc="5" dirty="0">
                <a:latin typeface="Times New Roman"/>
                <a:cs typeface="Times New Roman"/>
              </a:rPr>
              <a:t>r</a:t>
            </a:r>
            <a:r>
              <a:rPr sz="1200" dirty="0">
                <a:latin typeface="Times New Roman"/>
                <a:cs typeface="Times New Roman"/>
              </a:rPr>
              <a:t>s </a:t>
            </a:r>
            <a:r>
              <a:rPr sz="1200" spc="-15" dirty="0">
                <a:latin typeface="Times New Roman"/>
                <a:cs typeface="Times New Roman"/>
              </a:rPr>
              <a:t> </a:t>
            </a:r>
            <a:r>
              <a:rPr sz="1200" dirty="0">
                <a:latin typeface="Times New Roman"/>
                <a:cs typeface="Times New Roman"/>
              </a:rPr>
              <a:t>to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10" dirty="0">
                <a:latin typeface="Times New Roman"/>
                <a:cs typeface="Times New Roman"/>
              </a:rPr>
              <a:t>s</a:t>
            </a:r>
            <a:r>
              <a:rPr sz="1200" spc="-25" dirty="0">
                <a:latin typeface="Times New Roman"/>
                <a:cs typeface="Times New Roman"/>
              </a:rPr>
              <a:t>m</a:t>
            </a:r>
            <a:r>
              <a:rPr sz="1200" spc="15" dirty="0">
                <a:latin typeface="Times New Roman"/>
                <a:cs typeface="Times New Roman"/>
              </a:rPr>
              <a:t>a</a:t>
            </a:r>
            <a:r>
              <a:rPr sz="1200" dirty="0">
                <a:latin typeface="Times New Roman"/>
                <a:cs typeface="Times New Roman"/>
              </a:rPr>
              <a:t>n</a:t>
            </a:r>
            <a:r>
              <a:rPr sz="1200" spc="-15" dirty="0">
                <a:latin typeface="Times New Roman"/>
                <a:cs typeface="Times New Roman"/>
              </a:rPr>
              <a:t> </a:t>
            </a:r>
            <a:r>
              <a:rPr sz="1200" spc="-5" dirty="0">
                <a:latin typeface="Times New Roman"/>
                <a:cs typeface="Times New Roman"/>
              </a:rPr>
              <a:t>a</a:t>
            </a:r>
            <a:r>
              <a:rPr sz="1200" spc="-15" dirty="0">
                <a:latin typeface="Times New Roman"/>
                <a:cs typeface="Times New Roman"/>
              </a:rPr>
              <a:t>s</a:t>
            </a:r>
            <a:r>
              <a:rPr sz="1200" spc="20" dirty="0">
                <a:latin typeface="Times New Roman"/>
                <a:cs typeface="Times New Roman"/>
              </a:rPr>
              <a:t>k</a:t>
            </a:r>
            <a:r>
              <a:rPr sz="1200" spc="-25" dirty="0">
                <a:latin typeface="Times New Roman"/>
                <a:cs typeface="Times New Roman"/>
              </a:rPr>
              <a:t>i</a:t>
            </a:r>
            <a:r>
              <a:rPr sz="1200" dirty="0">
                <a:latin typeface="Times New Roman"/>
                <a:cs typeface="Times New Roman"/>
              </a:rPr>
              <a:t>ng</a:t>
            </a:r>
            <a:r>
              <a:rPr sz="1200" spc="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dirty="0">
                <a:latin typeface="Times New Roman"/>
                <a:cs typeface="Times New Roman"/>
              </a:rPr>
              <a:t>m</a:t>
            </a:r>
            <a:r>
              <a:rPr sz="1200" spc="-35" dirty="0">
                <a:latin typeface="Times New Roman"/>
                <a:cs typeface="Times New Roman"/>
              </a:rPr>
              <a:t> </a:t>
            </a:r>
            <a:r>
              <a:rPr sz="1200" spc="25" dirty="0">
                <a:latin typeface="Times New Roman"/>
                <a:cs typeface="Times New Roman"/>
              </a:rPr>
              <a:t>t</a:t>
            </a:r>
            <a:r>
              <a:rPr sz="1200" dirty="0">
                <a:latin typeface="Times New Roman"/>
                <a:cs typeface="Times New Roman"/>
              </a:rPr>
              <a:t>o</a:t>
            </a:r>
            <a:r>
              <a:rPr sz="1200" spc="10" dirty="0">
                <a:latin typeface="Times New Roman"/>
                <a:cs typeface="Times New Roman"/>
              </a:rPr>
              <a:t> </a:t>
            </a:r>
            <a:r>
              <a:rPr sz="1200" spc="-5" dirty="0">
                <a:latin typeface="Times New Roman"/>
                <a:cs typeface="Times New Roman"/>
              </a:rPr>
              <a:t>a</a:t>
            </a:r>
            <a:r>
              <a:rPr sz="1200" dirty="0">
                <a:latin typeface="Times New Roman"/>
                <a:cs typeface="Times New Roman"/>
              </a:rPr>
              <a:t>dd</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s </a:t>
            </a:r>
            <a:r>
              <a:rPr sz="1200" spc="25" dirty="0">
                <a:latin typeface="Times New Roman"/>
                <a:cs typeface="Times New Roman"/>
              </a:rPr>
              <a:t>t</a:t>
            </a:r>
            <a:r>
              <a:rPr sz="1200" dirty="0">
                <a:latin typeface="Times New Roman"/>
                <a:cs typeface="Times New Roman"/>
              </a:rPr>
              <a:t>h</a:t>
            </a:r>
            <a:r>
              <a:rPr sz="1200" spc="-50" dirty="0">
                <a:latin typeface="Times New Roman"/>
                <a:cs typeface="Times New Roman"/>
              </a:rPr>
              <a:t>i</a:t>
            </a:r>
            <a:r>
              <a:rPr sz="1200" dirty="0">
                <a:latin typeface="Times New Roman"/>
                <a:cs typeface="Times New Roman"/>
              </a:rPr>
              <a:t>s p</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b</a:t>
            </a:r>
            <a:r>
              <a:rPr sz="1200" spc="-50" dirty="0">
                <a:latin typeface="Times New Roman"/>
                <a:cs typeface="Times New Roman"/>
              </a:rPr>
              <a:t>l</a:t>
            </a:r>
            <a:r>
              <a:rPr sz="1200" spc="15" dirty="0">
                <a:latin typeface="Times New Roman"/>
                <a:cs typeface="Times New Roman"/>
              </a:rPr>
              <a:t>e</a:t>
            </a:r>
            <a:r>
              <a:rPr sz="1200" spc="-25" dirty="0">
                <a:latin typeface="Times New Roman"/>
                <a:cs typeface="Times New Roman"/>
              </a:rPr>
              <a:t>m</a:t>
            </a:r>
            <a:r>
              <a:rPr sz="1200" spc="10" dirty="0">
                <a:latin typeface="Times New Roman"/>
                <a:cs typeface="Times New Roman"/>
              </a:rPr>
              <a:t>.</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a:t>
            </a:r>
            <a:r>
              <a:rPr sz="1200" spc="-15" dirty="0">
                <a:latin typeface="Times New Roman"/>
                <a:cs typeface="Times New Roman"/>
              </a:rPr>
              <a:t>M</a:t>
            </a:r>
            <a:r>
              <a:rPr sz="1200" spc="-5" dirty="0">
                <a:latin typeface="Times New Roman"/>
                <a:cs typeface="Times New Roman"/>
              </a:rPr>
              <a:t>e</a:t>
            </a:r>
            <a:r>
              <a:rPr sz="1200" spc="-25" dirty="0">
                <a:latin typeface="Times New Roman"/>
                <a:cs typeface="Times New Roman"/>
              </a:rPr>
              <a:t>n</a:t>
            </a:r>
            <a:r>
              <a:rPr sz="1200" spc="-15" dirty="0">
                <a:latin typeface="Times New Roman"/>
                <a:cs typeface="Times New Roman"/>
              </a:rPr>
              <a:t>s</a:t>
            </a:r>
            <a:r>
              <a:rPr sz="1200" spc="15" dirty="0">
                <a:latin typeface="Times New Roman"/>
                <a:cs typeface="Times New Roman"/>
              </a:rPr>
              <a:t>a</a:t>
            </a:r>
            <a:r>
              <a:rPr sz="1200" spc="-25" dirty="0">
                <a:latin typeface="Times New Roman"/>
                <a:cs typeface="Times New Roman"/>
              </a:rPr>
              <a:t>h</a:t>
            </a:r>
            <a:r>
              <a:rPr sz="1200" dirty="0">
                <a:latin typeface="Times New Roman"/>
                <a:cs typeface="Times New Roman"/>
              </a:rPr>
              <a:t>,</a:t>
            </a:r>
            <a:r>
              <a:rPr sz="1200" spc="20" dirty="0">
                <a:latin typeface="Times New Roman"/>
                <a:cs typeface="Times New Roman"/>
              </a:rPr>
              <a:t> </a:t>
            </a:r>
            <a:r>
              <a:rPr sz="1200" dirty="0">
                <a:latin typeface="Times New Roman"/>
                <a:cs typeface="Times New Roman"/>
              </a:rPr>
              <a:t>2011</a:t>
            </a:r>
            <a:r>
              <a:rPr sz="1200" spc="5" dirty="0">
                <a:latin typeface="Times New Roman"/>
                <a:cs typeface="Times New Roman"/>
              </a:rPr>
              <a:t>)</a:t>
            </a:r>
            <a:r>
              <a:rPr sz="1200" dirty="0">
                <a:latin typeface="Times New Roman"/>
                <a:cs typeface="Times New Roman"/>
              </a:rPr>
              <a:t>.</a:t>
            </a:r>
            <a:endParaRPr sz="1200">
              <a:latin typeface="Times New Roman"/>
              <a:cs typeface="Times New Roman"/>
            </a:endParaRPr>
          </a:p>
          <a:p>
            <a:pPr>
              <a:lnSpc>
                <a:spcPct val="100000"/>
              </a:lnSpc>
              <a:spcBef>
                <a:spcPts val="40"/>
              </a:spcBef>
            </a:pPr>
            <a:endParaRPr sz="950">
              <a:latin typeface="Times New Roman"/>
              <a:cs typeface="Times New Roman"/>
            </a:endParaRPr>
          </a:p>
          <a:p>
            <a:pPr marL="378460" marR="5080" algn="just">
              <a:lnSpc>
                <a:spcPct val="93000"/>
              </a:lnSpc>
            </a:pPr>
            <a:r>
              <a:rPr sz="1200" i="1" spc="-10" dirty="0">
                <a:latin typeface="Times New Roman"/>
                <a:cs typeface="Times New Roman"/>
              </a:rPr>
              <a:t>C</a:t>
            </a:r>
            <a:r>
              <a:rPr sz="1200" i="1" dirty="0">
                <a:latin typeface="Times New Roman"/>
                <a:cs typeface="Times New Roman"/>
              </a:rPr>
              <a:t>h</a:t>
            </a:r>
            <a:r>
              <a:rPr sz="1200" i="1" spc="-5" dirty="0">
                <a:latin typeface="Times New Roman"/>
                <a:cs typeface="Times New Roman"/>
              </a:rPr>
              <a:t>eck</a:t>
            </a:r>
            <a:r>
              <a:rPr sz="1200" i="1" dirty="0">
                <a:latin typeface="Times New Roman"/>
                <a:cs typeface="Times New Roman"/>
              </a:rPr>
              <a:t>li</a:t>
            </a:r>
            <a:r>
              <a:rPr sz="1200" i="1" spc="-15" dirty="0">
                <a:latin typeface="Times New Roman"/>
                <a:cs typeface="Times New Roman"/>
              </a:rPr>
              <a:t>s</a:t>
            </a:r>
            <a:r>
              <a:rPr sz="1200" i="1" dirty="0">
                <a:latin typeface="Times New Roman"/>
                <a:cs typeface="Times New Roman"/>
              </a:rPr>
              <a:t>t </a:t>
            </a:r>
            <a:r>
              <a:rPr sz="1200" i="1" spc="-145" dirty="0">
                <a:latin typeface="Times New Roman"/>
                <a:cs typeface="Times New Roman"/>
              </a:rPr>
              <a:t> </a:t>
            </a:r>
            <a:r>
              <a:rPr sz="1200" i="1" spc="25" dirty="0">
                <a:latin typeface="Times New Roman"/>
                <a:cs typeface="Times New Roman"/>
              </a:rPr>
              <a:t>f</a:t>
            </a:r>
            <a:r>
              <a:rPr sz="1200" i="1" dirty="0">
                <a:latin typeface="Times New Roman"/>
                <a:cs typeface="Times New Roman"/>
              </a:rPr>
              <a:t>or</a:t>
            </a:r>
            <a:r>
              <a:rPr sz="1200" i="1" spc="145"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hing </a:t>
            </a:r>
            <a:r>
              <a:rPr sz="1200" i="1" spc="-145" dirty="0">
                <a:latin typeface="Times New Roman"/>
                <a:cs typeface="Times New Roman"/>
              </a:rPr>
              <a:t> </a:t>
            </a:r>
            <a:r>
              <a:rPr sz="1200" i="1" spc="-15" dirty="0">
                <a:latin typeface="Times New Roman"/>
                <a:cs typeface="Times New Roman"/>
              </a:rPr>
              <a:t>Pr</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ti</a:t>
            </a:r>
            <a:r>
              <a:rPr sz="1200" i="1" spc="15" dirty="0">
                <a:latin typeface="Times New Roman"/>
                <a:cs typeface="Times New Roman"/>
              </a:rPr>
              <a:t>c</a:t>
            </a:r>
            <a:r>
              <a:rPr sz="1200" i="1" spc="-5" dirty="0">
                <a:latin typeface="Times New Roman"/>
                <a:cs typeface="Times New Roman"/>
              </a:rPr>
              <a:t>e</a:t>
            </a:r>
            <a:r>
              <a:rPr sz="1200" i="1" spc="-15" dirty="0">
                <a:latin typeface="Times New Roman"/>
                <a:cs typeface="Times New Roman"/>
              </a:rPr>
              <a:t>s</a:t>
            </a:r>
            <a:r>
              <a:rPr sz="1200" i="1" dirty="0">
                <a:latin typeface="Times New Roman"/>
                <a:cs typeface="Times New Roman"/>
              </a:rPr>
              <a:t>. </a:t>
            </a:r>
            <a:r>
              <a:rPr sz="1200" i="1" spc="-135" dirty="0">
                <a:latin typeface="Times New Roman"/>
                <a:cs typeface="Times New Roman"/>
              </a:rPr>
              <a:t> </a:t>
            </a:r>
            <a:r>
              <a:rPr sz="1200" spc="-5" dirty="0">
                <a:latin typeface="Times New Roman"/>
                <a:cs typeface="Times New Roman"/>
              </a:rPr>
              <a:t>D</a:t>
            </a:r>
            <a:r>
              <a:rPr sz="1200" dirty="0">
                <a:latin typeface="Times New Roman"/>
                <a:cs typeface="Times New Roman"/>
              </a:rPr>
              <a:t>u</a:t>
            </a:r>
            <a:r>
              <a:rPr sz="1200" spc="30" dirty="0">
                <a:latin typeface="Times New Roman"/>
                <a:cs typeface="Times New Roman"/>
              </a:rPr>
              <a:t>r</a:t>
            </a:r>
            <a:r>
              <a:rPr sz="1200" spc="-25" dirty="0">
                <a:latin typeface="Times New Roman"/>
                <a:cs typeface="Times New Roman"/>
              </a:rPr>
              <a:t>in</a:t>
            </a:r>
            <a:r>
              <a:rPr sz="1200" dirty="0">
                <a:latin typeface="Times New Roman"/>
                <a:cs typeface="Times New Roman"/>
              </a:rPr>
              <a:t>g </a:t>
            </a:r>
            <a:r>
              <a:rPr sz="1200" spc="-120"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145" dirty="0">
                <a:latin typeface="Times New Roman"/>
                <a:cs typeface="Times New Roman"/>
              </a:rPr>
              <a:t>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s</a:t>
            </a:r>
            <a:r>
              <a:rPr sz="1200" dirty="0">
                <a:latin typeface="Times New Roman"/>
                <a:cs typeface="Times New Roman"/>
              </a:rPr>
              <a:t>, </a:t>
            </a:r>
            <a:r>
              <a:rPr sz="1200" spc="-135"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50" dirty="0">
                <a:latin typeface="Times New Roman"/>
                <a:cs typeface="Times New Roman"/>
              </a:rPr>
              <a:t>i</a:t>
            </a:r>
            <a:r>
              <a:rPr sz="1200" dirty="0">
                <a:latin typeface="Times New Roman"/>
                <a:cs typeface="Times New Roman"/>
              </a:rPr>
              <a:t>s</a:t>
            </a:r>
            <a:r>
              <a:rPr sz="1200" spc="145" dirty="0">
                <a:latin typeface="Times New Roman"/>
                <a:cs typeface="Times New Roman"/>
              </a:rPr>
              <a:t> </a:t>
            </a:r>
            <a:r>
              <a:rPr sz="1200" spc="15" dirty="0">
                <a:latin typeface="Times New Roman"/>
                <a:cs typeface="Times New Roman"/>
              </a:rPr>
              <a:t>c</a:t>
            </a:r>
            <a:r>
              <a:rPr sz="1200" dirty="0">
                <a:latin typeface="Times New Roman"/>
                <a:cs typeface="Times New Roman"/>
              </a:rPr>
              <a:t>h</a:t>
            </a:r>
            <a:r>
              <a:rPr sz="1200" spc="-5" dirty="0">
                <a:latin typeface="Times New Roman"/>
                <a:cs typeface="Times New Roman"/>
              </a:rPr>
              <a:t>ec</a:t>
            </a:r>
            <a:r>
              <a:rPr sz="1200" spc="20" dirty="0">
                <a:latin typeface="Times New Roman"/>
                <a:cs typeface="Times New Roman"/>
              </a:rPr>
              <a:t>k</a:t>
            </a:r>
            <a:r>
              <a:rPr sz="1200" dirty="0">
                <a:latin typeface="Times New Roman"/>
                <a:cs typeface="Times New Roman"/>
              </a:rPr>
              <a:t>l</a:t>
            </a:r>
            <a:r>
              <a:rPr sz="1200" spc="-25" dirty="0">
                <a:latin typeface="Times New Roman"/>
                <a:cs typeface="Times New Roman"/>
              </a:rPr>
              <a:t>i</a:t>
            </a:r>
            <a:r>
              <a:rPr sz="1200" spc="-15" dirty="0">
                <a:latin typeface="Times New Roman"/>
                <a:cs typeface="Times New Roman"/>
              </a:rPr>
              <a:t>s</a:t>
            </a:r>
            <a:r>
              <a:rPr sz="1200" dirty="0">
                <a:latin typeface="Times New Roman"/>
                <a:cs typeface="Times New Roman"/>
              </a:rPr>
              <a:t>t </a:t>
            </a:r>
            <a:r>
              <a:rPr sz="1200" spc="-120" dirty="0">
                <a:latin typeface="Times New Roman"/>
                <a:cs typeface="Times New Roman"/>
              </a:rPr>
              <a:t> </a:t>
            </a:r>
            <a:r>
              <a:rPr sz="1200" spc="-5" dirty="0">
                <a:latin typeface="Times New Roman"/>
                <a:cs typeface="Times New Roman"/>
              </a:rPr>
              <a:t>wa</a:t>
            </a:r>
            <a:r>
              <a:rPr sz="1200" dirty="0">
                <a:latin typeface="Times New Roman"/>
                <a:cs typeface="Times New Roman"/>
              </a:rPr>
              <a:t>s</a:t>
            </a:r>
            <a:r>
              <a:rPr sz="1200" spc="145" dirty="0">
                <a:latin typeface="Times New Roman"/>
                <a:cs typeface="Times New Roman"/>
              </a:rPr>
              <a:t> </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145"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5" dirty="0">
                <a:latin typeface="Times New Roman"/>
                <a:cs typeface="Times New Roman"/>
              </a:rPr>
              <a:t>e</a:t>
            </a:r>
            <a:r>
              <a:rPr sz="1200" spc="-25" dirty="0">
                <a:latin typeface="Times New Roman"/>
                <a:cs typeface="Times New Roman"/>
              </a:rPr>
              <a:t>v</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u</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e</a:t>
            </a:r>
            <a:r>
              <a:rPr sz="1200" spc="7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spc="-50"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li</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y</a:t>
            </a:r>
            <a:r>
              <a:rPr sz="1200" spc="6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60" dirty="0">
                <a:latin typeface="Times New Roman"/>
                <a:cs typeface="Times New Roman"/>
              </a:rPr>
              <a:t> </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x</a:t>
            </a:r>
            <a:r>
              <a:rPr sz="1200" spc="80" dirty="0">
                <a:latin typeface="Times New Roman"/>
                <a:cs typeface="Times New Roman"/>
              </a:rPr>
              <a:t> </a:t>
            </a:r>
            <a:r>
              <a:rPr sz="1200" spc="-5" dirty="0">
                <a:latin typeface="Times New Roman"/>
                <a:cs typeface="Times New Roman"/>
              </a:rPr>
              <a:t>a</a:t>
            </a:r>
            <a:r>
              <a:rPr sz="1200" spc="5" dirty="0">
                <a:latin typeface="Times New Roman"/>
                <a:cs typeface="Times New Roman"/>
              </a:rPr>
              <a:t>r</a:t>
            </a:r>
            <a:r>
              <a:rPr sz="1200" spc="-5" dirty="0">
                <a:latin typeface="Times New Roman"/>
                <a:cs typeface="Times New Roman"/>
              </a:rPr>
              <a:t>ea</a:t>
            </a:r>
            <a:r>
              <a:rPr sz="1200" spc="-15" dirty="0">
                <a:latin typeface="Times New Roman"/>
                <a:cs typeface="Times New Roman"/>
              </a:rPr>
              <a:t>s</a:t>
            </a:r>
            <a:r>
              <a:rPr sz="1200" dirty="0">
                <a:latin typeface="Times New Roman"/>
                <a:cs typeface="Times New Roman"/>
              </a:rPr>
              <a:t>:</a:t>
            </a:r>
            <a:r>
              <a:rPr sz="1200" spc="110" dirty="0">
                <a:latin typeface="Times New Roman"/>
                <a:cs typeface="Times New Roman"/>
              </a:rPr>
              <a:t> </a:t>
            </a:r>
            <a:r>
              <a:rPr sz="1200" spc="-25" dirty="0">
                <a:latin typeface="Times New Roman"/>
                <a:cs typeface="Times New Roman"/>
              </a:rPr>
              <a:t>in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5" dirty="0">
                <a:latin typeface="Times New Roman"/>
                <a:cs typeface="Times New Roman"/>
              </a:rPr>
              <a:t>c</a:t>
            </a:r>
            <a:r>
              <a:rPr sz="1200" spc="25" dirty="0">
                <a:latin typeface="Times New Roman"/>
                <a:cs typeface="Times New Roman"/>
              </a:rPr>
              <a:t>t</a:t>
            </a:r>
            <a:r>
              <a:rPr sz="1200" spc="-25"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a</a:t>
            </a:r>
            <a:r>
              <a:rPr sz="1200" dirty="0">
                <a:latin typeface="Times New Roman"/>
                <a:cs typeface="Times New Roman"/>
              </a:rPr>
              <a:t>l</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im</a:t>
            </a:r>
            <a:r>
              <a:rPr sz="1200" spc="-5" dirty="0">
                <a:latin typeface="Times New Roman"/>
                <a:cs typeface="Times New Roman"/>
              </a:rPr>
              <a:t>e</a:t>
            </a:r>
            <a:r>
              <a:rPr sz="1200" dirty="0">
                <a:latin typeface="Times New Roman"/>
                <a:cs typeface="Times New Roman"/>
              </a:rPr>
              <a:t>,</a:t>
            </a:r>
            <a:r>
              <a:rPr sz="1200" spc="9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85" dirty="0">
                <a:latin typeface="Times New Roman"/>
                <a:cs typeface="Times New Roman"/>
              </a:rPr>
              <a:t> </a:t>
            </a:r>
            <a:r>
              <a:rPr sz="1200" spc="-25" dirty="0">
                <a:latin typeface="Times New Roman"/>
                <a:cs typeface="Times New Roman"/>
              </a:rPr>
              <a:t>b</a:t>
            </a:r>
            <a:r>
              <a:rPr sz="1200" spc="-5" dirty="0">
                <a:latin typeface="Times New Roman"/>
                <a:cs typeface="Times New Roman"/>
              </a:rPr>
              <a:t>e</a:t>
            </a:r>
            <a:r>
              <a:rPr sz="1200" dirty="0">
                <a:latin typeface="Times New Roman"/>
                <a:cs typeface="Times New Roman"/>
              </a:rPr>
              <a:t>h</a:t>
            </a:r>
            <a:r>
              <a:rPr sz="1200" spc="15" dirty="0">
                <a:latin typeface="Times New Roman"/>
                <a:cs typeface="Times New Roman"/>
              </a:rPr>
              <a:t>a</a:t>
            </a:r>
            <a:r>
              <a:rPr sz="1200" dirty="0">
                <a:latin typeface="Times New Roman"/>
                <a:cs typeface="Times New Roman"/>
              </a:rPr>
              <a:t>v</a:t>
            </a:r>
            <a:r>
              <a:rPr sz="1200" spc="-50" dirty="0">
                <a:latin typeface="Times New Roman"/>
                <a:cs typeface="Times New Roman"/>
              </a:rPr>
              <a:t>i</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a:t>
            </a:r>
            <a:r>
              <a:rPr sz="1200" spc="95" dirty="0">
                <a:latin typeface="Times New Roman"/>
                <a:cs typeface="Times New Roman"/>
              </a:rPr>
              <a:t> </a:t>
            </a:r>
            <a:r>
              <a:rPr sz="1200" spc="-25" dirty="0">
                <a:latin typeface="Times New Roman"/>
                <a:cs typeface="Times New Roman"/>
              </a:rPr>
              <a:t>in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5"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40" dirty="0">
                <a:latin typeface="Times New Roman"/>
                <a:cs typeface="Times New Roman"/>
              </a:rPr>
              <a:t>a</a:t>
            </a:r>
            <a:r>
              <a:rPr sz="1200" dirty="0">
                <a:latin typeface="Times New Roman"/>
                <a:cs typeface="Times New Roman"/>
              </a:rPr>
              <a:t>l 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9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30"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a</a:t>
            </a:r>
            <a:r>
              <a:rPr sz="1200" dirty="0">
                <a:latin typeface="Times New Roman"/>
                <a:cs typeface="Times New Roman"/>
              </a:rPr>
              <a:t>l</a:t>
            </a:r>
            <a:r>
              <a:rPr sz="1200" spc="60" dirty="0">
                <a:latin typeface="Times New Roman"/>
                <a:cs typeface="Times New Roman"/>
              </a:rPr>
              <a:t> </a:t>
            </a:r>
            <a:r>
              <a:rPr sz="1200" spc="-50" dirty="0">
                <a:latin typeface="Times New Roman"/>
                <a:cs typeface="Times New Roman"/>
              </a:rPr>
              <a:t>m</a:t>
            </a:r>
            <a:r>
              <a:rPr sz="1200" spc="45" dirty="0">
                <a:latin typeface="Times New Roman"/>
                <a:cs typeface="Times New Roman"/>
              </a:rPr>
              <a:t>o</a:t>
            </a:r>
            <a:r>
              <a:rPr sz="1200" dirty="0">
                <a:latin typeface="Times New Roman"/>
                <a:cs typeface="Times New Roman"/>
              </a:rPr>
              <a:t>n</a:t>
            </a:r>
            <a:r>
              <a:rPr sz="1200" spc="-50" dirty="0">
                <a:latin typeface="Times New Roman"/>
                <a:cs typeface="Times New Roman"/>
              </a:rPr>
              <a:t>i</a:t>
            </a:r>
            <a:r>
              <a:rPr sz="1200" spc="25" dirty="0">
                <a:latin typeface="Times New Roman"/>
                <a:cs typeface="Times New Roman"/>
              </a:rPr>
              <a:t>t</a:t>
            </a:r>
            <a:r>
              <a:rPr sz="1200" spc="20" dirty="0">
                <a:latin typeface="Times New Roman"/>
                <a:cs typeface="Times New Roman"/>
              </a:rPr>
              <a:t>o</a:t>
            </a:r>
            <a:r>
              <a:rPr sz="1200" spc="5" dirty="0">
                <a:latin typeface="Times New Roman"/>
                <a:cs typeface="Times New Roman"/>
              </a:rPr>
              <a:t>r</a:t>
            </a:r>
            <a:r>
              <a:rPr sz="1200" spc="-25" dirty="0">
                <a:latin typeface="Times New Roman"/>
                <a:cs typeface="Times New Roman"/>
              </a:rPr>
              <a:t>in</a:t>
            </a:r>
            <a:r>
              <a:rPr sz="1200" dirty="0">
                <a:latin typeface="Times New Roman"/>
                <a:cs typeface="Times New Roman"/>
              </a:rPr>
              <a:t>g,</a:t>
            </a:r>
            <a:r>
              <a:rPr sz="1200" spc="9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30"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a</a:t>
            </a:r>
            <a:r>
              <a:rPr sz="1200" dirty="0">
                <a:latin typeface="Times New Roman"/>
                <a:cs typeface="Times New Roman"/>
              </a:rPr>
              <a:t>l</a:t>
            </a:r>
            <a:r>
              <a:rPr sz="1200" spc="60" dirty="0">
                <a:latin typeface="Times New Roman"/>
                <a:cs typeface="Times New Roman"/>
              </a:rPr>
              <a:t> </a:t>
            </a:r>
            <a:r>
              <a:rPr sz="1200" spc="-40" dirty="0">
                <a:latin typeface="Times New Roman"/>
                <a:cs typeface="Times New Roman"/>
              </a:rPr>
              <a:t>f</a:t>
            </a:r>
            <a:r>
              <a:rPr sz="1200" spc="15" dirty="0">
                <a:latin typeface="Times New Roman"/>
                <a:cs typeface="Times New Roman"/>
              </a:rPr>
              <a:t>e</a:t>
            </a:r>
            <a:r>
              <a:rPr sz="1200" spc="-5" dirty="0">
                <a:latin typeface="Times New Roman"/>
                <a:cs typeface="Times New Roman"/>
              </a:rPr>
              <a:t>e</a:t>
            </a:r>
            <a:r>
              <a:rPr sz="1200" spc="20" dirty="0">
                <a:latin typeface="Times New Roman"/>
                <a:cs typeface="Times New Roman"/>
              </a:rPr>
              <a:t>d</a:t>
            </a:r>
            <a:r>
              <a:rPr sz="1200" spc="-25" dirty="0">
                <a:latin typeface="Times New Roman"/>
                <a:cs typeface="Times New Roman"/>
              </a:rPr>
              <a:t>b</a:t>
            </a:r>
            <a:r>
              <a:rPr sz="1200" spc="-5" dirty="0">
                <a:latin typeface="Times New Roman"/>
                <a:cs typeface="Times New Roman"/>
              </a:rPr>
              <a:t>ac</a:t>
            </a:r>
            <a:r>
              <a:rPr sz="1200" dirty="0">
                <a:latin typeface="Times New Roman"/>
                <a:cs typeface="Times New Roman"/>
              </a:rPr>
              <a:t>k,</a:t>
            </a:r>
            <a:r>
              <a:rPr sz="1200" spc="7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60"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y</a:t>
            </a:r>
            <a:r>
              <a:rPr sz="1200" dirty="0">
                <a:latin typeface="Times New Roman"/>
                <a:cs typeface="Times New Roman"/>
              </a:rPr>
              <a:t>.</a:t>
            </a:r>
            <a:r>
              <a:rPr sz="1200" spc="95" dirty="0">
                <a:latin typeface="Times New Roman"/>
                <a:cs typeface="Times New Roman"/>
              </a:rPr>
              <a:t> </a:t>
            </a:r>
            <a:r>
              <a:rPr sz="1200" dirty="0">
                <a:latin typeface="Times New Roman"/>
                <a:cs typeface="Times New Roman"/>
              </a:rPr>
              <a:t>A</a:t>
            </a:r>
            <a:r>
              <a:rPr sz="1200" spc="30" dirty="0">
                <a:latin typeface="Times New Roman"/>
                <a:cs typeface="Times New Roman"/>
              </a:rPr>
              <a:t> </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spc="-25" dirty="0">
                <a:latin typeface="Times New Roman"/>
                <a:cs typeface="Times New Roman"/>
              </a:rPr>
              <a:t>in</a:t>
            </a:r>
            <a:r>
              <a:rPr sz="1200" dirty="0">
                <a:latin typeface="Times New Roman"/>
                <a:cs typeface="Times New Roman"/>
              </a:rPr>
              <a:t>g</a:t>
            </a:r>
            <a:r>
              <a:rPr sz="1200" spc="60" dirty="0">
                <a:latin typeface="Times New Roman"/>
                <a:cs typeface="Times New Roman"/>
              </a:rPr>
              <a:t> </a:t>
            </a:r>
            <a:r>
              <a:rPr sz="1200" spc="5" dirty="0">
                <a:latin typeface="Times New Roman"/>
                <a:cs typeface="Times New Roman"/>
              </a:rPr>
              <a:t>(</a:t>
            </a:r>
            <a:r>
              <a:rPr sz="1200" spc="-5" dirty="0">
                <a:latin typeface="Times New Roman"/>
                <a:cs typeface="Times New Roman"/>
              </a:rPr>
              <a:t>e</a:t>
            </a:r>
            <a:r>
              <a:rPr sz="1200" spc="10" dirty="0">
                <a:latin typeface="Times New Roman"/>
                <a:cs typeface="Times New Roman"/>
              </a:rPr>
              <a:t>.</a:t>
            </a:r>
            <a:r>
              <a:rPr sz="1200" dirty="0">
                <a:latin typeface="Times New Roman"/>
                <a:cs typeface="Times New Roman"/>
              </a:rPr>
              <a:t>g</a:t>
            </a:r>
            <a:r>
              <a:rPr sz="1200" spc="10" dirty="0">
                <a:latin typeface="Times New Roman"/>
                <a:cs typeface="Times New Roman"/>
              </a:rPr>
              <a:t>.</a:t>
            </a:r>
            <a:r>
              <a:rPr sz="1200" dirty="0">
                <a:latin typeface="Times New Roman"/>
                <a:cs typeface="Times New Roman"/>
              </a:rPr>
              <a:t>, 4</a:t>
            </a:r>
            <a:r>
              <a:rPr sz="1200" spc="-5" dirty="0">
                <a:latin typeface="Times New Roman"/>
                <a:cs typeface="Times New Roman"/>
              </a:rPr>
              <a:t>=</a:t>
            </a:r>
            <a:r>
              <a:rPr sz="1200" spc="20" dirty="0">
                <a:latin typeface="Times New Roman"/>
                <a:cs typeface="Times New Roman"/>
              </a:rPr>
              <a:t>d</a:t>
            </a:r>
            <a:r>
              <a:rPr sz="1200" spc="-25" dirty="0">
                <a:latin typeface="Times New Roman"/>
                <a:cs typeface="Times New Roman"/>
              </a:rPr>
              <a:t>i</a:t>
            </a:r>
            <a:r>
              <a:rPr sz="1200" spc="-15" dirty="0">
                <a:latin typeface="Times New Roman"/>
                <a:cs typeface="Times New Roman"/>
              </a:rPr>
              <a:t>s</a:t>
            </a:r>
            <a:r>
              <a:rPr sz="1200" spc="25" dirty="0">
                <a:latin typeface="Times New Roman"/>
                <a:cs typeface="Times New Roman"/>
              </a:rPr>
              <a:t>t</a:t>
            </a:r>
            <a:r>
              <a:rPr sz="1200" spc="-25" dirty="0">
                <a:latin typeface="Times New Roman"/>
                <a:cs typeface="Times New Roman"/>
              </a:rPr>
              <a:t>in</a:t>
            </a:r>
            <a:r>
              <a:rPr sz="1200" dirty="0">
                <a:latin typeface="Times New Roman"/>
                <a:cs typeface="Times New Roman"/>
              </a:rPr>
              <a:t>g</a:t>
            </a:r>
            <a:r>
              <a:rPr sz="1200" spc="20" dirty="0">
                <a:latin typeface="Times New Roman"/>
                <a:cs typeface="Times New Roman"/>
              </a:rPr>
              <a:t>u</a:t>
            </a:r>
            <a:r>
              <a:rPr sz="1200" spc="-25" dirty="0">
                <a:latin typeface="Times New Roman"/>
                <a:cs typeface="Times New Roman"/>
              </a:rPr>
              <a:t>i</a:t>
            </a:r>
            <a:r>
              <a:rPr sz="1200" spc="10" dirty="0">
                <a:latin typeface="Times New Roman"/>
                <a:cs typeface="Times New Roman"/>
              </a:rPr>
              <a:t>s</a:t>
            </a:r>
            <a:r>
              <a:rPr sz="1200" dirty="0">
                <a:latin typeface="Times New Roman"/>
                <a:cs typeface="Times New Roman"/>
              </a:rPr>
              <a:t>h</a:t>
            </a:r>
            <a:r>
              <a:rPr sz="1200" spc="-5" dirty="0">
                <a:latin typeface="Times New Roman"/>
                <a:cs typeface="Times New Roman"/>
              </a:rPr>
              <a:t>e</a:t>
            </a:r>
            <a:r>
              <a:rPr sz="1200" dirty="0">
                <a:latin typeface="Times New Roman"/>
                <a:cs typeface="Times New Roman"/>
              </a:rPr>
              <a:t>d,   </a:t>
            </a:r>
            <a:r>
              <a:rPr sz="1200" spc="-15" dirty="0">
                <a:latin typeface="Times New Roman"/>
                <a:cs typeface="Times New Roman"/>
              </a:rPr>
              <a:t> </a:t>
            </a:r>
            <a:r>
              <a:rPr sz="1200" dirty="0">
                <a:latin typeface="Times New Roman"/>
                <a:cs typeface="Times New Roman"/>
              </a:rPr>
              <a:t>3</a:t>
            </a:r>
            <a:r>
              <a:rPr sz="1200" spc="-5" dirty="0">
                <a:latin typeface="Times New Roman"/>
                <a:cs typeface="Times New Roman"/>
              </a:rPr>
              <a:t>=</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   </a:t>
            </a:r>
            <a:r>
              <a:rPr sz="1200" spc="-15" dirty="0">
                <a:latin typeface="Times New Roman"/>
                <a:cs typeface="Times New Roman"/>
              </a:rPr>
              <a:t> </a:t>
            </a:r>
            <a:r>
              <a:rPr sz="1200" dirty="0">
                <a:latin typeface="Times New Roman"/>
                <a:cs typeface="Times New Roman"/>
              </a:rPr>
              <a:t>2</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0" dirty="0">
                <a:latin typeface="Times New Roman"/>
                <a:cs typeface="Times New Roman"/>
              </a:rPr>
              <a:t>i</a:t>
            </a:r>
            <a:r>
              <a:rPr sz="1200" spc="-5" dirty="0">
                <a:latin typeface="Times New Roman"/>
                <a:cs typeface="Times New Roman"/>
              </a:rPr>
              <a:t>ce</a:t>
            </a:r>
            <a:r>
              <a:rPr sz="1200" dirty="0">
                <a:latin typeface="Times New Roman"/>
                <a:cs typeface="Times New Roman"/>
              </a:rPr>
              <a:t>,   </a:t>
            </a:r>
            <a:r>
              <a:rPr sz="1200" spc="-1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25" dirty="0">
                <a:latin typeface="Times New Roman"/>
                <a:cs typeface="Times New Roman"/>
              </a:rPr>
              <a:t> </a:t>
            </a:r>
            <a:r>
              <a:rPr sz="1200" dirty="0">
                <a:latin typeface="Times New Roman"/>
                <a:cs typeface="Times New Roman"/>
              </a:rPr>
              <a:t>1</a:t>
            </a:r>
            <a:r>
              <a:rPr sz="1200" spc="15" dirty="0">
                <a:latin typeface="Times New Roman"/>
                <a:cs typeface="Times New Roman"/>
              </a:rPr>
              <a:t>=</a:t>
            </a:r>
            <a:r>
              <a:rPr sz="1200" spc="-25" dirty="0">
                <a:latin typeface="Times New Roman"/>
                <a:cs typeface="Times New Roman"/>
              </a:rPr>
              <a:t>n</a:t>
            </a:r>
            <a:r>
              <a:rPr sz="1200" spc="20" dirty="0">
                <a:latin typeface="Times New Roman"/>
                <a:cs typeface="Times New Roman"/>
              </a:rPr>
              <a:t>o</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ce</a:t>
            </a:r>
            <a:r>
              <a:rPr sz="1200" dirty="0">
                <a:latin typeface="Times New Roman"/>
                <a:cs typeface="Times New Roman"/>
              </a:rPr>
              <a:t>)   </a:t>
            </a:r>
            <a:r>
              <a:rPr sz="1200" spc="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   </a:t>
            </a:r>
            <a:r>
              <a:rPr sz="1200" spc="5" dirty="0">
                <a:latin typeface="Times New Roman"/>
                <a:cs typeface="Times New Roman"/>
              </a:rPr>
              <a:t> </a:t>
            </a:r>
            <a:r>
              <a:rPr sz="1200" spc="-50"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   </a:t>
            </a:r>
            <a:r>
              <a:rPr sz="1200" spc="-50"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li</a:t>
            </a:r>
            <a:r>
              <a:rPr sz="1200" dirty="0">
                <a:latin typeface="Times New Roman"/>
                <a:cs typeface="Times New Roman"/>
              </a:rPr>
              <a:t>v</a:t>
            </a:r>
            <a:r>
              <a:rPr sz="1200" spc="-5" dirty="0">
                <a:latin typeface="Times New Roman"/>
                <a:cs typeface="Times New Roman"/>
              </a:rPr>
              <a:t>e</a:t>
            </a:r>
            <a:r>
              <a:rPr sz="1200" spc="55" dirty="0">
                <a:latin typeface="Times New Roman"/>
                <a:cs typeface="Times New Roman"/>
              </a:rPr>
              <a:t>r</a:t>
            </a:r>
            <a:r>
              <a:rPr sz="1200" dirty="0">
                <a:latin typeface="Times New Roman"/>
                <a:cs typeface="Times New Roman"/>
              </a:rPr>
              <a:t>y </a:t>
            </a:r>
            <a:r>
              <a:rPr sz="1200" spc="15" dirty="0">
                <a:latin typeface="Times New Roman"/>
                <a:cs typeface="Times New Roman"/>
              </a:rPr>
              <a:t>e</a:t>
            </a:r>
            <a:r>
              <a:rPr sz="1200" spc="-20" dirty="0">
                <a:latin typeface="Times New Roman"/>
                <a:cs typeface="Times New Roman"/>
              </a:rPr>
              <a:t>ff</a:t>
            </a:r>
            <a:r>
              <a:rPr sz="1200" spc="-5" dirty="0">
                <a:latin typeface="Times New Roman"/>
                <a:cs typeface="Times New Roman"/>
              </a:rPr>
              <a:t>ec</a:t>
            </a:r>
            <a:r>
              <a:rPr sz="1200" spc="50" dirty="0">
                <a:latin typeface="Times New Roman"/>
                <a:cs typeface="Times New Roman"/>
              </a:rPr>
              <a:t>t</a:t>
            </a:r>
            <a:r>
              <a:rPr sz="1200" spc="-25" dirty="0">
                <a:latin typeface="Times New Roman"/>
                <a:cs typeface="Times New Roman"/>
              </a:rPr>
              <a:t>iv</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e</a:t>
            </a:r>
            <a:r>
              <a:rPr sz="1200" spc="10" dirty="0">
                <a:latin typeface="Times New Roman"/>
                <a:cs typeface="Times New Roman"/>
              </a:rPr>
              <a:t>s</a:t>
            </a:r>
            <a:r>
              <a:rPr sz="1200" dirty="0">
                <a:latin typeface="Times New Roman"/>
                <a:cs typeface="Times New Roman"/>
              </a:rPr>
              <a:t>s </a:t>
            </a:r>
            <a:r>
              <a:rPr sz="1200" spc="-11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00" dirty="0">
                <a:latin typeface="Times New Roman"/>
                <a:cs typeface="Times New Roman"/>
              </a:rPr>
              <a:t> </a:t>
            </a:r>
            <a:r>
              <a:rPr sz="1200" spc="20" dirty="0">
                <a:latin typeface="Times New Roman"/>
                <a:cs typeface="Times New Roman"/>
              </a:rPr>
              <a:t>w</a:t>
            </a:r>
            <a:r>
              <a:rPr sz="1200" dirty="0">
                <a:latin typeface="Times New Roman"/>
                <a:cs typeface="Times New Roman"/>
              </a:rPr>
              <a:t>h</a:t>
            </a:r>
            <a:r>
              <a:rPr sz="1200" spc="-25" dirty="0">
                <a:latin typeface="Times New Roman"/>
                <a:cs typeface="Times New Roman"/>
              </a:rPr>
              <a:t>i</a:t>
            </a:r>
            <a:r>
              <a:rPr sz="1200" spc="15" dirty="0">
                <a:latin typeface="Times New Roman"/>
                <a:cs typeface="Times New Roman"/>
              </a:rPr>
              <a:t>c</a:t>
            </a:r>
            <a:r>
              <a:rPr sz="1200" dirty="0">
                <a:latin typeface="Times New Roman"/>
                <a:cs typeface="Times New Roman"/>
              </a:rPr>
              <a:t>h </a:t>
            </a:r>
            <a:r>
              <a:rPr sz="1200" spc="-120" dirty="0">
                <a:latin typeface="Times New Roman"/>
                <a:cs typeface="Times New Roman"/>
              </a:rPr>
              <a:t> </a:t>
            </a:r>
            <a:r>
              <a:rPr sz="1200" spc="45" dirty="0">
                <a:latin typeface="Times New Roman"/>
                <a:cs typeface="Times New Roman"/>
              </a:rPr>
              <a:t>o</a:t>
            </a:r>
            <a:r>
              <a:rPr sz="1200" dirty="0">
                <a:latin typeface="Times New Roman"/>
                <a:cs typeface="Times New Roman"/>
              </a:rPr>
              <a:t>f </a:t>
            </a:r>
            <a:r>
              <a:rPr sz="1200" spc="-140" dirty="0">
                <a:latin typeface="Times New Roman"/>
                <a:cs typeface="Times New Roman"/>
              </a:rPr>
              <a:t> </a:t>
            </a:r>
            <a:r>
              <a:rPr sz="1200" spc="-10" dirty="0">
                <a:latin typeface="Times New Roman"/>
                <a:cs typeface="Times New Roman"/>
              </a:rPr>
              <a:t>B</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k</a:t>
            </a:r>
            <a:r>
              <a:rPr sz="1200" spc="-15" dirty="0">
                <a:latin typeface="Times New Roman"/>
                <a:cs typeface="Times New Roman"/>
              </a:rPr>
              <a:t>s</a:t>
            </a:r>
            <a:r>
              <a:rPr sz="1200" dirty="0">
                <a:latin typeface="Times New Roman"/>
                <a:cs typeface="Times New Roman"/>
              </a:rPr>
              <a:t>’ </a:t>
            </a:r>
            <a:r>
              <a:rPr sz="1200" spc="-114"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 </a:t>
            </a:r>
            <a:r>
              <a:rPr sz="1200" spc="-120" dirty="0">
                <a:latin typeface="Times New Roman"/>
                <a:cs typeface="Times New Roman"/>
              </a:rPr>
              <a:t> </a:t>
            </a:r>
            <a:r>
              <a:rPr sz="1200" spc="-5" dirty="0">
                <a:latin typeface="Times New Roman"/>
                <a:cs typeface="Times New Roman"/>
              </a:rPr>
              <a:t>a</a:t>
            </a:r>
            <a:r>
              <a:rPr sz="1200" dirty="0">
                <a:latin typeface="Times New Roman"/>
                <a:cs typeface="Times New Roman"/>
              </a:rPr>
              <a:t>p</a:t>
            </a:r>
            <a:r>
              <a:rPr sz="1200" spc="2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s </a:t>
            </a:r>
            <a:r>
              <a:rPr sz="1200" spc="-110"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 </a:t>
            </a:r>
            <a:r>
              <a:rPr sz="1200" spc="-8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20" dirty="0">
                <a:latin typeface="Times New Roman"/>
                <a:cs typeface="Times New Roman"/>
              </a:rPr>
              <a:t>f</a:t>
            </a:r>
            <a:r>
              <a:rPr sz="1200" spc="2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100" dirty="0">
                <a:latin typeface="Times New Roman"/>
                <a:cs typeface="Times New Roman"/>
              </a:rPr>
              <a:t> </a:t>
            </a:r>
            <a:r>
              <a:rPr sz="1200" dirty="0">
                <a:latin typeface="Times New Roman"/>
                <a:cs typeface="Times New Roman"/>
              </a:rPr>
              <a:t>du</a:t>
            </a:r>
            <a:r>
              <a:rPr sz="1200" spc="30" dirty="0">
                <a:latin typeface="Times New Roman"/>
                <a:cs typeface="Times New Roman"/>
              </a:rPr>
              <a:t>r</a:t>
            </a:r>
            <a:r>
              <a:rPr sz="1200" spc="-25" dirty="0">
                <a:latin typeface="Times New Roman"/>
                <a:cs typeface="Times New Roman"/>
              </a:rPr>
              <a:t>in</a:t>
            </a:r>
            <a:r>
              <a:rPr sz="1200" dirty="0">
                <a:latin typeface="Times New Roman"/>
                <a:cs typeface="Times New Roman"/>
              </a:rPr>
              <a:t>g </a:t>
            </a:r>
            <a:r>
              <a:rPr sz="1200" spc="-10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80"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45" dirty="0">
                <a:latin typeface="Times New Roman"/>
                <a:cs typeface="Times New Roman"/>
              </a:rPr>
              <a:t>o</a:t>
            </a:r>
            <a:r>
              <a:rPr sz="1200" dirty="0">
                <a:latin typeface="Times New Roman"/>
                <a:cs typeface="Times New Roman"/>
              </a:rPr>
              <a:t>n d</a:t>
            </a:r>
            <a:r>
              <a:rPr sz="1200" spc="15" dirty="0">
                <a:latin typeface="Times New Roman"/>
                <a:cs typeface="Times New Roman"/>
              </a:rPr>
              <a:t>e</a:t>
            </a:r>
            <a:r>
              <a:rPr sz="1200" spc="-25" dirty="0">
                <a:latin typeface="Times New Roman"/>
                <a:cs typeface="Times New Roman"/>
              </a:rPr>
              <a:t>li</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y</a:t>
            </a:r>
            <a:r>
              <a:rPr sz="1200" spc="-40" dirty="0">
                <a:latin typeface="Times New Roman"/>
                <a:cs typeface="Times New Roman"/>
              </a:rPr>
              <a:t> </a:t>
            </a:r>
            <a:r>
              <a:rPr sz="1200" spc="20" dirty="0">
                <a:latin typeface="Times New Roman"/>
                <a:cs typeface="Times New Roman"/>
              </a:rPr>
              <a:t>w</a:t>
            </a:r>
            <a:r>
              <a:rPr sz="1200" spc="-5" dirty="0">
                <a:latin typeface="Times New Roman"/>
                <a:cs typeface="Times New Roman"/>
              </a:rPr>
              <a:t>a</a:t>
            </a:r>
            <a:r>
              <a:rPr sz="1200" dirty="0">
                <a:latin typeface="Times New Roman"/>
                <a:cs typeface="Times New Roman"/>
              </a:rPr>
              <a:t>s d</a:t>
            </a:r>
            <a:r>
              <a:rPr sz="1200" spc="20" dirty="0">
                <a:latin typeface="Times New Roman"/>
                <a:cs typeface="Times New Roman"/>
              </a:rPr>
              <a:t>o</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10" dirty="0">
                <a:latin typeface="Times New Roman"/>
                <a:cs typeface="Times New Roman"/>
              </a:rPr>
              <a:t> </a:t>
            </a:r>
            <a:r>
              <a:rPr sz="1200" spc="5" dirty="0">
                <a:latin typeface="Times New Roman"/>
                <a:cs typeface="Times New Roman"/>
              </a:rPr>
              <a:t>(</a:t>
            </a:r>
            <a:r>
              <a:rPr sz="1200" dirty="0">
                <a:latin typeface="Times New Roman"/>
                <a:cs typeface="Times New Roman"/>
              </a:rPr>
              <a:t>S</a:t>
            </a:r>
            <a:r>
              <a:rPr sz="1200" spc="-5" dirty="0">
                <a:latin typeface="Times New Roman"/>
                <a:cs typeface="Times New Roman"/>
              </a:rPr>
              <a:t>e</a:t>
            </a:r>
            <a:r>
              <a:rPr sz="1200" dirty="0">
                <a:latin typeface="Times New Roman"/>
                <a:cs typeface="Times New Roman"/>
              </a:rPr>
              <a:t>e</a:t>
            </a:r>
            <a:r>
              <a:rPr sz="1200" spc="5" dirty="0">
                <a:latin typeface="Times New Roman"/>
                <a:cs typeface="Times New Roman"/>
              </a:rPr>
              <a:t> </a:t>
            </a:r>
            <a:r>
              <a:rPr sz="1200" spc="-30" dirty="0">
                <a:latin typeface="Times New Roman"/>
                <a:cs typeface="Times New Roman"/>
              </a:rPr>
              <a:t>A</a:t>
            </a:r>
            <a:r>
              <a:rPr sz="1200" dirty="0">
                <a:latin typeface="Times New Roman"/>
                <a:cs typeface="Times New Roman"/>
              </a:rPr>
              <a:t>pp</a:t>
            </a:r>
            <a:r>
              <a:rPr sz="1200" spc="-5" dirty="0">
                <a:latin typeface="Times New Roman"/>
                <a:cs typeface="Times New Roman"/>
              </a:rPr>
              <a:t>e</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x</a:t>
            </a:r>
            <a:r>
              <a:rPr sz="1200" spc="10" dirty="0">
                <a:latin typeface="Times New Roman"/>
                <a:cs typeface="Times New Roman"/>
              </a:rPr>
              <a:t> </a:t>
            </a:r>
            <a:r>
              <a:rPr sz="1200" spc="-10" dirty="0">
                <a:latin typeface="Times New Roman"/>
                <a:cs typeface="Times New Roman"/>
              </a:rPr>
              <a:t>C</a:t>
            </a:r>
            <a:r>
              <a:rPr sz="1200" dirty="0">
                <a:latin typeface="Times New Roman"/>
                <a:cs typeface="Times New Roman"/>
              </a:rPr>
              <a:t>)</a:t>
            </a:r>
            <a:endParaRPr sz="1200">
              <a:latin typeface="Times New Roman"/>
              <a:cs typeface="Times New Roman"/>
            </a:endParaRPr>
          </a:p>
          <a:p>
            <a:pPr>
              <a:lnSpc>
                <a:spcPct val="100000"/>
              </a:lnSpc>
              <a:spcBef>
                <a:spcPts val="40"/>
              </a:spcBef>
            </a:pPr>
            <a:endParaRPr sz="1050">
              <a:latin typeface="Times New Roman"/>
              <a:cs typeface="Times New Roman"/>
            </a:endParaRPr>
          </a:p>
          <a:p>
            <a:pPr marL="12700" algn="just">
              <a:lnSpc>
                <a:spcPct val="100000"/>
              </a:lnSpc>
            </a:pPr>
            <a:r>
              <a:rPr sz="1200" b="1" spc="-5" dirty="0">
                <a:latin typeface="Times New Roman"/>
                <a:cs typeface="Times New Roman"/>
              </a:rPr>
              <a:t>D</a:t>
            </a:r>
            <a:r>
              <a:rPr sz="1200" b="1" dirty="0">
                <a:latin typeface="Times New Roman"/>
                <a:cs typeface="Times New Roman"/>
              </a:rPr>
              <a:t>a</a:t>
            </a:r>
            <a:r>
              <a:rPr sz="1200" b="1" spc="5" dirty="0">
                <a:latin typeface="Times New Roman"/>
                <a:cs typeface="Times New Roman"/>
              </a:rPr>
              <a:t>t</a:t>
            </a:r>
            <a:r>
              <a:rPr sz="1200" b="1" dirty="0">
                <a:latin typeface="Times New Roman"/>
                <a:cs typeface="Times New Roman"/>
              </a:rPr>
              <a:t>a</a:t>
            </a:r>
            <a:r>
              <a:rPr sz="1200" b="1" spc="10" dirty="0">
                <a:latin typeface="Times New Roman"/>
                <a:cs typeface="Times New Roman"/>
              </a:rPr>
              <a:t> </a:t>
            </a:r>
            <a:r>
              <a:rPr sz="1200" b="1" spc="-5" dirty="0">
                <a:latin typeface="Times New Roman"/>
                <a:cs typeface="Times New Roman"/>
              </a:rPr>
              <a:t>C</a:t>
            </a:r>
            <a:r>
              <a:rPr sz="1200" b="1" dirty="0">
                <a:latin typeface="Times New Roman"/>
                <a:cs typeface="Times New Roman"/>
              </a:rPr>
              <a:t>o</a:t>
            </a:r>
            <a:r>
              <a:rPr sz="1200" b="1" spc="-25" dirty="0">
                <a:latin typeface="Times New Roman"/>
                <a:cs typeface="Times New Roman"/>
              </a:rPr>
              <a:t>ll</a:t>
            </a:r>
            <a:r>
              <a:rPr sz="1200" b="1" spc="-5" dirty="0">
                <a:latin typeface="Times New Roman"/>
                <a:cs typeface="Times New Roman"/>
              </a:rPr>
              <a:t>ec</a:t>
            </a:r>
            <a:r>
              <a:rPr sz="1200" b="1" spc="5" dirty="0">
                <a:latin typeface="Times New Roman"/>
                <a:cs typeface="Times New Roman"/>
              </a:rPr>
              <a:t>t</a:t>
            </a:r>
            <a:r>
              <a:rPr sz="1200" b="1" dirty="0">
                <a:latin typeface="Times New Roman"/>
                <a:cs typeface="Times New Roman"/>
              </a:rPr>
              <a:t>ion</a:t>
            </a:r>
            <a:endParaRPr sz="1200">
              <a:latin typeface="Times New Roman"/>
              <a:cs typeface="Times New Roman"/>
            </a:endParaRPr>
          </a:p>
          <a:p>
            <a:pPr>
              <a:lnSpc>
                <a:spcPct val="100000"/>
              </a:lnSpc>
              <a:spcBef>
                <a:spcPts val="17"/>
              </a:spcBef>
            </a:pPr>
            <a:endParaRPr sz="950">
              <a:latin typeface="Times New Roman"/>
              <a:cs typeface="Times New Roman"/>
            </a:endParaRPr>
          </a:p>
          <a:p>
            <a:pPr marL="12700" marR="6350" algn="just">
              <a:lnSpc>
                <a:spcPct val="92900"/>
              </a:lnSpc>
            </a:pPr>
            <a:r>
              <a:rPr sz="1200" dirty="0">
                <a:latin typeface="Times New Roman"/>
                <a:cs typeface="Times New Roman"/>
              </a:rPr>
              <a:t>A</a:t>
            </a:r>
            <a:r>
              <a:rPr sz="1200" spc="30" dirty="0">
                <a:latin typeface="Times New Roman"/>
                <a:cs typeface="Times New Roman"/>
              </a:rPr>
              <a:t> </a:t>
            </a:r>
            <a:r>
              <a:rPr sz="1200" spc="5" dirty="0">
                <a:latin typeface="Times New Roman"/>
                <a:cs typeface="Times New Roman"/>
              </a:rPr>
              <a:t>r</a:t>
            </a:r>
            <a:r>
              <a:rPr sz="1200" spc="15" dirty="0">
                <a:latin typeface="Times New Roman"/>
                <a:cs typeface="Times New Roman"/>
              </a:rPr>
              <a:t>e</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e</a:t>
            </a:r>
            <a:r>
              <a:rPr sz="1200" dirty="0">
                <a:latin typeface="Times New Roman"/>
                <a:cs typeface="Times New Roman"/>
              </a:rPr>
              <a:t>w</a:t>
            </a:r>
            <a:r>
              <a:rPr sz="1200" spc="55" dirty="0">
                <a:latin typeface="Times New Roman"/>
                <a:cs typeface="Times New Roman"/>
              </a:rPr>
              <a:t> </a:t>
            </a:r>
            <a:r>
              <a:rPr sz="1200" spc="45" dirty="0">
                <a:latin typeface="Times New Roman"/>
                <a:cs typeface="Times New Roman"/>
              </a:rPr>
              <a:t>o</a:t>
            </a:r>
            <a:r>
              <a:rPr sz="1200" dirty="0">
                <a:latin typeface="Times New Roman"/>
                <a:cs typeface="Times New Roman"/>
              </a:rPr>
              <a:t>f</a:t>
            </a:r>
            <a:r>
              <a:rPr sz="1200" spc="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5" dirty="0">
                <a:latin typeface="Times New Roman"/>
                <a:cs typeface="Times New Roman"/>
              </a:rPr>
              <a:t> </a:t>
            </a:r>
            <a:r>
              <a:rPr sz="1200" spc="15" dirty="0">
                <a:latin typeface="Times New Roman"/>
                <a:cs typeface="Times New Roman"/>
              </a:rPr>
              <a:t>e</a:t>
            </a:r>
            <a:r>
              <a:rPr sz="1200" spc="-25" dirty="0">
                <a:latin typeface="Times New Roman"/>
                <a:cs typeface="Times New Roman"/>
              </a:rPr>
              <a:t>x</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t</a:t>
            </a:r>
            <a:r>
              <a:rPr sz="1200" spc="85" dirty="0">
                <a:latin typeface="Times New Roman"/>
                <a:cs typeface="Times New Roman"/>
              </a:rPr>
              <a:t> </a:t>
            </a:r>
            <a:r>
              <a:rPr sz="1200" dirty="0">
                <a:latin typeface="Times New Roman"/>
                <a:cs typeface="Times New Roman"/>
              </a:rPr>
              <a:t>d</a:t>
            </a:r>
            <a:r>
              <a:rPr sz="1200" spc="-30" dirty="0">
                <a:latin typeface="Times New Roman"/>
                <a:cs typeface="Times New Roman"/>
              </a:rPr>
              <a:t>a</a:t>
            </a:r>
            <a:r>
              <a:rPr sz="1200" spc="25" dirty="0">
                <a:latin typeface="Times New Roman"/>
                <a:cs typeface="Times New Roman"/>
              </a:rPr>
              <a:t>t</a:t>
            </a:r>
            <a:r>
              <a:rPr sz="1200" dirty="0">
                <a:latin typeface="Times New Roman"/>
                <a:cs typeface="Times New Roman"/>
              </a:rPr>
              <a:t>a</a:t>
            </a:r>
            <a:r>
              <a:rPr sz="1200" spc="5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65" dirty="0">
                <a:latin typeface="Times New Roman"/>
                <a:cs typeface="Times New Roman"/>
              </a:rPr>
              <a:t> </a:t>
            </a:r>
            <a:r>
              <a:rPr sz="1200" spc="25" dirty="0">
                <a:latin typeface="Times New Roman"/>
                <a:cs typeface="Times New Roman"/>
              </a:rPr>
              <a:t>t</a:t>
            </a:r>
            <a:r>
              <a:rPr sz="1200" spc="-25" dirty="0">
                <a:latin typeface="Times New Roman"/>
                <a:cs typeface="Times New Roman"/>
              </a:rPr>
              <a:t>hi</a:t>
            </a:r>
            <a:r>
              <a:rPr sz="1200" dirty="0">
                <a:latin typeface="Times New Roman"/>
                <a:cs typeface="Times New Roman"/>
              </a:rPr>
              <a:t>s</a:t>
            </a:r>
            <a:r>
              <a:rPr sz="1200" spc="4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a:t>
            </a:r>
            <a:r>
              <a:rPr sz="1200" spc="20" dirty="0">
                <a:latin typeface="Times New Roman"/>
                <a:cs typeface="Times New Roman"/>
              </a:rPr>
              <a:t>d</a:t>
            </a:r>
            <a:r>
              <a:rPr sz="1200" dirty="0">
                <a:latin typeface="Times New Roman"/>
                <a:cs typeface="Times New Roman"/>
              </a:rPr>
              <a:t>y</a:t>
            </a:r>
            <a:r>
              <a:rPr sz="1200" spc="10" dirty="0">
                <a:latin typeface="Times New Roman"/>
                <a:cs typeface="Times New Roman"/>
              </a:rPr>
              <a:t> </a:t>
            </a:r>
            <a:r>
              <a:rPr sz="1200" spc="-5" dirty="0">
                <a:latin typeface="Times New Roman"/>
                <a:cs typeface="Times New Roman"/>
              </a:rPr>
              <a:t>w</a:t>
            </a:r>
            <a:r>
              <a:rPr sz="1200" spc="15" dirty="0">
                <a:latin typeface="Times New Roman"/>
                <a:cs typeface="Times New Roman"/>
              </a:rPr>
              <a:t>a</a:t>
            </a:r>
            <a:r>
              <a:rPr sz="1200" dirty="0">
                <a:latin typeface="Times New Roman"/>
                <a:cs typeface="Times New Roman"/>
              </a:rPr>
              <a:t>s</a:t>
            </a:r>
            <a:r>
              <a:rPr sz="1200" spc="4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ndu</a:t>
            </a:r>
            <a:r>
              <a:rPr sz="1200" spc="-5" dirty="0">
                <a:latin typeface="Times New Roman"/>
                <a:cs typeface="Times New Roman"/>
              </a:rPr>
              <a:t>c</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60" dirty="0">
                <a:latin typeface="Times New Roman"/>
                <a:cs typeface="Times New Roman"/>
              </a:rPr>
              <a:t> </a:t>
            </a:r>
            <a:r>
              <a:rPr sz="1200" dirty="0">
                <a:latin typeface="Times New Roman"/>
                <a:cs typeface="Times New Roman"/>
              </a:rPr>
              <a:t>du</a:t>
            </a:r>
            <a:r>
              <a:rPr sz="1200" spc="5" dirty="0">
                <a:latin typeface="Times New Roman"/>
                <a:cs typeface="Times New Roman"/>
              </a:rPr>
              <a:t>r</a:t>
            </a:r>
            <a:r>
              <a:rPr sz="1200" spc="-25" dirty="0">
                <a:latin typeface="Times New Roman"/>
                <a:cs typeface="Times New Roman"/>
              </a:rPr>
              <a:t>in</a:t>
            </a:r>
            <a:r>
              <a:rPr sz="1200" dirty="0">
                <a:latin typeface="Times New Roman"/>
                <a:cs typeface="Times New Roman"/>
              </a:rPr>
              <a:t>g</a:t>
            </a:r>
            <a:r>
              <a:rPr sz="1200" spc="6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spc="-40" dirty="0">
                <a:latin typeface="Times New Roman"/>
                <a:cs typeface="Times New Roman"/>
              </a:rPr>
              <a:t>f</a:t>
            </a:r>
            <a:r>
              <a:rPr sz="1200" spc="15" dirty="0">
                <a:latin typeface="Times New Roman"/>
                <a:cs typeface="Times New Roman"/>
              </a:rPr>
              <a:t>a</a:t>
            </a:r>
            <a:r>
              <a:rPr sz="1200" dirty="0">
                <a:latin typeface="Times New Roman"/>
                <a:cs typeface="Times New Roman"/>
              </a:rPr>
              <a:t>ll</a:t>
            </a:r>
            <a:r>
              <a:rPr sz="1200" spc="35" dirty="0">
                <a:latin typeface="Times New Roman"/>
                <a:cs typeface="Times New Roman"/>
              </a:rPr>
              <a:t> </a:t>
            </a:r>
            <a:r>
              <a:rPr sz="1200" dirty="0">
                <a:latin typeface="Times New Roman"/>
                <a:cs typeface="Times New Roman"/>
              </a:rPr>
              <a:t>2011</a:t>
            </a:r>
            <a:r>
              <a:rPr sz="1200" spc="60" dirty="0">
                <a:latin typeface="Times New Roman"/>
                <a:cs typeface="Times New Roman"/>
              </a:rPr>
              <a:t> </a:t>
            </a:r>
            <a:r>
              <a:rPr sz="1200" spc="-15" dirty="0">
                <a:latin typeface="Times New Roman"/>
                <a:cs typeface="Times New Roman"/>
              </a:rPr>
              <a:t>s</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a:t>
            </a:r>
            <a:r>
              <a:rPr sz="1200" spc="70" dirty="0">
                <a:latin typeface="Times New Roman"/>
                <a:cs typeface="Times New Roman"/>
              </a:rPr>
              <a:t> </a:t>
            </a:r>
            <a:r>
              <a:rPr sz="1200" spc="-3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s</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5" dirty="0">
                <a:latin typeface="Times New Roman"/>
                <a:cs typeface="Times New Roman"/>
              </a:rPr>
              <a:t>wa</a:t>
            </a:r>
            <a:r>
              <a:rPr sz="1200" dirty="0">
                <a:latin typeface="Times New Roman"/>
                <a:cs typeface="Times New Roman"/>
              </a:rPr>
              <a:t>s </a:t>
            </a:r>
            <a:r>
              <a:rPr sz="1200" spc="20" dirty="0">
                <a:latin typeface="Times New Roman"/>
                <a:cs typeface="Times New Roman"/>
              </a:rPr>
              <a:t>o</a:t>
            </a:r>
            <a:r>
              <a:rPr sz="1200" spc="-25" dirty="0">
                <a:latin typeface="Times New Roman"/>
                <a:cs typeface="Times New Roman"/>
              </a:rPr>
              <a:t>b</a:t>
            </a:r>
            <a:r>
              <a:rPr sz="1200" spc="25" dirty="0">
                <a:latin typeface="Times New Roman"/>
                <a:cs typeface="Times New Roman"/>
              </a:rPr>
              <a:t>t</a:t>
            </a:r>
            <a:r>
              <a:rPr sz="1200" spc="15" dirty="0">
                <a:latin typeface="Times New Roman"/>
                <a:cs typeface="Times New Roman"/>
              </a:rPr>
              <a:t>a</a:t>
            </a:r>
            <a:r>
              <a:rPr sz="1200" spc="-25" dirty="0">
                <a:latin typeface="Times New Roman"/>
                <a:cs typeface="Times New Roman"/>
              </a:rPr>
              <a:t>in</a:t>
            </a:r>
            <a:r>
              <a:rPr sz="1200" spc="-5" dirty="0">
                <a:latin typeface="Times New Roman"/>
                <a:cs typeface="Times New Roman"/>
              </a:rPr>
              <a:t>e</a:t>
            </a:r>
            <a:r>
              <a:rPr sz="1200" dirty="0">
                <a:latin typeface="Times New Roman"/>
                <a:cs typeface="Times New Roman"/>
              </a:rPr>
              <a:t>d</a:t>
            </a:r>
            <a:r>
              <a:rPr sz="1200" spc="35" dirty="0">
                <a:latin typeface="Times New Roman"/>
                <a:cs typeface="Times New Roman"/>
              </a:rPr>
              <a:t> </a:t>
            </a:r>
            <a:r>
              <a:rPr sz="1200" spc="-40" dirty="0">
                <a:latin typeface="Times New Roman"/>
                <a:cs typeface="Times New Roman"/>
              </a:rPr>
              <a:t>f</a:t>
            </a:r>
            <a:r>
              <a:rPr sz="1200" spc="5" dirty="0">
                <a:latin typeface="Times New Roman"/>
                <a:cs typeface="Times New Roman"/>
              </a:rPr>
              <a:t>r</a:t>
            </a:r>
            <a:r>
              <a:rPr sz="1200" spc="45" dirty="0">
                <a:latin typeface="Times New Roman"/>
                <a:cs typeface="Times New Roman"/>
              </a:rPr>
              <a:t>o</a:t>
            </a:r>
            <a:r>
              <a:rPr sz="1200" dirty="0">
                <a:latin typeface="Times New Roman"/>
                <a:cs typeface="Times New Roman"/>
              </a:rPr>
              <a:t>m</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 dirty="0">
                <a:latin typeface="Times New Roman"/>
                <a:cs typeface="Times New Roman"/>
              </a:rPr>
              <a:t> </a:t>
            </a:r>
            <a:r>
              <a:rPr sz="1200" spc="30" dirty="0">
                <a:latin typeface="Times New Roman"/>
                <a:cs typeface="Times New Roman"/>
              </a:rPr>
              <a:t>I</a:t>
            </a:r>
            <a:r>
              <a:rPr sz="1200" spc="-25" dirty="0">
                <a:latin typeface="Times New Roman"/>
                <a:cs typeface="Times New Roman"/>
              </a:rPr>
              <a:t>n</a:t>
            </a:r>
            <a:r>
              <a:rPr sz="1200" spc="-15" dirty="0">
                <a:latin typeface="Times New Roman"/>
                <a:cs typeface="Times New Roman"/>
              </a:rPr>
              <a:t>s</a:t>
            </a:r>
            <a:r>
              <a:rPr sz="1200" spc="50" dirty="0">
                <a:latin typeface="Times New Roman"/>
                <a:cs typeface="Times New Roman"/>
              </a:rPr>
              <a:t>t</a:t>
            </a:r>
            <a:r>
              <a:rPr sz="1200" spc="-50" dirty="0">
                <a:latin typeface="Times New Roman"/>
                <a:cs typeface="Times New Roman"/>
              </a:rPr>
              <a:t>i</a:t>
            </a:r>
            <a:r>
              <a:rPr sz="1200" spc="25" dirty="0">
                <a:latin typeface="Times New Roman"/>
                <a:cs typeface="Times New Roman"/>
              </a:rPr>
              <a:t>t</a:t>
            </a:r>
            <a:r>
              <a:rPr sz="1200" dirty="0">
                <a:latin typeface="Times New Roman"/>
                <a:cs typeface="Times New Roman"/>
              </a:rPr>
              <a:t>u</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a</a:t>
            </a:r>
            <a:r>
              <a:rPr sz="1200" dirty="0">
                <a:latin typeface="Times New Roman"/>
                <a:cs typeface="Times New Roman"/>
              </a:rPr>
              <a:t>l</a:t>
            </a:r>
            <a:r>
              <a:rPr sz="1200" spc="-10" dirty="0">
                <a:latin typeface="Times New Roman"/>
                <a:cs typeface="Times New Roman"/>
              </a:rPr>
              <a:t> R</a:t>
            </a:r>
            <a:r>
              <a:rPr sz="1200" spc="15" dirty="0">
                <a:latin typeface="Times New Roman"/>
                <a:cs typeface="Times New Roman"/>
              </a:rPr>
              <a:t>e</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e</a:t>
            </a:r>
            <a:r>
              <a:rPr sz="1200" dirty="0">
                <a:latin typeface="Times New Roman"/>
                <a:cs typeface="Times New Roman"/>
              </a:rPr>
              <a:t>w</a:t>
            </a:r>
            <a:r>
              <a:rPr sz="1200" spc="30" dirty="0">
                <a:latin typeface="Times New Roman"/>
                <a:cs typeface="Times New Roman"/>
              </a:rPr>
              <a:t> </a:t>
            </a:r>
            <a:r>
              <a:rPr sz="1200" spc="-10" dirty="0">
                <a:latin typeface="Times New Roman"/>
                <a:cs typeface="Times New Roman"/>
              </a:rPr>
              <a:t>B</a:t>
            </a:r>
            <a:r>
              <a:rPr sz="1200" spc="20" dirty="0">
                <a:latin typeface="Times New Roman"/>
                <a:cs typeface="Times New Roman"/>
              </a:rPr>
              <a:t>o</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d</a:t>
            </a:r>
            <a:r>
              <a:rPr sz="1200" spc="-15" dirty="0">
                <a:latin typeface="Times New Roman"/>
                <a:cs typeface="Times New Roman"/>
              </a:rPr>
              <a:t> </a:t>
            </a:r>
            <a:r>
              <a:rPr sz="1200" dirty="0">
                <a:latin typeface="Times New Roman"/>
                <a:cs typeface="Times New Roman"/>
              </a:rPr>
              <a:t>to</a:t>
            </a:r>
            <a:r>
              <a:rPr sz="1200" spc="1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e</a:t>
            </a:r>
            <a:r>
              <a:rPr sz="1200" dirty="0">
                <a:latin typeface="Times New Roman"/>
                <a:cs typeface="Times New Roman"/>
              </a:rPr>
              <a:t>w</a:t>
            </a:r>
            <a:r>
              <a:rPr sz="1200" spc="30"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spc="-25" dirty="0">
                <a:latin typeface="Times New Roman"/>
                <a:cs typeface="Times New Roman"/>
              </a:rPr>
              <a:t>n</a:t>
            </a:r>
            <a:r>
              <a:rPr sz="1200" spc="-15" dirty="0">
                <a:latin typeface="Times New Roman"/>
                <a:cs typeface="Times New Roman"/>
              </a:rPr>
              <a:t>s</a:t>
            </a:r>
            <a:r>
              <a:rPr sz="1200" dirty="0">
                <a:latin typeface="Times New Roman"/>
                <a:cs typeface="Times New Roman"/>
              </a:rPr>
              <a:t>,</a:t>
            </a:r>
            <a:r>
              <a:rPr sz="1200" spc="45"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30" dirty="0">
                <a:latin typeface="Times New Roman"/>
                <a:cs typeface="Times New Roman"/>
              </a:rPr>
              <a:t>-</a:t>
            </a:r>
            <a:r>
              <a:rPr sz="1200" spc="-25" dirty="0">
                <a:latin typeface="Times New Roman"/>
                <a:cs typeface="Times New Roman"/>
              </a:rPr>
              <a:t>b</a:t>
            </a:r>
            <a:r>
              <a:rPr sz="1200" spc="1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1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in</a:t>
            </a:r>
            <a:r>
              <a:rPr sz="1200" dirty="0">
                <a:latin typeface="Times New Roman"/>
                <a:cs typeface="Times New Roman"/>
              </a:rPr>
              <a:t>g </a:t>
            </a:r>
            <a:r>
              <a:rPr sz="1200" spc="70"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20" dirty="0">
                <a:latin typeface="Times New Roman"/>
                <a:cs typeface="Times New Roman"/>
              </a:rPr>
              <a:t> o</a:t>
            </a:r>
            <a:r>
              <a:rPr sz="1200" spc="-25" dirty="0">
                <a:latin typeface="Times New Roman"/>
                <a:cs typeface="Times New Roman"/>
              </a:rPr>
              <a:t>b</a:t>
            </a:r>
            <a:r>
              <a:rPr sz="1200" spc="10"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20" dirty="0">
                <a:latin typeface="Times New Roman"/>
                <a:cs typeface="Times New Roman"/>
              </a:rPr>
              <a:t> o</a:t>
            </a:r>
            <a:r>
              <a:rPr sz="1200" dirty="0">
                <a:latin typeface="Times New Roman"/>
                <a:cs typeface="Times New Roman"/>
              </a:rPr>
              <a:t>u</a:t>
            </a:r>
            <a:r>
              <a:rPr sz="1200" spc="25" dirty="0">
                <a:latin typeface="Times New Roman"/>
                <a:cs typeface="Times New Roman"/>
              </a:rPr>
              <a:t>t</a:t>
            </a:r>
            <a:r>
              <a:rPr sz="1200" spc="-30"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spc="15" dirty="0">
                <a:latin typeface="Times New Roman"/>
                <a:cs typeface="Times New Roman"/>
              </a:rPr>
              <a:t>e</a:t>
            </a:r>
            <a:r>
              <a:rPr sz="1200" dirty="0">
                <a:latin typeface="Times New Roman"/>
                <a:cs typeface="Times New Roman"/>
              </a:rPr>
              <a:t>s </a:t>
            </a:r>
            <a:r>
              <a:rPr sz="1200" spc="3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 </a:t>
            </a:r>
            <a:r>
              <a:rPr sz="1200" spc="40" dirty="0">
                <a:latin typeface="Times New Roman"/>
                <a:cs typeface="Times New Roman"/>
              </a:rPr>
              <a:t> </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spc="2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 </a:t>
            </a:r>
            <a:r>
              <a:rPr sz="1200" spc="35" dirty="0">
                <a:latin typeface="Times New Roman"/>
                <a:cs typeface="Times New Roman"/>
              </a:rPr>
              <a:t> </a:t>
            </a:r>
            <a:r>
              <a:rPr sz="1200" spc="-5" dirty="0">
                <a:latin typeface="Times New Roman"/>
                <a:cs typeface="Times New Roman"/>
              </a:rPr>
              <a:t>e</a:t>
            </a:r>
            <a:r>
              <a:rPr sz="1200" spc="-25" dirty="0">
                <a:latin typeface="Times New Roman"/>
                <a:cs typeface="Times New Roman"/>
              </a:rPr>
              <a:t>n</a:t>
            </a:r>
            <a:r>
              <a:rPr sz="1200" spc="5" dirty="0">
                <a:latin typeface="Times New Roman"/>
                <a:cs typeface="Times New Roman"/>
              </a:rPr>
              <a:t>r</a:t>
            </a:r>
            <a:r>
              <a:rPr sz="1200" spc="45" dirty="0">
                <a:latin typeface="Times New Roman"/>
                <a:cs typeface="Times New Roman"/>
              </a:rPr>
              <a:t>o</a:t>
            </a:r>
            <a:r>
              <a:rPr sz="1200" spc="-25" dirty="0">
                <a:latin typeface="Times New Roman"/>
                <a:cs typeface="Times New Roman"/>
              </a:rPr>
              <a:t>ll</a:t>
            </a:r>
            <a:r>
              <a:rPr sz="1200" spc="-5" dirty="0">
                <a:latin typeface="Times New Roman"/>
                <a:cs typeface="Times New Roman"/>
              </a:rPr>
              <a:t>e</a:t>
            </a:r>
            <a:r>
              <a:rPr sz="1200" dirty="0">
                <a:latin typeface="Times New Roman"/>
                <a:cs typeface="Times New Roman"/>
              </a:rPr>
              <a:t>d </a:t>
            </a:r>
            <a:r>
              <a:rPr sz="1200" spc="7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40" dirty="0">
                <a:latin typeface="Times New Roman"/>
                <a:cs typeface="Times New Roman"/>
              </a:rPr>
              <a:t> </a:t>
            </a:r>
            <a:r>
              <a:rPr sz="1200" i="1" spc="20" dirty="0">
                <a:latin typeface="Times New Roman"/>
                <a:cs typeface="Times New Roman"/>
              </a:rPr>
              <a:t>S</a:t>
            </a:r>
            <a:r>
              <a:rPr sz="1200" i="1" spc="-15" dirty="0">
                <a:latin typeface="Times New Roman"/>
                <a:cs typeface="Times New Roman"/>
              </a:rPr>
              <a:t>P</a:t>
            </a:r>
            <a:r>
              <a:rPr sz="1200" i="1" spc="10" dirty="0">
                <a:latin typeface="Times New Roman"/>
                <a:cs typeface="Times New Roman"/>
              </a:rPr>
              <a:t>E</a:t>
            </a:r>
            <a:r>
              <a:rPr sz="1200" i="1" dirty="0">
                <a:latin typeface="Times New Roman"/>
                <a:cs typeface="Times New Roman"/>
              </a:rPr>
              <a:t>D </a:t>
            </a:r>
            <a:r>
              <a:rPr sz="1200" i="1" spc="45" dirty="0">
                <a:latin typeface="Times New Roman"/>
                <a:cs typeface="Times New Roman"/>
              </a:rPr>
              <a:t> </a:t>
            </a:r>
            <a:r>
              <a:rPr sz="1200" i="1" dirty="0">
                <a:latin typeface="Times New Roman"/>
                <a:cs typeface="Times New Roman"/>
              </a:rPr>
              <a:t>564: </a:t>
            </a:r>
            <a:r>
              <a:rPr sz="1200" i="1" spc="5" dirty="0">
                <a:latin typeface="Times New Roman"/>
                <a:cs typeface="Times New Roman"/>
              </a:rPr>
              <a:t>M</a:t>
            </a:r>
            <a:r>
              <a:rPr sz="1200" i="1" spc="-5" dirty="0">
                <a:latin typeface="Times New Roman"/>
                <a:cs typeface="Times New Roman"/>
              </a:rPr>
              <a:t>e</a:t>
            </a:r>
            <a:r>
              <a:rPr sz="1200" i="1" dirty="0">
                <a:latin typeface="Times New Roman"/>
                <a:cs typeface="Times New Roman"/>
              </a:rPr>
              <a:t>thod</a:t>
            </a:r>
            <a:r>
              <a:rPr sz="1200" i="1" spc="-15" dirty="0">
                <a:latin typeface="Times New Roman"/>
                <a:cs typeface="Times New Roman"/>
              </a:rPr>
              <a:t>s</a:t>
            </a:r>
            <a:r>
              <a:rPr sz="1200" i="1" dirty="0">
                <a:latin typeface="Times New Roman"/>
                <a:cs typeface="Times New Roman"/>
              </a:rPr>
              <a:t>,</a:t>
            </a:r>
            <a:r>
              <a:rPr sz="1200" i="1" spc="95" dirty="0">
                <a:latin typeface="Times New Roman"/>
                <a:cs typeface="Times New Roman"/>
              </a:rPr>
              <a:t> </a:t>
            </a:r>
            <a:r>
              <a:rPr sz="1200" i="1" spc="5" dirty="0">
                <a:latin typeface="Times New Roman"/>
                <a:cs typeface="Times New Roman"/>
              </a:rPr>
              <a:t>M</a:t>
            </a:r>
            <a:r>
              <a:rPr sz="1200" i="1" dirty="0">
                <a:latin typeface="Times New Roman"/>
                <a:cs typeface="Times New Roman"/>
              </a:rPr>
              <a:t>at</a:t>
            </a:r>
            <a:r>
              <a:rPr sz="1200" i="1" spc="-5" dirty="0">
                <a:latin typeface="Times New Roman"/>
                <a:cs typeface="Times New Roman"/>
              </a:rPr>
              <a:t>e</a:t>
            </a:r>
            <a:r>
              <a:rPr sz="1200" i="1" spc="-15" dirty="0">
                <a:latin typeface="Times New Roman"/>
                <a:cs typeface="Times New Roman"/>
              </a:rPr>
              <a:t>r</a:t>
            </a:r>
            <a:r>
              <a:rPr sz="1200" i="1" dirty="0">
                <a:latin typeface="Times New Roman"/>
                <a:cs typeface="Times New Roman"/>
              </a:rPr>
              <a:t>ial</a:t>
            </a:r>
            <a:r>
              <a:rPr sz="1200" i="1" spc="-15" dirty="0">
                <a:latin typeface="Times New Roman"/>
                <a:cs typeface="Times New Roman"/>
              </a:rPr>
              <a:t>s</a:t>
            </a:r>
            <a:r>
              <a:rPr sz="1200" i="1" dirty="0">
                <a:latin typeface="Times New Roman"/>
                <a:cs typeface="Times New Roman"/>
              </a:rPr>
              <a:t>,</a:t>
            </a:r>
            <a:r>
              <a:rPr sz="1200" i="1" spc="95" dirty="0">
                <a:latin typeface="Times New Roman"/>
                <a:cs typeface="Times New Roman"/>
              </a:rPr>
              <a:t> </a:t>
            </a:r>
            <a:r>
              <a:rPr sz="1200" i="1" dirty="0">
                <a:latin typeface="Times New Roman"/>
                <a:cs typeface="Times New Roman"/>
              </a:rPr>
              <a:t>and</a:t>
            </a:r>
            <a:r>
              <a:rPr sz="1200" i="1" spc="60" dirty="0">
                <a:latin typeface="Times New Roman"/>
                <a:cs typeface="Times New Roman"/>
              </a:rPr>
              <a:t> </a:t>
            </a:r>
            <a:r>
              <a:rPr sz="1200" i="1" spc="-15" dirty="0">
                <a:latin typeface="Times New Roman"/>
                <a:cs typeface="Times New Roman"/>
              </a:rPr>
              <a:t>Pr</a:t>
            </a:r>
            <a:r>
              <a:rPr sz="1200" i="1" dirty="0">
                <a:latin typeface="Times New Roman"/>
                <a:cs typeface="Times New Roman"/>
              </a:rPr>
              <a:t>obl</a:t>
            </a:r>
            <a:r>
              <a:rPr sz="1200" i="1" spc="-5" dirty="0">
                <a:latin typeface="Times New Roman"/>
                <a:cs typeface="Times New Roman"/>
              </a:rPr>
              <a:t>em</a:t>
            </a:r>
            <a:r>
              <a:rPr sz="1200" i="1" dirty="0">
                <a:latin typeface="Times New Roman"/>
                <a:cs typeface="Times New Roman"/>
              </a:rPr>
              <a:t>s</a:t>
            </a:r>
            <a:r>
              <a:rPr sz="1200" i="1" spc="70" dirty="0">
                <a:latin typeface="Times New Roman"/>
                <a:cs typeface="Times New Roman"/>
              </a:rPr>
              <a:t> </a:t>
            </a:r>
            <a:r>
              <a:rPr sz="1200" i="1" dirty="0">
                <a:latin typeface="Times New Roman"/>
                <a:cs typeface="Times New Roman"/>
              </a:rPr>
              <a:t>in</a:t>
            </a:r>
            <a:r>
              <a:rPr sz="1200" i="1" spc="80"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hing</a:t>
            </a:r>
            <a:r>
              <a:rPr sz="1200" i="1" spc="80" dirty="0">
                <a:latin typeface="Times New Roman"/>
                <a:cs typeface="Times New Roman"/>
              </a:rPr>
              <a:t> </a:t>
            </a:r>
            <a:r>
              <a:rPr sz="1200" i="1" dirty="0">
                <a:latin typeface="Times New Roman"/>
                <a:cs typeface="Times New Roman"/>
              </a:rPr>
              <a:t>the</a:t>
            </a:r>
            <a:r>
              <a:rPr sz="1200" i="1" spc="75" dirty="0">
                <a:latin typeface="Times New Roman"/>
                <a:cs typeface="Times New Roman"/>
              </a:rPr>
              <a:t> </a:t>
            </a:r>
            <a:r>
              <a:rPr sz="1200" i="1" dirty="0">
                <a:latin typeface="Times New Roman"/>
                <a:cs typeface="Times New Roman"/>
              </a:rPr>
              <a:t>Sp</a:t>
            </a:r>
            <a:r>
              <a:rPr sz="1200" i="1" spc="-5" dirty="0">
                <a:latin typeface="Times New Roman"/>
                <a:cs typeface="Times New Roman"/>
              </a:rPr>
              <a:t>ec</a:t>
            </a:r>
            <a:r>
              <a:rPr sz="1200" i="1" dirty="0">
                <a:latin typeface="Times New Roman"/>
                <a:cs typeface="Times New Roman"/>
              </a:rPr>
              <a:t>ial</a:t>
            </a:r>
            <a:r>
              <a:rPr sz="1200" i="1" spc="85" dirty="0">
                <a:latin typeface="Times New Roman"/>
                <a:cs typeface="Times New Roman"/>
              </a:rPr>
              <a:t> </a:t>
            </a:r>
            <a:r>
              <a:rPr sz="1200" i="1" spc="-10" dirty="0">
                <a:latin typeface="Times New Roman"/>
                <a:cs typeface="Times New Roman"/>
              </a:rPr>
              <a:t>N</a:t>
            </a:r>
            <a:r>
              <a:rPr sz="1200" i="1" spc="-5" dirty="0">
                <a:latin typeface="Times New Roman"/>
                <a:cs typeface="Times New Roman"/>
              </a:rPr>
              <a:t>ee</a:t>
            </a:r>
            <a:r>
              <a:rPr sz="1200" i="1" dirty="0">
                <a:latin typeface="Times New Roman"/>
                <a:cs typeface="Times New Roman"/>
              </a:rPr>
              <a:t>ds</a:t>
            </a:r>
            <a:r>
              <a:rPr sz="1200" i="1" spc="70" dirty="0">
                <a:latin typeface="Times New Roman"/>
                <a:cs typeface="Times New Roman"/>
              </a:rPr>
              <a:t> </a:t>
            </a:r>
            <a:r>
              <a:rPr sz="1200" i="1" spc="-10" dirty="0">
                <a:latin typeface="Times New Roman"/>
                <a:cs typeface="Times New Roman"/>
              </a:rPr>
              <a:t>C</a:t>
            </a:r>
            <a:r>
              <a:rPr sz="1200" i="1" dirty="0">
                <a:latin typeface="Times New Roman"/>
                <a:cs typeface="Times New Roman"/>
              </a:rPr>
              <a:t>hild</a:t>
            </a:r>
            <a:r>
              <a:rPr sz="1200" i="1" spc="80" dirty="0">
                <a:latin typeface="Times New Roman"/>
                <a:cs typeface="Times New Roman"/>
              </a:rPr>
              <a:t> </a:t>
            </a:r>
            <a:r>
              <a:rPr sz="1200" dirty="0">
                <a:latin typeface="Times New Roman"/>
                <a:cs typeface="Times New Roman"/>
              </a:rPr>
              <a:t>du</a:t>
            </a:r>
            <a:r>
              <a:rPr sz="1200" spc="30" dirty="0">
                <a:latin typeface="Times New Roman"/>
                <a:cs typeface="Times New Roman"/>
              </a:rPr>
              <a:t>r</a:t>
            </a:r>
            <a:r>
              <a:rPr sz="1200" spc="-25" dirty="0">
                <a:latin typeface="Times New Roman"/>
                <a:cs typeface="Times New Roman"/>
              </a:rPr>
              <a:t>in</a:t>
            </a:r>
            <a:r>
              <a:rPr sz="1200" dirty="0">
                <a:latin typeface="Times New Roman"/>
                <a:cs typeface="Times New Roman"/>
              </a:rPr>
              <a:t>g</a:t>
            </a:r>
            <a:r>
              <a:rPr sz="1200" spc="105" dirty="0">
                <a:latin typeface="Times New Roman"/>
                <a:cs typeface="Times New Roman"/>
              </a:rPr>
              <a:t> </a:t>
            </a:r>
            <a:r>
              <a:rPr sz="1200" spc="-40" dirty="0">
                <a:latin typeface="Times New Roman"/>
                <a:cs typeface="Times New Roman"/>
              </a:rPr>
              <a:t>f</a:t>
            </a:r>
            <a:r>
              <a:rPr sz="1200" spc="15" dirty="0">
                <a:latin typeface="Times New Roman"/>
                <a:cs typeface="Times New Roman"/>
              </a:rPr>
              <a:t>a</a:t>
            </a:r>
            <a:r>
              <a:rPr sz="1200" dirty="0">
                <a:latin typeface="Times New Roman"/>
                <a:cs typeface="Times New Roman"/>
              </a:rPr>
              <a:t>ll</a:t>
            </a:r>
            <a:r>
              <a:rPr sz="1200" spc="35" dirty="0">
                <a:latin typeface="Times New Roman"/>
                <a:cs typeface="Times New Roman"/>
              </a:rPr>
              <a:t> </a:t>
            </a:r>
            <a:r>
              <a:rPr sz="1200" dirty="0">
                <a:latin typeface="Times New Roman"/>
                <a:cs typeface="Times New Roman"/>
              </a:rPr>
              <a:t>2006,</a:t>
            </a:r>
            <a:r>
              <a:rPr sz="1200" spc="95" dirty="0">
                <a:latin typeface="Times New Roman"/>
                <a:cs typeface="Times New Roman"/>
              </a:rPr>
              <a:t> </a:t>
            </a:r>
            <a:r>
              <a:rPr sz="1200" dirty="0">
                <a:latin typeface="Times New Roman"/>
                <a:cs typeface="Times New Roman"/>
              </a:rPr>
              <a:t>2007, 2008,</a:t>
            </a:r>
            <a:r>
              <a:rPr sz="1200" spc="120" dirty="0">
                <a:latin typeface="Times New Roman"/>
                <a:cs typeface="Times New Roman"/>
              </a:rPr>
              <a:t> </a:t>
            </a:r>
            <a:r>
              <a:rPr sz="1200" dirty="0">
                <a:latin typeface="Times New Roman"/>
                <a:cs typeface="Times New Roman"/>
              </a:rPr>
              <a:t>2009</a:t>
            </a:r>
            <a:r>
              <a:rPr sz="1200" spc="8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5" dirty="0">
                <a:latin typeface="Times New Roman"/>
                <a:cs typeface="Times New Roman"/>
              </a:rPr>
              <a:t> </a:t>
            </a:r>
            <a:r>
              <a:rPr sz="1200" dirty="0">
                <a:latin typeface="Times New Roman"/>
                <a:cs typeface="Times New Roman"/>
              </a:rPr>
              <a:t>201</a:t>
            </a:r>
            <a:r>
              <a:rPr sz="1200" spc="-25" dirty="0">
                <a:latin typeface="Times New Roman"/>
                <a:cs typeface="Times New Roman"/>
              </a:rPr>
              <a:t>0</a:t>
            </a:r>
            <a:r>
              <a:rPr sz="1200" dirty="0">
                <a:latin typeface="Times New Roman"/>
                <a:cs typeface="Times New Roman"/>
              </a:rPr>
              <a:t>.</a:t>
            </a:r>
            <a:r>
              <a:rPr sz="1200" spc="95" dirty="0">
                <a:latin typeface="Times New Roman"/>
                <a:cs typeface="Times New Roman"/>
              </a:rPr>
              <a:t> </a:t>
            </a:r>
            <a:r>
              <a:rPr sz="1200" spc="-5" dirty="0">
                <a:latin typeface="Times New Roman"/>
                <a:cs typeface="Times New Roman"/>
              </a:rPr>
              <a:t>A</a:t>
            </a:r>
            <a:r>
              <a:rPr sz="1200" spc="-25" dirty="0">
                <a:latin typeface="Times New Roman"/>
                <a:cs typeface="Times New Roman"/>
              </a:rPr>
              <a:t>l</a:t>
            </a:r>
            <a:r>
              <a:rPr sz="1200" dirty="0">
                <a:latin typeface="Times New Roman"/>
                <a:cs typeface="Times New Roman"/>
              </a:rPr>
              <a:t>l</a:t>
            </a:r>
            <a:r>
              <a:rPr sz="1200" spc="60" dirty="0">
                <a:latin typeface="Times New Roman"/>
                <a:cs typeface="Times New Roman"/>
              </a:rPr>
              <a:t> </a:t>
            </a:r>
            <a:r>
              <a:rPr sz="1200" spc="45" dirty="0">
                <a:latin typeface="Times New Roman"/>
                <a:cs typeface="Times New Roman"/>
              </a:rPr>
              <a:t>o</a:t>
            </a:r>
            <a:r>
              <a:rPr sz="1200" dirty="0">
                <a:latin typeface="Times New Roman"/>
                <a:cs typeface="Times New Roman"/>
              </a:rPr>
              <a:t>f</a:t>
            </a:r>
            <a:r>
              <a:rPr sz="1200" spc="6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e</a:t>
            </a:r>
            <a:r>
              <a:rPr sz="1200" spc="100" dirty="0">
                <a:latin typeface="Times New Roman"/>
                <a:cs typeface="Times New Roman"/>
              </a:rPr>
              <a:t> </a:t>
            </a:r>
            <a:r>
              <a:rPr sz="1200" dirty="0">
                <a:latin typeface="Times New Roman"/>
                <a:cs typeface="Times New Roman"/>
              </a:rPr>
              <a:t>p</a:t>
            </a:r>
            <a:r>
              <a:rPr sz="1200" spc="-5" dirty="0">
                <a:latin typeface="Times New Roman"/>
                <a:cs typeface="Times New Roman"/>
              </a:rPr>
              <a:t>a</a:t>
            </a:r>
            <a:r>
              <a:rPr sz="1200" spc="-20" dirty="0">
                <a:latin typeface="Times New Roman"/>
                <a:cs typeface="Times New Roman"/>
              </a:rPr>
              <a:t>r</a:t>
            </a:r>
            <a:r>
              <a:rPr sz="1200" spc="25" dirty="0">
                <a:latin typeface="Times New Roman"/>
                <a:cs typeface="Times New Roman"/>
              </a:rPr>
              <a:t>t</a:t>
            </a:r>
            <a:r>
              <a:rPr sz="1200" spc="-25" dirty="0">
                <a:latin typeface="Times New Roman"/>
                <a:cs typeface="Times New Roman"/>
              </a:rPr>
              <a:t>i</a:t>
            </a:r>
            <a:r>
              <a:rPr sz="1200" spc="15" dirty="0">
                <a:latin typeface="Times New Roman"/>
                <a:cs typeface="Times New Roman"/>
              </a:rPr>
              <a:t>c</a:t>
            </a:r>
            <a:r>
              <a:rPr sz="1200" spc="-50" dirty="0">
                <a:latin typeface="Times New Roman"/>
                <a:cs typeface="Times New Roman"/>
              </a:rPr>
              <a:t>i</a:t>
            </a:r>
            <a:r>
              <a:rPr sz="1200" spc="20" dirty="0">
                <a:latin typeface="Times New Roman"/>
                <a:cs typeface="Times New Roman"/>
              </a:rPr>
              <a:t>p</a:t>
            </a:r>
            <a:r>
              <a:rPr sz="1200" spc="15" dirty="0">
                <a:latin typeface="Times New Roman"/>
                <a:cs typeface="Times New Roman"/>
              </a:rPr>
              <a:t>a</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a:t>
            </a:r>
            <a:r>
              <a:rPr sz="1200" spc="95" dirty="0">
                <a:latin typeface="Times New Roman"/>
                <a:cs typeface="Times New Roman"/>
              </a:rPr>
              <a:t> </a:t>
            </a:r>
            <a:r>
              <a:rPr sz="1200" spc="-30" dirty="0">
                <a:latin typeface="Times New Roman"/>
                <a:cs typeface="Times New Roman"/>
              </a:rPr>
              <a:t>c</a:t>
            </a:r>
            <a:r>
              <a:rPr sz="1200" dirty="0">
                <a:latin typeface="Times New Roman"/>
                <a:cs typeface="Times New Roman"/>
              </a:rPr>
              <a:t>o</a:t>
            </a:r>
            <a:r>
              <a:rPr sz="1200" spc="-25" dirty="0">
                <a:latin typeface="Times New Roman"/>
                <a:cs typeface="Times New Roman"/>
              </a:rPr>
              <a:t>m</a:t>
            </a:r>
            <a:r>
              <a:rPr sz="1200" spc="20" dirty="0">
                <a:latin typeface="Times New Roman"/>
                <a:cs typeface="Times New Roman"/>
              </a:rPr>
              <a:t>p</a:t>
            </a:r>
            <a:r>
              <a:rPr sz="1200" spc="-25" dirty="0">
                <a:latin typeface="Times New Roman"/>
                <a:cs typeface="Times New Roman"/>
              </a:rPr>
              <a:t>l</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105" dirty="0">
                <a:latin typeface="Times New Roman"/>
                <a:cs typeface="Times New Roman"/>
              </a:rPr>
              <a:t> </a:t>
            </a:r>
            <a:r>
              <a:rPr sz="1200" spc="-3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11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in</a:t>
            </a:r>
            <a:r>
              <a:rPr sz="1200" dirty="0">
                <a:latin typeface="Times New Roman"/>
                <a:cs typeface="Times New Roman"/>
              </a:rPr>
              <a:t>g</a:t>
            </a:r>
            <a:r>
              <a:rPr sz="1200" spc="10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00" dirty="0">
                <a:latin typeface="Times New Roman"/>
                <a:cs typeface="Times New Roman"/>
              </a:rPr>
              <a:t> </a:t>
            </a:r>
            <a:r>
              <a:rPr sz="1200" spc="-40" dirty="0">
                <a:latin typeface="Times New Roman"/>
                <a:cs typeface="Times New Roman"/>
              </a:rPr>
              <a:t>f</a:t>
            </a:r>
            <a:r>
              <a:rPr sz="1200" spc="45" dirty="0">
                <a:latin typeface="Times New Roman"/>
                <a:cs typeface="Times New Roman"/>
              </a:rPr>
              <a:t>o</a:t>
            </a:r>
            <a:r>
              <a:rPr sz="1200" spc="-25" dirty="0">
                <a:latin typeface="Times New Roman"/>
                <a:cs typeface="Times New Roman"/>
              </a:rPr>
              <a:t>l</a:t>
            </a:r>
            <a:r>
              <a:rPr sz="1200" spc="-50" dirty="0">
                <a:latin typeface="Times New Roman"/>
                <a:cs typeface="Times New Roman"/>
              </a:rPr>
              <a:t>l</a:t>
            </a:r>
            <a:r>
              <a:rPr sz="1200" spc="20" dirty="0">
                <a:latin typeface="Times New Roman"/>
                <a:cs typeface="Times New Roman"/>
              </a:rPr>
              <a:t>ow</a:t>
            </a:r>
            <a:r>
              <a:rPr sz="1200" spc="-25" dirty="0">
                <a:latin typeface="Times New Roman"/>
                <a:cs typeface="Times New Roman"/>
              </a:rPr>
              <a:t>in</a:t>
            </a:r>
            <a:r>
              <a:rPr sz="1200" dirty="0">
                <a:latin typeface="Times New Roman"/>
                <a:cs typeface="Times New Roman"/>
              </a:rPr>
              <a:t>g</a:t>
            </a:r>
            <a:r>
              <a:rPr sz="1200" spc="105"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30" dirty="0">
                <a:latin typeface="Times New Roman"/>
                <a:cs typeface="Times New Roman"/>
              </a:rPr>
              <a:t>r</a:t>
            </a:r>
            <a:r>
              <a:rPr sz="1200" spc="-25" dirty="0">
                <a:latin typeface="Times New Roman"/>
                <a:cs typeface="Times New Roman"/>
              </a:rPr>
              <a:t>i</a:t>
            </a:r>
            <a:r>
              <a:rPr sz="1200" dirty="0">
                <a:latin typeface="Times New Roman"/>
                <a:cs typeface="Times New Roman"/>
              </a:rPr>
              <a:t>ng </a:t>
            </a:r>
            <a:r>
              <a:rPr sz="1200" spc="-15" dirty="0">
                <a:latin typeface="Times New Roman"/>
                <a:cs typeface="Times New Roman"/>
              </a:rPr>
              <a:t>s</a:t>
            </a:r>
            <a:r>
              <a:rPr sz="1200" spc="15" dirty="0">
                <a:latin typeface="Times New Roman"/>
                <a:cs typeface="Times New Roman"/>
              </a:rPr>
              <a:t>e</a:t>
            </a:r>
            <a:r>
              <a:rPr sz="1200" spc="-25" dirty="0">
                <a:latin typeface="Times New Roman"/>
                <a:cs typeface="Times New Roman"/>
              </a:rPr>
              <a:t>m</a:t>
            </a:r>
            <a:r>
              <a:rPr sz="1200" spc="-5" dirty="0">
                <a:latin typeface="Times New Roman"/>
                <a:cs typeface="Times New Roman"/>
              </a:rPr>
              <a:t>e</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 </a:t>
            </a:r>
            <a:r>
              <a:rPr sz="1200" spc="8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r </a:t>
            </a:r>
            <a:r>
              <a:rPr sz="1200" spc="55" dirty="0">
                <a:latin typeface="Times New Roman"/>
                <a:cs typeface="Times New Roman"/>
              </a:rPr>
              <a:t> </a:t>
            </a:r>
            <a:r>
              <a:rPr sz="1200" dirty="0">
                <a:latin typeface="Times New Roman"/>
                <a:cs typeface="Times New Roman"/>
              </a:rPr>
              <a:t>to </a:t>
            </a:r>
            <a:r>
              <a:rPr sz="1200" spc="7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9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v</a:t>
            </a:r>
            <a:r>
              <a:rPr sz="1200" spc="-50" dirty="0">
                <a:latin typeface="Times New Roman"/>
                <a:cs typeface="Times New Roman"/>
              </a:rPr>
              <a:t>i</a:t>
            </a:r>
            <a:r>
              <a:rPr sz="1200" spc="-5" dirty="0">
                <a:latin typeface="Times New Roman"/>
                <a:cs typeface="Times New Roman"/>
              </a:rPr>
              <a:t>ew</a:t>
            </a:r>
            <a:r>
              <a:rPr sz="1200" dirty="0">
                <a:latin typeface="Times New Roman"/>
                <a:cs typeface="Times New Roman"/>
              </a:rPr>
              <a:t>, </a:t>
            </a:r>
            <a:r>
              <a:rPr sz="1200" spc="130" dirty="0">
                <a:latin typeface="Times New Roman"/>
                <a:cs typeface="Times New Roman"/>
              </a:rPr>
              <a:t> </a:t>
            </a:r>
            <a:r>
              <a:rPr sz="1200" spc="-50" dirty="0">
                <a:latin typeface="Times New Roman"/>
                <a:cs typeface="Times New Roman"/>
              </a:rPr>
              <a:t>i</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n</a:t>
            </a:r>
            <a:r>
              <a:rPr sz="1200" spc="50" dirty="0">
                <a:latin typeface="Times New Roman"/>
                <a:cs typeface="Times New Roman"/>
              </a:rPr>
              <a:t>t</a:t>
            </a:r>
            <a:r>
              <a:rPr sz="1200" spc="-25" dirty="0">
                <a:latin typeface="Times New Roman"/>
                <a:cs typeface="Times New Roman"/>
              </a:rPr>
              <a:t>i</a:t>
            </a:r>
            <a:r>
              <a:rPr sz="1200" spc="-20" dirty="0">
                <a:latin typeface="Times New Roman"/>
                <a:cs typeface="Times New Roman"/>
              </a:rPr>
              <a:t>f</a:t>
            </a:r>
            <a:r>
              <a:rPr sz="1200" spc="-25" dirty="0">
                <a:latin typeface="Times New Roman"/>
                <a:cs typeface="Times New Roman"/>
              </a:rPr>
              <a:t>i</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s </a:t>
            </a:r>
            <a:r>
              <a:rPr sz="1200" spc="85"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 </a:t>
            </a:r>
            <a:r>
              <a:rPr sz="1200" spc="9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50" dirty="0">
                <a:latin typeface="Times New Roman"/>
                <a:cs typeface="Times New Roman"/>
              </a:rPr>
              <a:t>m</a:t>
            </a:r>
            <a:r>
              <a:rPr sz="1200" spc="20" dirty="0">
                <a:latin typeface="Times New Roman"/>
                <a:cs typeface="Times New Roman"/>
              </a:rPr>
              <a:t>o</a:t>
            </a:r>
            <a:r>
              <a:rPr sz="1200" spc="-25" dirty="0">
                <a:latin typeface="Times New Roman"/>
                <a:cs typeface="Times New Roman"/>
              </a:rPr>
              <a:t>v</a:t>
            </a:r>
            <a:r>
              <a:rPr sz="1200" spc="-5" dirty="0">
                <a:latin typeface="Times New Roman"/>
                <a:cs typeface="Times New Roman"/>
              </a:rPr>
              <a:t>e</a:t>
            </a:r>
            <a:r>
              <a:rPr sz="1200" dirty="0">
                <a:latin typeface="Times New Roman"/>
                <a:cs typeface="Times New Roman"/>
              </a:rPr>
              <a:t>d </a:t>
            </a:r>
            <a:r>
              <a:rPr sz="1200" spc="120" dirty="0">
                <a:latin typeface="Times New Roman"/>
                <a:cs typeface="Times New Roman"/>
              </a:rPr>
              <a:t> </a:t>
            </a:r>
            <a:r>
              <a:rPr sz="1200" spc="-40" dirty="0">
                <a:latin typeface="Times New Roman"/>
                <a:cs typeface="Times New Roman"/>
              </a:rPr>
              <a:t>f</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m </a:t>
            </a:r>
            <a:r>
              <a:rPr sz="1200" spc="70"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70" dirty="0">
                <a:latin typeface="Times New Roman"/>
                <a:cs typeface="Times New Roman"/>
              </a:rPr>
              <a:t>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dirty="0">
                <a:latin typeface="Times New Roman"/>
                <a:cs typeface="Times New Roman"/>
              </a:rPr>
              <a:t>ns </a:t>
            </a:r>
            <a:r>
              <a:rPr sz="1200" spc="8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95" dirty="0">
                <a:latin typeface="Times New Roman"/>
                <a:cs typeface="Times New Roman"/>
              </a:rPr>
              <a:t> </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 </a:t>
            </a:r>
            <a:r>
              <a:rPr sz="1200" spc="70"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0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spc="30" dirty="0">
                <a:latin typeface="Times New Roman"/>
                <a:cs typeface="Times New Roman"/>
              </a:rPr>
              <a:t>r</a:t>
            </a:r>
            <a:r>
              <a:rPr sz="1200" spc="-25" dirty="0">
                <a:latin typeface="Times New Roman"/>
                <a:cs typeface="Times New Roman"/>
              </a:rPr>
              <a:t>m</a:t>
            </a:r>
            <a:r>
              <a:rPr sz="1200" spc="-15" dirty="0">
                <a:latin typeface="Times New Roman"/>
                <a:cs typeface="Times New Roman"/>
              </a:rPr>
              <a:t>s</a:t>
            </a:r>
            <a:r>
              <a:rPr sz="1200" dirty="0">
                <a:latin typeface="Times New Roman"/>
                <a:cs typeface="Times New Roman"/>
              </a:rPr>
              <a:t>. </a:t>
            </a:r>
            <a:r>
              <a:rPr sz="1200" spc="-85" dirty="0">
                <a:latin typeface="Times New Roman"/>
                <a:cs typeface="Times New Roman"/>
              </a:rPr>
              <a:t> </a:t>
            </a:r>
            <a:r>
              <a:rPr sz="1200" dirty="0">
                <a:latin typeface="Times New Roman"/>
                <a:cs typeface="Times New Roman"/>
              </a:rPr>
              <a:t>A </a:t>
            </a:r>
            <a:r>
              <a:rPr sz="1200" spc="-125" dirty="0">
                <a:latin typeface="Times New Roman"/>
                <a:cs typeface="Times New Roman"/>
              </a:rPr>
              <a:t> </a:t>
            </a:r>
            <a:r>
              <a:rPr sz="1200" dirty="0">
                <a:latin typeface="Times New Roman"/>
                <a:cs typeface="Times New Roman"/>
              </a:rPr>
              <a:t>to</a:t>
            </a:r>
            <a:r>
              <a:rPr sz="1200" spc="25" dirty="0">
                <a:latin typeface="Times New Roman"/>
                <a:cs typeface="Times New Roman"/>
              </a:rPr>
              <a:t>t</a:t>
            </a:r>
            <a:r>
              <a:rPr sz="1200" spc="-5" dirty="0">
                <a:latin typeface="Times New Roman"/>
                <a:cs typeface="Times New Roman"/>
              </a:rPr>
              <a:t>a</a:t>
            </a:r>
            <a:r>
              <a:rPr sz="1200" dirty="0">
                <a:latin typeface="Times New Roman"/>
                <a:cs typeface="Times New Roman"/>
              </a:rPr>
              <a:t>l </a:t>
            </a:r>
            <a:r>
              <a:rPr sz="1200" spc="-145" dirty="0">
                <a:latin typeface="Times New Roman"/>
                <a:cs typeface="Times New Roman"/>
              </a:rPr>
              <a:t> </a:t>
            </a:r>
            <a:r>
              <a:rPr sz="1200" spc="45" dirty="0">
                <a:latin typeface="Times New Roman"/>
                <a:cs typeface="Times New Roman"/>
              </a:rPr>
              <a:t>o</a:t>
            </a:r>
            <a:r>
              <a:rPr sz="1200" dirty="0">
                <a:latin typeface="Times New Roman"/>
                <a:cs typeface="Times New Roman"/>
              </a:rPr>
              <a:t>f </a:t>
            </a:r>
            <a:r>
              <a:rPr sz="1200" spc="-140" dirty="0">
                <a:latin typeface="Times New Roman"/>
                <a:cs typeface="Times New Roman"/>
              </a:rPr>
              <a:t> </a:t>
            </a:r>
            <a:r>
              <a:rPr sz="1200" dirty="0">
                <a:latin typeface="Times New Roman"/>
                <a:cs typeface="Times New Roman"/>
              </a:rPr>
              <a:t>27 </a:t>
            </a:r>
            <a:r>
              <a:rPr sz="1200" spc="-10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 </a:t>
            </a:r>
            <a:r>
              <a:rPr sz="1200" spc="-10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90" dirty="0">
                <a:latin typeface="Times New Roman"/>
                <a:cs typeface="Times New Roman"/>
              </a:rPr>
              <a:t> </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 </a:t>
            </a:r>
            <a:r>
              <a:rPr sz="1200" spc="-110"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 </a:t>
            </a:r>
            <a:r>
              <a:rPr sz="1200" spc="-105" dirty="0">
                <a:latin typeface="Times New Roman"/>
                <a:cs typeface="Times New Roman"/>
              </a:rPr>
              <a:t> </a:t>
            </a:r>
            <a:r>
              <a:rPr sz="1200" spc="-5" dirty="0">
                <a:latin typeface="Times New Roman"/>
                <a:cs typeface="Times New Roman"/>
              </a:rPr>
              <a:t>e</a:t>
            </a:r>
            <a:r>
              <a:rPr sz="1200" spc="-25" dirty="0">
                <a:latin typeface="Times New Roman"/>
                <a:cs typeface="Times New Roman"/>
              </a:rPr>
              <a:t>n</a:t>
            </a:r>
            <a:r>
              <a:rPr sz="1200" spc="5" dirty="0">
                <a:latin typeface="Times New Roman"/>
                <a:cs typeface="Times New Roman"/>
              </a:rPr>
              <a:t>r</a:t>
            </a:r>
            <a:r>
              <a:rPr sz="1200" spc="45" dirty="0">
                <a:latin typeface="Times New Roman"/>
                <a:cs typeface="Times New Roman"/>
              </a:rPr>
              <a:t>o</a:t>
            </a:r>
            <a:r>
              <a:rPr sz="1200" spc="-25" dirty="0">
                <a:latin typeface="Times New Roman"/>
                <a:cs typeface="Times New Roman"/>
              </a:rPr>
              <a:t>ll</a:t>
            </a:r>
            <a:r>
              <a:rPr sz="1200" spc="-5" dirty="0">
                <a:latin typeface="Times New Roman"/>
                <a:cs typeface="Times New Roman"/>
              </a:rPr>
              <a:t>e</a:t>
            </a:r>
            <a:r>
              <a:rPr sz="1200" dirty="0">
                <a:latin typeface="Times New Roman"/>
                <a:cs typeface="Times New Roman"/>
              </a:rPr>
              <a:t>d </a:t>
            </a:r>
            <a:r>
              <a:rPr sz="1200" spc="-75"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20"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s </a:t>
            </a:r>
            <a:r>
              <a:rPr sz="1200" spc="-85" dirty="0">
                <a:latin typeface="Times New Roman"/>
                <a:cs typeface="Times New Roman"/>
              </a:rPr>
              <a:t> </a:t>
            </a:r>
            <a:r>
              <a:rPr sz="1200" spc="-25" dirty="0">
                <a:latin typeface="Times New Roman"/>
                <a:cs typeface="Times New Roman"/>
              </a:rPr>
              <a:t>m</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ds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 </a:t>
            </a:r>
            <a:r>
              <a:rPr sz="1200" spc="-150" dirty="0">
                <a:latin typeface="Times New Roman"/>
                <a:cs typeface="Times New Roman"/>
              </a:rPr>
              <a:t> </a:t>
            </a:r>
            <a:r>
              <a:rPr sz="1200" spc="20" dirty="0">
                <a:latin typeface="Times New Roman"/>
                <a:cs typeface="Times New Roman"/>
              </a:rPr>
              <a:t>o</a:t>
            </a:r>
            <a:r>
              <a:rPr sz="1200" spc="-25" dirty="0">
                <a:latin typeface="Times New Roman"/>
                <a:cs typeface="Times New Roman"/>
              </a:rPr>
              <a:t>v</a:t>
            </a:r>
            <a:r>
              <a:rPr sz="1200" spc="-5" dirty="0">
                <a:latin typeface="Times New Roman"/>
                <a:cs typeface="Times New Roman"/>
              </a:rPr>
              <a:t>e</a:t>
            </a:r>
            <a:r>
              <a:rPr sz="1200" dirty="0">
                <a:latin typeface="Times New Roman"/>
                <a:cs typeface="Times New Roman"/>
              </a:rPr>
              <a:t>r </a:t>
            </a:r>
            <a:r>
              <a:rPr sz="1200" spc="-14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25"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dirty="0">
                <a:latin typeface="Times New Roman"/>
                <a:cs typeface="Times New Roman"/>
              </a:rPr>
              <a:t>ve </a:t>
            </a:r>
            <a:r>
              <a:rPr sz="1200" spc="-125" dirty="0">
                <a:latin typeface="Times New Roman"/>
                <a:cs typeface="Times New Roman"/>
              </a:rPr>
              <a:t> </a:t>
            </a:r>
            <a:r>
              <a:rPr sz="1200" spc="-15" dirty="0">
                <a:latin typeface="Times New Roman"/>
                <a:cs typeface="Times New Roman"/>
              </a:rPr>
              <a:t>s</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a:t>
            </a:r>
            <a:r>
              <a:rPr sz="1200" spc="14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140" dirty="0">
                <a:latin typeface="Times New Roman"/>
                <a:cs typeface="Times New Roman"/>
              </a:rPr>
              <a:t> </a:t>
            </a:r>
            <a:r>
              <a:rPr sz="1200" spc="-5" dirty="0">
                <a:latin typeface="Times New Roman"/>
                <a:cs typeface="Times New Roman"/>
              </a:rPr>
              <a:t>w</a:t>
            </a:r>
            <a:r>
              <a:rPr sz="1200" dirty="0">
                <a:latin typeface="Times New Roman"/>
                <a:cs typeface="Times New Roman"/>
              </a:rPr>
              <a:t>h</a:t>
            </a:r>
            <a:r>
              <a:rPr sz="1200" spc="-25" dirty="0">
                <a:latin typeface="Times New Roman"/>
                <a:cs typeface="Times New Roman"/>
              </a:rPr>
              <a:t>i</a:t>
            </a:r>
            <a:r>
              <a:rPr sz="1200" spc="15" dirty="0">
                <a:latin typeface="Times New Roman"/>
                <a:cs typeface="Times New Roman"/>
              </a:rPr>
              <a:t>c</a:t>
            </a:r>
            <a:r>
              <a:rPr sz="1200" dirty="0">
                <a:latin typeface="Times New Roman"/>
                <a:cs typeface="Times New Roman"/>
              </a:rPr>
              <a:t>h </a:t>
            </a:r>
            <a:r>
              <a:rPr sz="1200" spc="-12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ur </a:t>
            </a:r>
            <a:r>
              <a:rPr sz="1200" spc="-114"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 </a:t>
            </a:r>
            <a:r>
              <a:rPr sz="1200" spc="-125" dirty="0">
                <a:latin typeface="Times New Roman"/>
                <a:cs typeface="Times New Roman"/>
              </a:rPr>
              <a:t> </a:t>
            </a:r>
            <a:r>
              <a:rPr sz="1200" spc="-25" dirty="0">
                <a:latin typeface="Times New Roman"/>
                <a:cs typeface="Times New Roman"/>
              </a:rPr>
              <a:t>n</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a:t>
            </a:r>
            <a:r>
              <a:rPr sz="1200" spc="-5"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spc="20" dirty="0">
                <a:latin typeface="Times New Roman"/>
                <a:cs typeface="Times New Roman"/>
              </a:rPr>
              <a:t>p</a:t>
            </a:r>
            <a:r>
              <a:rPr sz="1200" spc="-25" dirty="0">
                <a:latin typeface="Times New Roman"/>
                <a:cs typeface="Times New Roman"/>
              </a:rPr>
              <a:t>l</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 </a:t>
            </a:r>
            <a:r>
              <a:rPr sz="1200" spc="-110" dirty="0">
                <a:latin typeface="Times New Roman"/>
                <a:cs typeface="Times New Roman"/>
              </a:rPr>
              <a:t> </a:t>
            </a:r>
            <a:r>
              <a:rPr sz="1200" spc="10" dirty="0">
                <a:latin typeface="Times New Roman"/>
                <a:cs typeface="Times New Roman"/>
              </a:rPr>
              <a:t>T</a:t>
            </a:r>
            <a:r>
              <a:rPr sz="1200" spc="-25" dirty="0">
                <a:latin typeface="Times New Roman"/>
                <a:cs typeface="Times New Roman"/>
              </a:rPr>
              <a:t>hi</a:t>
            </a:r>
            <a:r>
              <a:rPr sz="1200" dirty="0">
                <a:latin typeface="Times New Roman"/>
                <a:cs typeface="Times New Roman"/>
              </a:rPr>
              <a:t>s </a:t>
            </a:r>
            <a:r>
              <a:rPr sz="1200" spc="-135" dirty="0">
                <a:latin typeface="Times New Roman"/>
                <a:cs typeface="Times New Roman"/>
              </a:rPr>
              <a:t> </a:t>
            </a:r>
            <a:r>
              <a:rPr sz="1200" spc="-5" dirty="0">
                <a:latin typeface="Times New Roman"/>
                <a:cs typeface="Times New Roman"/>
              </a:rPr>
              <a:t>acc</a:t>
            </a:r>
            <a:r>
              <a:rPr sz="1200" spc="20" dirty="0">
                <a:latin typeface="Times New Roman"/>
                <a:cs typeface="Times New Roman"/>
              </a:rPr>
              <a:t>o</a:t>
            </a:r>
            <a:r>
              <a:rPr sz="1200" dirty="0">
                <a:latin typeface="Times New Roman"/>
                <a:cs typeface="Times New Roman"/>
              </a:rPr>
              <a:t>u</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13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 </a:t>
            </a:r>
            <a:r>
              <a:rPr sz="1200" spc="-114" dirty="0">
                <a:latin typeface="Times New Roman"/>
                <a:cs typeface="Times New Roman"/>
              </a:rPr>
              <a:t> </a:t>
            </a:r>
            <a:r>
              <a:rPr sz="1200" spc="-25" dirty="0">
                <a:latin typeface="Times New Roman"/>
                <a:cs typeface="Times New Roman"/>
              </a:rPr>
              <a:t>mi</a:t>
            </a:r>
            <a:r>
              <a:rPr sz="1200" spc="10" dirty="0">
                <a:latin typeface="Times New Roman"/>
                <a:cs typeface="Times New Roman"/>
              </a:rPr>
              <a:t>ss</a:t>
            </a:r>
            <a:r>
              <a:rPr sz="1200" spc="-25" dirty="0">
                <a:latin typeface="Times New Roman"/>
                <a:cs typeface="Times New Roman"/>
              </a:rPr>
              <a:t>i</a:t>
            </a:r>
            <a:r>
              <a:rPr sz="1200" dirty="0">
                <a:latin typeface="Times New Roman"/>
                <a:cs typeface="Times New Roman"/>
              </a:rPr>
              <a:t>ng 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a</a:t>
            </a:r>
            <a:r>
              <a:rPr sz="1200" dirty="0">
                <a:latin typeface="Times New Roman"/>
                <a:cs typeface="Times New Roman"/>
              </a:rPr>
              <a:t>. </a:t>
            </a:r>
            <a:r>
              <a:rPr sz="1200" spc="-2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5" dirty="0">
                <a:latin typeface="Times New Roman"/>
                <a:cs typeface="Times New Roman"/>
              </a:rPr>
              <a:t> eac</a:t>
            </a:r>
            <a:r>
              <a:rPr sz="1200" dirty="0">
                <a:latin typeface="Times New Roman"/>
                <a:cs typeface="Times New Roman"/>
              </a:rPr>
              <a:t>h</a:t>
            </a:r>
            <a:r>
              <a:rPr sz="1200" spc="-15" dirty="0">
                <a:latin typeface="Times New Roman"/>
                <a:cs typeface="Times New Roman"/>
              </a:rPr>
              <a:t> </a:t>
            </a:r>
            <a:r>
              <a:rPr sz="1200" spc="-5" dirty="0">
                <a:latin typeface="Times New Roman"/>
                <a:cs typeface="Times New Roman"/>
              </a:rPr>
              <a:t>e</a:t>
            </a:r>
            <a:r>
              <a:rPr sz="1200" spc="-25" dirty="0">
                <a:latin typeface="Times New Roman"/>
                <a:cs typeface="Times New Roman"/>
              </a:rPr>
              <a:t>n</a:t>
            </a:r>
            <a:r>
              <a:rPr sz="1200" spc="5" dirty="0">
                <a:latin typeface="Times New Roman"/>
                <a:cs typeface="Times New Roman"/>
              </a:rPr>
              <a:t>r</a:t>
            </a:r>
            <a:r>
              <a:rPr sz="1200" spc="45" dirty="0">
                <a:latin typeface="Times New Roman"/>
                <a:cs typeface="Times New Roman"/>
              </a:rPr>
              <a:t>o</a:t>
            </a:r>
            <a:r>
              <a:rPr sz="1200" spc="-25" dirty="0">
                <a:latin typeface="Times New Roman"/>
                <a:cs typeface="Times New Roman"/>
              </a:rPr>
              <a:t>ll</a:t>
            </a:r>
            <a:r>
              <a:rPr sz="1200" spc="-5" dirty="0">
                <a:latin typeface="Times New Roman"/>
                <a:cs typeface="Times New Roman"/>
              </a:rPr>
              <a:t>ee</a:t>
            </a:r>
            <a:r>
              <a:rPr sz="1200" dirty="0">
                <a:latin typeface="Times New Roman"/>
                <a:cs typeface="Times New Roman"/>
              </a:rPr>
              <a:t>,</a:t>
            </a:r>
            <a:r>
              <a:rPr sz="1200" spc="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e</a:t>
            </a:r>
            <a:r>
              <a:rPr sz="1200" spc="30" dirty="0">
                <a:latin typeface="Times New Roman"/>
                <a:cs typeface="Times New Roman"/>
              </a:rPr>
              <a:t> </a:t>
            </a:r>
            <a:r>
              <a:rPr sz="1200" spc="-50"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dirty="0">
                <a:latin typeface="Times New Roman"/>
                <a:cs typeface="Times New Roman"/>
              </a:rPr>
              <a:t>n</a:t>
            </a:r>
            <a:r>
              <a:rPr sz="1200" spc="-15" dirty="0">
                <a:latin typeface="Times New Roman"/>
                <a:cs typeface="Times New Roman"/>
              </a:rPr>
              <a:t>s</a:t>
            </a:r>
            <a:r>
              <a:rPr sz="1200" dirty="0">
                <a:latin typeface="Times New Roman"/>
                <a:cs typeface="Times New Roman"/>
              </a:rPr>
              <a:t>—</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e</a:t>
            </a:r>
            <a:r>
              <a:rPr sz="1200" spc="5" dirty="0">
                <a:latin typeface="Times New Roman"/>
                <a:cs typeface="Times New Roman"/>
              </a:rPr>
              <a:t> </a:t>
            </a:r>
            <a:r>
              <a:rPr sz="1200" spc="-5" dirty="0">
                <a:latin typeface="Times New Roman"/>
                <a:cs typeface="Times New Roman"/>
              </a:rPr>
              <a:t>e</a:t>
            </a:r>
            <a:r>
              <a:rPr sz="1200" spc="15" dirty="0">
                <a:latin typeface="Times New Roman"/>
                <a:cs typeface="Times New Roman"/>
              </a:rPr>
              <a:t>a</a:t>
            </a:r>
            <a:r>
              <a:rPr sz="1200" spc="-5" dirty="0">
                <a:latin typeface="Times New Roman"/>
                <a:cs typeface="Times New Roman"/>
              </a:rPr>
              <a:t>c</a:t>
            </a:r>
            <a:r>
              <a:rPr sz="1200" dirty="0">
                <a:latin typeface="Times New Roman"/>
                <a:cs typeface="Times New Roman"/>
              </a:rPr>
              <a:t>h</a:t>
            </a:r>
            <a:r>
              <a:rPr sz="1200" spc="1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20" dirty="0">
                <a:latin typeface="Times New Roman"/>
                <a:cs typeface="Times New Roman"/>
              </a:rPr>
              <a:t> </a:t>
            </a:r>
            <a:r>
              <a:rPr sz="1200" spc="-25" dirty="0">
                <a:latin typeface="Times New Roman"/>
                <a:cs typeface="Times New Roman"/>
              </a:rPr>
              <a:t>m</a:t>
            </a:r>
            <a:r>
              <a:rPr sz="1200" spc="-5" dirty="0">
                <a:latin typeface="Times New Roman"/>
                <a:cs typeface="Times New Roman"/>
              </a:rPr>
              <a:t>a</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r</a:t>
            </a:r>
            <a:r>
              <a:rPr sz="1200" spc="-5" dirty="0">
                <a:latin typeface="Times New Roman"/>
                <a:cs typeface="Times New Roman"/>
              </a:rPr>
              <a:t>ea</a:t>
            </a:r>
            <a:r>
              <a:rPr sz="1200" dirty="0">
                <a:latin typeface="Times New Roman"/>
                <a:cs typeface="Times New Roman"/>
              </a:rPr>
              <a:t>d</a:t>
            </a:r>
            <a:r>
              <a:rPr sz="1200" spc="-25" dirty="0">
                <a:latin typeface="Times New Roman"/>
                <a:cs typeface="Times New Roman"/>
              </a:rPr>
              <a:t>in</a:t>
            </a:r>
            <a:r>
              <a:rPr sz="1200" dirty="0">
                <a:latin typeface="Times New Roman"/>
                <a:cs typeface="Times New Roman"/>
              </a:rPr>
              <a:t>g</a:t>
            </a:r>
            <a:r>
              <a:rPr sz="1200" spc="1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spc="-5" dirty="0">
                <a:latin typeface="Times New Roman"/>
                <a:cs typeface="Times New Roman"/>
              </a:rPr>
              <a:t>w</a:t>
            </a:r>
            <a:r>
              <a:rPr sz="1200" spc="30" dirty="0">
                <a:latin typeface="Times New Roman"/>
                <a:cs typeface="Times New Roman"/>
              </a:rPr>
              <a:t>r</a:t>
            </a:r>
            <a:r>
              <a:rPr sz="1200" spc="-50" dirty="0">
                <a:latin typeface="Times New Roman"/>
                <a:cs typeface="Times New Roman"/>
              </a:rPr>
              <a:t>i</a:t>
            </a:r>
            <a:r>
              <a:rPr sz="1200" spc="25" dirty="0">
                <a:latin typeface="Times New Roman"/>
                <a:cs typeface="Times New Roman"/>
              </a:rPr>
              <a:t>tt</a:t>
            </a:r>
            <a:r>
              <a:rPr sz="1200" spc="-5" dirty="0">
                <a:latin typeface="Times New Roman"/>
                <a:cs typeface="Times New Roman"/>
              </a:rPr>
              <a:t>e</a:t>
            </a:r>
            <a:r>
              <a:rPr sz="1200" dirty="0">
                <a:latin typeface="Times New Roman"/>
                <a:cs typeface="Times New Roman"/>
              </a:rPr>
              <a:t>n</a:t>
            </a:r>
            <a:r>
              <a:rPr sz="1200" spc="-15" dirty="0">
                <a:latin typeface="Times New Roman"/>
                <a:cs typeface="Times New Roman"/>
              </a:rPr>
              <a:t> </a:t>
            </a:r>
            <a:r>
              <a:rPr sz="1200" spc="-5" dirty="0">
                <a:latin typeface="Times New Roman"/>
                <a:cs typeface="Times New Roman"/>
              </a:rPr>
              <a:t>e</a:t>
            </a:r>
            <a:r>
              <a:rPr sz="1200" spc="-25" dirty="0">
                <a:latin typeface="Times New Roman"/>
                <a:cs typeface="Times New Roman"/>
              </a:rPr>
              <a:t>x</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0" dirty="0">
                <a:latin typeface="Times New Roman"/>
                <a:cs typeface="Times New Roman"/>
              </a:rPr>
              <a:t>ss</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40"/>
              </a:spcBef>
            </a:pPr>
            <a:endParaRPr sz="1450">
              <a:latin typeface="Times New Roman"/>
              <a:cs typeface="Times New Roman"/>
            </a:endParaRPr>
          </a:p>
          <a:p>
            <a:pPr marL="12700" marR="6350" algn="just">
              <a:lnSpc>
                <a:spcPts val="1180"/>
              </a:lnSpc>
            </a:pPr>
            <a:r>
              <a:rPr sz="1200" spc="-7" baseline="38194" dirty="0">
                <a:latin typeface="Times New Roman"/>
                <a:cs typeface="Times New Roman"/>
              </a:rPr>
              <a:t>1  </a:t>
            </a:r>
            <a:r>
              <a:rPr sz="1000" spc="-10" dirty="0">
                <a:latin typeface="Times New Roman"/>
                <a:cs typeface="Times New Roman"/>
              </a:rPr>
              <a:t>F</a:t>
            </a:r>
            <a:r>
              <a:rPr sz="1000" spc="-25" dirty="0">
                <a:latin typeface="Times New Roman"/>
                <a:cs typeface="Times New Roman"/>
              </a:rPr>
              <a:t>o</a:t>
            </a:r>
            <a:r>
              <a:rPr sz="1000" dirty="0">
                <a:latin typeface="Times New Roman"/>
                <a:cs typeface="Times New Roman"/>
              </a:rPr>
              <a:t>r  </a:t>
            </a:r>
            <a:r>
              <a:rPr sz="1000" spc="-20" dirty="0">
                <a:latin typeface="Times New Roman"/>
                <a:cs typeface="Times New Roman"/>
              </a:rPr>
              <a:t>t</a:t>
            </a:r>
            <a:r>
              <a:rPr sz="1000" spc="20" dirty="0">
                <a:latin typeface="Times New Roman"/>
                <a:cs typeface="Times New Roman"/>
              </a:rPr>
              <a:t>h</a:t>
            </a:r>
            <a:r>
              <a:rPr sz="1000" dirty="0">
                <a:latin typeface="Times New Roman"/>
                <a:cs typeface="Times New Roman"/>
              </a:rPr>
              <a:t>e </a:t>
            </a:r>
            <a:r>
              <a:rPr sz="1000" spc="-60" dirty="0">
                <a:latin typeface="Times New Roman"/>
                <a:cs typeface="Times New Roman"/>
              </a:rPr>
              <a:t> </a:t>
            </a:r>
            <a:r>
              <a:rPr sz="1000" dirty="0">
                <a:latin typeface="Times New Roman"/>
                <a:cs typeface="Times New Roman"/>
              </a:rPr>
              <a:t>p</a:t>
            </a:r>
            <a:r>
              <a:rPr sz="1000" spc="-25" dirty="0">
                <a:latin typeface="Times New Roman"/>
                <a:cs typeface="Times New Roman"/>
              </a:rPr>
              <a:t>u</a:t>
            </a:r>
            <a:r>
              <a:rPr sz="1000" spc="20" dirty="0">
                <a:latin typeface="Times New Roman"/>
                <a:cs typeface="Times New Roman"/>
              </a:rPr>
              <a:t>r</a:t>
            </a:r>
            <a:r>
              <a:rPr sz="1000" dirty="0">
                <a:latin typeface="Times New Roman"/>
                <a:cs typeface="Times New Roman"/>
              </a:rPr>
              <a:t>p</a:t>
            </a:r>
            <a:r>
              <a:rPr sz="1000" spc="-25" dirty="0">
                <a:latin typeface="Times New Roman"/>
                <a:cs typeface="Times New Roman"/>
              </a:rPr>
              <a:t>o</a:t>
            </a:r>
            <a:r>
              <a:rPr sz="1000" spc="-10" dirty="0">
                <a:latin typeface="Times New Roman"/>
                <a:cs typeface="Times New Roman"/>
              </a:rPr>
              <a:t>s</a:t>
            </a:r>
            <a:r>
              <a:rPr sz="1000" spc="-20" dirty="0">
                <a:latin typeface="Times New Roman"/>
                <a:cs typeface="Times New Roman"/>
              </a:rPr>
              <a:t>e</a:t>
            </a:r>
            <a:r>
              <a:rPr sz="1000" dirty="0">
                <a:latin typeface="Times New Roman"/>
                <a:cs typeface="Times New Roman"/>
              </a:rPr>
              <a:t>s </a:t>
            </a:r>
            <a:r>
              <a:rPr sz="1000" spc="-30" dirty="0">
                <a:latin typeface="Times New Roman"/>
                <a:cs typeface="Times New Roman"/>
              </a:rPr>
              <a:t> </a:t>
            </a:r>
            <a:r>
              <a:rPr sz="1000" dirty="0">
                <a:latin typeface="Times New Roman"/>
                <a:cs typeface="Times New Roman"/>
              </a:rPr>
              <a:t>of </a:t>
            </a:r>
            <a:r>
              <a:rPr sz="1000" spc="-45" dirty="0">
                <a:latin typeface="Times New Roman"/>
                <a:cs typeface="Times New Roman"/>
              </a:rPr>
              <a:t> </a:t>
            </a:r>
            <a:r>
              <a:rPr sz="1000" spc="5" dirty="0">
                <a:latin typeface="Times New Roman"/>
                <a:cs typeface="Times New Roman"/>
              </a:rPr>
              <a:t>t</a:t>
            </a:r>
            <a:r>
              <a:rPr sz="1000" dirty="0">
                <a:latin typeface="Times New Roman"/>
                <a:cs typeface="Times New Roman"/>
              </a:rPr>
              <a:t>h</a:t>
            </a:r>
            <a:r>
              <a:rPr sz="1000" spc="5" dirty="0">
                <a:latin typeface="Times New Roman"/>
                <a:cs typeface="Times New Roman"/>
              </a:rPr>
              <a:t>i</a:t>
            </a:r>
            <a:r>
              <a:rPr sz="1000" dirty="0">
                <a:latin typeface="Times New Roman"/>
                <a:cs typeface="Times New Roman"/>
              </a:rPr>
              <a:t>s </a:t>
            </a:r>
            <a:r>
              <a:rPr sz="1000" spc="-30" dirty="0">
                <a:latin typeface="Times New Roman"/>
                <a:cs typeface="Times New Roman"/>
              </a:rPr>
              <a:t> </a:t>
            </a:r>
            <a:r>
              <a:rPr sz="1000" spc="-10" dirty="0">
                <a:latin typeface="Times New Roman"/>
                <a:cs typeface="Times New Roman"/>
              </a:rPr>
              <a:t>s</a:t>
            </a:r>
            <a:r>
              <a:rPr sz="1000" spc="5" dirty="0">
                <a:latin typeface="Times New Roman"/>
                <a:cs typeface="Times New Roman"/>
              </a:rPr>
              <a:t>t</a:t>
            </a:r>
            <a:r>
              <a:rPr sz="1000" dirty="0">
                <a:latin typeface="Times New Roman"/>
                <a:cs typeface="Times New Roman"/>
              </a:rPr>
              <a:t>udy </a:t>
            </a:r>
            <a:r>
              <a:rPr sz="1000" spc="-70" dirty="0">
                <a:latin typeface="Times New Roman"/>
                <a:cs typeface="Times New Roman"/>
              </a:rPr>
              <a:t> </a:t>
            </a:r>
            <a:r>
              <a:rPr sz="1000" spc="-10" dirty="0">
                <a:latin typeface="Times New Roman"/>
                <a:cs typeface="Times New Roman"/>
              </a:rPr>
              <a:t>w</a:t>
            </a:r>
            <a:r>
              <a:rPr sz="1000" dirty="0">
                <a:latin typeface="Times New Roman"/>
                <a:cs typeface="Times New Roman"/>
              </a:rPr>
              <a:t>e </a:t>
            </a:r>
            <a:r>
              <a:rPr sz="1000" spc="-40" dirty="0">
                <a:latin typeface="Times New Roman"/>
                <a:cs typeface="Times New Roman"/>
              </a:rPr>
              <a:t> </a:t>
            </a:r>
            <a:r>
              <a:rPr sz="1000" spc="-25" dirty="0">
                <a:latin typeface="Times New Roman"/>
                <a:cs typeface="Times New Roman"/>
              </a:rPr>
              <a:t>o</a:t>
            </a:r>
            <a:r>
              <a:rPr sz="1000" spc="20" dirty="0">
                <a:latin typeface="Times New Roman"/>
                <a:cs typeface="Times New Roman"/>
              </a:rPr>
              <a:t>n</a:t>
            </a:r>
            <a:r>
              <a:rPr sz="1000" spc="5" dirty="0">
                <a:latin typeface="Times New Roman"/>
                <a:cs typeface="Times New Roman"/>
              </a:rPr>
              <a:t>l</a:t>
            </a:r>
            <a:r>
              <a:rPr sz="1000" dirty="0">
                <a:latin typeface="Times New Roman"/>
                <a:cs typeface="Times New Roman"/>
              </a:rPr>
              <a:t>y </a:t>
            </a:r>
            <a:r>
              <a:rPr sz="1000" spc="-70" dirty="0">
                <a:latin typeface="Times New Roman"/>
                <a:cs typeface="Times New Roman"/>
              </a:rPr>
              <a:t> </a:t>
            </a:r>
            <a:r>
              <a:rPr sz="1000" dirty="0">
                <a:latin typeface="Times New Roman"/>
                <a:cs typeface="Times New Roman"/>
              </a:rPr>
              <a:t>p</a:t>
            </a:r>
            <a:r>
              <a:rPr sz="1000" spc="20" dirty="0">
                <a:latin typeface="Times New Roman"/>
                <a:cs typeface="Times New Roman"/>
              </a:rPr>
              <a:t>r</a:t>
            </a:r>
            <a:r>
              <a:rPr sz="1000" spc="-20" dirty="0">
                <a:latin typeface="Times New Roman"/>
                <a:cs typeface="Times New Roman"/>
              </a:rPr>
              <a:t>e</a:t>
            </a:r>
            <a:r>
              <a:rPr sz="1000" spc="-10" dirty="0">
                <a:latin typeface="Times New Roman"/>
                <a:cs typeface="Times New Roman"/>
              </a:rPr>
              <a:t>s</a:t>
            </a:r>
            <a:r>
              <a:rPr sz="1000" spc="-20" dirty="0">
                <a:latin typeface="Times New Roman"/>
                <a:cs typeface="Times New Roman"/>
              </a:rPr>
              <a:t>e</a:t>
            </a:r>
            <a:r>
              <a:rPr sz="1000" spc="20" dirty="0">
                <a:latin typeface="Times New Roman"/>
                <a:cs typeface="Times New Roman"/>
              </a:rPr>
              <a:t>n</a:t>
            </a:r>
            <a:r>
              <a:rPr sz="1000" dirty="0">
                <a:latin typeface="Times New Roman"/>
                <a:cs typeface="Times New Roman"/>
              </a:rPr>
              <a:t>t </a:t>
            </a:r>
            <a:r>
              <a:rPr sz="1000" spc="-40" dirty="0">
                <a:latin typeface="Times New Roman"/>
                <a:cs typeface="Times New Roman"/>
              </a:rPr>
              <a:t> </a:t>
            </a:r>
            <a:r>
              <a:rPr sz="1000" dirty="0">
                <a:latin typeface="Times New Roman"/>
                <a:cs typeface="Times New Roman"/>
              </a:rPr>
              <a:t>d</a:t>
            </a:r>
            <a:r>
              <a:rPr sz="1000" spc="-20" dirty="0">
                <a:latin typeface="Times New Roman"/>
                <a:cs typeface="Times New Roman"/>
              </a:rPr>
              <a:t>a</a:t>
            </a:r>
            <a:r>
              <a:rPr sz="1000" spc="5" dirty="0">
                <a:latin typeface="Times New Roman"/>
                <a:cs typeface="Times New Roman"/>
              </a:rPr>
              <a:t>t</a:t>
            </a:r>
            <a:r>
              <a:rPr sz="1000" dirty="0">
                <a:latin typeface="Times New Roman"/>
                <a:cs typeface="Times New Roman"/>
              </a:rPr>
              <a:t>a </a:t>
            </a:r>
            <a:r>
              <a:rPr sz="1000" spc="-15" dirty="0">
                <a:latin typeface="Times New Roman"/>
                <a:cs typeface="Times New Roman"/>
              </a:rPr>
              <a:t> </a:t>
            </a:r>
            <a:r>
              <a:rPr sz="1000" spc="-50" dirty="0">
                <a:latin typeface="Times New Roman"/>
                <a:cs typeface="Times New Roman"/>
              </a:rPr>
              <a:t>o</a:t>
            </a:r>
            <a:r>
              <a:rPr sz="1000" dirty="0">
                <a:latin typeface="Times New Roman"/>
                <a:cs typeface="Times New Roman"/>
              </a:rPr>
              <a:t>n </a:t>
            </a:r>
            <a:r>
              <a:rPr sz="1000" spc="-25" dirty="0">
                <a:latin typeface="Times New Roman"/>
                <a:cs typeface="Times New Roman"/>
              </a:rPr>
              <a:t> </a:t>
            </a:r>
            <a:r>
              <a:rPr sz="1000" spc="5" dirty="0">
                <a:latin typeface="Times New Roman"/>
                <a:cs typeface="Times New Roman"/>
              </a:rPr>
              <a:t>l</a:t>
            </a:r>
            <a:r>
              <a:rPr sz="1000" spc="-20" dirty="0">
                <a:latin typeface="Times New Roman"/>
                <a:cs typeface="Times New Roman"/>
              </a:rPr>
              <a:t>e</a:t>
            </a:r>
            <a:r>
              <a:rPr sz="1000" spc="-10" dirty="0">
                <a:latin typeface="Times New Roman"/>
                <a:cs typeface="Times New Roman"/>
              </a:rPr>
              <a:t>ss</a:t>
            </a:r>
            <a:r>
              <a:rPr sz="1000" spc="-25" dirty="0">
                <a:latin typeface="Times New Roman"/>
                <a:cs typeface="Times New Roman"/>
              </a:rPr>
              <a:t>o</a:t>
            </a:r>
            <a:r>
              <a:rPr sz="1000" dirty="0">
                <a:latin typeface="Times New Roman"/>
                <a:cs typeface="Times New Roman"/>
              </a:rPr>
              <a:t>n  d</a:t>
            </a:r>
            <a:r>
              <a:rPr sz="1000" spc="-20" dirty="0">
                <a:latin typeface="Times New Roman"/>
                <a:cs typeface="Times New Roman"/>
              </a:rPr>
              <a:t>e</a:t>
            </a:r>
            <a:r>
              <a:rPr sz="1000" spc="-10" dirty="0">
                <a:latin typeface="Times New Roman"/>
                <a:cs typeface="Times New Roman"/>
              </a:rPr>
              <a:t>s</a:t>
            </a:r>
            <a:r>
              <a:rPr sz="1000" spc="5" dirty="0">
                <a:latin typeface="Times New Roman"/>
                <a:cs typeface="Times New Roman"/>
              </a:rPr>
              <a:t>i</a:t>
            </a:r>
            <a:r>
              <a:rPr sz="1000" spc="-25" dirty="0">
                <a:latin typeface="Times New Roman"/>
                <a:cs typeface="Times New Roman"/>
              </a:rPr>
              <a:t>g</a:t>
            </a:r>
            <a:r>
              <a:rPr sz="1000" dirty="0">
                <a:latin typeface="Times New Roman"/>
                <a:cs typeface="Times New Roman"/>
              </a:rPr>
              <a:t>n  </a:t>
            </a:r>
            <a:r>
              <a:rPr sz="1000" spc="-20" dirty="0">
                <a:latin typeface="Times New Roman"/>
                <a:cs typeface="Times New Roman"/>
              </a:rPr>
              <a:t>e</a:t>
            </a:r>
            <a:r>
              <a:rPr sz="1000" spc="-25" dirty="0">
                <a:latin typeface="Times New Roman"/>
                <a:cs typeface="Times New Roman"/>
              </a:rPr>
              <a:t>ff</a:t>
            </a:r>
            <a:r>
              <a:rPr sz="1000" spc="5" dirty="0">
                <a:latin typeface="Times New Roman"/>
                <a:cs typeface="Times New Roman"/>
              </a:rPr>
              <a:t>e</a:t>
            </a:r>
            <a:r>
              <a:rPr sz="1000" spc="-20" dirty="0">
                <a:latin typeface="Times New Roman"/>
                <a:cs typeface="Times New Roman"/>
              </a:rPr>
              <a:t>c</a:t>
            </a:r>
            <a:r>
              <a:rPr sz="1000" spc="5" dirty="0">
                <a:latin typeface="Times New Roman"/>
                <a:cs typeface="Times New Roman"/>
              </a:rPr>
              <a:t>ti</a:t>
            </a:r>
            <a:r>
              <a:rPr sz="1000" spc="-25" dirty="0">
                <a:latin typeface="Times New Roman"/>
                <a:cs typeface="Times New Roman"/>
              </a:rPr>
              <a:t>v</a:t>
            </a:r>
            <a:r>
              <a:rPr sz="1000" spc="-20" dirty="0">
                <a:latin typeface="Times New Roman"/>
                <a:cs typeface="Times New Roman"/>
              </a:rPr>
              <a:t>e</a:t>
            </a:r>
            <a:r>
              <a:rPr sz="1000" spc="20" dirty="0">
                <a:latin typeface="Times New Roman"/>
                <a:cs typeface="Times New Roman"/>
              </a:rPr>
              <a:t>n</a:t>
            </a:r>
            <a:r>
              <a:rPr sz="1000" spc="-20" dirty="0">
                <a:latin typeface="Times New Roman"/>
                <a:cs typeface="Times New Roman"/>
              </a:rPr>
              <a:t>e</a:t>
            </a:r>
            <a:r>
              <a:rPr sz="1000" spc="-10" dirty="0">
                <a:latin typeface="Times New Roman"/>
                <a:cs typeface="Times New Roman"/>
              </a:rPr>
              <a:t>s</a:t>
            </a:r>
            <a:r>
              <a:rPr sz="1000" dirty="0">
                <a:latin typeface="Times New Roman"/>
                <a:cs typeface="Times New Roman"/>
              </a:rPr>
              <a:t>s </a:t>
            </a:r>
            <a:r>
              <a:rPr sz="1000" spc="-30" dirty="0">
                <a:latin typeface="Times New Roman"/>
                <a:cs typeface="Times New Roman"/>
              </a:rPr>
              <a:t> </a:t>
            </a:r>
            <a:r>
              <a:rPr sz="1000" spc="5" dirty="0">
                <a:latin typeface="Times New Roman"/>
                <a:cs typeface="Times New Roman"/>
              </a:rPr>
              <a:t>a</a:t>
            </a:r>
            <a:r>
              <a:rPr sz="1000" spc="20" dirty="0">
                <a:latin typeface="Times New Roman"/>
                <a:cs typeface="Times New Roman"/>
              </a:rPr>
              <a:t>n</a:t>
            </a:r>
            <a:r>
              <a:rPr sz="1000" dirty="0">
                <a:latin typeface="Times New Roman"/>
                <a:cs typeface="Times New Roman"/>
              </a:rPr>
              <a:t>d </a:t>
            </a:r>
            <a:r>
              <a:rPr sz="1000" spc="-45" dirty="0">
                <a:latin typeface="Times New Roman"/>
                <a:cs typeface="Times New Roman"/>
              </a:rPr>
              <a:t> </a:t>
            </a:r>
            <a:r>
              <a:rPr sz="1000" spc="-20" dirty="0">
                <a:latin typeface="Times New Roman"/>
                <a:cs typeface="Times New Roman"/>
              </a:rPr>
              <a:t>i</a:t>
            </a:r>
            <a:r>
              <a:rPr sz="1000" spc="20" dirty="0">
                <a:latin typeface="Times New Roman"/>
                <a:cs typeface="Times New Roman"/>
              </a:rPr>
              <a:t>n</a:t>
            </a:r>
            <a:r>
              <a:rPr sz="1000" spc="-25" dirty="0">
                <a:latin typeface="Times New Roman"/>
                <a:cs typeface="Times New Roman"/>
              </a:rPr>
              <a:t>f</a:t>
            </a:r>
            <a:r>
              <a:rPr sz="1000" dirty="0">
                <a:latin typeface="Times New Roman"/>
                <a:cs typeface="Times New Roman"/>
              </a:rPr>
              <a:t>u</a:t>
            </a:r>
            <a:r>
              <a:rPr sz="1000" spc="-10" dirty="0">
                <a:latin typeface="Times New Roman"/>
                <a:cs typeface="Times New Roman"/>
              </a:rPr>
              <a:t>s</a:t>
            </a:r>
            <a:r>
              <a:rPr sz="1000" spc="5" dirty="0">
                <a:latin typeface="Times New Roman"/>
                <a:cs typeface="Times New Roman"/>
              </a:rPr>
              <a:t>i</a:t>
            </a:r>
            <a:r>
              <a:rPr sz="1000" spc="-25" dirty="0">
                <a:latin typeface="Times New Roman"/>
                <a:cs typeface="Times New Roman"/>
              </a:rPr>
              <a:t>o</a:t>
            </a:r>
            <a:r>
              <a:rPr sz="1000" dirty="0">
                <a:latin typeface="Times New Roman"/>
                <a:cs typeface="Times New Roman"/>
              </a:rPr>
              <a:t>n </a:t>
            </a:r>
            <a:r>
              <a:rPr sz="1000" spc="-25" dirty="0">
                <a:latin typeface="Times New Roman"/>
                <a:cs typeface="Times New Roman"/>
              </a:rPr>
              <a:t> o</a:t>
            </a:r>
            <a:r>
              <a:rPr sz="1000" dirty="0">
                <a:latin typeface="Times New Roman"/>
                <a:cs typeface="Times New Roman"/>
              </a:rPr>
              <a:t>f </a:t>
            </a:r>
            <a:r>
              <a:rPr sz="1000" spc="-45" dirty="0">
                <a:latin typeface="Times New Roman"/>
                <a:cs typeface="Times New Roman"/>
              </a:rPr>
              <a:t> </a:t>
            </a:r>
            <a:r>
              <a:rPr sz="1000" spc="-20" dirty="0">
                <a:latin typeface="Times New Roman"/>
                <a:cs typeface="Times New Roman"/>
              </a:rPr>
              <a:t>c</a:t>
            </a:r>
            <a:r>
              <a:rPr sz="1000" dirty="0">
                <a:latin typeface="Times New Roman"/>
                <a:cs typeface="Times New Roman"/>
              </a:rPr>
              <a:t>u</a:t>
            </a:r>
            <a:r>
              <a:rPr sz="1000" spc="5" dirty="0">
                <a:latin typeface="Times New Roman"/>
                <a:cs typeface="Times New Roman"/>
              </a:rPr>
              <a:t>lt</a:t>
            </a:r>
            <a:r>
              <a:rPr sz="1000" dirty="0">
                <a:latin typeface="Times New Roman"/>
                <a:cs typeface="Times New Roman"/>
              </a:rPr>
              <a:t>ur</a:t>
            </a:r>
            <a:r>
              <a:rPr sz="1000" spc="5" dirty="0">
                <a:latin typeface="Times New Roman"/>
                <a:cs typeface="Times New Roman"/>
              </a:rPr>
              <a:t>a</a:t>
            </a:r>
            <a:r>
              <a:rPr sz="1000" dirty="0">
                <a:latin typeface="Times New Roman"/>
                <a:cs typeface="Times New Roman"/>
              </a:rPr>
              <a:t>l d</a:t>
            </a:r>
            <a:r>
              <a:rPr sz="1000" spc="5" dirty="0">
                <a:latin typeface="Times New Roman"/>
                <a:cs typeface="Times New Roman"/>
              </a:rPr>
              <a:t>i</a:t>
            </a:r>
            <a:r>
              <a:rPr sz="1000" spc="-25" dirty="0">
                <a:latin typeface="Times New Roman"/>
                <a:cs typeface="Times New Roman"/>
              </a:rPr>
              <a:t>v</a:t>
            </a:r>
            <a:r>
              <a:rPr sz="1000" spc="-20" dirty="0">
                <a:latin typeface="Times New Roman"/>
                <a:cs typeface="Times New Roman"/>
              </a:rPr>
              <a:t>e</a:t>
            </a:r>
            <a:r>
              <a:rPr sz="1000" spc="20" dirty="0">
                <a:latin typeface="Times New Roman"/>
                <a:cs typeface="Times New Roman"/>
              </a:rPr>
              <a:t>r</a:t>
            </a:r>
            <a:r>
              <a:rPr sz="1000" spc="-10" dirty="0">
                <a:latin typeface="Times New Roman"/>
                <a:cs typeface="Times New Roman"/>
              </a:rPr>
              <a:t>s</a:t>
            </a:r>
            <a:r>
              <a:rPr sz="1000" spc="5" dirty="0">
                <a:latin typeface="Times New Roman"/>
                <a:cs typeface="Times New Roman"/>
              </a:rPr>
              <a:t>it</a:t>
            </a:r>
            <a:r>
              <a:rPr sz="1000" spc="-50" dirty="0">
                <a:latin typeface="Times New Roman"/>
                <a:cs typeface="Times New Roman"/>
              </a:rPr>
              <a:t>y</a:t>
            </a:r>
            <a:r>
              <a:rPr sz="1000" dirty="0">
                <a:latin typeface="Times New Roman"/>
                <a:cs typeface="Times New Roman"/>
              </a:rPr>
              <a:t>.</a:t>
            </a:r>
            <a:endParaRPr sz="1000">
              <a:latin typeface="Times New Roman"/>
              <a:cs typeface="Times New Roman"/>
            </a:endParaRPr>
          </a:p>
        </p:txBody>
      </p:sp>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z="1050" spc="-20" dirty="0"/>
              <a:t>I</a:t>
            </a:r>
            <a:r>
              <a:rPr sz="1050" dirty="0"/>
              <a:t>n</a:t>
            </a:r>
            <a:r>
              <a:rPr sz="1050" spc="-10" dirty="0"/>
              <a:t>t</a:t>
            </a:r>
            <a:r>
              <a:rPr sz="1050" spc="-15" dirty="0"/>
              <a:t>e</a:t>
            </a:r>
            <a:r>
              <a:rPr sz="1050" spc="5" dirty="0"/>
              <a:t>r</a:t>
            </a:r>
            <a:r>
              <a:rPr sz="1050" dirty="0"/>
              <a:t>d</a:t>
            </a:r>
            <a:r>
              <a:rPr sz="1050" spc="-10" dirty="0"/>
              <a:t>i</a:t>
            </a:r>
            <a:r>
              <a:rPr sz="1050" spc="-5" dirty="0"/>
              <a:t>s</a:t>
            </a:r>
            <a:r>
              <a:rPr sz="1050" spc="-15" dirty="0"/>
              <a:t>c</a:t>
            </a:r>
            <a:r>
              <a:rPr sz="1050" spc="15" dirty="0"/>
              <a:t>i</a:t>
            </a:r>
            <a:r>
              <a:rPr sz="1050" spc="-25" dirty="0"/>
              <a:t>p</a:t>
            </a:r>
            <a:r>
              <a:rPr sz="1050" spc="-10" dirty="0"/>
              <a:t>l</a:t>
            </a:r>
            <a:r>
              <a:rPr sz="1050" spc="15" dirty="0"/>
              <a:t>i</a:t>
            </a:r>
            <a:r>
              <a:rPr sz="1050" spc="-25" dirty="0"/>
              <a:t>n</a:t>
            </a:r>
            <a:r>
              <a:rPr sz="1050" spc="10" dirty="0"/>
              <a:t>a</a:t>
            </a:r>
            <a:r>
              <a:rPr sz="1050" spc="5" dirty="0"/>
              <a:t>r</a:t>
            </a:r>
            <a:r>
              <a:rPr sz="1050" dirty="0"/>
              <a:t>y</a:t>
            </a:r>
            <a:r>
              <a:rPr sz="1050" spc="-25" dirty="0"/>
              <a:t> </a:t>
            </a:r>
            <a:r>
              <a:rPr sz="1050" spc="20" dirty="0"/>
              <a:t>J</a:t>
            </a:r>
            <a:r>
              <a:rPr sz="1050" dirty="0"/>
              <a:t>o</a:t>
            </a:r>
            <a:r>
              <a:rPr sz="1050" spc="-25" dirty="0"/>
              <a:t>u</a:t>
            </a:r>
            <a:r>
              <a:rPr sz="1050" spc="5" dirty="0"/>
              <a:t>r</a:t>
            </a:r>
            <a:r>
              <a:rPr sz="1050" spc="-25" dirty="0"/>
              <a:t>n</a:t>
            </a:r>
            <a:r>
              <a:rPr sz="1050" spc="10" dirty="0"/>
              <a:t>a</a:t>
            </a:r>
            <a:r>
              <a:rPr sz="1050" dirty="0"/>
              <a:t>l</a:t>
            </a:r>
            <a:r>
              <a:rPr sz="1050" spc="20" dirty="0"/>
              <a:t> </a:t>
            </a:r>
            <a:r>
              <a:rPr sz="1050" spc="-25" dirty="0"/>
              <a:t>o</a:t>
            </a:r>
            <a:r>
              <a:rPr sz="1050" dirty="0"/>
              <a:t>f</a:t>
            </a:r>
            <a:r>
              <a:rPr sz="1050" spc="10" dirty="0"/>
              <a:t> </a:t>
            </a:r>
            <a:r>
              <a:rPr sz="1050" spc="-25" dirty="0"/>
              <a:t>T</a:t>
            </a:r>
            <a:r>
              <a:rPr sz="1050" spc="-15" dirty="0"/>
              <a:t>e</a:t>
            </a:r>
            <a:r>
              <a:rPr sz="1050" spc="10" dirty="0"/>
              <a:t>ac</a:t>
            </a:r>
            <a:r>
              <a:rPr sz="1050" spc="-25" dirty="0"/>
              <a:t>h</a:t>
            </a:r>
            <a:r>
              <a:rPr sz="1050" spc="15" dirty="0"/>
              <a:t>i</a:t>
            </a:r>
            <a:r>
              <a:rPr sz="1050" dirty="0"/>
              <a:t>ng</a:t>
            </a:r>
            <a:r>
              <a:rPr sz="1050" spc="-25" dirty="0"/>
              <a:t> </a:t>
            </a:r>
            <a:r>
              <a:rPr sz="1050" spc="10" dirty="0"/>
              <a:t>a</a:t>
            </a:r>
            <a:r>
              <a:rPr sz="1050" dirty="0"/>
              <a:t>nd </a:t>
            </a:r>
            <a:r>
              <a:rPr sz="1050" spc="-25" dirty="0"/>
              <a:t>L</a:t>
            </a:r>
            <a:r>
              <a:rPr sz="1050" spc="-15" dirty="0"/>
              <a:t>e</a:t>
            </a:r>
            <a:r>
              <a:rPr sz="1050" spc="10" dirty="0"/>
              <a:t>a</a:t>
            </a:r>
            <a:r>
              <a:rPr sz="1050" spc="5" dirty="0"/>
              <a:t>r</a:t>
            </a:r>
            <a:r>
              <a:rPr sz="1050" spc="-25" dirty="0"/>
              <a:t>n</a:t>
            </a:r>
            <a:r>
              <a:rPr sz="1050" spc="15" dirty="0"/>
              <a:t>i</a:t>
            </a:r>
            <a:r>
              <a:rPr sz="1050" dirty="0"/>
              <a:t>ng</a:t>
            </a:r>
            <a:endParaRPr sz="1050"/>
          </a:p>
        </p:txBody>
      </p:sp>
      <p:sp>
        <p:nvSpPr>
          <p:cNvPr id="5" name="object 5"/>
          <p:cNvSpPr txBox="1"/>
          <p:nvPr/>
        </p:nvSpPr>
        <p:spPr>
          <a:xfrm>
            <a:off x="3921902" y="9355615"/>
            <a:ext cx="553085" cy="160020"/>
          </a:xfrm>
          <a:prstGeom prst="rect">
            <a:avLst/>
          </a:prstGeom>
        </p:spPr>
        <p:txBody>
          <a:bodyPr vert="horz" wrap="square" lIns="0" tIns="0" rIns="0" bIns="0" rtlCol="0">
            <a:spAutoFit/>
          </a:bodyPr>
          <a:lstStyle/>
          <a:p>
            <a:pPr marL="12700">
              <a:lnSpc>
                <a:spcPct val="100000"/>
              </a:lnSpc>
            </a:pPr>
            <a:r>
              <a:rPr sz="1050" spc="5" dirty="0">
                <a:latin typeface="Times New Roman"/>
                <a:cs typeface="Times New Roman"/>
              </a:rPr>
              <a:t>V</a:t>
            </a:r>
            <a:r>
              <a:rPr sz="1050" spc="-25" dirty="0">
                <a:latin typeface="Times New Roman"/>
                <a:cs typeface="Times New Roman"/>
              </a:rPr>
              <a:t>o</a:t>
            </a:r>
            <a:r>
              <a:rPr sz="1050" spc="15" dirty="0">
                <a:latin typeface="Times New Roman"/>
                <a:cs typeface="Times New Roman"/>
              </a:rPr>
              <a:t>l</a:t>
            </a:r>
            <a:r>
              <a:rPr sz="1050" dirty="0">
                <a:latin typeface="Times New Roman"/>
                <a:cs typeface="Times New Roman"/>
              </a:rPr>
              <a:t>u</a:t>
            </a:r>
            <a:r>
              <a:rPr sz="1050" spc="-30" dirty="0">
                <a:latin typeface="Times New Roman"/>
                <a:cs typeface="Times New Roman"/>
              </a:rPr>
              <a:t>m</a:t>
            </a:r>
            <a:r>
              <a:rPr sz="1050" dirty="0">
                <a:latin typeface="Times New Roman"/>
                <a:cs typeface="Times New Roman"/>
              </a:rPr>
              <a:t>e</a:t>
            </a:r>
            <a:r>
              <a:rPr sz="1050" spc="-15" dirty="0">
                <a:latin typeface="Times New Roman"/>
                <a:cs typeface="Times New Roman"/>
              </a:rPr>
              <a:t> </a:t>
            </a:r>
            <a:r>
              <a:rPr sz="1050" dirty="0">
                <a:latin typeface="Times New Roman"/>
                <a:cs typeface="Times New Roman"/>
              </a:rPr>
              <a:t>3</a:t>
            </a:r>
            <a:endParaRPr sz="1050">
              <a:latin typeface="Times New Roman"/>
              <a:cs typeface="Times New Roman"/>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z="1050" spc="5" dirty="0"/>
              <a:t>N</a:t>
            </a:r>
            <a:r>
              <a:rPr sz="1050" dirty="0"/>
              <a:t>u</a:t>
            </a:r>
            <a:r>
              <a:rPr sz="1050" spc="-30" dirty="0"/>
              <a:t>m</a:t>
            </a:r>
            <a:r>
              <a:rPr sz="1050" dirty="0"/>
              <a:t>b</a:t>
            </a:r>
            <a:r>
              <a:rPr sz="1050" spc="-15" dirty="0"/>
              <a:t>e</a:t>
            </a:r>
            <a:r>
              <a:rPr sz="1050" dirty="0"/>
              <a:t>r</a:t>
            </a:r>
            <a:r>
              <a:rPr sz="1050" spc="10" dirty="0"/>
              <a:t> </a:t>
            </a:r>
            <a:r>
              <a:rPr sz="1050" dirty="0"/>
              <a:t>2</a:t>
            </a:r>
            <a:endParaRPr sz="1050"/>
          </a:p>
        </p:txBody>
      </p:sp>
      <p:sp>
        <p:nvSpPr>
          <p:cNvPr id="7" name="object 7"/>
          <p:cNvSpPr txBox="1"/>
          <p:nvPr/>
        </p:nvSpPr>
        <p:spPr>
          <a:xfrm>
            <a:off x="5555520" y="9355615"/>
            <a:ext cx="775970" cy="160020"/>
          </a:xfrm>
          <a:prstGeom prst="rect">
            <a:avLst/>
          </a:prstGeom>
        </p:spPr>
        <p:txBody>
          <a:bodyPr vert="horz" wrap="square" lIns="0" tIns="0" rIns="0" bIns="0" rtlCol="0">
            <a:spAutoFit/>
          </a:bodyPr>
          <a:lstStyle/>
          <a:p>
            <a:pPr marL="12700">
              <a:lnSpc>
                <a:spcPct val="100000"/>
              </a:lnSpc>
            </a:pPr>
            <a:r>
              <a:rPr sz="1050" spc="-15" dirty="0">
                <a:latin typeface="Times New Roman"/>
                <a:cs typeface="Times New Roman"/>
              </a:rPr>
              <a:t>S</a:t>
            </a:r>
            <a:r>
              <a:rPr sz="1050" dirty="0">
                <a:latin typeface="Times New Roman"/>
                <a:cs typeface="Times New Roman"/>
              </a:rPr>
              <a:t>u</a:t>
            </a:r>
            <a:r>
              <a:rPr sz="1050" spc="-10" dirty="0">
                <a:latin typeface="Times New Roman"/>
                <a:cs typeface="Times New Roman"/>
              </a:rPr>
              <a:t>m</a:t>
            </a:r>
            <a:r>
              <a:rPr sz="1050" spc="-30" dirty="0">
                <a:latin typeface="Times New Roman"/>
                <a:cs typeface="Times New Roman"/>
              </a:rPr>
              <a:t>m</a:t>
            </a:r>
            <a:r>
              <a:rPr sz="1050" spc="-15" dirty="0">
                <a:latin typeface="Times New Roman"/>
                <a:cs typeface="Times New Roman"/>
              </a:rPr>
              <a:t>e</a:t>
            </a:r>
            <a:r>
              <a:rPr sz="1050" dirty="0">
                <a:latin typeface="Times New Roman"/>
                <a:cs typeface="Times New Roman"/>
              </a:rPr>
              <a:t>r</a:t>
            </a:r>
            <a:r>
              <a:rPr sz="1050" spc="10" dirty="0">
                <a:latin typeface="Times New Roman"/>
                <a:cs typeface="Times New Roman"/>
              </a:rPr>
              <a:t> </a:t>
            </a:r>
            <a:r>
              <a:rPr sz="1050" dirty="0">
                <a:latin typeface="Times New Roman"/>
                <a:cs typeface="Times New Roman"/>
              </a:rPr>
              <a:t>2013</a:t>
            </a:r>
            <a:endParaRPr sz="1050">
              <a:latin typeface="Times New Roman"/>
              <a:cs typeface="Times New Roman"/>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193040">
              <a:lnSpc>
                <a:spcPct val="100000"/>
              </a:lnSpc>
            </a:pPr>
            <a:r>
              <a:rPr dirty="0"/>
              <a:t>86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hidden="1"/>
          <p:cNvSpPr>
            <a:spLocks noGrp="1"/>
          </p:cNvSpPr>
          <p:nvPr>
            <p:ph type="title"/>
          </p:nvPr>
        </p:nvSpPr>
        <p:spPr>
          <a:xfrm>
            <a:off x="388620" y="402335"/>
            <a:ext cx="6995159" cy="276999"/>
          </a:xfrm>
        </p:spPr>
        <p:txBody>
          <a:bodyPr/>
          <a:lstStyle/>
          <a:p>
            <a:r>
              <a:rPr lang="en-US" dirty="0" smtClean="0"/>
              <a:t>Article “Providing Culturally Responsive Teaching” - Treatment</a:t>
            </a:r>
            <a:endParaRPr lang="en-US" dirty="0"/>
          </a:p>
        </p:txBody>
      </p:sp>
      <p:sp>
        <p:nvSpPr>
          <p:cNvPr id="2" name="object 2"/>
          <p:cNvSpPr txBox="1"/>
          <p:nvPr/>
        </p:nvSpPr>
        <p:spPr>
          <a:xfrm>
            <a:off x="901700" y="910131"/>
            <a:ext cx="5972175" cy="8117840"/>
          </a:xfrm>
          <a:prstGeom prst="rect">
            <a:avLst/>
          </a:prstGeom>
        </p:spPr>
        <p:txBody>
          <a:bodyPr vert="horz" wrap="square" lIns="0" tIns="0" rIns="0" bIns="0" rtlCol="0">
            <a:spAutoFit/>
          </a:bodyPr>
          <a:lstStyle/>
          <a:p>
            <a:pPr marL="12700" marR="6985" algn="just">
              <a:lnSpc>
                <a:spcPct val="92800"/>
              </a:lnSpc>
            </a:pP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 </a:t>
            </a:r>
            <a:r>
              <a:rPr sz="1200" spc="65" dirty="0">
                <a:latin typeface="Times New Roman"/>
                <a:cs typeface="Times New Roman"/>
              </a:rPr>
              <a:t> </a:t>
            </a:r>
            <a:r>
              <a:rPr sz="1200" spc="-5" dirty="0">
                <a:latin typeface="Times New Roman"/>
                <a:cs typeface="Times New Roman"/>
              </a:rPr>
              <a:t>e</a:t>
            </a:r>
            <a:r>
              <a:rPr sz="1200" spc="-25" dirty="0">
                <a:latin typeface="Times New Roman"/>
                <a:cs typeface="Times New Roman"/>
              </a:rPr>
              <a:t>x</a:t>
            </a:r>
            <a:r>
              <a:rPr sz="1200" spc="15" dirty="0">
                <a:latin typeface="Times New Roman"/>
                <a:cs typeface="Times New Roman"/>
              </a:rPr>
              <a:t>a</a:t>
            </a:r>
            <a:r>
              <a:rPr sz="1200" dirty="0">
                <a:latin typeface="Times New Roman"/>
                <a:cs typeface="Times New Roman"/>
              </a:rPr>
              <a:t>m</a:t>
            </a:r>
            <a:r>
              <a:rPr sz="1200" spc="-25" dirty="0">
                <a:latin typeface="Times New Roman"/>
                <a:cs typeface="Times New Roman"/>
              </a:rPr>
              <a:t>i</a:t>
            </a:r>
            <a:r>
              <a:rPr sz="1200" dirty="0">
                <a:latin typeface="Times New Roman"/>
                <a:cs typeface="Times New Roman"/>
              </a:rPr>
              <a:t>n</a:t>
            </a:r>
            <a:r>
              <a:rPr sz="1200" spc="-5" dirty="0">
                <a:latin typeface="Times New Roman"/>
                <a:cs typeface="Times New Roman"/>
              </a:rPr>
              <a:t>e</a:t>
            </a:r>
            <a:r>
              <a:rPr sz="1200" dirty="0">
                <a:latin typeface="Times New Roman"/>
                <a:cs typeface="Times New Roman"/>
              </a:rPr>
              <a:t>d. </a:t>
            </a:r>
            <a:r>
              <a:rPr sz="1200" spc="80"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e </a:t>
            </a:r>
            <a:r>
              <a:rPr sz="1200" spc="65" dirty="0">
                <a:latin typeface="Times New Roman"/>
                <a:cs typeface="Times New Roman"/>
              </a:rPr>
              <a:t> </a:t>
            </a:r>
            <a:r>
              <a:rPr sz="1200" spc="20" dirty="0">
                <a:latin typeface="Times New Roman"/>
                <a:cs typeface="Times New Roman"/>
              </a:rPr>
              <a:t>w</a:t>
            </a:r>
            <a:r>
              <a:rPr sz="1200" spc="-5" dirty="0">
                <a:latin typeface="Times New Roman"/>
                <a:cs typeface="Times New Roman"/>
              </a:rPr>
              <a:t>a</a:t>
            </a:r>
            <a:r>
              <a:rPr sz="1200" dirty="0">
                <a:latin typeface="Times New Roman"/>
                <a:cs typeface="Times New Roman"/>
              </a:rPr>
              <a:t>s </a:t>
            </a:r>
            <a:r>
              <a:rPr sz="1200" spc="60" dirty="0">
                <a:latin typeface="Times New Roman"/>
                <a:cs typeface="Times New Roman"/>
              </a:rPr>
              <a:t> </a:t>
            </a:r>
            <a:r>
              <a:rPr sz="1200" dirty="0">
                <a:latin typeface="Times New Roman"/>
                <a:cs typeface="Times New Roman"/>
              </a:rPr>
              <a:t>a </a:t>
            </a:r>
            <a:r>
              <a:rPr sz="1200" spc="65" dirty="0">
                <a:latin typeface="Times New Roman"/>
                <a:cs typeface="Times New Roman"/>
              </a:rPr>
              <a:t> </a:t>
            </a:r>
            <a:r>
              <a:rPr sz="1200" spc="25" dirty="0">
                <a:latin typeface="Times New Roman"/>
                <a:cs typeface="Times New Roman"/>
              </a:rPr>
              <a:t>t</a:t>
            </a:r>
            <a:r>
              <a:rPr sz="1200" dirty="0">
                <a:latin typeface="Times New Roman"/>
                <a:cs typeface="Times New Roman"/>
              </a:rPr>
              <a:t>o</a:t>
            </a:r>
            <a:r>
              <a:rPr sz="1200" spc="25" dirty="0">
                <a:latin typeface="Times New Roman"/>
                <a:cs typeface="Times New Roman"/>
              </a:rPr>
              <a:t>t</a:t>
            </a:r>
            <a:r>
              <a:rPr sz="1200" spc="-5" dirty="0">
                <a:latin typeface="Times New Roman"/>
                <a:cs typeface="Times New Roman"/>
              </a:rPr>
              <a:t>a</a:t>
            </a:r>
            <a:r>
              <a:rPr sz="1200" dirty="0">
                <a:latin typeface="Times New Roman"/>
                <a:cs typeface="Times New Roman"/>
              </a:rPr>
              <a:t>l </a:t>
            </a:r>
            <a:r>
              <a:rPr sz="1200" spc="2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30" dirty="0">
                <a:latin typeface="Times New Roman"/>
                <a:cs typeface="Times New Roman"/>
              </a:rPr>
              <a:t> </a:t>
            </a:r>
            <a:r>
              <a:rPr sz="1200" dirty="0">
                <a:latin typeface="Times New Roman"/>
                <a:cs typeface="Times New Roman"/>
              </a:rPr>
              <a:t>78 </a:t>
            </a:r>
            <a:r>
              <a:rPr sz="1200" spc="95"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a:t>
            </a:r>
            <a:r>
              <a:rPr sz="1200" spc="10" dirty="0">
                <a:latin typeface="Times New Roman"/>
                <a:cs typeface="Times New Roman"/>
              </a:rPr>
              <a:t>s</a:t>
            </a:r>
            <a:r>
              <a:rPr sz="1200" spc="20" dirty="0">
                <a:latin typeface="Times New Roman"/>
                <a:cs typeface="Times New Roman"/>
              </a:rPr>
              <a:t>o</a:t>
            </a:r>
            <a:r>
              <a:rPr sz="1200" dirty="0">
                <a:latin typeface="Times New Roman"/>
                <a:cs typeface="Times New Roman"/>
              </a:rPr>
              <a:t>n </a:t>
            </a:r>
            <a:r>
              <a:rPr sz="1200" spc="45" dirty="0">
                <a:latin typeface="Times New Roman"/>
                <a:cs typeface="Times New Roman"/>
              </a:rPr>
              <a:t>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spc="-25" dirty="0">
                <a:latin typeface="Times New Roman"/>
                <a:cs typeface="Times New Roman"/>
              </a:rPr>
              <a:t>n</a:t>
            </a:r>
            <a:r>
              <a:rPr sz="1200" spc="-15" dirty="0">
                <a:latin typeface="Times New Roman"/>
                <a:cs typeface="Times New Roman"/>
              </a:rPr>
              <a:t>s</a:t>
            </a:r>
            <a:r>
              <a:rPr sz="1200" dirty="0">
                <a:latin typeface="Times New Roman"/>
                <a:cs typeface="Times New Roman"/>
              </a:rPr>
              <a:t>. </a:t>
            </a:r>
            <a:r>
              <a:rPr sz="1200" spc="80" dirty="0">
                <a:latin typeface="Times New Roman"/>
                <a:cs typeface="Times New Roman"/>
              </a:rPr>
              <a:t> </a:t>
            </a:r>
            <a:r>
              <a:rPr sz="1200" spc="5" dirty="0">
                <a:latin typeface="Times New Roman"/>
                <a:cs typeface="Times New Roman"/>
              </a:rPr>
              <a:t>I</a:t>
            </a:r>
            <a:r>
              <a:rPr sz="1200" dirty="0">
                <a:latin typeface="Times New Roman"/>
                <a:cs typeface="Times New Roman"/>
              </a:rPr>
              <a:t>n </a:t>
            </a:r>
            <a:r>
              <a:rPr sz="1200" spc="70" dirty="0">
                <a:latin typeface="Times New Roman"/>
                <a:cs typeface="Times New Roman"/>
              </a:rPr>
              <a:t> </a:t>
            </a:r>
            <a:r>
              <a:rPr sz="1200" spc="-5" dirty="0">
                <a:latin typeface="Times New Roman"/>
                <a:cs typeface="Times New Roman"/>
              </a:rPr>
              <a:t>a</a:t>
            </a:r>
            <a:r>
              <a:rPr sz="1200" dirty="0">
                <a:latin typeface="Times New Roman"/>
                <a:cs typeface="Times New Roman"/>
              </a:rPr>
              <a:t>d</a:t>
            </a:r>
            <a:r>
              <a:rPr sz="1200" spc="20" dirty="0">
                <a:latin typeface="Times New Roman"/>
                <a:cs typeface="Times New Roman"/>
              </a:rPr>
              <a:t>d</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80" dirty="0">
                <a:latin typeface="Times New Roman"/>
                <a:cs typeface="Times New Roman"/>
              </a:rPr>
              <a:t> </a:t>
            </a:r>
            <a:r>
              <a:rPr sz="1200" dirty="0">
                <a:latin typeface="Times New Roman"/>
                <a:cs typeface="Times New Roman"/>
              </a:rPr>
              <a:t>23 </a:t>
            </a:r>
            <a:r>
              <a:rPr sz="1200" spc="95"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30" dirty="0">
                <a:latin typeface="Times New Roman"/>
                <a:cs typeface="Times New Roman"/>
              </a:rPr>
              <a:t>-</a:t>
            </a:r>
            <a:r>
              <a:rPr sz="1200" spc="-25" dirty="0">
                <a:latin typeface="Times New Roman"/>
                <a:cs typeface="Times New Roman"/>
              </a:rPr>
              <a:t>b</a:t>
            </a:r>
            <a:r>
              <a:rPr sz="1200" spc="-5" dirty="0">
                <a:latin typeface="Times New Roman"/>
                <a:cs typeface="Times New Roman"/>
              </a:rPr>
              <a:t>a</a:t>
            </a:r>
            <a:r>
              <a:rPr sz="1200" spc="10"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95"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a:t>
            </a:r>
            <a:r>
              <a:rPr sz="1200" spc="7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80" dirty="0">
                <a:latin typeface="Times New Roman"/>
                <a:cs typeface="Times New Roman"/>
              </a:rPr>
              <a:t> </a:t>
            </a:r>
            <a:r>
              <a:rPr sz="1200" dirty="0">
                <a:latin typeface="Times New Roman"/>
                <a:cs typeface="Times New Roman"/>
              </a:rPr>
              <a:t>45</a:t>
            </a:r>
            <a:r>
              <a:rPr sz="1200" spc="8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6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in</a:t>
            </a:r>
            <a:r>
              <a:rPr sz="1200" dirty="0">
                <a:latin typeface="Times New Roman"/>
                <a:cs typeface="Times New Roman"/>
              </a:rPr>
              <a:t>g</a:t>
            </a:r>
            <a:r>
              <a:rPr sz="1200" spc="105"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spc="20" dirty="0">
                <a:latin typeface="Times New Roman"/>
                <a:cs typeface="Times New Roman"/>
              </a:rPr>
              <a:t>o</a:t>
            </a:r>
            <a:r>
              <a:rPr sz="1200" spc="-25" dirty="0">
                <a:latin typeface="Times New Roman"/>
                <a:cs typeface="Times New Roman"/>
              </a:rPr>
              <a:t>u</a:t>
            </a:r>
            <a:r>
              <a:rPr sz="1200" spc="25" dirty="0">
                <a:latin typeface="Times New Roman"/>
                <a:cs typeface="Times New Roman"/>
              </a:rPr>
              <a:t>t</a:t>
            </a:r>
            <a:r>
              <a:rPr sz="1200" spc="-30"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spc="15" dirty="0">
                <a:latin typeface="Times New Roman"/>
                <a:cs typeface="Times New Roman"/>
              </a:rPr>
              <a:t>e</a:t>
            </a:r>
            <a:r>
              <a:rPr sz="1200" dirty="0">
                <a:latin typeface="Times New Roman"/>
                <a:cs typeface="Times New Roman"/>
              </a:rPr>
              <a:t>s</a:t>
            </a:r>
            <a:r>
              <a:rPr sz="1200" spc="70"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a:t>
            </a:r>
            <a:r>
              <a:rPr sz="1200" spc="7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v</a:t>
            </a:r>
            <a:r>
              <a:rPr sz="1200" spc="-50" dirty="0">
                <a:latin typeface="Times New Roman"/>
                <a:cs typeface="Times New Roman"/>
              </a:rPr>
              <a:t>i</a:t>
            </a:r>
            <a:r>
              <a:rPr sz="1200" spc="-5" dirty="0">
                <a:latin typeface="Times New Roman"/>
                <a:cs typeface="Times New Roman"/>
              </a:rPr>
              <a:t>e</a:t>
            </a:r>
            <a:r>
              <a:rPr sz="1200" spc="20" dirty="0">
                <a:latin typeface="Times New Roman"/>
                <a:cs typeface="Times New Roman"/>
              </a:rPr>
              <a:t>w</a:t>
            </a:r>
            <a:r>
              <a:rPr sz="1200" spc="-5" dirty="0">
                <a:latin typeface="Times New Roman"/>
                <a:cs typeface="Times New Roman"/>
              </a:rPr>
              <a:t>e</a:t>
            </a:r>
            <a:r>
              <a:rPr sz="1200" dirty="0">
                <a:latin typeface="Times New Roman"/>
                <a:cs typeface="Times New Roman"/>
              </a:rPr>
              <a:t>d.</a:t>
            </a:r>
            <a:r>
              <a:rPr sz="1200" spc="95"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w</a:t>
            </a:r>
            <a:r>
              <a:rPr sz="1200" spc="55" dirty="0">
                <a:latin typeface="Times New Roman"/>
                <a:cs typeface="Times New Roman"/>
              </a:rPr>
              <a:t> </a:t>
            </a:r>
            <a:r>
              <a:rPr sz="1200" dirty="0">
                <a:latin typeface="Times New Roman"/>
                <a:cs typeface="Times New Roman"/>
              </a:rPr>
              <a:t>d</a:t>
            </a:r>
            <a:r>
              <a:rPr sz="1200" spc="-30" dirty="0">
                <a:latin typeface="Times New Roman"/>
                <a:cs typeface="Times New Roman"/>
              </a:rPr>
              <a:t>a</a:t>
            </a:r>
            <a:r>
              <a:rPr sz="1200" spc="25" dirty="0">
                <a:latin typeface="Times New Roman"/>
                <a:cs typeface="Times New Roman"/>
              </a:rPr>
              <a:t>t</a:t>
            </a:r>
            <a:r>
              <a:rPr sz="1200" dirty="0">
                <a:latin typeface="Times New Roman"/>
                <a:cs typeface="Times New Roman"/>
              </a:rPr>
              <a:t>a </a:t>
            </a:r>
            <a:r>
              <a:rPr sz="1200" spc="-40" dirty="0">
                <a:latin typeface="Times New Roman"/>
                <a:cs typeface="Times New Roman"/>
              </a:rPr>
              <a:t>f</a:t>
            </a:r>
            <a:r>
              <a:rPr sz="1200" spc="5" dirty="0">
                <a:latin typeface="Times New Roman"/>
                <a:cs typeface="Times New Roman"/>
              </a:rPr>
              <a:t>r</a:t>
            </a:r>
            <a:r>
              <a:rPr sz="1200" spc="45" dirty="0">
                <a:latin typeface="Times New Roman"/>
                <a:cs typeface="Times New Roman"/>
              </a:rPr>
              <a:t>o</a:t>
            </a:r>
            <a:r>
              <a:rPr sz="1200" dirty="0">
                <a:latin typeface="Times New Roman"/>
                <a:cs typeface="Times New Roman"/>
              </a:rPr>
              <a:t>m </a:t>
            </a:r>
            <a:r>
              <a:rPr sz="1200" spc="-25" dirty="0">
                <a:latin typeface="Times New Roman"/>
                <a:cs typeface="Times New Roman"/>
              </a:rPr>
              <a:t> b</a:t>
            </a:r>
            <a:r>
              <a:rPr sz="1200" spc="20" dirty="0">
                <a:latin typeface="Times New Roman"/>
                <a:cs typeface="Times New Roman"/>
              </a:rPr>
              <a:t>o</a:t>
            </a:r>
            <a:r>
              <a:rPr sz="1200" spc="25" dirty="0">
                <a:latin typeface="Times New Roman"/>
                <a:cs typeface="Times New Roman"/>
              </a:rPr>
              <a:t>t</a:t>
            </a:r>
            <a:r>
              <a:rPr sz="1200" dirty="0">
                <a:latin typeface="Times New Roman"/>
                <a:cs typeface="Times New Roman"/>
              </a:rPr>
              <a:t>h </a:t>
            </a:r>
            <a:r>
              <a:rPr sz="1200" spc="-2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dirty="0">
                <a:latin typeface="Times New Roman"/>
                <a:cs typeface="Times New Roman"/>
              </a:rPr>
              <a:t>ns </a:t>
            </a:r>
            <a:r>
              <a:rPr sz="1200" spc="1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45" dirty="0">
                <a:latin typeface="Times New Roman"/>
                <a:cs typeface="Times New Roman"/>
              </a:rPr>
              <a:t> </a:t>
            </a:r>
            <a:r>
              <a:rPr sz="1200" spc="-50"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45" dirty="0">
                <a:latin typeface="Times New Roman"/>
                <a:cs typeface="Times New Roman"/>
              </a:rPr>
              <a:t>o</a:t>
            </a:r>
            <a:r>
              <a:rPr sz="1200" spc="-25" dirty="0">
                <a:latin typeface="Times New Roman"/>
                <a:cs typeface="Times New Roman"/>
              </a:rPr>
              <a:t>n</a:t>
            </a:r>
            <a:r>
              <a:rPr sz="1200" dirty="0">
                <a:latin typeface="Times New Roman"/>
                <a:cs typeface="Times New Roman"/>
              </a:rPr>
              <a:t>s </a:t>
            </a:r>
            <a:r>
              <a:rPr sz="1200" spc="10"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 </a:t>
            </a:r>
            <a:r>
              <a:rPr sz="1200" spc="-5" dirty="0">
                <a:latin typeface="Times New Roman"/>
                <a:cs typeface="Times New Roman"/>
              </a:rPr>
              <a:t> </a:t>
            </a:r>
            <a:r>
              <a:rPr sz="1200" spc="25" dirty="0">
                <a:latin typeface="Times New Roman"/>
                <a:cs typeface="Times New Roman"/>
              </a:rPr>
              <a:t>t</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n</a:t>
            </a:r>
            <a:r>
              <a:rPr sz="1200" spc="10" dirty="0">
                <a:latin typeface="Times New Roman"/>
                <a:cs typeface="Times New Roman"/>
              </a:rPr>
              <a:t>s</a:t>
            </a:r>
            <a:r>
              <a:rPr sz="1200" spc="-20" dirty="0">
                <a:latin typeface="Times New Roman"/>
                <a:cs typeface="Times New Roman"/>
              </a:rPr>
              <a:t>f</a:t>
            </a:r>
            <a:r>
              <a:rPr sz="1200" spc="-5" dirty="0">
                <a:latin typeface="Times New Roman"/>
                <a:cs typeface="Times New Roman"/>
              </a:rPr>
              <a:t>e</a:t>
            </a:r>
            <a:r>
              <a:rPr sz="1200" spc="5" dirty="0">
                <a:latin typeface="Times New Roman"/>
                <a:cs typeface="Times New Roman"/>
              </a:rPr>
              <a:t>rr</a:t>
            </a:r>
            <a:r>
              <a:rPr sz="1200" spc="-5" dirty="0">
                <a:latin typeface="Times New Roman"/>
                <a:cs typeface="Times New Roman"/>
              </a:rPr>
              <a:t>e</a:t>
            </a:r>
            <a:r>
              <a:rPr sz="1200" dirty="0">
                <a:latin typeface="Times New Roman"/>
                <a:cs typeface="Times New Roman"/>
              </a:rPr>
              <a:t>d  </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to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 dirty="0">
                <a:latin typeface="Times New Roman"/>
                <a:cs typeface="Times New Roman"/>
              </a:rPr>
              <a:t> </a:t>
            </a:r>
            <a:r>
              <a:rPr sz="1200" i="1" dirty="0">
                <a:latin typeface="Times New Roman"/>
                <a:cs typeface="Times New Roman"/>
              </a:rPr>
              <a:t>L</a:t>
            </a:r>
            <a:r>
              <a:rPr sz="1200" i="1" spc="-5" dirty="0">
                <a:latin typeface="Times New Roman"/>
                <a:cs typeface="Times New Roman"/>
              </a:rPr>
              <a:t>e</a:t>
            </a:r>
            <a:r>
              <a:rPr sz="1200" i="1" spc="-15" dirty="0">
                <a:latin typeface="Times New Roman"/>
                <a:cs typeface="Times New Roman"/>
              </a:rPr>
              <a:t>ss</a:t>
            </a:r>
            <a:r>
              <a:rPr sz="1200" i="1" dirty="0">
                <a:latin typeface="Times New Roman"/>
                <a:cs typeface="Times New Roman"/>
              </a:rPr>
              <a:t>on </a:t>
            </a:r>
            <a:r>
              <a:rPr sz="1200" i="1" spc="20" dirty="0">
                <a:latin typeface="Times New Roman"/>
                <a:cs typeface="Times New Roman"/>
              </a:rPr>
              <a:t> </a:t>
            </a:r>
            <a:r>
              <a:rPr sz="1200" i="1" spc="-15" dirty="0">
                <a:latin typeface="Times New Roman"/>
                <a:cs typeface="Times New Roman"/>
              </a:rPr>
              <a:t>P</a:t>
            </a:r>
            <a:r>
              <a:rPr sz="1200" i="1" dirty="0">
                <a:latin typeface="Times New Roman"/>
                <a:cs typeface="Times New Roman"/>
              </a:rPr>
              <a:t>lan </a:t>
            </a:r>
            <a:r>
              <a:rPr sz="1200" i="1" spc="10" dirty="0">
                <a:latin typeface="Times New Roman"/>
                <a:cs typeface="Times New Roman"/>
              </a:rPr>
              <a:t>E</a:t>
            </a:r>
            <a:r>
              <a:rPr sz="1200" i="1" spc="-5" dirty="0">
                <a:latin typeface="Times New Roman"/>
                <a:cs typeface="Times New Roman"/>
              </a:rPr>
              <a:t>v</a:t>
            </a:r>
            <a:r>
              <a:rPr sz="1200" i="1" dirty="0">
                <a:latin typeface="Times New Roman"/>
                <a:cs typeface="Times New Roman"/>
              </a:rPr>
              <a:t>aluation</a:t>
            </a:r>
            <a:r>
              <a:rPr sz="1200" i="1" spc="10" dirty="0">
                <a:latin typeface="Times New Roman"/>
                <a:cs typeface="Times New Roman"/>
              </a:rPr>
              <a:t> </a:t>
            </a:r>
            <a:r>
              <a:rPr sz="1200" i="1" spc="-5" dirty="0">
                <a:latin typeface="Times New Roman"/>
                <a:cs typeface="Times New Roman"/>
              </a:rPr>
              <a:t>D</a:t>
            </a:r>
            <a:r>
              <a:rPr sz="1200" i="1" dirty="0">
                <a:latin typeface="Times New Roman"/>
                <a:cs typeface="Times New Roman"/>
              </a:rPr>
              <a:t>ata</a:t>
            </a:r>
            <a:r>
              <a:rPr sz="1200" i="1" spc="-15" dirty="0">
                <a:latin typeface="Times New Roman"/>
                <a:cs typeface="Times New Roman"/>
              </a:rPr>
              <a:t> F</a:t>
            </a:r>
            <a:r>
              <a:rPr sz="1200" i="1" dirty="0">
                <a:latin typeface="Times New Roman"/>
                <a:cs typeface="Times New Roman"/>
              </a:rPr>
              <a:t>o</a:t>
            </a:r>
            <a:r>
              <a:rPr sz="1200" i="1" spc="-15" dirty="0">
                <a:latin typeface="Times New Roman"/>
                <a:cs typeface="Times New Roman"/>
              </a:rPr>
              <a:t>r</a:t>
            </a:r>
            <a:r>
              <a:rPr sz="1200" i="1" spc="-5" dirty="0">
                <a:latin typeface="Times New Roman"/>
                <a:cs typeface="Times New Roman"/>
              </a:rPr>
              <a:t>m</a:t>
            </a:r>
            <a:r>
              <a:rPr sz="1200" dirty="0">
                <a:latin typeface="Times New Roman"/>
                <a:cs typeface="Times New Roman"/>
              </a:rPr>
              <a:t>.</a:t>
            </a:r>
          </a:p>
          <a:p>
            <a:pPr marL="12700" algn="just">
              <a:lnSpc>
                <a:spcPct val="100000"/>
              </a:lnSpc>
              <a:spcBef>
                <a:spcPts val="1080"/>
              </a:spcBef>
            </a:pPr>
            <a:r>
              <a:rPr sz="1200" b="1" spc="15" dirty="0">
                <a:latin typeface="Times New Roman"/>
                <a:cs typeface="Times New Roman"/>
              </a:rPr>
              <a:t>T</a:t>
            </a:r>
            <a:r>
              <a:rPr sz="1200" b="1" spc="-30" dirty="0">
                <a:latin typeface="Times New Roman"/>
                <a:cs typeface="Times New Roman"/>
              </a:rPr>
              <a:t>r</a:t>
            </a:r>
            <a:r>
              <a:rPr sz="1200" b="1" spc="-5" dirty="0">
                <a:latin typeface="Times New Roman"/>
                <a:cs typeface="Times New Roman"/>
              </a:rPr>
              <a:t>e</a:t>
            </a:r>
            <a:r>
              <a:rPr sz="1200" b="1" dirty="0">
                <a:latin typeface="Times New Roman"/>
                <a:cs typeface="Times New Roman"/>
              </a:rPr>
              <a:t>a</a:t>
            </a:r>
            <a:r>
              <a:rPr sz="1200" b="1" spc="5" dirty="0">
                <a:latin typeface="Times New Roman"/>
                <a:cs typeface="Times New Roman"/>
              </a:rPr>
              <a:t>t</a:t>
            </a:r>
            <a:r>
              <a:rPr sz="1200" b="1" spc="-20" dirty="0">
                <a:latin typeface="Times New Roman"/>
                <a:cs typeface="Times New Roman"/>
              </a:rPr>
              <a:t>m</a:t>
            </a:r>
            <a:r>
              <a:rPr sz="1200" b="1" spc="-5" dirty="0">
                <a:latin typeface="Times New Roman"/>
                <a:cs typeface="Times New Roman"/>
              </a:rPr>
              <a:t>e</a:t>
            </a:r>
            <a:r>
              <a:rPr sz="1200" b="1" dirty="0">
                <a:latin typeface="Times New Roman"/>
                <a:cs typeface="Times New Roman"/>
              </a:rPr>
              <a:t>nt</a:t>
            </a:r>
            <a:endParaRPr sz="1200" dirty="0">
              <a:latin typeface="Times New Roman"/>
              <a:cs typeface="Times New Roman"/>
            </a:endParaRPr>
          </a:p>
          <a:p>
            <a:pPr>
              <a:lnSpc>
                <a:spcPct val="100000"/>
              </a:lnSpc>
              <a:spcBef>
                <a:spcPts val="48"/>
              </a:spcBef>
            </a:pPr>
            <a:endParaRPr sz="950" dirty="0">
              <a:latin typeface="Times New Roman"/>
              <a:cs typeface="Times New Roman"/>
            </a:endParaRPr>
          </a:p>
          <a:p>
            <a:pPr marL="12700" marR="5080" algn="just">
              <a:lnSpc>
                <a:spcPct val="95800"/>
              </a:lnSpc>
            </a:pPr>
            <a:r>
              <a:rPr sz="1200" spc="-5" dirty="0">
                <a:latin typeface="Times New Roman"/>
                <a:cs typeface="Times New Roman"/>
              </a:rPr>
              <a:t>O</a:t>
            </a:r>
            <a:r>
              <a:rPr sz="1200" dirty="0">
                <a:latin typeface="Times New Roman"/>
                <a:cs typeface="Times New Roman"/>
              </a:rPr>
              <a:t>n</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5"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t</a:t>
            </a:r>
            <a:r>
              <a:rPr sz="1200" spc="85" dirty="0">
                <a:latin typeface="Times New Roman"/>
                <a:cs typeface="Times New Roman"/>
              </a:rPr>
              <a:t> </a:t>
            </a:r>
            <a:r>
              <a:rPr sz="1200" dirty="0">
                <a:latin typeface="Times New Roman"/>
                <a:cs typeface="Times New Roman"/>
              </a:rPr>
              <a:t>d</a:t>
            </a:r>
            <a:r>
              <a:rPr sz="1200" spc="-5" dirty="0">
                <a:latin typeface="Times New Roman"/>
                <a:cs typeface="Times New Roman"/>
              </a:rPr>
              <a:t>a</a:t>
            </a:r>
            <a:r>
              <a:rPr sz="1200" dirty="0">
                <a:latin typeface="Times New Roman"/>
                <a:cs typeface="Times New Roman"/>
              </a:rPr>
              <a:t>y</a:t>
            </a:r>
            <a:r>
              <a:rPr sz="1200" spc="1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20" dirty="0">
                <a:latin typeface="Times New Roman"/>
                <a:cs typeface="Times New Roman"/>
              </a:rPr>
              <a:t> </a:t>
            </a:r>
            <a:r>
              <a:rPr sz="1200" spc="15" dirty="0">
                <a:latin typeface="Times New Roman"/>
                <a:cs typeface="Times New Roman"/>
              </a:rPr>
              <a:t>c</a:t>
            </a:r>
            <a:r>
              <a:rPr sz="1200" spc="-25" dirty="0">
                <a:latin typeface="Times New Roman"/>
                <a:cs typeface="Times New Roman"/>
              </a:rPr>
              <a:t>l</a:t>
            </a:r>
            <a:r>
              <a:rPr sz="1200" spc="-5" dirty="0">
                <a:latin typeface="Times New Roman"/>
                <a:cs typeface="Times New Roman"/>
              </a:rPr>
              <a:t>a</a:t>
            </a:r>
            <a:r>
              <a:rPr sz="1200" spc="10" dirty="0">
                <a:latin typeface="Times New Roman"/>
                <a:cs typeface="Times New Roman"/>
              </a:rPr>
              <a:t>s</a:t>
            </a:r>
            <a:r>
              <a:rPr sz="1200" spc="-15" dirty="0">
                <a:latin typeface="Times New Roman"/>
                <a:cs typeface="Times New Roman"/>
              </a:rPr>
              <a:t>s</a:t>
            </a:r>
            <a:r>
              <a:rPr sz="1200" dirty="0">
                <a:latin typeface="Times New Roman"/>
                <a:cs typeface="Times New Roman"/>
              </a:rPr>
              <a:t>, </a:t>
            </a:r>
            <a:r>
              <a:rPr sz="1200" spc="10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50" dirty="0">
                <a:latin typeface="Times New Roman"/>
                <a:cs typeface="Times New Roman"/>
              </a:rPr>
              <a:t>i</a:t>
            </a:r>
            <a:r>
              <a:rPr sz="1200" spc="15" dirty="0">
                <a:latin typeface="Times New Roman"/>
                <a:cs typeface="Times New Roman"/>
              </a:rPr>
              <a:t>c</a:t>
            </a:r>
            <a:r>
              <a:rPr sz="1200" dirty="0">
                <a:latin typeface="Times New Roman"/>
                <a:cs typeface="Times New Roman"/>
              </a:rPr>
              <a:t>e</a:t>
            </a:r>
            <a:r>
              <a:rPr sz="1200" spc="55"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a:t>
            </a:r>
            <a:r>
              <a:rPr sz="1200" spc="45"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a:t>
            </a:r>
            <a:r>
              <a:rPr sz="1200" spc="55" dirty="0">
                <a:latin typeface="Times New Roman"/>
                <a:cs typeface="Times New Roman"/>
              </a:rPr>
              <a:t> </a:t>
            </a:r>
            <a:r>
              <a:rPr sz="1200" spc="-5" dirty="0">
                <a:latin typeface="Times New Roman"/>
                <a:cs typeface="Times New Roman"/>
              </a:rPr>
              <a:t>a</a:t>
            </a:r>
            <a:r>
              <a:rPr sz="1200" spc="-15" dirty="0">
                <a:latin typeface="Times New Roman"/>
                <a:cs typeface="Times New Roman"/>
              </a:rPr>
              <a:t>s</a:t>
            </a:r>
            <a:r>
              <a:rPr sz="1200" dirty="0">
                <a:latin typeface="Times New Roman"/>
                <a:cs typeface="Times New Roman"/>
              </a:rPr>
              <a:t>k</a:t>
            </a:r>
            <a:r>
              <a:rPr sz="1200" spc="-5" dirty="0">
                <a:latin typeface="Times New Roman"/>
                <a:cs typeface="Times New Roman"/>
              </a:rPr>
              <a:t>e</a:t>
            </a:r>
            <a:r>
              <a:rPr sz="1200" dirty="0">
                <a:latin typeface="Times New Roman"/>
                <a:cs typeface="Times New Roman"/>
              </a:rPr>
              <a:t>d</a:t>
            </a:r>
            <a:r>
              <a:rPr sz="1200" spc="35" dirty="0">
                <a:latin typeface="Times New Roman"/>
                <a:cs typeface="Times New Roman"/>
              </a:rPr>
              <a:t> </a:t>
            </a:r>
            <a:r>
              <a:rPr sz="1200" dirty="0">
                <a:latin typeface="Times New Roman"/>
                <a:cs typeface="Times New Roman"/>
              </a:rPr>
              <a:t>to</a:t>
            </a:r>
            <a:r>
              <a:rPr sz="1200" spc="60"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50" dirty="0">
                <a:latin typeface="Times New Roman"/>
                <a:cs typeface="Times New Roman"/>
              </a:rPr>
              <a:t>l</a:t>
            </a:r>
            <a:r>
              <a:rPr sz="1200" spc="20" dirty="0">
                <a:latin typeface="Times New Roman"/>
                <a:cs typeface="Times New Roman"/>
              </a:rPr>
              <a:t>o</a:t>
            </a:r>
            <a:r>
              <a:rPr sz="1200" dirty="0">
                <a:latin typeface="Times New Roman"/>
                <a:cs typeface="Times New Roman"/>
              </a:rPr>
              <a:t>p</a:t>
            </a:r>
            <a:r>
              <a:rPr sz="1200" spc="60" dirty="0">
                <a:latin typeface="Times New Roman"/>
                <a:cs typeface="Times New Roman"/>
              </a:rPr>
              <a:t> </a:t>
            </a:r>
            <a:r>
              <a:rPr sz="1200" dirty="0">
                <a:latin typeface="Times New Roman"/>
                <a:cs typeface="Times New Roman"/>
              </a:rPr>
              <a:t>a</a:t>
            </a:r>
            <a:r>
              <a:rPr sz="1200" spc="55" dirty="0">
                <a:latin typeface="Times New Roman"/>
                <a:cs typeface="Times New Roman"/>
              </a:rPr>
              <a:t> </a:t>
            </a:r>
            <a:r>
              <a:rPr sz="1200" spc="-25" dirty="0">
                <a:latin typeface="Times New Roman"/>
                <a:cs typeface="Times New Roman"/>
              </a:rPr>
              <a:t>b</a:t>
            </a:r>
            <a:r>
              <a:rPr sz="1200" spc="-5" dirty="0">
                <a:latin typeface="Times New Roman"/>
                <a:cs typeface="Times New Roman"/>
              </a:rPr>
              <a:t>a</a:t>
            </a:r>
            <a:r>
              <a:rPr sz="1200" spc="-15" dirty="0">
                <a:latin typeface="Times New Roman"/>
                <a:cs typeface="Times New Roman"/>
              </a:rPr>
              <a:t>s</a:t>
            </a:r>
            <a:r>
              <a:rPr sz="1200" spc="15" dirty="0">
                <a:latin typeface="Times New Roman"/>
                <a:cs typeface="Times New Roman"/>
              </a:rPr>
              <a:t>e</a:t>
            </a:r>
            <a:r>
              <a:rPr sz="1200" dirty="0">
                <a:latin typeface="Times New Roman"/>
                <a:cs typeface="Times New Roman"/>
              </a:rPr>
              <a:t>l</a:t>
            </a:r>
            <a:r>
              <a:rPr sz="1200" spc="-25" dirty="0">
                <a:latin typeface="Times New Roman"/>
                <a:cs typeface="Times New Roman"/>
              </a:rPr>
              <a:t>i</a:t>
            </a:r>
            <a:r>
              <a:rPr sz="1200" dirty="0">
                <a:latin typeface="Times New Roman"/>
                <a:cs typeface="Times New Roman"/>
              </a:rPr>
              <a:t>ne</a:t>
            </a:r>
            <a:r>
              <a:rPr sz="1200" spc="75"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35" dirty="0">
                <a:latin typeface="Times New Roman"/>
                <a:cs typeface="Times New Roman"/>
              </a:rPr>
              <a:t>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dirty="0">
                <a:latin typeface="Times New Roman"/>
                <a:cs typeface="Times New Roman"/>
              </a:rPr>
              <a:t>n</a:t>
            </a:r>
            <a:r>
              <a:rPr sz="1200" spc="6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 </a:t>
            </a:r>
            <a:r>
              <a:rPr sz="1200" spc="-25" dirty="0">
                <a:latin typeface="Times New Roman"/>
                <a:cs typeface="Times New Roman"/>
              </a:rPr>
              <a:t>m</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h </a:t>
            </a:r>
            <a:r>
              <a:rPr sz="1200" spc="-7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50" dirty="0">
                <a:latin typeface="Times New Roman"/>
                <a:cs typeface="Times New Roman"/>
              </a:rPr>
              <a:t> </a:t>
            </a:r>
            <a:r>
              <a:rPr sz="1200" spc="-15" dirty="0">
                <a:latin typeface="Times New Roman"/>
                <a:cs typeface="Times New Roman"/>
              </a:rPr>
              <a:t>s</a:t>
            </a:r>
            <a:r>
              <a:rPr sz="1200" spc="20" dirty="0">
                <a:latin typeface="Times New Roman"/>
                <a:cs typeface="Times New Roman"/>
              </a:rPr>
              <a:t>u</a:t>
            </a:r>
            <a:r>
              <a:rPr sz="1200" dirty="0">
                <a:latin typeface="Times New Roman"/>
                <a:cs typeface="Times New Roman"/>
              </a:rPr>
              <a:t>bm</a:t>
            </a:r>
            <a:r>
              <a:rPr sz="1200" spc="-50" dirty="0">
                <a:latin typeface="Times New Roman"/>
                <a:cs typeface="Times New Roman"/>
              </a:rPr>
              <a:t>i</a:t>
            </a:r>
            <a:r>
              <a:rPr sz="1200" dirty="0">
                <a:latin typeface="Times New Roman"/>
                <a:cs typeface="Times New Roman"/>
              </a:rPr>
              <a:t>t  </a:t>
            </a:r>
            <a:r>
              <a:rPr sz="1200" spc="-50" dirty="0">
                <a:latin typeface="Times New Roman"/>
                <a:cs typeface="Times New Roman"/>
              </a:rPr>
              <a:t>i</a:t>
            </a:r>
            <a:r>
              <a:rPr sz="1200" dirty="0">
                <a:latin typeface="Times New Roman"/>
                <a:cs typeface="Times New Roman"/>
              </a:rPr>
              <a:t>t </a:t>
            </a:r>
            <a:r>
              <a:rPr sz="1200" spc="-2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r </a:t>
            </a:r>
            <a:r>
              <a:rPr sz="1200" spc="-65" dirty="0">
                <a:latin typeface="Times New Roman"/>
                <a:cs typeface="Times New Roman"/>
              </a:rPr>
              <a:t> </a:t>
            </a:r>
            <a:r>
              <a:rPr sz="1200" dirty="0">
                <a:latin typeface="Times New Roman"/>
                <a:cs typeface="Times New Roman"/>
              </a:rPr>
              <a:t>to </a:t>
            </a:r>
            <a:r>
              <a:rPr sz="1200" spc="-50" dirty="0">
                <a:latin typeface="Times New Roman"/>
                <a:cs typeface="Times New Roman"/>
              </a:rPr>
              <a:t> 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75"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dirty="0">
                <a:latin typeface="Times New Roman"/>
                <a:cs typeface="Times New Roman"/>
              </a:rPr>
              <a:t>n </a:t>
            </a:r>
            <a:r>
              <a:rPr sz="1200" spc="-7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0" dirty="0">
                <a:latin typeface="Times New Roman"/>
                <a:cs typeface="Times New Roman"/>
              </a:rPr>
              <a:t>s</a:t>
            </a:r>
            <a:r>
              <a:rPr sz="1200" spc="-50" dirty="0">
                <a:latin typeface="Times New Roman"/>
                <a:cs typeface="Times New Roman"/>
              </a:rPr>
              <a:t>i</a:t>
            </a:r>
            <a:r>
              <a:rPr sz="1200" spc="20" dirty="0">
                <a:latin typeface="Times New Roman"/>
                <a:cs typeface="Times New Roman"/>
              </a:rPr>
              <a:t>g</a:t>
            </a:r>
            <a:r>
              <a:rPr sz="1200" dirty="0">
                <a:latin typeface="Times New Roman"/>
                <a:cs typeface="Times New Roman"/>
              </a:rPr>
              <a:t>n </a:t>
            </a:r>
            <a:r>
              <a:rPr sz="1200" spc="-5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5"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40" dirty="0">
                <a:latin typeface="Times New Roman"/>
                <a:cs typeface="Times New Roman"/>
              </a:rPr>
              <a:t> </a:t>
            </a:r>
            <a:r>
              <a:rPr sz="1200" spc="-5" dirty="0">
                <a:latin typeface="Times New Roman"/>
                <a:cs typeface="Times New Roman"/>
              </a:rPr>
              <a:t>A</a:t>
            </a:r>
            <a:r>
              <a:rPr sz="1200" spc="-40" dirty="0">
                <a:latin typeface="Times New Roman"/>
                <a:cs typeface="Times New Roman"/>
              </a:rPr>
              <a:t>f</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r </a:t>
            </a:r>
            <a:r>
              <a:rPr sz="1200" spc="-40" dirty="0">
                <a:latin typeface="Times New Roman"/>
                <a:cs typeface="Times New Roman"/>
              </a:rPr>
              <a:t> </a:t>
            </a:r>
            <a:r>
              <a:rPr sz="1200" spc="-25" dirty="0">
                <a:latin typeface="Times New Roman"/>
                <a:cs typeface="Times New Roman"/>
              </a:rPr>
              <a:t>b</a:t>
            </a:r>
            <a:r>
              <a:rPr sz="1200" spc="-5" dirty="0">
                <a:latin typeface="Times New Roman"/>
                <a:cs typeface="Times New Roman"/>
              </a:rPr>
              <a:t>a</a:t>
            </a:r>
            <a:r>
              <a:rPr sz="1200" spc="-15" dirty="0">
                <a:latin typeface="Times New Roman"/>
                <a:cs typeface="Times New Roman"/>
              </a:rPr>
              <a:t>s</a:t>
            </a:r>
            <a:r>
              <a:rPr sz="1200" spc="15" dirty="0">
                <a:latin typeface="Times New Roman"/>
                <a:cs typeface="Times New Roman"/>
              </a:rPr>
              <a:t>e</a:t>
            </a:r>
            <a:r>
              <a:rPr sz="1200" dirty="0">
                <a:latin typeface="Times New Roman"/>
                <a:cs typeface="Times New Roman"/>
              </a:rPr>
              <a:t>l</a:t>
            </a:r>
            <a:r>
              <a:rPr sz="1200" spc="-25" dirty="0">
                <a:latin typeface="Times New Roman"/>
                <a:cs typeface="Times New Roman"/>
              </a:rPr>
              <a:t>i</a:t>
            </a:r>
            <a:r>
              <a:rPr sz="1200" dirty="0">
                <a:latin typeface="Times New Roman"/>
                <a:cs typeface="Times New Roman"/>
              </a:rPr>
              <a:t>ne </a:t>
            </a:r>
            <a:r>
              <a:rPr sz="1200" spc="-30"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 </a:t>
            </a:r>
            <a:r>
              <a:rPr sz="1200" spc="-75" dirty="0">
                <a:latin typeface="Times New Roman"/>
                <a:cs typeface="Times New Roman"/>
              </a:rPr>
              <a:t>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s </a:t>
            </a:r>
            <a:r>
              <a:rPr sz="1200" spc="-60"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ll</a:t>
            </a:r>
            <a:r>
              <a:rPr sz="1200" spc="-5" dirty="0">
                <a:latin typeface="Times New Roman"/>
                <a:cs typeface="Times New Roman"/>
              </a:rPr>
              <a:t>ec</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14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4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spc="15" dirty="0">
                <a:latin typeface="Times New Roman"/>
                <a:cs typeface="Times New Roman"/>
              </a:rPr>
              <a:t>a</a:t>
            </a:r>
            <a:r>
              <a:rPr sz="1200" dirty="0">
                <a:latin typeface="Times New Roman"/>
                <a:cs typeface="Times New Roman"/>
              </a:rPr>
              <a:t>l</a:t>
            </a:r>
            <a:r>
              <a:rPr sz="1200" spc="-25" dirty="0">
                <a:latin typeface="Times New Roman"/>
                <a:cs typeface="Times New Roman"/>
              </a:rPr>
              <a:t>y</a:t>
            </a:r>
            <a:r>
              <a:rPr sz="1200" spc="-5" dirty="0">
                <a:latin typeface="Times New Roman"/>
                <a:cs typeface="Times New Roman"/>
              </a:rPr>
              <a:t>ze</a:t>
            </a:r>
            <a:r>
              <a:rPr sz="1200" dirty="0">
                <a:latin typeface="Times New Roman"/>
                <a:cs typeface="Times New Roman"/>
              </a:rPr>
              <a:t>d </a:t>
            </a:r>
            <a:r>
              <a:rPr sz="1200" spc="-12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 </a:t>
            </a:r>
            <a:r>
              <a:rPr sz="1200" spc="-140" dirty="0">
                <a:latin typeface="Times New Roman"/>
                <a:cs typeface="Times New Roman"/>
              </a:rPr>
              <a:t> </a:t>
            </a:r>
            <a:r>
              <a:rPr sz="1200" dirty="0">
                <a:latin typeface="Times New Roman"/>
                <a:cs typeface="Times New Roman"/>
              </a:rPr>
              <a:t>t</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ds</a:t>
            </a:r>
            <a:r>
              <a:rPr sz="1200" spc="14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45" dirty="0">
                <a:latin typeface="Times New Roman"/>
                <a:cs typeface="Times New Roman"/>
              </a:rPr>
              <a:t> </a:t>
            </a:r>
            <a:r>
              <a:rPr sz="1200" dirty="0">
                <a:latin typeface="Times New Roman"/>
                <a:cs typeface="Times New Roman"/>
              </a:rPr>
              <a:t>p</a:t>
            </a:r>
            <a:r>
              <a:rPr sz="1200" spc="-5" dirty="0">
                <a:latin typeface="Times New Roman"/>
                <a:cs typeface="Times New Roman"/>
              </a:rPr>
              <a:t>a</a:t>
            </a:r>
            <a:r>
              <a:rPr sz="1200" dirty="0">
                <a:latin typeface="Times New Roman"/>
                <a:cs typeface="Times New Roman"/>
              </a:rPr>
              <a:t>t</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n</a:t>
            </a:r>
            <a:r>
              <a:rPr sz="1200" spc="-15" dirty="0">
                <a:latin typeface="Times New Roman"/>
                <a:cs typeface="Times New Roman"/>
              </a:rPr>
              <a:t>s</a:t>
            </a:r>
            <a:r>
              <a:rPr sz="1200" dirty="0">
                <a:latin typeface="Times New Roman"/>
                <a:cs typeface="Times New Roman"/>
              </a:rPr>
              <a:t>, </a:t>
            </a:r>
            <a:r>
              <a:rPr sz="1200" spc="-135" dirty="0">
                <a:latin typeface="Times New Roman"/>
                <a:cs typeface="Times New Roman"/>
              </a:rPr>
              <a:t> </a:t>
            </a:r>
            <a:r>
              <a:rPr sz="1200" spc="-25"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 </a:t>
            </a:r>
            <a:r>
              <a:rPr sz="1200" spc="-150" dirty="0">
                <a:latin typeface="Times New Roman"/>
                <a:cs typeface="Times New Roman"/>
              </a:rPr>
              <a:t> </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a:t>
            </a:r>
            <a:r>
              <a:rPr sz="1200" spc="145"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 </a:t>
            </a:r>
            <a:r>
              <a:rPr sz="1200" spc="-150" dirty="0">
                <a:latin typeface="Times New Roman"/>
                <a:cs typeface="Times New Roman"/>
              </a:rPr>
              <a:t> </a:t>
            </a:r>
            <a:r>
              <a:rPr sz="1200" spc="20" dirty="0">
                <a:latin typeface="Times New Roman"/>
                <a:cs typeface="Times New Roman"/>
              </a:rPr>
              <a:t>g</a:t>
            </a:r>
            <a:r>
              <a:rPr sz="1200" spc="-25" dirty="0">
                <a:latin typeface="Times New Roman"/>
                <a:cs typeface="Times New Roman"/>
              </a:rPr>
              <a:t>iv</a:t>
            </a:r>
            <a:r>
              <a:rPr sz="1200" spc="15" dirty="0">
                <a:latin typeface="Times New Roman"/>
                <a:cs typeface="Times New Roman"/>
              </a:rPr>
              <a:t>e</a:t>
            </a:r>
            <a:r>
              <a:rPr sz="1200" dirty="0">
                <a:latin typeface="Times New Roman"/>
                <a:cs typeface="Times New Roman"/>
              </a:rPr>
              <a:t>n</a:t>
            </a:r>
            <a:r>
              <a:rPr sz="1200" spc="130" dirty="0">
                <a:latin typeface="Times New Roman"/>
                <a:cs typeface="Times New Roman"/>
              </a:rPr>
              <a:t> </a:t>
            </a:r>
            <a:r>
              <a:rPr sz="1200" spc="-5" dirty="0">
                <a:latin typeface="Times New Roman"/>
                <a:cs typeface="Times New Roman"/>
              </a:rPr>
              <a:t>c</a:t>
            </a:r>
            <a:r>
              <a:rPr sz="1200" spc="20" dirty="0">
                <a:latin typeface="Times New Roman"/>
                <a:cs typeface="Times New Roman"/>
              </a:rPr>
              <a:t>op</a:t>
            </a:r>
            <a:r>
              <a:rPr sz="1200" spc="-50" dirty="0">
                <a:latin typeface="Times New Roman"/>
                <a:cs typeface="Times New Roman"/>
              </a:rPr>
              <a:t>i</a:t>
            </a:r>
            <a:r>
              <a:rPr sz="1200" spc="-5" dirty="0">
                <a:latin typeface="Times New Roman"/>
                <a:cs typeface="Times New Roman"/>
              </a:rPr>
              <a:t>e</a:t>
            </a:r>
            <a:r>
              <a:rPr sz="1200" dirty="0">
                <a:latin typeface="Times New Roman"/>
                <a:cs typeface="Times New Roman"/>
              </a:rPr>
              <a:t>s</a:t>
            </a:r>
            <a:r>
              <a:rPr sz="1200" spc="145" dirty="0">
                <a:latin typeface="Times New Roman"/>
                <a:cs typeface="Times New Roman"/>
              </a:rPr>
              <a:t> </a:t>
            </a:r>
            <a:r>
              <a:rPr sz="1200" spc="45" dirty="0">
                <a:latin typeface="Times New Roman"/>
                <a:cs typeface="Times New Roman"/>
              </a:rPr>
              <a:t>o</a:t>
            </a:r>
            <a:r>
              <a:rPr sz="1200" dirty="0">
                <a:latin typeface="Times New Roman"/>
                <a:cs typeface="Times New Roman"/>
              </a:rPr>
              <a:t>f</a:t>
            </a:r>
            <a:r>
              <a:rPr sz="1200" spc="114"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i="1" spc="-10"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ally</a:t>
            </a:r>
            <a:r>
              <a:rPr sz="1200" i="1" spc="75" dirty="0">
                <a:latin typeface="Times New Roman"/>
                <a:cs typeface="Times New Roman"/>
              </a:rPr>
              <a:t> </a:t>
            </a:r>
            <a:r>
              <a:rPr sz="1200" i="1" spc="10" dirty="0">
                <a:latin typeface="Times New Roman"/>
                <a:cs typeface="Times New Roman"/>
              </a:rPr>
              <a:t>R</a:t>
            </a:r>
            <a:r>
              <a:rPr sz="1200" i="1" spc="-5" dirty="0">
                <a:latin typeface="Times New Roman"/>
                <a:cs typeface="Times New Roman"/>
              </a:rPr>
              <a:t>e</a:t>
            </a:r>
            <a:r>
              <a:rPr sz="1200" i="1" spc="-15" dirty="0">
                <a:latin typeface="Times New Roman"/>
                <a:cs typeface="Times New Roman"/>
              </a:rPr>
              <a:t>s</a:t>
            </a:r>
            <a:r>
              <a:rPr sz="1200" i="1" dirty="0">
                <a:latin typeface="Times New Roman"/>
                <a:cs typeface="Times New Roman"/>
              </a:rPr>
              <a:t>pon</a:t>
            </a:r>
            <a:r>
              <a:rPr sz="1200" i="1" spc="-15" dirty="0">
                <a:latin typeface="Times New Roman"/>
                <a:cs typeface="Times New Roman"/>
              </a:rPr>
              <a:t>s</a:t>
            </a:r>
            <a:r>
              <a:rPr sz="1200" i="1" dirty="0">
                <a:latin typeface="Times New Roman"/>
                <a:cs typeface="Times New Roman"/>
              </a:rPr>
              <a:t>i</a:t>
            </a:r>
            <a:r>
              <a:rPr sz="1200" i="1" spc="-5" dirty="0">
                <a:latin typeface="Times New Roman"/>
                <a:cs typeface="Times New Roman"/>
              </a:rPr>
              <a:t>v</a:t>
            </a:r>
            <a:r>
              <a:rPr sz="1200" i="1" dirty="0">
                <a:latin typeface="Times New Roman"/>
                <a:cs typeface="Times New Roman"/>
              </a:rPr>
              <a:t>e</a:t>
            </a:r>
            <a:r>
              <a:rPr sz="1200" i="1" spc="75" dirty="0">
                <a:latin typeface="Times New Roman"/>
                <a:cs typeface="Times New Roman"/>
              </a:rPr>
              <a:t> </a:t>
            </a:r>
            <a:r>
              <a:rPr sz="1200" i="1" dirty="0">
                <a:latin typeface="Times New Roman"/>
                <a:cs typeface="Times New Roman"/>
              </a:rPr>
              <a:t>L</a:t>
            </a:r>
            <a:r>
              <a:rPr sz="1200" i="1" spc="-5" dirty="0">
                <a:latin typeface="Times New Roman"/>
                <a:cs typeface="Times New Roman"/>
              </a:rPr>
              <a:t>e</a:t>
            </a:r>
            <a:r>
              <a:rPr sz="1200" i="1" spc="10" dirty="0">
                <a:latin typeface="Times New Roman"/>
                <a:cs typeface="Times New Roman"/>
              </a:rPr>
              <a:t>s</a:t>
            </a:r>
            <a:r>
              <a:rPr sz="1200" i="1" spc="-15" dirty="0">
                <a:latin typeface="Times New Roman"/>
                <a:cs typeface="Times New Roman"/>
              </a:rPr>
              <a:t>s</a:t>
            </a:r>
            <a:r>
              <a:rPr sz="1200" i="1" dirty="0">
                <a:latin typeface="Times New Roman"/>
                <a:cs typeface="Times New Roman"/>
              </a:rPr>
              <a:t>on</a:t>
            </a:r>
            <a:r>
              <a:rPr sz="1200" i="1" spc="80" dirty="0">
                <a:latin typeface="Times New Roman"/>
                <a:cs typeface="Times New Roman"/>
              </a:rPr>
              <a:t> </a:t>
            </a:r>
            <a:r>
              <a:rPr sz="1200" i="1" spc="-15" dirty="0">
                <a:latin typeface="Times New Roman"/>
                <a:cs typeface="Times New Roman"/>
              </a:rPr>
              <a:t>P</a:t>
            </a:r>
            <a:r>
              <a:rPr sz="1200" i="1" dirty="0">
                <a:latin typeface="Times New Roman"/>
                <a:cs typeface="Times New Roman"/>
              </a:rPr>
              <a:t>lan</a:t>
            </a:r>
            <a:r>
              <a:rPr sz="1200" i="1" spc="80" dirty="0">
                <a:latin typeface="Times New Roman"/>
                <a:cs typeface="Times New Roman"/>
              </a:rPr>
              <a:t> </a:t>
            </a:r>
            <a:r>
              <a:rPr sz="1200" i="1" dirty="0">
                <a:latin typeface="Times New Roman"/>
                <a:cs typeface="Times New Roman"/>
              </a:rPr>
              <a:t>T</a:t>
            </a:r>
            <a:r>
              <a:rPr sz="1200" i="1" spc="-5" dirty="0">
                <a:latin typeface="Times New Roman"/>
                <a:cs typeface="Times New Roman"/>
              </a:rPr>
              <a:t>em</a:t>
            </a:r>
            <a:r>
              <a:rPr sz="1200" i="1" dirty="0">
                <a:latin typeface="Times New Roman"/>
                <a:cs typeface="Times New Roman"/>
              </a:rPr>
              <a:t>plat</a:t>
            </a:r>
            <a:r>
              <a:rPr sz="1200" i="1" spc="-5" dirty="0">
                <a:latin typeface="Times New Roman"/>
                <a:cs typeface="Times New Roman"/>
              </a:rPr>
              <a:t>e</a:t>
            </a:r>
            <a:r>
              <a:rPr sz="1200" spc="0" baseline="38194" dirty="0">
                <a:latin typeface="Times New Roman"/>
                <a:cs typeface="Times New Roman"/>
              </a:rPr>
              <a:t>T</a:t>
            </a:r>
            <a:r>
              <a:rPr sz="1200" spc="-22" baseline="38194" dirty="0">
                <a:latin typeface="Times New Roman"/>
                <a:cs typeface="Times New Roman"/>
              </a:rPr>
              <a:t>M</a:t>
            </a:r>
            <a:r>
              <a:rPr sz="1200" baseline="38194" dirty="0">
                <a:latin typeface="Times New Roman"/>
                <a:cs typeface="Times New Roman"/>
              </a:rPr>
              <a:t> </a:t>
            </a:r>
            <a:r>
              <a:rPr sz="1200" spc="-37" baseline="38194" dirty="0">
                <a:latin typeface="Times New Roman"/>
                <a:cs typeface="Times New Roman"/>
              </a:rPr>
              <a:t> </a:t>
            </a:r>
            <a:r>
              <a:rPr sz="1200" spc="5" dirty="0">
                <a:latin typeface="Times New Roman"/>
                <a:cs typeface="Times New Roman"/>
              </a:rPr>
              <a:t>(</a:t>
            </a:r>
            <a:r>
              <a:rPr sz="1200" spc="-30" dirty="0">
                <a:latin typeface="Times New Roman"/>
                <a:cs typeface="Times New Roman"/>
              </a:rPr>
              <a:t>K</a:t>
            </a:r>
            <a:r>
              <a:rPr sz="1200" spc="-5" dirty="0">
                <a:latin typeface="Times New Roman"/>
                <a:cs typeface="Times New Roman"/>
              </a:rPr>
              <a:t>ea</a:t>
            </a:r>
            <a:r>
              <a:rPr sz="1200" dirty="0">
                <a:latin typeface="Times New Roman"/>
                <a:cs typeface="Times New Roman"/>
              </a:rPr>
              <a:t>,</a:t>
            </a:r>
            <a:r>
              <a:rPr sz="1200" spc="95" dirty="0">
                <a:latin typeface="Times New Roman"/>
                <a:cs typeface="Times New Roman"/>
              </a:rPr>
              <a:t> </a:t>
            </a:r>
            <a:r>
              <a:rPr sz="1200" dirty="0">
                <a:latin typeface="Times New Roman"/>
                <a:cs typeface="Times New Roman"/>
              </a:rPr>
              <a:t>200</a:t>
            </a:r>
            <a:r>
              <a:rPr sz="1200" spc="20" dirty="0">
                <a:latin typeface="Times New Roman"/>
                <a:cs typeface="Times New Roman"/>
              </a:rPr>
              <a:t>8</a:t>
            </a:r>
            <a:r>
              <a:rPr sz="1200" spc="-25" dirty="0">
                <a:latin typeface="Times New Roman"/>
                <a:cs typeface="Times New Roman"/>
              </a:rPr>
              <a:t>b</a:t>
            </a:r>
            <a:r>
              <a:rPr sz="1200" dirty="0">
                <a:latin typeface="Times New Roman"/>
                <a:cs typeface="Times New Roman"/>
              </a:rPr>
              <a:t>)</a:t>
            </a:r>
            <a:r>
              <a:rPr sz="1200" spc="9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80" dirty="0">
                <a:latin typeface="Times New Roman"/>
                <a:cs typeface="Times New Roman"/>
              </a:rPr>
              <a:t> </a:t>
            </a:r>
            <a:r>
              <a:rPr sz="1200" i="1" spc="-10"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ally</a:t>
            </a:r>
            <a:r>
              <a:rPr sz="1200" i="1" spc="75" dirty="0">
                <a:latin typeface="Times New Roman"/>
                <a:cs typeface="Times New Roman"/>
              </a:rPr>
              <a:t> </a:t>
            </a:r>
            <a:r>
              <a:rPr sz="1200" i="1" spc="10" dirty="0">
                <a:latin typeface="Times New Roman"/>
                <a:cs typeface="Times New Roman"/>
              </a:rPr>
              <a:t>R</a:t>
            </a:r>
            <a:r>
              <a:rPr sz="1200" i="1" spc="-5" dirty="0">
                <a:latin typeface="Times New Roman"/>
                <a:cs typeface="Times New Roman"/>
              </a:rPr>
              <a:t>e</a:t>
            </a:r>
            <a:r>
              <a:rPr sz="1200" i="1" spc="-15" dirty="0">
                <a:latin typeface="Times New Roman"/>
                <a:cs typeface="Times New Roman"/>
              </a:rPr>
              <a:t>s</a:t>
            </a:r>
            <a:r>
              <a:rPr sz="1200" i="1" dirty="0">
                <a:latin typeface="Times New Roman"/>
                <a:cs typeface="Times New Roman"/>
              </a:rPr>
              <a:t>po</a:t>
            </a:r>
            <a:r>
              <a:rPr sz="1200" i="1" spc="20" dirty="0">
                <a:latin typeface="Times New Roman"/>
                <a:cs typeface="Times New Roman"/>
              </a:rPr>
              <a:t>n</a:t>
            </a:r>
            <a:r>
              <a:rPr sz="1200" i="1" spc="-15" dirty="0">
                <a:latin typeface="Times New Roman"/>
                <a:cs typeface="Times New Roman"/>
              </a:rPr>
              <a:t>s</a:t>
            </a:r>
            <a:r>
              <a:rPr sz="1200" i="1" dirty="0">
                <a:latin typeface="Times New Roman"/>
                <a:cs typeface="Times New Roman"/>
              </a:rPr>
              <a:t>i</a:t>
            </a:r>
            <a:r>
              <a:rPr sz="1200" i="1" spc="-5" dirty="0">
                <a:latin typeface="Times New Roman"/>
                <a:cs typeface="Times New Roman"/>
              </a:rPr>
              <a:t>v</a:t>
            </a:r>
            <a:r>
              <a:rPr sz="1200" i="1" dirty="0">
                <a:latin typeface="Times New Roman"/>
                <a:cs typeface="Times New Roman"/>
              </a:rPr>
              <a:t>e</a:t>
            </a:r>
            <a:r>
              <a:rPr sz="1200" i="1" spc="75" dirty="0">
                <a:latin typeface="Times New Roman"/>
                <a:cs typeface="Times New Roman"/>
              </a:rPr>
              <a:t> </a:t>
            </a:r>
            <a:r>
              <a:rPr sz="1200" i="1" dirty="0">
                <a:latin typeface="Times New Roman"/>
                <a:cs typeface="Times New Roman"/>
              </a:rPr>
              <a:t>L</a:t>
            </a:r>
            <a:r>
              <a:rPr sz="1200" i="1" spc="-5" dirty="0">
                <a:latin typeface="Times New Roman"/>
                <a:cs typeface="Times New Roman"/>
              </a:rPr>
              <a:t>e</a:t>
            </a:r>
            <a:r>
              <a:rPr sz="1200" i="1" spc="10" dirty="0">
                <a:latin typeface="Times New Roman"/>
                <a:cs typeface="Times New Roman"/>
              </a:rPr>
              <a:t>s</a:t>
            </a:r>
            <a:r>
              <a:rPr sz="1200" i="1" spc="-15" dirty="0">
                <a:latin typeface="Times New Roman"/>
                <a:cs typeface="Times New Roman"/>
              </a:rPr>
              <a:t>s</a:t>
            </a:r>
            <a:r>
              <a:rPr sz="1200" i="1" dirty="0">
                <a:latin typeface="Times New Roman"/>
                <a:cs typeface="Times New Roman"/>
              </a:rPr>
              <a:t>on </a:t>
            </a:r>
            <a:r>
              <a:rPr sz="1200" i="1" spc="-15" dirty="0">
                <a:latin typeface="Times New Roman"/>
                <a:cs typeface="Times New Roman"/>
              </a:rPr>
              <a:t>P</a:t>
            </a:r>
            <a:r>
              <a:rPr sz="1200" i="1" dirty="0">
                <a:latin typeface="Times New Roman"/>
                <a:cs typeface="Times New Roman"/>
              </a:rPr>
              <a:t>lan</a:t>
            </a:r>
            <a:r>
              <a:rPr sz="1200" i="1" spc="80" dirty="0">
                <a:latin typeface="Times New Roman"/>
                <a:cs typeface="Times New Roman"/>
              </a:rPr>
              <a:t> </a:t>
            </a:r>
            <a:r>
              <a:rPr sz="1200" i="1" spc="10" dirty="0">
                <a:latin typeface="Times New Roman"/>
                <a:cs typeface="Times New Roman"/>
              </a:rPr>
              <a:t>R</a:t>
            </a:r>
            <a:r>
              <a:rPr sz="1200" i="1" dirty="0">
                <a:latin typeface="Times New Roman"/>
                <a:cs typeface="Times New Roman"/>
              </a:rPr>
              <a:t>ub</a:t>
            </a:r>
            <a:r>
              <a:rPr sz="1200" i="1" spc="-15" dirty="0">
                <a:latin typeface="Times New Roman"/>
                <a:cs typeface="Times New Roman"/>
              </a:rPr>
              <a:t>r</a:t>
            </a:r>
            <a:r>
              <a:rPr sz="1200" i="1" dirty="0">
                <a:latin typeface="Times New Roman"/>
                <a:cs typeface="Times New Roman"/>
              </a:rPr>
              <a:t>i</a:t>
            </a:r>
            <a:r>
              <a:rPr sz="1200" i="1" spc="-5" dirty="0">
                <a:latin typeface="Times New Roman"/>
                <a:cs typeface="Times New Roman"/>
              </a:rPr>
              <a:t>c</a:t>
            </a:r>
            <a:r>
              <a:rPr sz="1200" spc="0" baseline="38194" dirty="0">
                <a:latin typeface="Times New Roman"/>
                <a:cs typeface="Times New Roman"/>
              </a:rPr>
              <a:t>T</a:t>
            </a:r>
            <a:r>
              <a:rPr sz="1200" spc="-22" baseline="38194" dirty="0">
                <a:latin typeface="Times New Roman"/>
                <a:cs typeface="Times New Roman"/>
              </a:rPr>
              <a:t>M</a:t>
            </a:r>
            <a:r>
              <a:rPr sz="1200" baseline="38194" dirty="0">
                <a:latin typeface="Times New Roman"/>
                <a:cs typeface="Times New Roman"/>
              </a:rPr>
              <a:t> </a:t>
            </a:r>
            <a:r>
              <a:rPr sz="1200" spc="-37" baseline="38194" dirty="0">
                <a:latin typeface="Times New Roman"/>
                <a:cs typeface="Times New Roman"/>
              </a:rPr>
              <a:t> </a:t>
            </a:r>
            <a:r>
              <a:rPr sz="1200" spc="5" dirty="0">
                <a:latin typeface="Times New Roman"/>
                <a:cs typeface="Times New Roman"/>
              </a:rPr>
              <a:t>(</a:t>
            </a:r>
            <a:r>
              <a:rPr sz="1200" spc="-30" dirty="0">
                <a:latin typeface="Times New Roman"/>
                <a:cs typeface="Times New Roman"/>
              </a:rPr>
              <a:t>K</a:t>
            </a:r>
            <a:r>
              <a:rPr sz="1200" spc="-5" dirty="0">
                <a:latin typeface="Times New Roman"/>
                <a:cs typeface="Times New Roman"/>
              </a:rPr>
              <a:t>ea</a:t>
            </a:r>
            <a:r>
              <a:rPr sz="1200" dirty="0">
                <a:latin typeface="Times New Roman"/>
                <a:cs typeface="Times New Roman"/>
              </a:rPr>
              <a:t>,</a:t>
            </a:r>
            <a:r>
              <a:rPr sz="1200" spc="95" dirty="0">
                <a:latin typeface="Times New Roman"/>
                <a:cs typeface="Times New Roman"/>
              </a:rPr>
              <a:t> </a:t>
            </a:r>
            <a:r>
              <a:rPr sz="1200" dirty="0">
                <a:latin typeface="Times New Roman"/>
                <a:cs typeface="Times New Roman"/>
              </a:rPr>
              <a:t>2008</a:t>
            </a:r>
            <a:r>
              <a:rPr sz="1200" spc="-25" dirty="0">
                <a:latin typeface="Times New Roman"/>
                <a:cs typeface="Times New Roman"/>
              </a:rPr>
              <a:t>b</a:t>
            </a:r>
            <a:r>
              <a:rPr sz="1200" dirty="0">
                <a:latin typeface="Times New Roman"/>
                <a:cs typeface="Times New Roman"/>
              </a:rPr>
              <a:t>)</a:t>
            </a:r>
            <a:r>
              <a:rPr sz="1200" spc="90" dirty="0">
                <a:latin typeface="Times New Roman"/>
                <a:cs typeface="Times New Roman"/>
              </a:rPr>
              <a:t> </a:t>
            </a:r>
            <a:r>
              <a:rPr sz="1200" spc="-5" dirty="0">
                <a:latin typeface="Times New Roman"/>
                <a:cs typeface="Times New Roman"/>
              </a:rPr>
              <a:t>acc</a:t>
            </a:r>
            <a:r>
              <a:rPr sz="1200" spc="45" dirty="0">
                <a:latin typeface="Times New Roman"/>
                <a:cs typeface="Times New Roman"/>
              </a:rPr>
              <a:t>o</a:t>
            </a:r>
            <a:r>
              <a:rPr sz="1200" spc="-50" dirty="0">
                <a:latin typeface="Times New Roman"/>
                <a:cs typeface="Times New Roman"/>
              </a:rPr>
              <a:t>m</a:t>
            </a:r>
            <a:r>
              <a:rPr sz="1200" dirty="0">
                <a:latin typeface="Times New Roman"/>
                <a:cs typeface="Times New Roman"/>
              </a:rPr>
              <a:t>p</a:t>
            </a:r>
            <a:r>
              <a:rPr sz="1200" spc="15" dirty="0">
                <a:latin typeface="Times New Roman"/>
                <a:cs typeface="Times New Roman"/>
              </a:rPr>
              <a:t>a</a:t>
            </a:r>
            <a:r>
              <a:rPr sz="1200" dirty="0">
                <a:latin typeface="Times New Roman"/>
                <a:cs typeface="Times New Roman"/>
              </a:rPr>
              <a:t>n</a:t>
            </a:r>
            <a:r>
              <a:rPr sz="1200" spc="-25" dirty="0">
                <a:latin typeface="Times New Roman"/>
                <a:cs typeface="Times New Roman"/>
              </a:rPr>
              <a:t>i</a:t>
            </a:r>
            <a:r>
              <a:rPr sz="1200" spc="-5" dirty="0">
                <a:latin typeface="Times New Roman"/>
                <a:cs typeface="Times New Roman"/>
              </a:rPr>
              <a:t>e</a:t>
            </a:r>
            <a:r>
              <a:rPr sz="1200" dirty="0">
                <a:latin typeface="Times New Roman"/>
                <a:cs typeface="Times New Roman"/>
              </a:rPr>
              <a:t>d</a:t>
            </a:r>
            <a:r>
              <a:rPr sz="1200" spc="105" dirty="0">
                <a:latin typeface="Times New Roman"/>
                <a:cs typeface="Times New Roman"/>
              </a:rPr>
              <a:t> </a:t>
            </a:r>
            <a:r>
              <a:rPr sz="1200" dirty="0">
                <a:latin typeface="Times New Roman"/>
                <a:cs typeface="Times New Roman"/>
              </a:rPr>
              <a:t>by</a:t>
            </a:r>
            <a:r>
              <a:rPr sz="1200" spc="3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a</a:t>
            </a:r>
            <a:r>
              <a:rPr sz="1200" dirty="0">
                <a:latin typeface="Times New Roman"/>
                <a:cs typeface="Times New Roman"/>
              </a:rPr>
              <a:t>i</a:t>
            </a:r>
            <a:r>
              <a:rPr sz="1200" spc="-25" dirty="0">
                <a:latin typeface="Times New Roman"/>
                <a:cs typeface="Times New Roman"/>
              </a:rPr>
              <a:t>l</a:t>
            </a:r>
            <a:r>
              <a:rPr sz="1200" spc="-5" dirty="0">
                <a:latin typeface="Times New Roman"/>
                <a:cs typeface="Times New Roman"/>
              </a:rPr>
              <a:t>e</a:t>
            </a:r>
            <a:r>
              <a:rPr sz="1200" dirty="0">
                <a:latin typeface="Times New Roman"/>
                <a:cs typeface="Times New Roman"/>
              </a:rPr>
              <a:t>d</a:t>
            </a:r>
            <a:r>
              <a:rPr sz="1200" spc="10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5"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s</a:t>
            </a:r>
            <a:r>
              <a:rPr sz="1200" spc="70" dirty="0">
                <a:latin typeface="Times New Roman"/>
                <a:cs typeface="Times New Roman"/>
              </a:rPr>
              <a:t> </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w</a:t>
            </a:r>
            <a:r>
              <a:rPr sz="1200" spc="80" dirty="0">
                <a:latin typeface="Times New Roman"/>
                <a:cs typeface="Times New Roman"/>
              </a:rPr>
              <a:t> </a:t>
            </a:r>
            <a:r>
              <a:rPr sz="1200" dirty="0">
                <a:latin typeface="Times New Roman"/>
                <a:cs typeface="Times New Roman"/>
              </a:rPr>
              <a:t>to</a:t>
            </a:r>
            <a:r>
              <a:rPr sz="1200" spc="80" dirty="0">
                <a:latin typeface="Times New Roman"/>
                <a:cs typeface="Times New Roman"/>
              </a:rPr>
              <a:t> </a:t>
            </a:r>
            <a:r>
              <a:rPr sz="1200" spc="-5" dirty="0">
                <a:latin typeface="Times New Roman"/>
                <a:cs typeface="Times New Roman"/>
              </a:rPr>
              <a:t>c</a:t>
            </a:r>
            <a:r>
              <a:rPr sz="1200" spc="5" dirty="0">
                <a:latin typeface="Times New Roman"/>
                <a:cs typeface="Times New Roman"/>
              </a:rPr>
              <a:t>r</a:t>
            </a:r>
            <a:r>
              <a:rPr sz="1200" spc="-5" dirty="0">
                <a:latin typeface="Times New Roman"/>
                <a:cs typeface="Times New Roman"/>
              </a:rPr>
              <a:t>e</a:t>
            </a:r>
            <a:r>
              <a:rPr sz="1200" spc="-30" dirty="0">
                <a:latin typeface="Times New Roman"/>
                <a:cs typeface="Times New Roman"/>
              </a:rPr>
              <a:t>a</a:t>
            </a:r>
            <a:r>
              <a:rPr sz="1200" spc="25" dirty="0">
                <a:latin typeface="Times New Roman"/>
                <a:cs typeface="Times New Roman"/>
              </a:rPr>
              <a:t>t</a:t>
            </a:r>
            <a:r>
              <a:rPr sz="1200" dirty="0">
                <a:latin typeface="Times New Roman"/>
                <a:cs typeface="Times New Roman"/>
              </a:rPr>
              <a:t>e</a:t>
            </a:r>
            <a:r>
              <a:rPr sz="1200" spc="5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t</a:t>
            </a:r>
            <a:r>
              <a:rPr sz="1200" spc="110" dirty="0">
                <a:latin typeface="Times New Roman"/>
                <a:cs typeface="Times New Roman"/>
              </a:rPr>
              <a:t> </a:t>
            </a:r>
            <a:r>
              <a:rPr sz="1200" spc="10" dirty="0">
                <a:latin typeface="Times New Roman"/>
                <a:cs typeface="Times New Roman"/>
              </a:rPr>
              <a:t>s</a:t>
            </a:r>
            <a:r>
              <a:rPr sz="1200" dirty="0">
                <a:latin typeface="Times New Roman"/>
                <a:cs typeface="Times New Roman"/>
              </a:rPr>
              <a:t>ix </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ps </a:t>
            </a:r>
            <a:r>
              <a:rPr sz="1200" spc="-3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6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5" dirty="0">
                <a:latin typeface="Times New Roman"/>
                <a:cs typeface="Times New Roman"/>
              </a:rPr>
              <a:t> </a:t>
            </a:r>
            <a:r>
              <a:rPr sz="1200" spc="-50"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 </a:t>
            </a:r>
            <a:r>
              <a:rPr sz="1200" spc="-50"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dirty="0">
                <a:latin typeface="Times New Roman"/>
                <a:cs typeface="Times New Roman"/>
              </a:rPr>
              <a:t>n </a:t>
            </a:r>
            <a:r>
              <a:rPr sz="1200" spc="-50" dirty="0">
                <a:latin typeface="Times New Roman"/>
                <a:cs typeface="Times New Roman"/>
              </a:rPr>
              <a:t> </a:t>
            </a:r>
            <a:r>
              <a:rPr sz="1200" spc="20" dirty="0">
                <a:latin typeface="Times New Roman"/>
                <a:cs typeface="Times New Roman"/>
              </a:rPr>
              <a:t>w</a:t>
            </a:r>
            <a:r>
              <a:rPr sz="1200" dirty="0">
                <a:latin typeface="Times New Roman"/>
                <a:cs typeface="Times New Roman"/>
              </a:rPr>
              <a:t>h</a:t>
            </a:r>
            <a:r>
              <a:rPr sz="1200" spc="-25" dirty="0">
                <a:latin typeface="Times New Roman"/>
                <a:cs typeface="Times New Roman"/>
              </a:rPr>
              <a:t>i</a:t>
            </a:r>
            <a:r>
              <a:rPr sz="1200" spc="15" dirty="0">
                <a:latin typeface="Times New Roman"/>
                <a:cs typeface="Times New Roman"/>
              </a:rPr>
              <a:t>c</a:t>
            </a:r>
            <a:r>
              <a:rPr sz="1200" dirty="0">
                <a:latin typeface="Times New Roman"/>
                <a:cs typeface="Times New Roman"/>
              </a:rPr>
              <a:t>h </a:t>
            </a:r>
            <a:r>
              <a:rPr sz="1200" spc="-50"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n</a:t>
            </a:r>
            <a:r>
              <a:rPr sz="1200" spc="20" dirty="0">
                <a:latin typeface="Times New Roman"/>
                <a:cs typeface="Times New Roman"/>
              </a:rPr>
              <a:t>o</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 </a:t>
            </a:r>
            <a:r>
              <a:rPr sz="1200" spc="-35" dirty="0">
                <a:latin typeface="Times New Roman"/>
                <a:cs typeface="Times New Roman"/>
              </a:rPr>
              <a:t> </a:t>
            </a:r>
            <a:r>
              <a:rPr sz="1200" spc="-25" dirty="0">
                <a:latin typeface="Times New Roman"/>
                <a:cs typeface="Times New Roman"/>
              </a:rPr>
              <a:t>in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5" dirty="0">
                <a:latin typeface="Times New Roman"/>
                <a:cs typeface="Times New Roman"/>
              </a:rPr>
              <a:t>c</a:t>
            </a:r>
            <a:r>
              <a:rPr sz="1200" spc="25" dirty="0">
                <a:latin typeface="Times New Roman"/>
                <a:cs typeface="Times New Roman"/>
              </a:rPr>
              <a:t>t</a:t>
            </a:r>
            <a:r>
              <a:rPr sz="1200" spc="-25"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a</a:t>
            </a:r>
            <a:r>
              <a:rPr sz="1200" dirty="0">
                <a:latin typeface="Times New Roman"/>
                <a:cs typeface="Times New Roman"/>
              </a:rPr>
              <a:t>l </a:t>
            </a:r>
            <a:r>
              <a:rPr sz="1200" spc="-7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50" dirty="0">
                <a:latin typeface="Times New Roman"/>
                <a:cs typeface="Times New Roman"/>
              </a:rPr>
              <a:t> </a:t>
            </a:r>
            <a:r>
              <a:rPr sz="1200" spc="5" dirty="0">
                <a:latin typeface="Times New Roman"/>
                <a:cs typeface="Times New Roman"/>
              </a:rPr>
              <a:t>(</a:t>
            </a:r>
            <a:r>
              <a:rPr sz="1200" spc="-20" dirty="0">
                <a:latin typeface="Times New Roman"/>
                <a:cs typeface="Times New Roman"/>
              </a:rPr>
              <a:t>F</a:t>
            </a:r>
            <a:r>
              <a:rPr sz="1200" spc="20" dirty="0">
                <a:latin typeface="Times New Roman"/>
                <a:cs typeface="Times New Roman"/>
              </a:rPr>
              <a:t>o</a:t>
            </a:r>
            <a:r>
              <a:rPr sz="1200" spc="-5" dirty="0">
                <a:latin typeface="Times New Roman"/>
                <a:cs typeface="Times New Roman"/>
              </a:rPr>
              <a:t>c</a:t>
            </a:r>
            <a:r>
              <a:rPr sz="1200" dirty="0">
                <a:latin typeface="Times New Roman"/>
                <a:cs typeface="Times New Roman"/>
              </a:rPr>
              <a:t>us </a:t>
            </a:r>
            <a:r>
              <a:rPr sz="1200" spc="-15" dirty="0">
                <a:latin typeface="Times New Roman"/>
                <a:cs typeface="Times New Roman"/>
              </a:rPr>
              <a:t> </a:t>
            </a:r>
            <a:r>
              <a:rPr sz="1200" dirty="0">
                <a:latin typeface="Times New Roman"/>
                <a:cs typeface="Times New Roman"/>
              </a:rPr>
              <a:t>&amp; </a:t>
            </a:r>
            <a:r>
              <a:rPr sz="1200" spc="-50" dirty="0">
                <a:latin typeface="Times New Roman"/>
                <a:cs typeface="Times New Roman"/>
              </a:rPr>
              <a:t> </a:t>
            </a:r>
            <a:r>
              <a:rPr sz="1200" spc="-10" dirty="0">
                <a:latin typeface="Times New Roman"/>
                <a:cs typeface="Times New Roman"/>
              </a:rPr>
              <a:t>R</a:t>
            </a:r>
            <a:r>
              <a:rPr sz="1200" spc="15" dirty="0">
                <a:latin typeface="Times New Roman"/>
                <a:cs typeface="Times New Roman"/>
              </a:rPr>
              <a:t>e</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ew</a:t>
            </a:r>
            <a:r>
              <a:rPr sz="1200" dirty="0">
                <a:latin typeface="Times New Roman"/>
                <a:cs typeface="Times New Roman"/>
              </a:rPr>
              <a:t>, </a:t>
            </a:r>
            <a:r>
              <a:rPr sz="1200" spc="-15" dirty="0">
                <a:latin typeface="Times New Roman"/>
                <a:cs typeface="Times New Roman"/>
              </a:rPr>
              <a:t> 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5" dirty="0">
                <a:latin typeface="Times New Roman"/>
                <a:cs typeface="Times New Roman"/>
              </a:rPr>
              <a:t>O</a:t>
            </a:r>
            <a:r>
              <a:rPr sz="1200" dirty="0">
                <a:latin typeface="Times New Roman"/>
                <a:cs typeface="Times New Roman"/>
              </a:rPr>
              <a:t>b</a:t>
            </a:r>
            <a:r>
              <a:rPr sz="1200" spc="-25" dirty="0">
                <a:latin typeface="Times New Roman"/>
                <a:cs typeface="Times New Roman"/>
              </a:rPr>
              <a:t>j</a:t>
            </a:r>
            <a:r>
              <a:rPr sz="1200" spc="-5" dirty="0">
                <a:latin typeface="Times New Roman"/>
                <a:cs typeface="Times New Roman"/>
              </a:rPr>
              <a:t>ec</a:t>
            </a:r>
            <a:r>
              <a:rPr sz="1200" spc="50" dirty="0">
                <a:latin typeface="Times New Roman"/>
                <a:cs typeface="Times New Roman"/>
              </a:rPr>
              <a:t>t</a:t>
            </a:r>
            <a:r>
              <a:rPr sz="1200" spc="-25" dirty="0">
                <a:latin typeface="Times New Roman"/>
                <a:cs typeface="Times New Roman"/>
              </a:rPr>
              <a:t>iv</a:t>
            </a:r>
            <a:r>
              <a:rPr sz="1200" spc="-5" dirty="0">
                <a:latin typeface="Times New Roman"/>
                <a:cs typeface="Times New Roman"/>
              </a:rPr>
              <a:t>e</a:t>
            </a:r>
            <a:r>
              <a:rPr sz="1200" dirty="0">
                <a:latin typeface="Times New Roman"/>
                <a:cs typeface="Times New Roman"/>
              </a:rPr>
              <a:t>, </a:t>
            </a:r>
            <a:r>
              <a:rPr sz="1200" spc="-40" dirty="0">
                <a:latin typeface="Times New Roman"/>
                <a:cs typeface="Times New Roman"/>
              </a:rPr>
              <a:t> </a:t>
            </a:r>
            <a:r>
              <a:rPr sz="1200" spc="10" dirty="0">
                <a:latin typeface="Times New Roman"/>
                <a:cs typeface="Times New Roman"/>
              </a:rPr>
              <a:t>T</a:t>
            </a:r>
            <a:r>
              <a:rPr sz="1200" spc="-5" dirty="0">
                <a:latin typeface="Times New Roman"/>
                <a:cs typeface="Times New Roman"/>
              </a:rPr>
              <a:t>ea</a:t>
            </a:r>
            <a:r>
              <a:rPr sz="1200" spc="15" dirty="0">
                <a:latin typeface="Times New Roman"/>
                <a:cs typeface="Times New Roman"/>
              </a:rPr>
              <a:t>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40" dirty="0">
                <a:latin typeface="Times New Roman"/>
                <a:cs typeface="Times New Roman"/>
              </a:rPr>
              <a:t> </a:t>
            </a:r>
            <a:r>
              <a:rPr sz="1200" spc="5" dirty="0">
                <a:latin typeface="Times New Roman"/>
                <a:cs typeface="Times New Roman"/>
              </a:rPr>
              <a:t>I</a:t>
            </a:r>
            <a:r>
              <a:rPr sz="1200" spc="-25" dirty="0">
                <a:latin typeface="Times New Roman"/>
                <a:cs typeface="Times New Roman"/>
              </a:rPr>
              <a:t>n</a:t>
            </a:r>
            <a:r>
              <a:rPr sz="1200" dirty="0">
                <a:latin typeface="Times New Roman"/>
                <a:cs typeface="Times New Roman"/>
              </a:rPr>
              <a:t>pu</a:t>
            </a:r>
            <a:r>
              <a:rPr sz="1200" spc="25" dirty="0">
                <a:latin typeface="Times New Roman"/>
                <a:cs typeface="Times New Roman"/>
              </a:rPr>
              <a:t>t</a:t>
            </a:r>
            <a:r>
              <a:rPr sz="1200" dirty="0">
                <a:latin typeface="Times New Roman"/>
                <a:cs typeface="Times New Roman"/>
              </a:rPr>
              <a:t>, </a:t>
            </a:r>
            <a:r>
              <a:rPr sz="1200" spc="-40" dirty="0">
                <a:latin typeface="Times New Roman"/>
                <a:cs typeface="Times New Roman"/>
              </a:rPr>
              <a:t> </a:t>
            </a:r>
            <a:r>
              <a:rPr sz="1200" spc="-5" dirty="0">
                <a:latin typeface="Times New Roman"/>
                <a:cs typeface="Times New Roman"/>
              </a:rPr>
              <a:t>G</a:t>
            </a:r>
            <a:r>
              <a:rPr sz="1200" dirty="0">
                <a:latin typeface="Times New Roman"/>
                <a:cs typeface="Times New Roman"/>
              </a:rPr>
              <a:t>u</a:t>
            </a:r>
            <a:r>
              <a:rPr sz="1200" spc="-50" dirty="0">
                <a:latin typeface="Times New Roman"/>
                <a:cs typeface="Times New Roman"/>
              </a:rPr>
              <a:t>i</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d </a:t>
            </a:r>
            <a:r>
              <a:rPr sz="1200" spc="-5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ac</a:t>
            </a:r>
            <a:r>
              <a:rPr sz="1200" spc="25" dirty="0">
                <a:latin typeface="Times New Roman"/>
                <a:cs typeface="Times New Roman"/>
              </a:rPr>
              <a:t>t</a:t>
            </a:r>
            <a:r>
              <a:rPr sz="1200" spc="-25" dirty="0">
                <a:latin typeface="Times New Roman"/>
                <a:cs typeface="Times New Roman"/>
              </a:rPr>
              <a:t>i</a:t>
            </a:r>
            <a:r>
              <a:rPr sz="1200" spc="-5" dirty="0">
                <a:latin typeface="Times New Roman"/>
                <a:cs typeface="Times New Roman"/>
              </a:rPr>
              <a:t>ce</a:t>
            </a:r>
            <a:r>
              <a:rPr sz="1200" dirty="0">
                <a:latin typeface="Times New Roman"/>
                <a:cs typeface="Times New Roman"/>
              </a:rPr>
              <a:t>, </a:t>
            </a:r>
            <a:r>
              <a:rPr sz="1200" spc="-40" dirty="0">
                <a:latin typeface="Times New Roman"/>
                <a:cs typeface="Times New Roman"/>
              </a:rPr>
              <a:t> </a:t>
            </a:r>
            <a:r>
              <a:rPr sz="1200" spc="5" dirty="0">
                <a:latin typeface="Times New Roman"/>
                <a:cs typeface="Times New Roman"/>
              </a:rPr>
              <a:t>I</a:t>
            </a:r>
            <a:r>
              <a:rPr sz="1200" spc="-25" dirty="0">
                <a:latin typeface="Times New Roman"/>
                <a:cs typeface="Times New Roman"/>
              </a:rPr>
              <a:t>n</a:t>
            </a:r>
            <a:r>
              <a:rPr sz="1200" dirty="0">
                <a:latin typeface="Times New Roman"/>
                <a:cs typeface="Times New Roman"/>
              </a:rPr>
              <a:t>d</a:t>
            </a:r>
            <a:r>
              <a:rPr sz="1200" spc="15" dirty="0">
                <a:latin typeface="Times New Roman"/>
                <a:cs typeface="Times New Roman"/>
              </a:rPr>
              <a:t>e</a:t>
            </a:r>
            <a:r>
              <a:rPr sz="1200" dirty="0">
                <a:latin typeface="Times New Roman"/>
                <a:cs typeface="Times New Roman"/>
              </a:rPr>
              <a:t>p</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2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ac</a:t>
            </a:r>
            <a:r>
              <a:rPr sz="1200" spc="25" dirty="0">
                <a:latin typeface="Times New Roman"/>
                <a:cs typeface="Times New Roman"/>
              </a:rPr>
              <a:t>t</a:t>
            </a:r>
            <a:r>
              <a:rPr sz="1200" spc="-50" dirty="0">
                <a:latin typeface="Times New Roman"/>
                <a:cs typeface="Times New Roman"/>
              </a:rPr>
              <a:t>i</a:t>
            </a:r>
            <a:r>
              <a:rPr sz="1200" spc="-5" dirty="0">
                <a:latin typeface="Times New Roman"/>
                <a:cs typeface="Times New Roman"/>
              </a:rPr>
              <a:t>ce</a:t>
            </a:r>
            <a:r>
              <a:rPr sz="1200" dirty="0">
                <a:latin typeface="Times New Roman"/>
                <a:cs typeface="Times New Roman"/>
              </a:rPr>
              <a:t>, </a:t>
            </a:r>
            <a:r>
              <a:rPr sz="1200" spc="-4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50" dirty="0">
                <a:latin typeface="Times New Roman"/>
                <a:cs typeface="Times New Roman"/>
              </a:rPr>
              <a:t> </a:t>
            </a:r>
            <a:r>
              <a:rPr sz="1200" spc="15" dirty="0">
                <a:latin typeface="Times New Roman"/>
                <a:cs typeface="Times New Roman"/>
              </a:rPr>
              <a:t>C</a:t>
            </a:r>
            <a:r>
              <a:rPr sz="1200" spc="-50" dirty="0">
                <a:latin typeface="Times New Roman"/>
                <a:cs typeface="Times New Roman"/>
              </a:rPr>
              <a:t>l</a:t>
            </a:r>
            <a:r>
              <a:rPr sz="1200" spc="45" dirty="0">
                <a:latin typeface="Times New Roman"/>
                <a:cs typeface="Times New Roman"/>
              </a:rPr>
              <a:t>o</a:t>
            </a:r>
            <a:r>
              <a:rPr sz="1200" spc="-15" dirty="0">
                <a:latin typeface="Times New Roman"/>
                <a:cs typeface="Times New Roman"/>
              </a:rPr>
              <a:t>s</a:t>
            </a:r>
            <a:r>
              <a:rPr sz="1200" dirty="0">
                <a:latin typeface="Times New Roman"/>
                <a:cs typeface="Times New Roman"/>
              </a:rPr>
              <a:t>u</a:t>
            </a:r>
            <a:r>
              <a:rPr sz="1200" spc="5" dirty="0">
                <a:latin typeface="Times New Roman"/>
                <a:cs typeface="Times New Roman"/>
              </a:rPr>
              <a:t>r</a:t>
            </a:r>
            <a:r>
              <a:rPr sz="1200" spc="-5" dirty="0">
                <a:latin typeface="Times New Roman"/>
                <a:cs typeface="Times New Roman"/>
              </a:rPr>
              <a:t>e</a:t>
            </a:r>
            <a:r>
              <a:rPr sz="1200" spc="5" dirty="0">
                <a:latin typeface="Times New Roman"/>
                <a:cs typeface="Times New Roman"/>
              </a:rPr>
              <a:t>)</a:t>
            </a:r>
            <a:r>
              <a:rPr sz="1200" dirty="0">
                <a:latin typeface="Times New Roman"/>
                <a:cs typeface="Times New Roman"/>
              </a:rPr>
              <a:t>. </a:t>
            </a:r>
            <a:r>
              <a:rPr sz="1200" spc="-40" dirty="0">
                <a:latin typeface="Times New Roman"/>
                <a:cs typeface="Times New Roman"/>
              </a:rPr>
              <a:t> </a:t>
            </a:r>
            <a:r>
              <a:rPr sz="1200" spc="-5" dirty="0">
                <a:latin typeface="Times New Roman"/>
                <a:cs typeface="Times New Roman"/>
              </a:rPr>
              <a:t>D</a:t>
            </a:r>
            <a:r>
              <a:rPr sz="1200" dirty="0">
                <a:latin typeface="Times New Roman"/>
                <a:cs typeface="Times New Roman"/>
              </a:rPr>
              <a:t>u</a:t>
            </a:r>
            <a:r>
              <a:rPr sz="1200" spc="5" dirty="0">
                <a:latin typeface="Times New Roman"/>
                <a:cs typeface="Times New Roman"/>
              </a:rPr>
              <a:t>r</a:t>
            </a:r>
            <a:r>
              <a:rPr sz="1200" spc="-25" dirty="0">
                <a:latin typeface="Times New Roman"/>
                <a:cs typeface="Times New Roman"/>
              </a:rPr>
              <a:t>in</a:t>
            </a:r>
            <a:r>
              <a:rPr sz="1200" dirty="0">
                <a:latin typeface="Times New Roman"/>
                <a:cs typeface="Times New Roman"/>
              </a:rPr>
              <a:t>g </a:t>
            </a:r>
            <a:r>
              <a:rPr sz="1200" spc="-50" dirty="0">
                <a:latin typeface="Times New Roman"/>
                <a:cs typeface="Times New Roman"/>
              </a:rPr>
              <a:t> </a:t>
            </a:r>
            <a:r>
              <a:rPr sz="1200" spc="15" dirty="0">
                <a:latin typeface="Times New Roman"/>
                <a:cs typeface="Times New Roman"/>
              </a:rPr>
              <a:t>c</a:t>
            </a:r>
            <a:r>
              <a:rPr sz="1200" spc="-25" dirty="0">
                <a:latin typeface="Times New Roman"/>
                <a:cs typeface="Times New Roman"/>
              </a:rPr>
              <a:t>l</a:t>
            </a:r>
            <a:r>
              <a:rPr sz="1200" spc="-5" dirty="0">
                <a:latin typeface="Times New Roman"/>
                <a:cs typeface="Times New Roman"/>
              </a:rPr>
              <a:t>a</a:t>
            </a:r>
            <a:r>
              <a:rPr sz="1200" spc="10" dirty="0">
                <a:latin typeface="Times New Roman"/>
                <a:cs typeface="Times New Roman"/>
              </a:rPr>
              <a:t>s</a:t>
            </a:r>
            <a:r>
              <a:rPr sz="1200" dirty="0">
                <a:latin typeface="Times New Roman"/>
                <a:cs typeface="Times New Roman"/>
              </a:rPr>
              <a:t>s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5"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140" dirty="0">
                <a:latin typeface="Times New Roman"/>
                <a:cs typeface="Times New Roman"/>
              </a:rPr>
              <a:t> </a:t>
            </a:r>
            <a:r>
              <a:rPr sz="1200" spc="-50" dirty="0">
                <a:latin typeface="Times New Roman"/>
                <a:cs typeface="Times New Roman"/>
              </a:rPr>
              <a:t>m</a:t>
            </a:r>
            <a:r>
              <a:rPr sz="1200" spc="20" dirty="0">
                <a:latin typeface="Times New Roman"/>
                <a:cs typeface="Times New Roman"/>
              </a:rPr>
              <a:t>o</a:t>
            </a:r>
            <a:r>
              <a:rPr sz="1200" dirty="0">
                <a:latin typeface="Times New Roman"/>
                <a:cs typeface="Times New Roman"/>
              </a:rPr>
              <a:t>d</a:t>
            </a:r>
            <a:r>
              <a:rPr sz="1200" spc="15" dirty="0">
                <a:latin typeface="Times New Roman"/>
                <a:cs typeface="Times New Roman"/>
              </a:rPr>
              <a:t>e</a:t>
            </a:r>
            <a:r>
              <a:rPr sz="1200" dirty="0">
                <a:latin typeface="Times New Roman"/>
                <a:cs typeface="Times New Roman"/>
              </a:rPr>
              <a:t>l</a:t>
            </a:r>
            <a:r>
              <a:rPr sz="1200" spc="110"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105" dirty="0">
                <a:latin typeface="Times New Roman"/>
                <a:cs typeface="Times New Roman"/>
              </a:rPr>
              <a:t>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dirty="0">
                <a:latin typeface="Times New Roman"/>
                <a:cs typeface="Times New Roman"/>
              </a:rPr>
              <a:t>ns</a:t>
            </a:r>
            <a:r>
              <a:rPr sz="1200" spc="120"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a:t>
            </a:r>
            <a:r>
              <a:rPr sz="1200" spc="125" dirty="0">
                <a:latin typeface="Times New Roman"/>
                <a:cs typeface="Times New Roman"/>
              </a:rPr>
              <a:t> </a:t>
            </a:r>
            <a:r>
              <a:rPr sz="1200" spc="-15" dirty="0">
                <a:latin typeface="Times New Roman"/>
                <a:cs typeface="Times New Roman"/>
              </a:rPr>
              <a:t>s</a:t>
            </a:r>
            <a:r>
              <a:rPr sz="1200" spc="-25" dirty="0">
                <a:latin typeface="Times New Roman"/>
                <a:cs typeface="Times New Roman"/>
              </a:rPr>
              <a:t>h</a:t>
            </a:r>
            <a:r>
              <a:rPr sz="1200" spc="-5" dirty="0">
                <a:latin typeface="Times New Roman"/>
                <a:cs typeface="Times New Roman"/>
              </a:rPr>
              <a:t>a</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d</a:t>
            </a:r>
            <a:r>
              <a:rPr sz="1200" spc="130" dirty="0">
                <a:latin typeface="Times New Roman"/>
                <a:cs typeface="Times New Roman"/>
              </a:rPr>
              <a:t> </a:t>
            </a:r>
            <a:r>
              <a:rPr sz="1200" spc="-5" dirty="0">
                <a:latin typeface="Times New Roman"/>
                <a:cs typeface="Times New Roman"/>
              </a:rPr>
              <a:t>a</a:t>
            </a:r>
            <a:r>
              <a:rPr sz="1200" dirty="0">
                <a:latin typeface="Times New Roman"/>
                <a:cs typeface="Times New Roman"/>
              </a:rPr>
              <a:t>s</a:t>
            </a:r>
            <a:r>
              <a:rPr sz="1200" spc="120" dirty="0">
                <a:latin typeface="Times New Roman"/>
                <a:cs typeface="Times New Roman"/>
              </a:rPr>
              <a:t> </a:t>
            </a:r>
            <a:r>
              <a:rPr sz="1200" dirty="0">
                <a:latin typeface="Times New Roman"/>
                <a:cs typeface="Times New Roman"/>
              </a:rPr>
              <a:t>g</a:t>
            </a:r>
            <a:r>
              <a:rPr sz="1200" spc="-25" dirty="0">
                <a:latin typeface="Times New Roman"/>
                <a:cs typeface="Times New Roman"/>
              </a:rPr>
              <a:t>ui</a:t>
            </a:r>
            <a:r>
              <a:rPr sz="1200" dirty="0">
                <a:latin typeface="Times New Roman"/>
                <a:cs typeface="Times New Roman"/>
              </a:rPr>
              <a:t>d</a:t>
            </a:r>
            <a:r>
              <a:rPr sz="1200" spc="15" dirty="0">
                <a:latin typeface="Times New Roman"/>
                <a:cs typeface="Times New Roman"/>
              </a:rPr>
              <a:t>e</a:t>
            </a:r>
            <a:r>
              <a:rPr sz="1200" dirty="0">
                <a:latin typeface="Times New Roman"/>
                <a:cs typeface="Times New Roman"/>
              </a:rPr>
              <a:t>s</a:t>
            </a:r>
            <a:r>
              <a:rPr sz="1200" spc="12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30" dirty="0">
                <a:latin typeface="Times New Roman"/>
                <a:cs typeface="Times New Roman"/>
              </a:rPr>
              <a:t> </a:t>
            </a:r>
            <a:r>
              <a:rPr sz="1200" spc="-5" dirty="0">
                <a:latin typeface="Times New Roman"/>
                <a:cs typeface="Times New Roman"/>
              </a:rPr>
              <a:t>a</a:t>
            </a:r>
            <a:r>
              <a:rPr sz="1200" dirty="0">
                <a:latin typeface="Times New Roman"/>
                <a:cs typeface="Times New Roman"/>
              </a:rPr>
              <a:t>d</a:t>
            </a:r>
            <a:r>
              <a:rPr sz="1200" spc="20" dirty="0">
                <a:latin typeface="Times New Roman"/>
                <a:cs typeface="Times New Roman"/>
              </a:rPr>
              <a:t>d</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a</a:t>
            </a:r>
            <a:r>
              <a:rPr sz="1200" dirty="0">
                <a:latin typeface="Times New Roman"/>
                <a:cs typeface="Times New Roman"/>
              </a:rPr>
              <a:t>l</a:t>
            </a:r>
            <a:r>
              <a:rPr sz="1200" spc="110"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a:t>
            </a:r>
            <a:r>
              <a:rPr sz="1200" spc="105" dirty="0">
                <a:latin typeface="Times New Roman"/>
                <a:cs typeface="Times New Roman"/>
              </a:rPr>
              <a:t>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s</a:t>
            </a:r>
            <a:r>
              <a:rPr sz="1200" spc="1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a:t>
            </a:r>
            <a:r>
              <a:rPr sz="1200" spc="130" dirty="0">
                <a:latin typeface="Times New Roman"/>
                <a:cs typeface="Times New Roman"/>
              </a:rPr>
              <a:t> </a:t>
            </a:r>
            <a:r>
              <a:rPr sz="1200" spc="5" dirty="0">
                <a:latin typeface="Times New Roman"/>
                <a:cs typeface="Times New Roman"/>
              </a:rPr>
              <a:t>r</a:t>
            </a:r>
            <a:r>
              <a:rPr sz="1200" spc="-5" dirty="0">
                <a:latin typeface="Times New Roman"/>
                <a:cs typeface="Times New Roman"/>
              </a:rPr>
              <a:t>ece</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ed </a:t>
            </a:r>
            <a:r>
              <a:rPr sz="1200" spc="20" dirty="0">
                <a:latin typeface="Times New Roman"/>
                <a:cs typeface="Times New Roman"/>
              </a:rPr>
              <a:t>d</a:t>
            </a:r>
            <a:r>
              <a:rPr sz="1200" spc="-50" dirty="0">
                <a:latin typeface="Times New Roman"/>
                <a:cs typeface="Times New Roman"/>
              </a:rPr>
              <a:t>i</a:t>
            </a:r>
            <a:r>
              <a:rPr sz="1200" spc="-15" dirty="0">
                <a:latin typeface="Times New Roman"/>
                <a:cs typeface="Times New Roman"/>
              </a:rPr>
              <a:t>s</a:t>
            </a:r>
            <a:r>
              <a:rPr sz="1200" spc="50" dirty="0">
                <a:latin typeface="Times New Roman"/>
                <a:cs typeface="Times New Roman"/>
              </a:rPr>
              <a:t>t</a:t>
            </a:r>
            <a:r>
              <a:rPr sz="1200" spc="-25" dirty="0">
                <a:latin typeface="Times New Roman"/>
                <a:cs typeface="Times New Roman"/>
              </a:rPr>
              <a:t>in</a:t>
            </a:r>
            <a:r>
              <a:rPr sz="1200" dirty="0">
                <a:latin typeface="Times New Roman"/>
                <a:cs typeface="Times New Roman"/>
              </a:rPr>
              <a:t>g</a:t>
            </a:r>
            <a:r>
              <a:rPr sz="1200" spc="20" dirty="0">
                <a:latin typeface="Times New Roman"/>
                <a:cs typeface="Times New Roman"/>
              </a:rPr>
              <a:t>u</a:t>
            </a:r>
            <a:r>
              <a:rPr sz="1200" spc="-25" dirty="0">
                <a:latin typeface="Times New Roman"/>
                <a:cs typeface="Times New Roman"/>
              </a:rPr>
              <a:t>i</a:t>
            </a:r>
            <a:r>
              <a:rPr sz="1200" spc="10" dirty="0">
                <a:latin typeface="Times New Roman"/>
                <a:cs typeface="Times New Roman"/>
              </a:rPr>
              <a:t>s</a:t>
            </a:r>
            <a:r>
              <a:rPr sz="1200" dirty="0">
                <a:latin typeface="Times New Roman"/>
                <a:cs typeface="Times New Roman"/>
              </a:rPr>
              <a:t>h</a:t>
            </a:r>
            <a:r>
              <a:rPr sz="1200" spc="-5" dirty="0">
                <a:latin typeface="Times New Roman"/>
                <a:cs typeface="Times New Roman"/>
              </a:rPr>
              <a:t>e</a:t>
            </a:r>
            <a:r>
              <a:rPr sz="1200" dirty="0">
                <a:latin typeface="Times New Roman"/>
                <a:cs typeface="Times New Roman"/>
              </a:rPr>
              <a:t>d</a:t>
            </a:r>
            <a:r>
              <a:rPr sz="1200" spc="80" dirty="0">
                <a:latin typeface="Times New Roman"/>
                <a:cs typeface="Times New Roman"/>
              </a:rPr>
              <a:t> </a:t>
            </a:r>
            <a:r>
              <a:rPr sz="1200" spc="-15" dirty="0">
                <a:latin typeface="Times New Roman"/>
                <a:cs typeface="Times New Roman"/>
              </a:rPr>
              <a:t>s</a:t>
            </a:r>
            <a:r>
              <a:rPr sz="1200" spc="-5" dirty="0">
                <a:latin typeface="Times New Roman"/>
                <a:cs typeface="Times New Roman"/>
              </a:rPr>
              <a:t>c</a:t>
            </a:r>
            <a:r>
              <a:rPr sz="1200" spc="20" dirty="0">
                <a:latin typeface="Times New Roman"/>
                <a:cs typeface="Times New Roman"/>
              </a:rPr>
              <a:t>o</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s</a:t>
            </a:r>
            <a:r>
              <a:rPr sz="1200" spc="70" dirty="0">
                <a:latin typeface="Times New Roman"/>
                <a:cs typeface="Times New Roman"/>
              </a:rPr>
              <a:t> </a:t>
            </a:r>
            <a:r>
              <a:rPr sz="1200" spc="-40" dirty="0">
                <a:latin typeface="Times New Roman"/>
                <a:cs typeface="Times New Roman"/>
              </a:rPr>
              <a:t>f</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m</a:t>
            </a:r>
            <a:r>
              <a:rPr sz="1200" spc="3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v</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us</a:t>
            </a:r>
            <a:r>
              <a:rPr sz="1200" spc="70" dirty="0">
                <a:latin typeface="Times New Roman"/>
                <a:cs typeface="Times New Roman"/>
              </a:rPr>
              <a:t> </a:t>
            </a:r>
            <a:r>
              <a:rPr sz="1200" spc="-15" dirty="0">
                <a:latin typeface="Times New Roman"/>
                <a:cs typeface="Times New Roman"/>
              </a:rPr>
              <a:t>s</a:t>
            </a:r>
            <a:r>
              <a:rPr sz="1200" spc="15" dirty="0">
                <a:latin typeface="Times New Roman"/>
                <a:cs typeface="Times New Roman"/>
              </a:rPr>
              <a:t>e</a:t>
            </a:r>
            <a:r>
              <a:rPr sz="1200" spc="-25" dirty="0">
                <a:latin typeface="Times New Roman"/>
                <a:cs typeface="Times New Roman"/>
              </a:rPr>
              <a:t>m</a:t>
            </a:r>
            <a:r>
              <a:rPr sz="1200" spc="-5" dirty="0">
                <a:latin typeface="Times New Roman"/>
                <a:cs typeface="Times New Roman"/>
              </a:rPr>
              <a:t>e</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a:t>
            </a:r>
            <a:r>
              <a:rPr sz="1200" spc="70"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a:t>
            </a:r>
            <a:r>
              <a:rPr sz="1200" spc="75" dirty="0">
                <a:latin typeface="Times New Roman"/>
                <a:cs typeface="Times New Roman"/>
              </a:rPr>
              <a:t> </a:t>
            </a:r>
            <a:r>
              <a:rPr sz="1200" dirty="0">
                <a:latin typeface="Times New Roman"/>
                <a:cs typeface="Times New Roman"/>
              </a:rPr>
              <a:t>g</a:t>
            </a:r>
            <a:r>
              <a:rPr sz="1200" spc="-25" dirty="0">
                <a:latin typeface="Times New Roman"/>
                <a:cs typeface="Times New Roman"/>
              </a:rPr>
              <a:t>iv</a:t>
            </a:r>
            <a:r>
              <a:rPr sz="1200" spc="15" dirty="0">
                <a:latin typeface="Times New Roman"/>
                <a:cs typeface="Times New Roman"/>
              </a:rPr>
              <a:t>e</a:t>
            </a:r>
            <a:r>
              <a:rPr sz="1200" dirty="0">
                <a:latin typeface="Times New Roman"/>
                <a:cs typeface="Times New Roman"/>
              </a:rPr>
              <a:t>n</a:t>
            </a:r>
            <a:r>
              <a:rPr sz="1200" spc="60" dirty="0">
                <a:latin typeface="Times New Roman"/>
                <a:cs typeface="Times New Roman"/>
              </a:rPr>
              <a:t> </a:t>
            </a:r>
            <a:r>
              <a:rPr sz="1200" spc="-5" dirty="0">
                <a:latin typeface="Times New Roman"/>
                <a:cs typeface="Times New Roman"/>
              </a:rPr>
              <a:t>a</a:t>
            </a:r>
            <a:r>
              <a:rPr sz="1200" dirty="0">
                <a:latin typeface="Times New Roman"/>
                <a:cs typeface="Times New Roman"/>
              </a:rPr>
              <a:t>s</a:t>
            </a:r>
            <a:r>
              <a:rPr sz="1200" spc="70" dirty="0">
                <a:latin typeface="Times New Roman"/>
                <a:cs typeface="Times New Roman"/>
              </a:rPr>
              <a:t> </a:t>
            </a:r>
            <a:r>
              <a:rPr sz="1200" spc="-25" dirty="0">
                <a:latin typeface="Times New Roman"/>
                <a:cs typeface="Times New Roman"/>
              </a:rPr>
              <a:t>h</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20" dirty="0">
                <a:latin typeface="Times New Roman"/>
                <a:cs typeface="Times New Roman"/>
              </a:rPr>
              <a:t>o</a:t>
            </a:r>
            <a:r>
              <a:rPr sz="1200" dirty="0">
                <a:latin typeface="Times New Roman"/>
                <a:cs typeface="Times New Roman"/>
              </a:rPr>
              <a:t>u</a:t>
            </a:r>
            <a:r>
              <a:rPr sz="1200" spc="25" dirty="0">
                <a:latin typeface="Times New Roman"/>
                <a:cs typeface="Times New Roman"/>
              </a:rPr>
              <a:t>t</a:t>
            </a:r>
            <a:r>
              <a:rPr sz="1200" dirty="0">
                <a:latin typeface="Times New Roman"/>
                <a:cs typeface="Times New Roman"/>
              </a:rPr>
              <a:t>s</a:t>
            </a:r>
            <a:r>
              <a:rPr sz="1200" spc="7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80" dirty="0">
                <a:latin typeface="Times New Roman"/>
                <a:cs typeface="Times New Roman"/>
              </a:rPr>
              <a:t> </a:t>
            </a:r>
            <a:r>
              <a:rPr sz="1200" dirty="0">
                <a:latin typeface="Times New Roman"/>
                <a:cs typeface="Times New Roman"/>
              </a:rPr>
              <a:t>p</a:t>
            </a:r>
            <a:r>
              <a:rPr sz="1200" spc="-50" dirty="0">
                <a:latin typeface="Times New Roman"/>
                <a:cs typeface="Times New Roman"/>
              </a:rPr>
              <a:t>l</a:t>
            </a:r>
            <a:r>
              <a:rPr sz="1200" spc="-5" dirty="0">
                <a:latin typeface="Times New Roman"/>
                <a:cs typeface="Times New Roman"/>
              </a:rPr>
              <a:t>ace</a:t>
            </a:r>
            <a:r>
              <a:rPr sz="1200" dirty="0">
                <a:latin typeface="Times New Roman"/>
                <a:cs typeface="Times New Roman"/>
              </a:rPr>
              <a:t>d</a:t>
            </a:r>
            <a:r>
              <a:rPr sz="1200" spc="80" dirty="0">
                <a:latin typeface="Times New Roman"/>
                <a:cs typeface="Times New Roman"/>
              </a:rPr>
              <a:t> </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spc="15" dirty="0">
                <a:latin typeface="Times New Roman"/>
                <a:cs typeface="Times New Roman"/>
              </a:rPr>
              <a:t>B</a:t>
            </a:r>
            <a:r>
              <a:rPr sz="1200" spc="-50" dirty="0">
                <a:latin typeface="Times New Roman"/>
                <a:cs typeface="Times New Roman"/>
              </a:rPr>
              <a:t>l</a:t>
            </a:r>
            <a:r>
              <a:rPr sz="1200" spc="-5" dirty="0">
                <a:latin typeface="Times New Roman"/>
                <a:cs typeface="Times New Roman"/>
              </a:rPr>
              <a:t>ac</a:t>
            </a:r>
            <a:r>
              <a:rPr sz="1200" spc="20" dirty="0">
                <a:latin typeface="Times New Roman"/>
                <a:cs typeface="Times New Roman"/>
              </a:rPr>
              <a:t>k</a:t>
            </a:r>
            <a:r>
              <a:rPr sz="1200" spc="-25" dirty="0">
                <a:latin typeface="Times New Roman"/>
                <a:cs typeface="Times New Roman"/>
              </a:rPr>
              <a:t>b</a:t>
            </a:r>
            <a:r>
              <a:rPr sz="1200" spc="20" dirty="0">
                <a:latin typeface="Times New Roman"/>
                <a:cs typeface="Times New Roman"/>
              </a:rPr>
              <a:t>o</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d to </a:t>
            </a:r>
            <a:r>
              <a:rPr sz="1200" spc="-25" dirty="0">
                <a:latin typeface="Times New Roman"/>
                <a:cs typeface="Times New Roman"/>
              </a:rPr>
              <a:t> </a:t>
            </a:r>
            <a:r>
              <a:rPr sz="1200" dirty="0">
                <a:latin typeface="Times New Roman"/>
                <a:cs typeface="Times New Roman"/>
              </a:rPr>
              <a:t>p</a:t>
            </a:r>
            <a:r>
              <a:rPr sz="1200" spc="-20" dirty="0">
                <a:latin typeface="Times New Roman"/>
                <a:cs typeface="Times New Roman"/>
              </a:rPr>
              <a:t>r</a:t>
            </a:r>
            <a:r>
              <a:rPr sz="1200" spc="20" dirty="0">
                <a:latin typeface="Times New Roman"/>
                <a:cs typeface="Times New Roman"/>
              </a:rPr>
              <a:t>o</a:t>
            </a:r>
            <a:r>
              <a:rPr sz="1200" dirty="0">
                <a:latin typeface="Times New Roman"/>
                <a:cs typeface="Times New Roman"/>
              </a:rPr>
              <a:t>v</a:t>
            </a:r>
            <a:r>
              <a:rPr sz="1200" spc="-50" dirty="0">
                <a:latin typeface="Times New Roman"/>
                <a:cs typeface="Times New Roman"/>
              </a:rPr>
              <a:t>i</a:t>
            </a:r>
            <a:r>
              <a:rPr sz="1200" dirty="0">
                <a:latin typeface="Times New Roman"/>
                <a:cs typeface="Times New Roman"/>
              </a:rPr>
              <a:t>de </a:t>
            </a:r>
            <a:r>
              <a:rPr sz="1200" spc="-3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20" dirty="0">
                <a:latin typeface="Times New Roman"/>
                <a:cs typeface="Times New Roman"/>
              </a:rPr>
              <a:t>f</a:t>
            </a:r>
            <a:r>
              <a:rPr sz="1200" spc="-5" dirty="0">
                <a:latin typeface="Times New Roman"/>
                <a:cs typeface="Times New Roman"/>
              </a:rPr>
              <a:t>e</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n</a:t>
            </a:r>
            <a:r>
              <a:rPr sz="1200" spc="-5" dirty="0">
                <a:latin typeface="Times New Roman"/>
                <a:cs typeface="Times New Roman"/>
              </a:rPr>
              <a:t>c</a:t>
            </a:r>
            <a:r>
              <a:rPr sz="1200" dirty="0">
                <a:latin typeface="Times New Roman"/>
                <a:cs typeface="Times New Roman"/>
              </a:rPr>
              <a:t>e </a:t>
            </a:r>
            <a:r>
              <a:rPr sz="1200" spc="-30" dirty="0">
                <a:latin typeface="Times New Roman"/>
                <a:cs typeface="Times New Roman"/>
              </a:rPr>
              <a:t> </a:t>
            </a:r>
            <a:r>
              <a:rPr sz="1200" dirty="0">
                <a:latin typeface="Times New Roman"/>
                <a:cs typeface="Times New Roman"/>
              </a:rPr>
              <a:t>p</a:t>
            </a:r>
            <a:r>
              <a:rPr sz="1200" spc="20" dirty="0">
                <a:latin typeface="Times New Roman"/>
                <a:cs typeface="Times New Roman"/>
              </a:rPr>
              <a:t>o</a:t>
            </a:r>
            <a:r>
              <a:rPr sz="1200" spc="-25" dirty="0">
                <a:latin typeface="Times New Roman"/>
                <a:cs typeface="Times New Roman"/>
              </a:rPr>
              <a:t>in</a:t>
            </a:r>
            <a:r>
              <a:rPr sz="1200" spc="25" dirty="0">
                <a:latin typeface="Times New Roman"/>
                <a:cs typeface="Times New Roman"/>
              </a:rPr>
              <a:t>t</a:t>
            </a:r>
            <a:r>
              <a:rPr sz="1200" spc="-15" dirty="0">
                <a:latin typeface="Times New Roman"/>
                <a:cs typeface="Times New Roman"/>
              </a:rPr>
              <a:t>s</a:t>
            </a:r>
            <a:r>
              <a:rPr sz="1200" dirty="0">
                <a:latin typeface="Times New Roman"/>
                <a:cs typeface="Times New Roman"/>
              </a:rPr>
              <a:t>. </a:t>
            </a:r>
            <a:r>
              <a:rPr sz="1200" spc="-15" dirty="0">
                <a:latin typeface="Times New Roman"/>
                <a:cs typeface="Times New Roman"/>
              </a:rPr>
              <a:t> </a:t>
            </a:r>
            <a:r>
              <a:rPr sz="1200" spc="-10" dirty="0">
                <a:latin typeface="Times New Roman"/>
                <a:cs typeface="Times New Roman"/>
              </a:rPr>
              <a:t>B</a:t>
            </a:r>
            <a:r>
              <a:rPr sz="1200" spc="-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50" dirty="0">
                <a:latin typeface="Times New Roman"/>
                <a:cs typeface="Times New Roman"/>
              </a:rPr>
              <a:t> </a:t>
            </a:r>
            <a:r>
              <a:rPr sz="1200" spc="20" dirty="0">
                <a:latin typeface="Times New Roman"/>
                <a:cs typeface="Times New Roman"/>
              </a:rPr>
              <a:t>o</a:t>
            </a:r>
            <a:r>
              <a:rPr sz="1200" dirty="0">
                <a:latin typeface="Times New Roman"/>
                <a:cs typeface="Times New Roman"/>
              </a:rPr>
              <a:t>n </a:t>
            </a:r>
            <a:r>
              <a:rPr sz="1200" spc="-7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30" dirty="0">
                <a:latin typeface="Times New Roman"/>
                <a:cs typeface="Times New Roman"/>
              </a:rPr>
              <a:t> w</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k </a:t>
            </a:r>
            <a:r>
              <a:rPr sz="1200" spc="-7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65" dirty="0">
                <a:latin typeface="Times New Roman"/>
                <a:cs typeface="Times New Roman"/>
              </a:rPr>
              <a:t> </a:t>
            </a:r>
            <a:r>
              <a:rPr sz="1200" spc="-15" dirty="0">
                <a:latin typeface="Times New Roman"/>
                <a:cs typeface="Times New Roman"/>
              </a:rPr>
              <a:t>L</a:t>
            </a:r>
            <a:r>
              <a:rPr sz="1200" spc="-5" dirty="0">
                <a:latin typeface="Times New Roman"/>
                <a:cs typeface="Times New Roman"/>
              </a:rPr>
              <a:t>e</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d </a:t>
            </a:r>
            <a:r>
              <a:rPr sz="1200" spc="-2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2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ll</a:t>
            </a:r>
            <a:r>
              <a:rPr sz="1200" spc="-5" dirty="0">
                <a:latin typeface="Times New Roman"/>
                <a:cs typeface="Times New Roman"/>
              </a:rPr>
              <a:t>ea</a:t>
            </a:r>
            <a:r>
              <a:rPr sz="1200" dirty="0">
                <a:latin typeface="Times New Roman"/>
                <a:cs typeface="Times New Roman"/>
              </a:rPr>
              <a:t>gu</a:t>
            </a:r>
            <a:r>
              <a:rPr sz="1200" spc="15" dirty="0">
                <a:latin typeface="Times New Roman"/>
                <a:cs typeface="Times New Roman"/>
              </a:rPr>
              <a:t>e</a:t>
            </a:r>
            <a:r>
              <a:rPr sz="1200" dirty="0">
                <a:latin typeface="Times New Roman"/>
                <a:cs typeface="Times New Roman"/>
              </a:rPr>
              <a:t>s </a:t>
            </a:r>
            <a:r>
              <a:rPr sz="1200" spc="-35" dirty="0">
                <a:latin typeface="Times New Roman"/>
                <a:cs typeface="Times New Roman"/>
              </a:rPr>
              <a:t> </a:t>
            </a:r>
            <a:r>
              <a:rPr sz="1200" spc="5" dirty="0">
                <a:latin typeface="Times New Roman"/>
                <a:cs typeface="Times New Roman"/>
              </a:rPr>
              <a:t>(</a:t>
            </a:r>
            <a:r>
              <a:rPr sz="1200" spc="-15" dirty="0">
                <a:latin typeface="Times New Roman"/>
                <a:cs typeface="Times New Roman"/>
              </a:rPr>
              <a:t>L</a:t>
            </a:r>
            <a:r>
              <a:rPr sz="1200" spc="-5" dirty="0">
                <a:latin typeface="Times New Roman"/>
                <a:cs typeface="Times New Roman"/>
              </a:rPr>
              <a:t>e</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d, </a:t>
            </a:r>
            <a:r>
              <a:rPr sz="1200" spc="-15" dirty="0">
                <a:latin typeface="Times New Roman"/>
                <a:cs typeface="Times New Roman"/>
              </a:rPr>
              <a:t> </a:t>
            </a:r>
            <a:r>
              <a:rPr sz="1200" dirty="0">
                <a:latin typeface="Times New Roman"/>
                <a:cs typeface="Times New Roman"/>
              </a:rPr>
              <a:t>2007; </a:t>
            </a:r>
            <a:r>
              <a:rPr sz="1200" spc="-15" dirty="0">
                <a:latin typeface="Times New Roman"/>
                <a:cs typeface="Times New Roman"/>
              </a:rPr>
              <a:t>L</a:t>
            </a:r>
            <a:r>
              <a:rPr sz="1200" spc="-5" dirty="0">
                <a:latin typeface="Times New Roman"/>
                <a:cs typeface="Times New Roman"/>
              </a:rPr>
              <a:t>e</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d</a:t>
            </a:r>
            <a:r>
              <a:rPr sz="1200" spc="130" dirty="0">
                <a:latin typeface="Times New Roman"/>
                <a:cs typeface="Times New Roman"/>
              </a:rPr>
              <a:t> </a:t>
            </a:r>
            <a:r>
              <a:rPr sz="1200" dirty="0">
                <a:latin typeface="Times New Roman"/>
                <a:cs typeface="Times New Roman"/>
              </a:rPr>
              <a:t>&amp;</a:t>
            </a:r>
            <a:r>
              <a:rPr sz="1200" spc="110" dirty="0">
                <a:latin typeface="Times New Roman"/>
                <a:cs typeface="Times New Roman"/>
              </a:rPr>
              <a:t> </a:t>
            </a:r>
            <a:r>
              <a:rPr sz="1200" spc="-15" dirty="0">
                <a:latin typeface="Times New Roman"/>
                <a:cs typeface="Times New Roman"/>
              </a:rPr>
              <a:t>M</a:t>
            </a:r>
            <a:r>
              <a:rPr sz="1200" spc="-5" dirty="0">
                <a:latin typeface="Times New Roman"/>
                <a:cs typeface="Times New Roman"/>
              </a:rPr>
              <a:t>a</a:t>
            </a:r>
            <a:r>
              <a:rPr sz="1200" spc="5" dirty="0">
                <a:latin typeface="Times New Roman"/>
                <a:cs typeface="Times New Roman"/>
              </a:rPr>
              <a:t>r</a:t>
            </a:r>
            <a:r>
              <a:rPr sz="1200" spc="25" dirty="0">
                <a:latin typeface="Times New Roman"/>
                <a:cs typeface="Times New Roman"/>
              </a:rPr>
              <a:t>t</a:t>
            </a:r>
            <a:r>
              <a:rPr sz="1200" spc="-25" dirty="0">
                <a:latin typeface="Times New Roman"/>
                <a:cs typeface="Times New Roman"/>
              </a:rPr>
              <a:t>in</a:t>
            </a:r>
            <a:r>
              <a:rPr sz="1200" dirty="0">
                <a:latin typeface="Times New Roman"/>
                <a:cs typeface="Times New Roman"/>
              </a:rPr>
              <a:t>,</a:t>
            </a:r>
            <a:r>
              <a:rPr sz="1200" spc="140" dirty="0">
                <a:latin typeface="Times New Roman"/>
                <a:cs typeface="Times New Roman"/>
              </a:rPr>
              <a:t> </a:t>
            </a:r>
            <a:r>
              <a:rPr sz="1200" dirty="0">
                <a:latin typeface="Times New Roman"/>
                <a:cs typeface="Times New Roman"/>
              </a:rPr>
              <a:t>2013)</a:t>
            </a:r>
            <a:r>
              <a:rPr sz="1200" spc="114"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130" dirty="0">
                <a:latin typeface="Times New Roman"/>
                <a:cs typeface="Times New Roman"/>
              </a:rPr>
              <a:t> </a:t>
            </a:r>
            <a:r>
              <a:rPr sz="1200" spc="-5" dirty="0">
                <a:latin typeface="Times New Roman"/>
                <a:cs typeface="Times New Roman"/>
              </a:rPr>
              <a:t>a</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a</a:t>
            </a:r>
            <a:r>
              <a:rPr sz="1200" spc="10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114" dirty="0">
                <a:latin typeface="Times New Roman"/>
                <a:cs typeface="Times New Roman"/>
              </a:rPr>
              <a:t> </a:t>
            </a:r>
            <a:r>
              <a:rPr sz="1200" spc="-50" dirty="0">
                <a:latin typeface="Times New Roman"/>
                <a:cs typeface="Times New Roman"/>
              </a:rPr>
              <a:t>m</a:t>
            </a:r>
            <a:r>
              <a:rPr sz="1200" spc="-5" dirty="0">
                <a:latin typeface="Times New Roman"/>
                <a:cs typeface="Times New Roman"/>
              </a:rPr>
              <a:t>a</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25" dirty="0">
                <a:latin typeface="Times New Roman"/>
                <a:cs typeface="Times New Roman"/>
              </a:rPr>
              <a:t>m</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15" dirty="0">
                <a:latin typeface="Times New Roman"/>
                <a:cs typeface="Times New Roman"/>
              </a:rPr>
              <a:t>c</a:t>
            </a:r>
            <a:r>
              <a:rPr sz="1200" dirty="0">
                <a:latin typeface="Times New Roman"/>
                <a:cs typeface="Times New Roman"/>
              </a:rPr>
              <a:t>s</a:t>
            </a:r>
            <a:r>
              <a:rPr sz="1200" spc="120" dirty="0">
                <a:latin typeface="Times New Roman"/>
                <a:cs typeface="Times New Roman"/>
              </a:rPr>
              <a:t> </a:t>
            </a:r>
            <a:r>
              <a:rPr sz="1200" spc="-5" dirty="0">
                <a:latin typeface="Times New Roman"/>
                <a:cs typeface="Times New Roman"/>
              </a:rPr>
              <a:t>wa</a:t>
            </a:r>
            <a:r>
              <a:rPr sz="1200" dirty="0">
                <a:latin typeface="Times New Roman"/>
                <a:cs typeface="Times New Roman"/>
              </a:rPr>
              <a:t>s</a:t>
            </a:r>
            <a:r>
              <a:rPr sz="1200" spc="120" dirty="0">
                <a:latin typeface="Times New Roman"/>
                <a:cs typeface="Times New Roman"/>
              </a:rPr>
              <a:t> </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130" dirty="0">
                <a:latin typeface="Times New Roman"/>
                <a:cs typeface="Times New Roman"/>
              </a:rPr>
              <a:t> </a:t>
            </a:r>
            <a:r>
              <a:rPr sz="1200" dirty="0">
                <a:latin typeface="Times New Roman"/>
                <a:cs typeface="Times New Roman"/>
              </a:rPr>
              <a:t>to </a:t>
            </a:r>
            <a:r>
              <a:rPr sz="1200" spc="-145" dirty="0">
                <a:latin typeface="Times New Roman"/>
                <a:cs typeface="Times New Roman"/>
              </a:rPr>
              <a:t> </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l</a:t>
            </a:r>
            <a:r>
              <a:rPr sz="1200" dirty="0">
                <a:latin typeface="Times New Roman"/>
                <a:cs typeface="Times New Roman"/>
              </a:rPr>
              <a:t>p</a:t>
            </a:r>
            <a:r>
              <a:rPr sz="1200" spc="13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140"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es </a:t>
            </a:r>
            <a:r>
              <a:rPr sz="1200" dirty="0">
                <a:latin typeface="Times New Roman"/>
                <a:cs typeface="Times New Roman"/>
              </a:rPr>
              <a:t>v</a:t>
            </a:r>
            <a:r>
              <a:rPr sz="1200" spc="-25" dirty="0">
                <a:latin typeface="Times New Roman"/>
                <a:cs typeface="Times New Roman"/>
              </a:rPr>
              <a:t>i</a:t>
            </a:r>
            <a:r>
              <a:rPr sz="1200" spc="-15" dirty="0">
                <a:latin typeface="Times New Roman"/>
                <a:cs typeface="Times New Roman"/>
              </a:rPr>
              <a:t>s</a:t>
            </a:r>
            <a:r>
              <a:rPr sz="1200" spc="20" dirty="0">
                <a:latin typeface="Times New Roman"/>
                <a:cs typeface="Times New Roman"/>
              </a:rPr>
              <a:t>u</a:t>
            </a:r>
            <a:r>
              <a:rPr sz="1200" spc="15" dirty="0">
                <a:latin typeface="Times New Roman"/>
                <a:cs typeface="Times New Roman"/>
              </a:rPr>
              <a:t>a</a:t>
            </a:r>
            <a:r>
              <a:rPr sz="1200" spc="-25" dirty="0">
                <a:latin typeface="Times New Roman"/>
                <a:cs typeface="Times New Roman"/>
              </a:rPr>
              <a:t>li</a:t>
            </a:r>
            <a:r>
              <a:rPr sz="1200" spc="15" dirty="0">
                <a:latin typeface="Times New Roman"/>
                <a:cs typeface="Times New Roman"/>
              </a:rPr>
              <a:t>z</a:t>
            </a:r>
            <a:r>
              <a:rPr sz="1200" dirty="0">
                <a:latin typeface="Times New Roman"/>
                <a:cs typeface="Times New Roman"/>
              </a:rPr>
              <a:t>e</a:t>
            </a:r>
            <a:r>
              <a:rPr sz="1200" spc="30" dirty="0">
                <a:latin typeface="Times New Roman"/>
                <a:cs typeface="Times New Roman"/>
              </a:rPr>
              <a:t> </a:t>
            </a:r>
            <a:r>
              <a:rPr sz="1200" spc="20" dirty="0">
                <a:latin typeface="Times New Roman"/>
                <a:cs typeface="Times New Roman"/>
              </a:rPr>
              <a:t>w</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a:t>
            </a:r>
            <a:r>
              <a:rPr sz="1200" spc="60" dirty="0">
                <a:latin typeface="Times New Roman"/>
                <a:cs typeface="Times New Roman"/>
              </a:rPr>
              <a:t> </a:t>
            </a:r>
            <a:r>
              <a:rPr sz="1200" spc="-10" dirty="0">
                <a:latin typeface="Times New Roman"/>
                <a:cs typeface="Times New Roman"/>
              </a:rPr>
              <a:t>CR</a:t>
            </a:r>
            <a:r>
              <a:rPr sz="1200" dirty="0">
                <a:latin typeface="Times New Roman"/>
                <a:cs typeface="Times New Roman"/>
              </a:rPr>
              <a:t>T</a:t>
            </a:r>
            <a:r>
              <a:rPr sz="1200" spc="45" dirty="0">
                <a:latin typeface="Times New Roman"/>
                <a:cs typeface="Times New Roman"/>
              </a:rPr>
              <a:t> </a:t>
            </a:r>
            <a:r>
              <a:rPr sz="1200" spc="-15" dirty="0">
                <a:latin typeface="Times New Roman"/>
                <a:cs typeface="Times New Roman"/>
              </a:rPr>
              <a:t>s</a:t>
            </a:r>
            <a:r>
              <a:rPr sz="1200" spc="-25" dirty="0">
                <a:latin typeface="Times New Roman"/>
                <a:cs typeface="Times New Roman"/>
              </a:rPr>
              <a:t>h</a:t>
            </a:r>
            <a:r>
              <a:rPr sz="1200" spc="20" dirty="0">
                <a:latin typeface="Times New Roman"/>
                <a:cs typeface="Times New Roman"/>
              </a:rPr>
              <a:t>ou</a:t>
            </a:r>
            <a:r>
              <a:rPr sz="1200" spc="-50" dirty="0">
                <a:latin typeface="Times New Roman"/>
                <a:cs typeface="Times New Roman"/>
              </a:rPr>
              <a:t>l</a:t>
            </a:r>
            <a:r>
              <a:rPr sz="1200" dirty="0">
                <a:latin typeface="Times New Roman"/>
                <a:cs typeface="Times New Roman"/>
              </a:rPr>
              <a:t>d</a:t>
            </a:r>
            <a:r>
              <a:rPr sz="1200" spc="60" dirty="0">
                <a:latin typeface="Times New Roman"/>
                <a:cs typeface="Times New Roman"/>
              </a:rPr>
              <a:t> </a:t>
            </a:r>
            <a:r>
              <a:rPr sz="1200" spc="-50" dirty="0">
                <a:latin typeface="Times New Roman"/>
                <a:cs typeface="Times New Roman"/>
              </a:rPr>
              <a:t>l</a:t>
            </a:r>
            <a:r>
              <a:rPr sz="1200" spc="20" dirty="0">
                <a:latin typeface="Times New Roman"/>
                <a:cs typeface="Times New Roman"/>
              </a:rPr>
              <a:t>oo</a:t>
            </a:r>
            <a:r>
              <a:rPr sz="1200" dirty="0">
                <a:latin typeface="Times New Roman"/>
                <a:cs typeface="Times New Roman"/>
              </a:rPr>
              <a:t>k</a:t>
            </a:r>
            <a:r>
              <a:rPr sz="1200" spc="35" dirty="0">
                <a:latin typeface="Times New Roman"/>
                <a:cs typeface="Times New Roman"/>
              </a:rPr>
              <a:t> </a:t>
            </a:r>
            <a:r>
              <a:rPr sz="1200" spc="-25" dirty="0">
                <a:latin typeface="Times New Roman"/>
                <a:cs typeface="Times New Roman"/>
              </a:rPr>
              <a:t>li</a:t>
            </a:r>
            <a:r>
              <a:rPr sz="1200" dirty="0">
                <a:latin typeface="Times New Roman"/>
                <a:cs typeface="Times New Roman"/>
              </a:rPr>
              <a:t>ke</a:t>
            </a:r>
            <a:r>
              <a:rPr sz="1200" spc="5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30" dirty="0">
                <a:latin typeface="Times New Roman"/>
                <a:cs typeface="Times New Roman"/>
              </a:rPr>
              <a:t> </a:t>
            </a:r>
            <a:r>
              <a:rPr sz="1200" spc="15" dirty="0">
                <a:latin typeface="Times New Roman"/>
                <a:cs typeface="Times New Roman"/>
              </a:rPr>
              <a:t>c</a:t>
            </a:r>
            <a:r>
              <a:rPr sz="1200" spc="-25" dirty="0">
                <a:latin typeface="Times New Roman"/>
                <a:cs typeface="Times New Roman"/>
              </a:rPr>
              <a:t>l</a:t>
            </a:r>
            <a:r>
              <a:rPr sz="1200" spc="-5" dirty="0">
                <a:latin typeface="Times New Roman"/>
                <a:cs typeface="Times New Roman"/>
              </a:rPr>
              <a:t>a</a:t>
            </a:r>
            <a:r>
              <a:rPr sz="1200" spc="10" dirty="0">
                <a:latin typeface="Times New Roman"/>
                <a:cs typeface="Times New Roman"/>
              </a:rPr>
              <a:t>s</a:t>
            </a:r>
            <a:r>
              <a:rPr sz="1200" spc="-15" dirty="0">
                <a:latin typeface="Times New Roman"/>
                <a:cs typeface="Times New Roman"/>
              </a:rPr>
              <a:t>s</a:t>
            </a:r>
            <a:r>
              <a:rPr sz="1200" spc="5" dirty="0">
                <a:latin typeface="Times New Roman"/>
                <a:cs typeface="Times New Roman"/>
              </a:rPr>
              <a:t>r</a:t>
            </a:r>
            <a:r>
              <a:rPr sz="1200" spc="20" dirty="0">
                <a:latin typeface="Times New Roman"/>
                <a:cs typeface="Times New Roman"/>
              </a:rPr>
              <a:t>oo</a:t>
            </a:r>
            <a:r>
              <a:rPr sz="1200" spc="-50" dirty="0">
                <a:latin typeface="Times New Roman"/>
                <a:cs typeface="Times New Roman"/>
              </a:rPr>
              <a:t>m</a:t>
            </a:r>
            <a:r>
              <a:rPr sz="1200" dirty="0">
                <a:latin typeface="Times New Roman"/>
                <a:cs typeface="Times New Roman"/>
              </a:rPr>
              <a:t>.</a:t>
            </a:r>
            <a:r>
              <a:rPr sz="1200" spc="45" dirty="0">
                <a:latin typeface="Times New Roman"/>
                <a:cs typeface="Times New Roman"/>
              </a:rPr>
              <a:t> </a:t>
            </a:r>
            <a:r>
              <a:rPr sz="1200" spc="-15" dirty="0">
                <a:latin typeface="Times New Roman"/>
                <a:cs typeface="Times New Roman"/>
              </a:rPr>
              <a:t>M</a:t>
            </a:r>
            <a:r>
              <a:rPr sz="1200" spc="-5" dirty="0">
                <a:latin typeface="Times New Roman"/>
                <a:cs typeface="Times New Roman"/>
              </a:rPr>
              <a:t>a</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25" dirty="0">
                <a:latin typeface="Times New Roman"/>
                <a:cs typeface="Times New Roman"/>
              </a:rPr>
              <a:t>m</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5" dirty="0">
                <a:latin typeface="Times New Roman"/>
                <a:cs typeface="Times New Roman"/>
              </a:rPr>
              <a:t>c</a:t>
            </a:r>
            <a:r>
              <a:rPr sz="1200" dirty="0">
                <a:latin typeface="Times New Roman"/>
                <a:cs typeface="Times New Roman"/>
              </a:rPr>
              <a:t>s</a:t>
            </a:r>
            <a:r>
              <a:rPr sz="1200" spc="25" dirty="0">
                <a:latin typeface="Times New Roman"/>
                <a:cs typeface="Times New Roman"/>
              </a:rPr>
              <a:t> </a:t>
            </a:r>
            <a:r>
              <a:rPr sz="1200" spc="20" dirty="0">
                <a:latin typeface="Times New Roman"/>
                <a:cs typeface="Times New Roman"/>
              </a:rPr>
              <a:t>w</a:t>
            </a:r>
            <a:r>
              <a:rPr sz="1200" spc="-5" dirty="0">
                <a:latin typeface="Times New Roman"/>
                <a:cs typeface="Times New Roman"/>
              </a:rPr>
              <a:t>a</a:t>
            </a:r>
            <a:r>
              <a:rPr sz="1200" dirty="0">
                <a:latin typeface="Times New Roman"/>
                <a:cs typeface="Times New Roman"/>
              </a:rPr>
              <a:t>s</a:t>
            </a:r>
            <a:r>
              <a:rPr sz="1200" spc="25" dirty="0">
                <a:latin typeface="Times New Roman"/>
                <a:cs typeface="Times New Roman"/>
              </a:rPr>
              <a:t> </a:t>
            </a:r>
            <a:r>
              <a:rPr sz="1200" spc="15" dirty="0">
                <a:latin typeface="Times New Roman"/>
                <a:cs typeface="Times New Roman"/>
              </a:rPr>
              <a:t>c</a:t>
            </a:r>
            <a:r>
              <a:rPr sz="1200" spc="-25" dirty="0">
                <a:latin typeface="Times New Roman"/>
                <a:cs typeface="Times New Roman"/>
              </a:rPr>
              <a:t>h</a:t>
            </a:r>
            <a:r>
              <a:rPr sz="1200" spc="20" dirty="0">
                <a:latin typeface="Times New Roman"/>
                <a:cs typeface="Times New Roman"/>
              </a:rPr>
              <a:t>o</a:t>
            </a:r>
            <a:r>
              <a:rPr sz="1200" spc="-15" dirty="0">
                <a:latin typeface="Times New Roman"/>
                <a:cs typeface="Times New Roman"/>
              </a:rPr>
              <a:t>s</a:t>
            </a:r>
            <a:r>
              <a:rPr sz="1200" spc="15" dirty="0">
                <a:latin typeface="Times New Roman"/>
                <a:cs typeface="Times New Roman"/>
              </a:rPr>
              <a:t>e</a:t>
            </a:r>
            <a:r>
              <a:rPr sz="1200" dirty="0">
                <a:latin typeface="Times New Roman"/>
                <a:cs typeface="Times New Roman"/>
              </a:rPr>
              <a:t>n</a:t>
            </a:r>
            <a:r>
              <a:rPr sz="1200" spc="35"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t</a:t>
            </a:r>
            <a:r>
              <a:rPr sz="1200" spc="60" dirty="0">
                <a:latin typeface="Times New Roman"/>
                <a:cs typeface="Times New Roman"/>
              </a:rPr>
              <a:t> </a:t>
            </a:r>
            <a:r>
              <a:rPr sz="1200" spc="-25" dirty="0">
                <a:latin typeface="Times New Roman"/>
                <a:cs typeface="Times New Roman"/>
              </a:rPr>
              <a:t>b</a:t>
            </a:r>
            <a:r>
              <a:rPr sz="1200" spc="-5" dirty="0">
                <a:latin typeface="Times New Roman"/>
                <a:cs typeface="Times New Roman"/>
              </a:rPr>
              <a:t>eca</a:t>
            </a:r>
            <a:r>
              <a:rPr sz="1200" spc="20" dirty="0">
                <a:latin typeface="Times New Roman"/>
                <a:cs typeface="Times New Roman"/>
              </a:rPr>
              <a:t>u</a:t>
            </a:r>
            <a:r>
              <a:rPr sz="1200" spc="-15" dirty="0">
                <a:latin typeface="Times New Roman"/>
                <a:cs typeface="Times New Roman"/>
              </a:rPr>
              <a:t>s</a:t>
            </a:r>
            <a:r>
              <a:rPr sz="1200" dirty="0">
                <a:latin typeface="Times New Roman"/>
                <a:cs typeface="Times New Roman"/>
              </a:rPr>
              <a:t>e</a:t>
            </a:r>
            <a:r>
              <a:rPr sz="1200" spc="30" dirty="0">
                <a:latin typeface="Times New Roman"/>
                <a:cs typeface="Times New Roman"/>
              </a:rPr>
              <a:t> </a:t>
            </a:r>
            <a:r>
              <a:rPr sz="1200" spc="-5" dirty="0">
                <a:latin typeface="Times New Roman"/>
                <a:cs typeface="Times New Roman"/>
              </a:rPr>
              <a:t>w</a:t>
            </a:r>
            <a:r>
              <a:rPr sz="1200" dirty="0">
                <a:latin typeface="Times New Roman"/>
                <a:cs typeface="Times New Roman"/>
              </a:rPr>
              <a:t>e </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ug</a:t>
            </a:r>
            <a:r>
              <a:rPr sz="1200" spc="-25" dirty="0">
                <a:latin typeface="Times New Roman"/>
                <a:cs typeface="Times New Roman"/>
              </a:rPr>
              <a:t>h</a:t>
            </a:r>
            <a:r>
              <a:rPr sz="1200" dirty="0">
                <a:latin typeface="Times New Roman"/>
                <a:cs typeface="Times New Roman"/>
              </a:rPr>
              <a:t>t </a:t>
            </a:r>
            <a:r>
              <a:rPr sz="1200" spc="-70" dirty="0">
                <a:latin typeface="Times New Roman"/>
                <a:cs typeface="Times New Roman"/>
              </a:rPr>
              <a:t> </a:t>
            </a:r>
            <a:r>
              <a:rPr sz="1200" spc="20" dirty="0">
                <a:latin typeface="Times New Roman"/>
                <a:cs typeface="Times New Roman"/>
              </a:rPr>
              <a:t>o</a:t>
            </a:r>
            <a:r>
              <a:rPr sz="1200" dirty="0">
                <a:latin typeface="Times New Roman"/>
                <a:cs typeface="Times New Roman"/>
              </a:rPr>
              <a:t>ur </a:t>
            </a:r>
            <a:r>
              <a:rPr sz="1200" spc="-6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40"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 </a:t>
            </a:r>
            <a:r>
              <a:rPr sz="1200" spc="-60" dirty="0">
                <a:latin typeface="Times New Roman"/>
                <a:cs typeface="Times New Roman"/>
              </a:rPr>
              <a:t> </a:t>
            </a:r>
            <a:r>
              <a:rPr sz="1200" spc="-5" dirty="0">
                <a:latin typeface="Times New Roman"/>
                <a:cs typeface="Times New Roman"/>
              </a:rPr>
              <a:t>c</a:t>
            </a:r>
            <a:r>
              <a:rPr sz="1200" spc="20" dirty="0">
                <a:latin typeface="Times New Roman"/>
                <a:cs typeface="Times New Roman"/>
              </a:rPr>
              <a:t>ou</a:t>
            </a:r>
            <a:r>
              <a:rPr sz="1200" spc="-50" dirty="0">
                <a:latin typeface="Times New Roman"/>
                <a:cs typeface="Times New Roman"/>
              </a:rPr>
              <a:t>l</a:t>
            </a:r>
            <a:r>
              <a:rPr sz="1200" dirty="0">
                <a:latin typeface="Times New Roman"/>
                <a:cs typeface="Times New Roman"/>
              </a:rPr>
              <a:t>d </a:t>
            </a:r>
            <a:r>
              <a:rPr sz="1200" spc="-25" dirty="0">
                <a:latin typeface="Times New Roman"/>
                <a:cs typeface="Times New Roman"/>
              </a:rPr>
              <a:t> </a:t>
            </a:r>
            <a:r>
              <a:rPr sz="1200" spc="-50" dirty="0">
                <a:latin typeface="Times New Roman"/>
                <a:cs typeface="Times New Roman"/>
              </a:rPr>
              <a:t>m</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e </a:t>
            </a:r>
            <a:r>
              <a:rPr sz="1200" spc="-55" dirty="0">
                <a:latin typeface="Times New Roman"/>
                <a:cs typeface="Times New Roman"/>
              </a:rPr>
              <a:t> </a:t>
            </a:r>
            <a:r>
              <a:rPr sz="1200" spc="-5" dirty="0">
                <a:latin typeface="Times New Roman"/>
                <a:cs typeface="Times New Roman"/>
              </a:rPr>
              <a:t>ea</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ly </a:t>
            </a:r>
            <a:r>
              <a:rPr sz="1200" spc="-50" dirty="0">
                <a:latin typeface="Times New Roman"/>
                <a:cs typeface="Times New Roman"/>
              </a:rPr>
              <a:t> </a:t>
            </a:r>
            <a:r>
              <a:rPr sz="1200" spc="-25" dirty="0">
                <a:latin typeface="Times New Roman"/>
                <a:cs typeface="Times New Roman"/>
              </a:rPr>
              <a:t>h</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p </a:t>
            </a:r>
            <a:r>
              <a:rPr sz="1200" spc="-5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 </a:t>
            </a:r>
            <a:r>
              <a:rPr sz="1200" spc="-4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6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n</a:t>
            </a:r>
            <a:r>
              <a:rPr sz="1200" spc="-25" dirty="0">
                <a:latin typeface="Times New Roman"/>
                <a:cs typeface="Times New Roman"/>
              </a:rPr>
              <a:t>n</a:t>
            </a:r>
            <a:r>
              <a:rPr sz="1200" spc="-5" dirty="0">
                <a:latin typeface="Times New Roman"/>
                <a:cs typeface="Times New Roman"/>
              </a:rPr>
              <a:t>ec</a:t>
            </a:r>
            <a:r>
              <a:rPr sz="1200" dirty="0">
                <a:latin typeface="Times New Roman"/>
                <a:cs typeface="Times New Roman"/>
              </a:rPr>
              <a:t>t </a:t>
            </a:r>
            <a:r>
              <a:rPr sz="1200" spc="-2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 </a:t>
            </a:r>
            <a:r>
              <a:rPr sz="1200" spc="-40" dirty="0">
                <a:latin typeface="Times New Roman"/>
                <a:cs typeface="Times New Roman"/>
              </a:rPr>
              <a:t> </a:t>
            </a:r>
            <a:r>
              <a:rPr sz="1200" spc="-5" dirty="0">
                <a:latin typeface="Times New Roman"/>
                <a:cs typeface="Times New Roman"/>
              </a:rPr>
              <a:t>e</a:t>
            </a:r>
            <a:r>
              <a:rPr sz="1200" spc="-25"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y</a:t>
            </a:r>
            <a:r>
              <a:rPr sz="1200" dirty="0">
                <a:latin typeface="Times New Roman"/>
                <a:cs typeface="Times New Roman"/>
              </a:rPr>
              <a:t>d</a:t>
            </a:r>
            <a:r>
              <a:rPr sz="1200" spc="40" dirty="0">
                <a:latin typeface="Times New Roman"/>
                <a:cs typeface="Times New Roman"/>
              </a:rPr>
              <a:t>a</a:t>
            </a:r>
            <a:r>
              <a:rPr sz="1200" dirty="0">
                <a:latin typeface="Times New Roman"/>
                <a:cs typeface="Times New Roman"/>
              </a:rPr>
              <a:t>y </a:t>
            </a:r>
            <a:r>
              <a:rPr sz="1200" spc="-5" dirty="0">
                <a:latin typeface="Times New Roman"/>
                <a:cs typeface="Times New Roman"/>
              </a:rPr>
              <a:t>e</a:t>
            </a:r>
            <a:r>
              <a:rPr sz="1200" spc="-25" dirty="0">
                <a:latin typeface="Times New Roman"/>
                <a:cs typeface="Times New Roman"/>
              </a:rPr>
              <a:t>x</a:t>
            </a:r>
            <a:r>
              <a:rPr sz="1200" dirty="0">
                <a:latin typeface="Times New Roman"/>
                <a:cs typeface="Times New Roman"/>
              </a:rPr>
              <a:t>p</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c</a:t>
            </a:r>
            <a:r>
              <a:rPr sz="1200" spc="15" dirty="0">
                <a:latin typeface="Times New Roman"/>
                <a:cs typeface="Times New Roman"/>
              </a:rPr>
              <a:t>e</a:t>
            </a:r>
            <a:r>
              <a:rPr sz="1200" dirty="0">
                <a:latin typeface="Times New Roman"/>
                <a:cs typeface="Times New Roman"/>
              </a:rPr>
              <a:t>s</a:t>
            </a:r>
            <a:r>
              <a:rPr sz="1200" spc="120" dirty="0">
                <a:latin typeface="Times New Roman"/>
                <a:cs typeface="Times New Roman"/>
              </a:rPr>
              <a:t> </a:t>
            </a:r>
            <a:r>
              <a:rPr sz="1200" dirty="0">
                <a:latin typeface="Times New Roman"/>
                <a:cs typeface="Times New Roman"/>
              </a:rPr>
              <a:t>to </a:t>
            </a:r>
            <a:r>
              <a:rPr sz="1200" spc="-145" dirty="0">
                <a:latin typeface="Times New Roman"/>
                <a:cs typeface="Times New Roman"/>
              </a:rPr>
              <a:t> </a:t>
            </a:r>
            <a:r>
              <a:rPr sz="1200" spc="-50" dirty="0">
                <a:latin typeface="Times New Roman"/>
                <a:cs typeface="Times New Roman"/>
              </a:rPr>
              <a:t>m</a:t>
            </a:r>
            <a:r>
              <a:rPr sz="1200" spc="-5" dirty="0">
                <a:latin typeface="Times New Roman"/>
                <a:cs typeface="Times New Roman"/>
              </a:rPr>
              <a:t>a</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25" dirty="0">
                <a:latin typeface="Times New Roman"/>
                <a:cs typeface="Times New Roman"/>
              </a:rPr>
              <a:t>m</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l</a:t>
            </a:r>
            <a:r>
              <a:rPr sz="1200" spc="11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ce</a:t>
            </a:r>
            <a:r>
              <a:rPr sz="1200" dirty="0">
                <a:latin typeface="Times New Roman"/>
                <a:cs typeface="Times New Roman"/>
              </a:rPr>
              <a:t>p</a:t>
            </a:r>
            <a:r>
              <a:rPr sz="1200" spc="25" dirty="0">
                <a:latin typeface="Times New Roman"/>
                <a:cs typeface="Times New Roman"/>
              </a:rPr>
              <a:t>t</a:t>
            </a:r>
            <a:r>
              <a:rPr sz="1200" dirty="0">
                <a:latin typeface="Times New Roman"/>
                <a:cs typeface="Times New Roman"/>
              </a:rPr>
              <a:t>s</a:t>
            </a:r>
            <a:r>
              <a:rPr sz="1200" spc="145" dirty="0">
                <a:latin typeface="Times New Roman"/>
                <a:cs typeface="Times New Roman"/>
              </a:rPr>
              <a:t> </a:t>
            </a:r>
            <a:r>
              <a:rPr sz="1200" spc="-50" dirty="0">
                <a:latin typeface="Times New Roman"/>
                <a:cs typeface="Times New Roman"/>
              </a:rPr>
              <a:t>i</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n</a:t>
            </a:r>
            <a:r>
              <a:rPr sz="1200" spc="50" dirty="0">
                <a:latin typeface="Times New Roman"/>
                <a:cs typeface="Times New Roman"/>
              </a:rPr>
              <a:t>t</a:t>
            </a:r>
            <a:r>
              <a:rPr sz="1200" spc="-25" dirty="0">
                <a:latin typeface="Times New Roman"/>
                <a:cs typeface="Times New Roman"/>
              </a:rPr>
              <a:t>i</a:t>
            </a:r>
            <a:r>
              <a:rPr sz="1200" spc="5" dirty="0">
                <a:latin typeface="Times New Roman"/>
                <a:cs typeface="Times New Roman"/>
              </a:rPr>
              <a:t>f</a:t>
            </a:r>
            <a:r>
              <a:rPr sz="1200" spc="-25" dirty="0">
                <a:latin typeface="Times New Roman"/>
                <a:cs typeface="Times New Roman"/>
              </a:rPr>
              <a:t>i</a:t>
            </a:r>
            <a:r>
              <a:rPr sz="1200" spc="-5" dirty="0">
                <a:latin typeface="Times New Roman"/>
                <a:cs typeface="Times New Roman"/>
              </a:rPr>
              <a:t>e</a:t>
            </a:r>
            <a:r>
              <a:rPr sz="1200" dirty="0">
                <a:latin typeface="Times New Roman"/>
                <a:cs typeface="Times New Roman"/>
              </a:rPr>
              <a:t>d </a:t>
            </a:r>
            <a:r>
              <a:rPr sz="1200" spc="-14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0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spc="-5" dirty="0">
                <a:latin typeface="Times New Roman"/>
                <a:cs typeface="Times New Roman"/>
              </a:rPr>
              <a:t>c</a:t>
            </a:r>
            <a:r>
              <a:rPr sz="1200" dirty="0">
                <a:latin typeface="Times New Roman"/>
                <a:cs typeface="Times New Roman"/>
              </a:rPr>
              <a:t>u</a:t>
            </a:r>
            <a:r>
              <a:rPr sz="1200" spc="5" dirty="0">
                <a:latin typeface="Times New Roman"/>
                <a:cs typeface="Times New Roman"/>
              </a:rPr>
              <a:t>r</a:t>
            </a:r>
            <a:r>
              <a:rPr sz="1200" spc="30" dirty="0">
                <a:latin typeface="Times New Roman"/>
                <a:cs typeface="Times New Roman"/>
              </a:rPr>
              <a:t>r</a:t>
            </a:r>
            <a:r>
              <a:rPr sz="1200" spc="-50"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25" dirty="0">
                <a:latin typeface="Times New Roman"/>
                <a:cs typeface="Times New Roman"/>
              </a:rPr>
              <a:t>l</a:t>
            </a:r>
            <a:r>
              <a:rPr sz="1200" spc="20" dirty="0">
                <a:latin typeface="Times New Roman"/>
                <a:cs typeface="Times New Roman"/>
              </a:rPr>
              <a:t>u</a:t>
            </a:r>
            <a:r>
              <a:rPr sz="1200" spc="-50" dirty="0">
                <a:latin typeface="Times New Roman"/>
                <a:cs typeface="Times New Roman"/>
              </a:rPr>
              <a:t>m</a:t>
            </a:r>
            <a:r>
              <a:rPr sz="1200" dirty="0">
                <a:latin typeface="Times New Roman"/>
                <a:cs typeface="Times New Roman"/>
              </a:rPr>
              <a:t>.  </a:t>
            </a:r>
            <a:r>
              <a:rPr sz="1200" spc="-25" dirty="0">
                <a:latin typeface="Times New Roman"/>
                <a:cs typeface="Times New Roman"/>
              </a:rPr>
              <a:t> </a:t>
            </a:r>
            <a:r>
              <a:rPr sz="1200" spc="-2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140" dirty="0">
                <a:latin typeface="Times New Roman"/>
                <a:cs typeface="Times New Roman"/>
              </a:rPr>
              <a:t> </a:t>
            </a:r>
            <a:r>
              <a:rPr sz="1200" spc="-5" dirty="0">
                <a:latin typeface="Times New Roman"/>
                <a:cs typeface="Times New Roman"/>
              </a:rPr>
              <a:t>e</a:t>
            </a:r>
            <a:r>
              <a:rPr sz="1200" spc="-25" dirty="0">
                <a:latin typeface="Times New Roman"/>
                <a:cs typeface="Times New Roman"/>
              </a:rPr>
              <a:t>x</a:t>
            </a:r>
            <a:r>
              <a:rPr sz="1200" spc="15" dirty="0">
                <a:latin typeface="Times New Roman"/>
                <a:cs typeface="Times New Roman"/>
              </a:rPr>
              <a:t>a</a:t>
            </a:r>
            <a:r>
              <a:rPr sz="1200" spc="-50" dirty="0">
                <a:latin typeface="Times New Roman"/>
                <a:cs typeface="Times New Roman"/>
              </a:rPr>
              <a:t>m</a:t>
            </a:r>
            <a:r>
              <a:rPr sz="1200" spc="20" dirty="0">
                <a:latin typeface="Times New Roman"/>
                <a:cs typeface="Times New Roman"/>
              </a:rPr>
              <a:t>p</a:t>
            </a:r>
            <a:r>
              <a:rPr sz="1200" spc="-25" dirty="0">
                <a:latin typeface="Times New Roman"/>
                <a:cs typeface="Times New Roman"/>
              </a:rPr>
              <a:t>l</a:t>
            </a:r>
            <a:r>
              <a:rPr sz="1200" spc="-5" dirty="0">
                <a:latin typeface="Times New Roman"/>
                <a:cs typeface="Times New Roman"/>
              </a:rPr>
              <a:t>e</a:t>
            </a:r>
            <a:r>
              <a:rPr sz="1200" dirty="0">
                <a:latin typeface="Times New Roman"/>
                <a:cs typeface="Times New Roman"/>
              </a:rPr>
              <a:t>, </a:t>
            </a:r>
            <a:r>
              <a:rPr sz="1200" spc="-135" dirty="0">
                <a:latin typeface="Times New Roman"/>
                <a:cs typeface="Times New Roman"/>
              </a:rPr>
              <a:t> </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w</a:t>
            </a:r>
            <a:r>
              <a:rPr sz="1200" spc="125" dirty="0">
                <a:latin typeface="Times New Roman"/>
                <a:cs typeface="Times New Roman"/>
              </a:rPr>
              <a:t> </a:t>
            </a:r>
            <a:r>
              <a:rPr sz="1200" spc="-5" dirty="0">
                <a:latin typeface="Times New Roman"/>
                <a:cs typeface="Times New Roman"/>
              </a:rPr>
              <a:t>ca</a:t>
            </a:r>
            <a:r>
              <a:rPr sz="1200" dirty="0">
                <a:latin typeface="Times New Roman"/>
                <a:cs typeface="Times New Roman"/>
              </a:rPr>
              <a:t>n</a:t>
            </a:r>
            <a:r>
              <a:rPr sz="1200" spc="105" dirty="0">
                <a:latin typeface="Times New Roman"/>
                <a:cs typeface="Times New Roman"/>
              </a:rPr>
              <a:t> </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e u</a:t>
            </a:r>
            <a:r>
              <a:rPr sz="1200" spc="-15" dirty="0">
                <a:latin typeface="Times New Roman"/>
                <a:cs typeface="Times New Roman"/>
              </a:rPr>
              <a:t>s</a:t>
            </a:r>
            <a:r>
              <a:rPr sz="1200" dirty="0">
                <a:latin typeface="Times New Roman"/>
                <a:cs typeface="Times New Roman"/>
              </a:rPr>
              <a:t>e</a:t>
            </a:r>
            <a:r>
              <a:rPr sz="1200" spc="30" dirty="0">
                <a:latin typeface="Times New Roman"/>
                <a:cs typeface="Times New Roman"/>
              </a:rPr>
              <a:t> </a:t>
            </a:r>
            <a:r>
              <a:rPr sz="1200" dirty="0">
                <a:latin typeface="Times New Roman"/>
                <a:cs typeface="Times New Roman"/>
              </a:rPr>
              <a:t>a</a:t>
            </a:r>
            <a:r>
              <a:rPr sz="1200" spc="3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35" dirty="0">
                <a:latin typeface="Times New Roman"/>
                <a:cs typeface="Times New Roman"/>
              </a:rPr>
              <a:t>s</a:t>
            </a:r>
            <a:r>
              <a:rPr sz="1200" spc="25" dirty="0">
                <a:latin typeface="Times New Roman"/>
                <a:cs typeface="Times New Roman"/>
              </a:rPr>
              <a:t>t</a:t>
            </a:r>
            <a:r>
              <a:rPr sz="1200" spc="-5" dirty="0">
                <a:latin typeface="Times New Roman"/>
                <a:cs typeface="Times New Roman"/>
              </a:rPr>
              <a:t>a</a:t>
            </a:r>
            <a:r>
              <a:rPr sz="1200" dirty="0">
                <a:latin typeface="Times New Roman"/>
                <a:cs typeface="Times New Roman"/>
              </a:rPr>
              <a:t>u</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t</a:t>
            </a:r>
            <a:r>
              <a:rPr sz="1200" spc="35" dirty="0">
                <a:latin typeface="Times New Roman"/>
                <a:cs typeface="Times New Roman"/>
              </a:rPr>
              <a:t> </a:t>
            </a:r>
            <a:r>
              <a:rPr sz="1200" spc="-50"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u,</a:t>
            </a:r>
            <a:r>
              <a:rPr sz="1200" spc="45" dirty="0">
                <a:latin typeface="Times New Roman"/>
                <a:cs typeface="Times New Roman"/>
              </a:rPr>
              <a:t> </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p</a:t>
            </a:r>
            <a:r>
              <a:rPr sz="1200" spc="30" dirty="0">
                <a:latin typeface="Times New Roman"/>
                <a:cs typeface="Times New Roman"/>
              </a:rPr>
              <a: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p</a:t>
            </a:r>
            <a:r>
              <a:rPr sz="1200" spc="35" dirty="0">
                <a:latin typeface="Times New Roman"/>
                <a:cs typeface="Times New Roman"/>
              </a:rPr>
              <a:t> </a:t>
            </a:r>
            <a:r>
              <a:rPr sz="1200" spc="-5" dirty="0">
                <a:latin typeface="Times New Roman"/>
                <a:cs typeface="Times New Roman"/>
              </a:rPr>
              <a:t>ce</a:t>
            </a:r>
            <a:r>
              <a:rPr sz="1200" spc="-50" dirty="0">
                <a:latin typeface="Times New Roman"/>
                <a:cs typeface="Times New Roman"/>
              </a:rPr>
              <a:t>l</a:t>
            </a:r>
            <a:r>
              <a:rPr sz="1200" spc="15" dirty="0">
                <a:latin typeface="Times New Roman"/>
                <a:cs typeface="Times New Roman"/>
              </a:rPr>
              <a:t>e</a:t>
            </a:r>
            <a:r>
              <a:rPr sz="1200" spc="-25" dirty="0">
                <a:latin typeface="Times New Roman"/>
                <a:cs typeface="Times New Roman"/>
              </a:rPr>
              <a:t>b</a:t>
            </a:r>
            <a:r>
              <a:rPr sz="1200" spc="30" dirty="0">
                <a:latin typeface="Times New Roman"/>
                <a:cs typeface="Times New Roman"/>
              </a:rPr>
              <a:t>r</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10" dirty="0">
                <a:latin typeface="Times New Roman"/>
                <a:cs typeface="Times New Roman"/>
              </a:rPr>
              <a:t> </a:t>
            </a:r>
            <a:r>
              <a:rPr sz="1200" spc="-40" dirty="0">
                <a:latin typeface="Times New Roman"/>
                <a:cs typeface="Times New Roman"/>
              </a:rPr>
              <a:t>f</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g</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n</a:t>
            </a:r>
            <a:r>
              <a:rPr sz="1200" spc="-5" dirty="0">
                <a:latin typeface="Times New Roman"/>
                <a:cs typeface="Times New Roman"/>
              </a:rPr>
              <a:t>c</a:t>
            </a:r>
            <a:r>
              <a:rPr sz="1200" spc="15" dirty="0">
                <a:latin typeface="Times New Roman"/>
                <a:cs typeface="Times New Roman"/>
              </a:rPr>
              <a:t>e</a:t>
            </a:r>
            <a:r>
              <a:rPr sz="1200" dirty="0">
                <a:latin typeface="Times New Roman"/>
                <a:cs typeface="Times New Roman"/>
              </a:rPr>
              <a:t>s</a:t>
            </a:r>
            <a:r>
              <a:rPr sz="1200" spc="25" dirty="0">
                <a:latin typeface="Times New Roman"/>
                <a:cs typeface="Times New Roman"/>
              </a:rPr>
              <a:t> </a:t>
            </a:r>
            <a:r>
              <a:rPr sz="1200" dirty="0">
                <a:latin typeface="Times New Roman"/>
                <a:cs typeface="Times New Roman"/>
              </a:rPr>
              <a:t>or</a:t>
            </a:r>
            <a:r>
              <a:rPr sz="1200" spc="20" dirty="0">
                <a:latin typeface="Times New Roman"/>
                <a:cs typeface="Times New Roman"/>
              </a:rPr>
              <a:t> </a:t>
            </a:r>
            <a:r>
              <a:rPr sz="1200" spc="-5" dirty="0">
                <a:latin typeface="Times New Roman"/>
                <a:cs typeface="Times New Roman"/>
              </a:rPr>
              <a:t>c</a:t>
            </a:r>
            <a:r>
              <a:rPr sz="1200" spc="-50" dirty="0">
                <a:latin typeface="Times New Roman"/>
                <a:cs typeface="Times New Roman"/>
              </a:rPr>
              <a:t>l</a:t>
            </a:r>
            <a:r>
              <a:rPr sz="1200" spc="20" dirty="0">
                <a:latin typeface="Times New Roman"/>
                <a:cs typeface="Times New Roman"/>
              </a:rPr>
              <a:t>o</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in</a:t>
            </a:r>
            <a:r>
              <a:rPr sz="1200" dirty="0">
                <a:latin typeface="Times New Roman"/>
                <a:cs typeface="Times New Roman"/>
              </a:rPr>
              <a:t>g</a:t>
            </a:r>
            <a:r>
              <a:rPr sz="1200" spc="60" dirty="0">
                <a:latin typeface="Times New Roman"/>
                <a:cs typeface="Times New Roman"/>
              </a:rPr>
              <a:t> </a:t>
            </a:r>
            <a:r>
              <a:rPr sz="1200" spc="-25" dirty="0">
                <a:latin typeface="Times New Roman"/>
                <a:cs typeface="Times New Roman"/>
              </a:rPr>
              <a:t>li</a:t>
            </a:r>
            <a:r>
              <a:rPr sz="1200" dirty="0">
                <a:latin typeface="Times New Roman"/>
                <a:cs typeface="Times New Roman"/>
              </a:rPr>
              <a:t>n</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a:t>
            </a:r>
            <a:r>
              <a:rPr sz="1200" spc="45" dirty="0">
                <a:latin typeface="Times New Roman"/>
                <a:cs typeface="Times New Roman"/>
              </a:rPr>
              <a:t> </a:t>
            </a:r>
            <a:r>
              <a:rPr sz="1200" spc="-50" dirty="0">
                <a:latin typeface="Times New Roman"/>
                <a:cs typeface="Times New Roman"/>
              </a:rPr>
              <a:t>l</a:t>
            </a:r>
            <a:r>
              <a:rPr sz="1200" spc="20" dirty="0">
                <a:latin typeface="Times New Roman"/>
                <a:cs typeface="Times New Roman"/>
              </a:rPr>
              <a:t>o</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l</a:t>
            </a:r>
            <a:r>
              <a:rPr sz="1200" spc="-1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3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spc="-30" dirty="0">
                <a:latin typeface="Times New Roman"/>
                <a:cs typeface="Times New Roman"/>
              </a:rPr>
              <a:t>a</a:t>
            </a:r>
            <a:r>
              <a:rPr sz="1200" spc="25" dirty="0">
                <a:latin typeface="Times New Roman"/>
                <a:cs typeface="Times New Roman"/>
              </a:rPr>
              <a:t>t</a:t>
            </a:r>
            <a:r>
              <a:rPr sz="1200" dirty="0">
                <a:latin typeface="Times New Roman"/>
                <a:cs typeface="Times New Roman"/>
              </a:rPr>
              <a:t>e</a:t>
            </a:r>
            <a:r>
              <a:rPr sz="1200" spc="30" dirty="0">
                <a:latin typeface="Times New Roman"/>
                <a:cs typeface="Times New Roman"/>
              </a:rPr>
              <a:t> </a:t>
            </a:r>
            <a:r>
              <a:rPr sz="1200" spc="-30" dirty="0">
                <a:latin typeface="Times New Roman"/>
                <a:cs typeface="Times New Roman"/>
              </a:rPr>
              <a:t>a</a:t>
            </a:r>
            <a:r>
              <a:rPr sz="1200" spc="25" dirty="0">
                <a:latin typeface="Times New Roman"/>
                <a:cs typeface="Times New Roman"/>
              </a:rPr>
              <a:t>t</a:t>
            </a:r>
            <a:r>
              <a:rPr sz="1200" dirty="0">
                <a:latin typeface="Times New Roman"/>
                <a:cs typeface="Times New Roman"/>
              </a:rPr>
              <a:t>h</a:t>
            </a:r>
            <a:r>
              <a:rPr sz="1200" spc="-50" dirty="0">
                <a:latin typeface="Times New Roman"/>
                <a:cs typeface="Times New Roman"/>
              </a:rPr>
              <a:t>l</a:t>
            </a:r>
            <a:r>
              <a:rPr sz="1200" spc="-5" dirty="0">
                <a:latin typeface="Times New Roman"/>
                <a:cs typeface="Times New Roman"/>
              </a:rPr>
              <a:t>e</a:t>
            </a:r>
            <a:r>
              <a:rPr sz="1200" spc="50" dirty="0">
                <a:latin typeface="Times New Roman"/>
                <a:cs typeface="Times New Roman"/>
              </a:rPr>
              <a:t>t</a:t>
            </a:r>
            <a:r>
              <a:rPr sz="1200" spc="-50" dirty="0">
                <a:latin typeface="Times New Roman"/>
                <a:cs typeface="Times New Roman"/>
              </a:rPr>
              <a:t>i</a:t>
            </a:r>
            <a:r>
              <a:rPr sz="1200" dirty="0">
                <a:latin typeface="Times New Roman"/>
                <a:cs typeface="Times New Roman"/>
              </a:rPr>
              <a:t>c</a:t>
            </a:r>
            <a:r>
              <a:rPr sz="1200" spc="30" dirty="0">
                <a:latin typeface="Times New Roman"/>
                <a:cs typeface="Times New Roman"/>
              </a:rPr>
              <a:t> </a:t>
            </a:r>
            <a:r>
              <a:rPr sz="1200" spc="25" dirty="0">
                <a:latin typeface="Times New Roman"/>
                <a:cs typeface="Times New Roman"/>
              </a:rPr>
              <a:t>t</a:t>
            </a:r>
            <a:r>
              <a:rPr sz="1200" spc="-5" dirty="0">
                <a:latin typeface="Times New Roman"/>
                <a:cs typeface="Times New Roman"/>
              </a:rPr>
              <a:t>e</a:t>
            </a:r>
            <a:r>
              <a:rPr sz="1200" spc="15" dirty="0">
                <a:latin typeface="Times New Roman"/>
                <a:cs typeface="Times New Roman"/>
              </a:rPr>
              <a:t>a</a:t>
            </a:r>
            <a:r>
              <a:rPr sz="1200" dirty="0">
                <a:latin typeface="Times New Roman"/>
                <a:cs typeface="Times New Roman"/>
              </a:rPr>
              <a:t>m </a:t>
            </a:r>
            <a:r>
              <a:rPr sz="1200" spc="-15" dirty="0">
                <a:latin typeface="Times New Roman"/>
                <a:cs typeface="Times New Roman"/>
              </a:rPr>
              <a:t>s</a:t>
            </a:r>
            <a:r>
              <a:rPr sz="1200" spc="-5" dirty="0">
                <a:latin typeface="Times New Roman"/>
                <a:cs typeface="Times New Roman"/>
              </a:rPr>
              <a:t>c</a:t>
            </a:r>
            <a:r>
              <a:rPr sz="1200" spc="20" dirty="0">
                <a:latin typeface="Times New Roman"/>
                <a:cs typeface="Times New Roman"/>
              </a:rPr>
              <a:t>o</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 </a:t>
            </a:r>
            <a:r>
              <a:rPr sz="1200" spc="80" dirty="0">
                <a:latin typeface="Times New Roman"/>
                <a:cs typeface="Times New Roman"/>
              </a:rPr>
              <a:t> </a:t>
            </a:r>
            <a:r>
              <a:rPr sz="1200" spc="-25" dirty="0">
                <a:latin typeface="Times New Roman"/>
                <a:cs typeface="Times New Roman"/>
              </a:rPr>
              <a:t>n</a:t>
            </a:r>
            <a:r>
              <a:rPr sz="1200" spc="15" dirty="0">
                <a:latin typeface="Times New Roman"/>
                <a:cs typeface="Times New Roman"/>
              </a:rPr>
              <a:t>e</a:t>
            </a:r>
            <a:r>
              <a:rPr sz="1200" spc="-25" dirty="0">
                <a:latin typeface="Times New Roman"/>
                <a:cs typeface="Times New Roman"/>
              </a:rPr>
              <a:t>i</a:t>
            </a:r>
            <a:r>
              <a:rPr sz="1200" spc="20" dirty="0">
                <a:latin typeface="Times New Roman"/>
                <a:cs typeface="Times New Roman"/>
              </a:rPr>
              <a:t>g</a:t>
            </a:r>
            <a:r>
              <a:rPr sz="1200" dirty="0">
                <a:latin typeface="Times New Roman"/>
                <a:cs typeface="Times New Roman"/>
              </a:rPr>
              <a:t>h</a:t>
            </a:r>
            <a:r>
              <a:rPr sz="1200" spc="-25" dirty="0">
                <a:latin typeface="Times New Roman"/>
                <a:cs typeface="Times New Roman"/>
              </a:rPr>
              <a:t>b</a:t>
            </a:r>
            <a:r>
              <a:rPr sz="1200" spc="20" dirty="0">
                <a:latin typeface="Times New Roman"/>
                <a:cs typeface="Times New Roman"/>
              </a:rPr>
              <a:t>o</a:t>
            </a:r>
            <a:r>
              <a:rPr sz="1200" spc="5" dirty="0">
                <a:latin typeface="Times New Roman"/>
                <a:cs typeface="Times New Roman"/>
              </a:rPr>
              <a:t>r</a:t>
            </a:r>
            <a:r>
              <a:rPr sz="1200" spc="-25" dirty="0">
                <a:latin typeface="Times New Roman"/>
                <a:cs typeface="Times New Roman"/>
              </a:rPr>
              <a:t>h</a:t>
            </a:r>
            <a:r>
              <a:rPr sz="1200" dirty="0">
                <a:latin typeface="Times New Roman"/>
                <a:cs typeface="Times New Roman"/>
              </a:rPr>
              <a:t>o</a:t>
            </a:r>
            <a:r>
              <a:rPr sz="1200" spc="20" dirty="0">
                <a:latin typeface="Times New Roman"/>
                <a:cs typeface="Times New Roman"/>
              </a:rPr>
              <a:t>o</a:t>
            </a:r>
            <a:r>
              <a:rPr sz="1200" dirty="0">
                <a:latin typeface="Times New Roman"/>
                <a:cs typeface="Times New Roman"/>
              </a:rPr>
              <a:t>d </a:t>
            </a:r>
            <a:r>
              <a:rPr sz="1200" spc="70" dirty="0">
                <a:latin typeface="Times New Roman"/>
                <a:cs typeface="Times New Roman"/>
              </a:rPr>
              <a:t> </a:t>
            </a:r>
            <a:r>
              <a:rPr sz="1200" spc="-30" dirty="0">
                <a:latin typeface="Times New Roman"/>
                <a:cs typeface="Times New Roman"/>
              </a:rPr>
              <a:t>c</a:t>
            </a:r>
            <a:r>
              <a:rPr sz="1200" spc="20" dirty="0">
                <a:latin typeface="Times New Roman"/>
                <a:cs typeface="Times New Roman"/>
              </a:rPr>
              <a:t>o</a:t>
            </a:r>
            <a:r>
              <a:rPr sz="1200" spc="-25" dirty="0">
                <a:latin typeface="Times New Roman"/>
                <a:cs typeface="Times New Roman"/>
              </a:rPr>
              <a:t>mm</a:t>
            </a:r>
            <a:r>
              <a:rPr sz="1200" spc="20" dirty="0">
                <a:latin typeface="Times New Roman"/>
                <a:cs typeface="Times New Roman"/>
              </a:rPr>
              <a:t>u</a:t>
            </a:r>
            <a:r>
              <a:rPr sz="1200" dirty="0">
                <a:latin typeface="Times New Roman"/>
                <a:cs typeface="Times New Roman"/>
              </a:rPr>
              <a:t>n</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 </a:t>
            </a:r>
            <a:r>
              <a:rPr sz="1200" spc="4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spc="20" dirty="0">
                <a:latin typeface="Times New Roman"/>
                <a:cs typeface="Times New Roman"/>
              </a:rPr>
              <a:t>o</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 </a:t>
            </a:r>
            <a:r>
              <a:rPr sz="1200" spc="8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95" dirty="0">
                <a:latin typeface="Times New Roman"/>
                <a:cs typeface="Times New Roman"/>
              </a:rPr>
              <a:t> </a:t>
            </a:r>
            <a:r>
              <a:rPr sz="1200" spc="-15" dirty="0">
                <a:latin typeface="Times New Roman"/>
                <a:cs typeface="Times New Roman"/>
              </a:rPr>
              <a:t>s</a:t>
            </a:r>
            <a:r>
              <a:rPr sz="1200" spc="20" dirty="0">
                <a:latin typeface="Times New Roman"/>
                <a:cs typeface="Times New Roman"/>
              </a:rPr>
              <a:t>o</a:t>
            </a:r>
            <a:r>
              <a:rPr sz="1200" spc="-5" dirty="0">
                <a:latin typeface="Times New Roman"/>
                <a:cs typeface="Times New Roman"/>
              </a:rPr>
              <a:t>c</a:t>
            </a:r>
            <a:r>
              <a:rPr sz="1200" spc="-50" dirty="0">
                <a:latin typeface="Times New Roman"/>
                <a:cs typeface="Times New Roman"/>
              </a:rPr>
              <a:t>i</a:t>
            </a:r>
            <a:r>
              <a:rPr sz="1200" spc="15" dirty="0">
                <a:latin typeface="Times New Roman"/>
                <a:cs typeface="Times New Roman"/>
              </a:rPr>
              <a:t>a</a:t>
            </a:r>
            <a:r>
              <a:rPr sz="1200" dirty="0">
                <a:latin typeface="Times New Roman"/>
                <a:cs typeface="Times New Roman"/>
              </a:rPr>
              <a:t>l </a:t>
            </a:r>
            <a:r>
              <a:rPr sz="1200" spc="70" dirty="0">
                <a:latin typeface="Times New Roman"/>
                <a:cs typeface="Times New Roman"/>
              </a:rPr>
              <a:t> </a:t>
            </a:r>
            <a:r>
              <a:rPr sz="1200" spc="-25" dirty="0">
                <a:latin typeface="Times New Roman"/>
                <a:cs typeface="Times New Roman"/>
              </a:rPr>
              <a:t>i</a:t>
            </a:r>
            <a:r>
              <a:rPr sz="1200" spc="10" dirty="0">
                <a:latin typeface="Times New Roman"/>
                <a:cs typeface="Times New Roman"/>
              </a:rPr>
              <a:t>s</a:t>
            </a:r>
            <a:r>
              <a:rPr sz="1200" spc="-15" dirty="0">
                <a:latin typeface="Times New Roman"/>
                <a:cs typeface="Times New Roman"/>
              </a:rPr>
              <a:t>s</a:t>
            </a:r>
            <a:r>
              <a:rPr sz="1200" dirty="0">
                <a:latin typeface="Times New Roman"/>
                <a:cs typeface="Times New Roman"/>
              </a:rPr>
              <a:t>u</a:t>
            </a:r>
            <a:r>
              <a:rPr sz="1200" spc="15" dirty="0">
                <a:latin typeface="Times New Roman"/>
                <a:cs typeface="Times New Roman"/>
              </a:rPr>
              <a:t>e</a:t>
            </a:r>
            <a:r>
              <a:rPr sz="1200" dirty="0">
                <a:latin typeface="Times New Roman"/>
                <a:cs typeface="Times New Roman"/>
              </a:rPr>
              <a:t>s </a:t>
            </a:r>
            <a:r>
              <a:rPr sz="1200" spc="85" dirty="0">
                <a:latin typeface="Times New Roman"/>
                <a:cs typeface="Times New Roman"/>
              </a:rPr>
              <a:t> </a:t>
            </a:r>
            <a:r>
              <a:rPr sz="1200" spc="20" dirty="0">
                <a:latin typeface="Times New Roman"/>
                <a:cs typeface="Times New Roman"/>
              </a:rPr>
              <a:t>w</a:t>
            </a:r>
            <a:r>
              <a:rPr sz="1200" spc="-50" dirty="0">
                <a:latin typeface="Times New Roman"/>
                <a:cs typeface="Times New Roman"/>
              </a:rPr>
              <a:t>i</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 </a:t>
            </a:r>
            <a:r>
              <a:rPr sz="1200" spc="7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9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mm</a:t>
            </a:r>
            <a:r>
              <a:rPr sz="1200" spc="20" dirty="0">
                <a:latin typeface="Times New Roman"/>
                <a:cs typeface="Times New Roman"/>
              </a:rPr>
              <a:t>u</a:t>
            </a:r>
            <a:r>
              <a:rPr sz="1200" dirty="0">
                <a:latin typeface="Times New Roman"/>
                <a:cs typeface="Times New Roman"/>
              </a:rPr>
              <a:t>n</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 </a:t>
            </a:r>
            <a:r>
              <a:rPr sz="1200" spc="45" dirty="0">
                <a:latin typeface="Times New Roman"/>
                <a:cs typeface="Times New Roman"/>
              </a:rPr>
              <a:t> </a:t>
            </a:r>
            <a:r>
              <a:rPr sz="1200" dirty="0">
                <a:latin typeface="Times New Roman"/>
                <a:cs typeface="Times New Roman"/>
              </a:rPr>
              <a:t>to </a:t>
            </a:r>
            <a:r>
              <a:rPr sz="1200" spc="70" dirty="0">
                <a:latin typeface="Times New Roman"/>
                <a:cs typeface="Times New Roman"/>
              </a:rPr>
              <a:t> </a:t>
            </a:r>
            <a:r>
              <a:rPr sz="1200" spc="25" dirty="0">
                <a:latin typeface="Times New Roman"/>
                <a:cs typeface="Times New Roman"/>
              </a:rPr>
              <a:t>t</a:t>
            </a:r>
            <a:r>
              <a:rPr sz="1200" spc="-5" dirty="0">
                <a:latin typeface="Times New Roman"/>
                <a:cs typeface="Times New Roman"/>
              </a:rPr>
              <a:t>each </a:t>
            </a:r>
            <a:r>
              <a:rPr sz="1200" spc="-25" dirty="0">
                <a:latin typeface="Times New Roman"/>
                <a:cs typeface="Times New Roman"/>
              </a:rPr>
              <a:t>m</a:t>
            </a:r>
            <a:r>
              <a:rPr sz="1200" spc="-5" dirty="0">
                <a:latin typeface="Times New Roman"/>
                <a:cs typeface="Times New Roman"/>
              </a:rPr>
              <a:t>a</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25" dirty="0">
                <a:latin typeface="Times New Roman"/>
                <a:cs typeface="Times New Roman"/>
              </a:rPr>
              <a:t>m</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l</a:t>
            </a:r>
            <a:r>
              <a:rPr sz="1200" spc="6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ce</a:t>
            </a:r>
            <a:r>
              <a:rPr sz="1200" dirty="0">
                <a:latin typeface="Times New Roman"/>
                <a:cs typeface="Times New Roman"/>
              </a:rPr>
              <a:t>p</a:t>
            </a:r>
            <a:r>
              <a:rPr sz="1200" spc="25" dirty="0">
                <a:latin typeface="Times New Roman"/>
                <a:cs typeface="Times New Roman"/>
              </a:rPr>
              <a:t>t</a:t>
            </a:r>
            <a:r>
              <a:rPr sz="1200" dirty="0">
                <a:latin typeface="Times New Roman"/>
                <a:cs typeface="Times New Roman"/>
              </a:rPr>
              <a:t>s</a:t>
            </a:r>
            <a:r>
              <a:rPr sz="1200" spc="9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60" dirty="0">
                <a:latin typeface="Times New Roman"/>
                <a:cs typeface="Times New Roman"/>
              </a:rPr>
              <a:t> </a:t>
            </a:r>
            <a:r>
              <a:rPr sz="1200" dirty="0">
                <a:latin typeface="Times New Roman"/>
                <a:cs typeface="Times New Roman"/>
              </a:rPr>
              <a:t>a</a:t>
            </a:r>
            <a:r>
              <a:rPr sz="1200" spc="75" dirty="0">
                <a:latin typeface="Times New Roman"/>
                <a:cs typeface="Times New Roman"/>
              </a:rPr>
              <a:t> </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ly</a:t>
            </a:r>
            <a:r>
              <a:rPr sz="1200" spc="3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ve</a:t>
            </a:r>
            <a:r>
              <a:rPr sz="1200" spc="75" dirty="0">
                <a:latin typeface="Times New Roman"/>
                <a:cs typeface="Times New Roman"/>
              </a:rPr>
              <a:t> </a:t>
            </a:r>
            <a:r>
              <a:rPr sz="1200" spc="-5" dirty="0">
                <a:latin typeface="Times New Roman"/>
                <a:cs typeface="Times New Roman"/>
              </a:rPr>
              <a:t>w</a:t>
            </a:r>
            <a:r>
              <a:rPr sz="1200" spc="15" dirty="0">
                <a:latin typeface="Times New Roman"/>
                <a:cs typeface="Times New Roman"/>
              </a:rPr>
              <a:t>a</a:t>
            </a:r>
            <a:r>
              <a:rPr sz="1200" spc="-25" dirty="0">
                <a:latin typeface="Times New Roman"/>
                <a:cs typeface="Times New Roman"/>
              </a:rPr>
              <a:t>y</a:t>
            </a:r>
            <a:r>
              <a:rPr sz="1200" dirty="0">
                <a:latin typeface="Times New Roman"/>
                <a:cs typeface="Times New Roman"/>
              </a:rPr>
              <a:t>?   </a:t>
            </a:r>
            <a:r>
              <a:rPr sz="1200" spc="-80" dirty="0">
                <a:latin typeface="Times New Roman"/>
                <a:cs typeface="Times New Roman"/>
              </a:rPr>
              <a:t> </a:t>
            </a:r>
            <a:r>
              <a:rPr sz="1200" spc="-5" dirty="0">
                <a:latin typeface="Times New Roman"/>
                <a:cs typeface="Times New Roman"/>
              </a:rPr>
              <a:t>A</a:t>
            </a:r>
            <a:r>
              <a:rPr sz="1200" spc="-40" dirty="0">
                <a:latin typeface="Times New Roman"/>
                <a:cs typeface="Times New Roman"/>
              </a:rPr>
              <a:t>f</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r</a:t>
            </a:r>
            <a:r>
              <a:rPr sz="1200" spc="114" dirty="0">
                <a:latin typeface="Times New Roman"/>
                <a:cs typeface="Times New Roman"/>
              </a:rPr>
              <a:t> </a:t>
            </a:r>
            <a:r>
              <a:rPr sz="1200" spc="-25" dirty="0">
                <a:latin typeface="Times New Roman"/>
                <a:cs typeface="Times New Roman"/>
              </a:rPr>
              <a:t>in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5"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9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a:t>
            </a:r>
            <a:r>
              <a:rPr sz="1200" spc="75" dirty="0">
                <a:latin typeface="Times New Roman"/>
                <a:cs typeface="Times New Roman"/>
              </a:rPr>
              <a:t> </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es we</a:t>
            </a:r>
            <a:r>
              <a:rPr sz="1200" spc="5" dirty="0">
                <a:latin typeface="Times New Roman"/>
                <a:cs typeface="Times New Roman"/>
              </a:rPr>
              <a:t>r</a:t>
            </a:r>
            <a:r>
              <a:rPr sz="1200" dirty="0">
                <a:latin typeface="Times New Roman"/>
                <a:cs typeface="Times New Roman"/>
              </a:rPr>
              <a:t>e</a:t>
            </a:r>
            <a:r>
              <a:rPr sz="1200" spc="125" dirty="0">
                <a:latin typeface="Times New Roman"/>
                <a:cs typeface="Times New Roman"/>
              </a:rPr>
              <a:t> </a:t>
            </a:r>
            <a:r>
              <a:rPr sz="1200" spc="-5" dirty="0">
                <a:latin typeface="Times New Roman"/>
                <a:cs typeface="Times New Roman"/>
              </a:rPr>
              <a:t>a</a:t>
            </a:r>
            <a:r>
              <a:rPr sz="1200" spc="-15" dirty="0">
                <a:latin typeface="Times New Roman"/>
                <a:cs typeface="Times New Roman"/>
              </a:rPr>
              <a:t>s</a:t>
            </a:r>
            <a:r>
              <a:rPr sz="1200" dirty="0">
                <a:latin typeface="Times New Roman"/>
                <a:cs typeface="Times New Roman"/>
              </a:rPr>
              <a:t>k</a:t>
            </a:r>
            <a:r>
              <a:rPr sz="1200" spc="-5" dirty="0">
                <a:latin typeface="Times New Roman"/>
                <a:cs typeface="Times New Roman"/>
              </a:rPr>
              <a:t>e</a:t>
            </a:r>
            <a:r>
              <a:rPr sz="1200" dirty="0">
                <a:latin typeface="Times New Roman"/>
                <a:cs typeface="Times New Roman"/>
              </a:rPr>
              <a:t>d</a:t>
            </a:r>
            <a:r>
              <a:rPr sz="1200" spc="105" dirty="0">
                <a:latin typeface="Times New Roman"/>
                <a:cs typeface="Times New Roman"/>
              </a:rPr>
              <a:t> </a:t>
            </a:r>
            <a:r>
              <a:rPr sz="1200" dirty="0">
                <a:latin typeface="Times New Roman"/>
                <a:cs typeface="Times New Roman"/>
              </a:rPr>
              <a:t>to</a:t>
            </a:r>
            <a:r>
              <a:rPr sz="1200" spc="130"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50" dirty="0">
                <a:latin typeface="Times New Roman"/>
                <a:cs typeface="Times New Roman"/>
              </a:rPr>
              <a:t>l</a:t>
            </a:r>
            <a:r>
              <a:rPr sz="1200" spc="20" dirty="0">
                <a:latin typeface="Times New Roman"/>
                <a:cs typeface="Times New Roman"/>
              </a:rPr>
              <a:t>o</a:t>
            </a:r>
            <a:r>
              <a:rPr sz="1200" dirty="0">
                <a:latin typeface="Times New Roman"/>
                <a:cs typeface="Times New Roman"/>
              </a:rPr>
              <a:t>p</a:t>
            </a:r>
            <a:r>
              <a:rPr sz="1200" spc="130" dirty="0">
                <a:latin typeface="Times New Roman"/>
                <a:cs typeface="Times New Roman"/>
              </a:rPr>
              <a:t> </a:t>
            </a:r>
            <a:r>
              <a:rPr sz="1200" dirty="0">
                <a:latin typeface="Times New Roman"/>
                <a:cs typeface="Times New Roman"/>
              </a:rPr>
              <a:t>a</a:t>
            </a:r>
            <a:r>
              <a:rPr sz="1200" spc="125" dirty="0">
                <a:latin typeface="Times New Roman"/>
                <a:cs typeface="Times New Roman"/>
              </a:rPr>
              <a:t> </a:t>
            </a:r>
            <a:r>
              <a:rPr sz="1200" spc="-15" dirty="0">
                <a:latin typeface="Times New Roman"/>
                <a:cs typeface="Times New Roman"/>
              </a:rPr>
              <a:t>s</a:t>
            </a:r>
            <a:r>
              <a:rPr sz="1200" spc="-5" dirty="0">
                <a:latin typeface="Times New Roman"/>
                <a:cs typeface="Times New Roman"/>
              </a:rPr>
              <a:t>ec</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d</a:t>
            </a:r>
            <a:r>
              <a:rPr sz="1200" spc="130" dirty="0">
                <a:latin typeface="Times New Roman"/>
                <a:cs typeface="Times New Roman"/>
              </a:rPr>
              <a:t> </a:t>
            </a:r>
            <a:r>
              <a:rPr sz="1200" dirty="0">
                <a:latin typeface="Times New Roman"/>
                <a:cs typeface="Times New Roman"/>
              </a:rPr>
              <a:t>d</a:t>
            </a:r>
            <a:r>
              <a:rPr sz="1200" spc="5" dirty="0">
                <a:latin typeface="Times New Roman"/>
                <a:cs typeface="Times New Roman"/>
              </a:rPr>
              <a:t>r</a:t>
            </a:r>
            <a:r>
              <a:rPr sz="1200" spc="-5" dirty="0">
                <a:latin typeface="Times New Roman"/>
                <a:cs typeface="Times New Roman"/>
              </a:rPr>
              <a:t>a</a:t>
            </a:r>
            <a:r>
              <a:rPr sz="1200" spc="-40" dirty="0">
                <a:latin typeface="Times New Roman"/>
                <a:cs typeface="Times New Roman"/>
              </a:rPr>
              <a:t>f</a:t>
            </a:r>
            <a:r>
              <a:rPr sz="1200" dirty="0">
                <a:latin typeface="Times New Roman"/>
                <a:cs typeface="Times New Roman"/>
              </a:rPr>
              <a:t>t</a:t>
            </a:r>
            <a:r>
              <a:rPr sz="1200" spc="13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6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a:t>
            </a:r>
            <a:r>
              <a:rPr sz="1200" spc="140" dirty="0">
                <a:latin typeface="Times New Roman"/>
                <a:cs typeface="Times New Roman"/>
              </a:rPr>
              <a:t> </a:t>
            </a:r>
            <a:r>
              <a:rPr sz="1200" spc="-25" dirty="0">
                <a:latin typeface="Times New Roman"/>
                <a:cs typeface="Times New Roman"/>
              </a:rPr>
              <a:t>b</a:t>
            </a:r>
            <a:r>
              <a:rPr sz="1200" spc="15" dirty="0">
                <a:latin typeface="Times New Roman"/>
                <a:cs typeface="Times New Roman"/>
              </a:rPr>
              <a:t>a</a:t>
            </a:r>
            <a:r>
              <a:rPr sz="1200" spc="10" dirty="0">
                <a:latin typeface="Times New Roman"/>
                <a:cs typeface="Times New Roman"/>
              </a:rPr>
              <a:t>s</a:t>
            </a:r>
            <a:r>
              <a:rPr sz="1200" spc="15" dirty="0">
                <a:latin typeface="Times New Roman"/>
                <a:cs typeface="Times New Roman"/>
              </a:rPr>
              <a:t>e</a:t>
            </a:r>
            <a:r>
              <a:rPr sz="1200" spc="-25" dirty="0">
                <a:latin typeface="Times New Roman"/>
                <a:cs typeface="Times New Roman"/>
              </a:rPr>
              <a:t>li</a:t>
            </a:r>
            <a:r>
              <a:rPr sz="1200" dirty="0">
                <a:latin typeface="Times New Roman"/>
                <a:cs typeface="Times New Roman"/>
              </a:rPr>
              <a:t>ne </a:t>
            </a:r>
            <a:r>
              <a:rPr sz="1200" spc="-150"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105"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dirty="0">
                <a:latin typeface="Times New Roman"/>
                <a:cs typeface="Times New Roman"/>
              </a:rPr>
              <a:t>n</a:t>
            </a:r>
            <a:r>
              <a:rPr sz="1200" spc="10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45" dirty="0">
                <a:latin typeface="Times New Roman"/>
                <a:cs typeface="Times New Roman"/>
              </a:rPr>
              <a:t> </a:t>
            </a:r>
            <a:r>
              <a:rPr sz="1200" spc="-40" dirty="0">
                <a:latin typeface="Times New Roman"/>
                <a:cs typeface="Times New Roman"/>
              </a:rPr>
              <a:t>f</a:t>
            </a:r>
            <a:r>
              <a:rPr sz="1200" spc="-5" dirty="0">
                <a:latin typeface="Times New Roman"/>
                <a:cs typeface="Times New Roman"/>
              </a:rPr>
              <a:t>ee</a:t>
            </a:r>
            <a:r>
              <a:rPr sz="1200" spc="20" dirty="0">
                <a:latin typeface="Times New Roman"/>
                <a:cs typeface="Times New Roman"/>
              </a:rPr>
              <a:t>d</a:t>
            </a:r>
            <a:r>
              <a:rPr sz="1200" spc="-25" dirty="0">
                <a:latin typeface="Times New Roman"/>
                <a:cs typeface="Times New Roman"/>
              </a:rPr>
              <a:t>b</a:t>
            </a:r>
            <a:r>
              <a:rPr sz="1200" spc="-5" dirty="0">
                <a:latin typeface="Times New Roman"/>
                <a:cs typeface="Times New Roman"/>
              </a:rPr>
              <a:t>ac</a:t>
            </a:r>
            <a:r>
              <a:rPr sz="1200" dirty="0">
                <a:latin typeface="Times New Roman"/>
                <a:cs typeface="Times New Roman"/>
              </a:rPr>
              <a:t>k</a:t>
            </a:r>
            <a:r>
              <a:rPr sz="1200" spc="130" dirty="0">
                <a:latin typeface="Times New Roman"/>
                <a:cs typeface="Times New Roman"/>
              </a:rPr>
              <a:t> </a:t>
            </a:r>
            <a:r>
              <a:rPr sz="1200" spc="-5" dirty="0">
                <a:latin typeface="Times New Roman"/>
                <a:cs typeface="Times New Roman"/>
              </a:rPr>
              <a:t>wa</a:t>
            </a:r>
            <a:r>
              <a:rPr sz="1200" dirty="0">
                <a:latin typeface="Times New Roman"/>
                <a:cs typeface="Times New Roman"/>
              </a:rPr>
              <a:t>s</a:t>
            </a:r>
            <a:r>
              <a:rPr sz="1200" spc="12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v</a:t>
            </a:r>
            <a:r>
              <a:rPr sz="1200" spc="-50" dirty="0">
                <a:latin typeface="Times New Roman"/>
                <a:cs typeface="Times New Roman"/>
              </a:rPr>
              <a:t>i</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d. </a:t>
            </a:r>
            <a:r>
              <a:rPr sz="1200" spc="10"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dirty="0">
                <a:latin typeface="Times New Roman"/>
                <a:cs typeface="Times New Roman"/>
              </a:rPr>
              <a:t>n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 dirty="0">
                <a:latin typeface="Times New Roman"/>
                <a:cs typeface="Times New Roman"/>
              </a:rPr>
              <a:t> </a:t>
            </a:r>
            <a:r>
              <a:rPr sz="1200" spc="-50" dirty="0">
                <a:latin typeface="Times New Roman"/>
                <a:cs typeface="Times New Roman"/>
              </a:rPr>
              <a:t>l</a:t>
            </a:r>
            <a:r>
              <a:rPr sz="1200" spc="15" dirty="0">
                <a:latin typeface="Times New Roman"/>
                <a:cs typeface="Times New Roman"/>
              </a:rPr>
              <a:t>a</a:t>
            </a:r>
            <a:r>
              <a:rPr sz="1200" spc="-15" dirty="0">
                <a:latin typeface="Times New Roman"/>
                <a:cs typeface="Times New Roman"/>
              </a:rPr>
              <a:t>s</a:t>
            </a:r>
            <a:r>
              <a:rPr sz="1200" dirty="0">
                <a:latin typeface="Times New Roman"/>
                <a:cs typeface="Times New Roman"/>
              </a:rPr>
              <a:t>t </a:t>
            </a:r>
            <a:r>
              <a:rPr sz="1200" spc="5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ur </a:t>
            </a:r>
            <a:r>
              <a:rPr sz="1200" spc="30" dirty="0">
                <a:latin typeface="Times New Roman"/>
                <a:cs typeface="Times New Roman"/>
              </a:rPr>
              <a:t> </a:t>
            </a:r>
            <a:r>
              <a:rPr sz="1200" spc="-3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ps </a:t>
            </a:r>
            <a:r>
              <a:rPr sz="1200" spc="10" dirty="0">
                <a:latin typeface="Times New Roman"/>
                <a:cs typeface="Times New Roman"/>
              </a:rPr>
              <a:t> </a:t>
            </a:r>
            <a:r>
              <a:rPr sz="1200" spc="5" dirty="0">
                <a:latin typeface="Times New Roman"/>
                <a:cs typeface="Times New Roman"/>
              </a:rPr>
              <a:t>(</a:t>
            </a:r>
            <a:r>
              <a:rPr sz="1200" spc="-30" dirty="0">
                <a:latin typeface="Times New Roman"/>
                <a:cs typeface="Times New Roman"/>
              </a:rPr>
              <a:t>A</a:t>
            </a:r>
            <a:r>
              <a:rPr sz="1200" dirty="0">
                <a:latin typeface="Times New Roman"/>
                <a:cs typeface="Times New Roman"/>
              </a:rPr>
              <a:t>d</a:t>
            </a:r>
            <a:r>
              <a:rPr sz="1200" spc="-5" dirty="0">
                <a:latin typeface="Times New Roman"/>
                <a:cs typeface="Times New Roman"/>
              </a:rPr>
              <a:t>a</a:t>
            </a:r>
            <a:r>
              <a:rPr sz="1200" dirty="0">
                <a:latin typeface="Times New Roman"/>
                <a:cs typeface="Times New Roman"/>
              </a:rPr>
              <a:t>p</a:t>
            </a:r>
            <a:r>
              <a:rPr sz="1200" spc="25" dirty="0">
                <a:latin typeface="Times New Roman"/>
                <a:cs typeface="Times New Roman"/>
              </a:rPr>
              <a:t>t</a:t>
            </a:r>
            <a:r>
              <a:rPr sz="1200" spc="-30"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s </a:t>
            </a:r>
            <a:r>
              <a:rPr sz="1200" spc="10" dirty="0">
                <a:latin typeface="Times New Roman"/>
                <a:cs typeface="Times New Roman"/>
              </a:rPr>
              <a:t> </a:t>
            </a:r>
            <a:r>
              <a:rPr sz="1200" dirty="0">
                <a:latin typeface="Times New Roman"/>
                <a:cs typeface="Times New Roman"/>
              </a:rPr>
              <a:t>&amp;  </a:t>
            </a:r>
            <a:r>
              <a:rPr sz="1200" spc="-15" dirty="0">
                <a:latin typeface="Times New Roman"/>
                <a:cs typeface="Times New Roman"/>
              </a:rPr>
              <a:t>M</a:t>
            </a:r>
            <a:r>
              <a:rPr sz="1200" spc="20" dirty="0">
                <a:latin typeface="Times New Roman"/>
                <a:cs typeface="Times New Roman"/>
              </a:rPr>
              <a:t>od</a:t>
            </a:r>
            <a:r>
              <a:rPr sz="1200" spc="-25" dirty="0">
                <a:latin typeface="Times New Roman"/>
                <a:cs typeface="Times New Roman"/>
              </a:rPr>
              <a:t>i</a:t>
            </a:r>
            <a:r>
              <a:rPr sz="1200" spc="5" dirty="0">
                <a:latin typeface="Times New Roman"/>
                <a:cs typeface="Times New Roman"/>
              </a:rPr>
              <a:t>f</a:t>
            </a:r>
            <a:r>
              <a:rPr sz="1200" spc="-25" dirty="0">
                <a:latin typeface="Times New Roman"/>
                <a:cs typeface="Times New Roman"/>
              </a:rPr>
              <a:t>i</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s</a:t>
            </a:r>
            <a:r>
              <a:rPr sz="1200" dirty="0">
                <a:latin typeface="Times New Roman"/>
                <a:cs typeface="Times New Roman"/>
              </a:rPr>
              <a:t>, </a:t>
            </a:r>
            <a:r>
              <a:rPr sz="1200" spc="35" dirty="0">
                <a:latin typeface="Times New Roman"/>
                <a:cs typeface="Times New Roman"/>
              </a:rPr>
              <a:t> </a:t>
            </a:r>
            <a:r>
              <a:rPr sz="1200" spc="5" dirty="0">
                <a:latin typeface="Times New Roman"/>
                <a:cs typeface="Times New Roman"/>
              </a:rPr>
              <a:t>I</a:t>
            </a:r>
            <a:r>
              <a:rPr sz="1200" dirty="0">
                <a:latin typeface="Times New Roman"/>
                <a:cs typeface="Times New Roman"/>
              </a:rPr>
              <a:t>n</a:t>
            </a:r>
            <a:r>
              <a:rPr sz="1200" spc="-20" dirty="0">
                <a:latin typeface="Times New Roman"/>
                <a:cs typeface="Times New Roman"/>
              </a:rPr>
              <a:t>f</a:t>
            </a:r>
            <a:r>
              <a:rPr sz="1200" dirty="0">
                <a:latin typeface="Times New Roman"/>
                <a:cs typeface="Times New Roman"/>
              </a:rPr>
              <a:t>u</a:t>
            </a:r>
            <a:r>
              <a:rPr sz="1200" spc="-15" dirty="0">
                <a:latin typeface="Times New Roman"/>
                <a:cs typeface="Times New Roman"/>
              </a:rPr>
              <a:t>s</a:t>
            </a:r>
            <a:r>
              <a:rPr sz="1200" dirty="0">
                <a:latin typeface="Times New Roman"/>
                <a:cs typeface="Times New Roman"/>
              </a:rPr>
              <a:t>e </a:t>
            </a:r>
            <a:r>
              <a:rPr sz="1200" spc="15" dirty="0">
                <a:latin typeface="Times New Roman"/>
                <a:cs typeface="Times New Roman"/>
              </a:rPr>
              <a:t> </a:t>
            </a:r>
            <a:r>
              <a:rPr sz="1200" spc="10" dirty="0">
                <a:latin typeface="Times New Roman"/>
                <a:cs typeface="Times New Roman"/>
              </a:rPr>
              <a:t>T</a:t>
            </a:r>
            <a:r>
              <a:rPr sz="1200" spc="-5" dirty="0">
                <a:latin typeface="Times New Roman"/>
                <a:cs typeface="Times New Roman"/>
              </a:rPr>
              <a:t>ec</a:t>
            </a:r>
            <a:r>
              <a:rPr sz="1200" dirty="0">
                <a:latin typeface="Times New Roman"/>
                <a:cs typeface="Times New Roman"/>
              </a:rPr>
              <a:t>h</a:t>
            </a:r>
            <a:r>
              <a:rPr sz="1200" spc="-25" dirty="0">
                <a:latin typeface="Times New Roman"/>
                <a:cs typeface="Times New Roman"/>
              </a:rPr>
              <a:t>n</a:t>
            </a:r>
            <a:r>
              <a:rPr sz="1200" spc="45" dirty="0">
                <a:latin typeface="Times New Roman"/>
                <a:cs typeface="Times New Roman"/>
              </a:rPr>
              <a:t>o</a:t>
            </a:r>
            <a:r>
              <a:rPr sz="1200" spc="-50" dirty="0">
                <a:latin typeface="Times New Roman"/>
                <a:cs typeface="Times New Roman"/>
              </a:rPr>
              <a:t>l</a:t>
            </a:r>
            <a:r>
              <a:rPr sz="1200" spc="20" dirty="0">
                <a:latin typeface="Times New Roman"/>
                <a:cs typeface="Times New Roman"/>
              </a:rPr>
              <a:t>og</a:t>
            </a:r>
            <a:r>
              <a:rPr sz="1200" spc="-50" dirty="0">
                <a:latin typeface="Times New Roman"/>
                <a:cs typeface="Times New Roman"/>
              </a:rPr>
              <a:t>y</a:t>
            </a:r>
            <a:r>
              <a:rPr sz="1200" dirty="0">
                <a:latin typeface="Times New Roman"/>
                <a:cs typeface="Times New Roman"/>
              </a:rPr>
              <a:t>, </a:t>
            </a:r>
            <a:r>
              <a:rPr sz="1200" spc="35" dirty="0">
                <a:latin typeface="Times New Roman"/>
                <a:cs typeface="Times New Roman"/>
              </a:rPr>
              <a:t> </a:t>
            </a:r>
            <a:r>
              <a:rPr sz="1200" spc="5" dirty="0">
                <a:latin typeface="Times New Roman"/>
                <a:cs typeface="Times New Roman"/>
              </a:rPr>
              <a:t>I</a:t>
            </a:r>
            <a:r>
              <a:rPr sz="1200" dirty="0">
                <a:latin typeface="Times New Roman"/>
                <a:cs typeface="Times New Roman"/>
              </a:rPr>
              <a:t>n</a:t>
            </a:r>
            <a:r>
              <a:rPr sz="1200" spc="-40" dirty="0">
                <a:latin typeface="Times New Roman"/>
                <a:cs typeface="Times New Roman"/>
              </a:rPr>
              <a:t>f</a:t>
            </a:r>
            <a:r>
              <a:rPr sz="1200" spc="20" dirty="0">
                <a:latin typeface="Times New Roman"/>
                <a:cs typeface="Times New Roman"/>
              </a:rPr>
              <a:t>u</a:t>
            </a:r>
            <a:r>
              <a:rPr sz="1200" spc="-15" dirty="0">
                <a:latin typeface="Times New Roman"/>
                <a:cs typeface="Times New Roman"/>
              </a:rPr>
              <a:t>s</a:t>
            </a:r>
            <a:r>
              <a:rPr sz="1200" dirty="0">
                <a:latin typeface="Times New Roman"/>
                <a:cs typeface="Times New Roman"/>
              </a:rPr>
              <a:t>e </a:t>
            </a:r>
            <a:r>
              <a:rPr sz="1200" spc="15" dirty="0">
                <a:latin typeface="Times New Roman"/>
                <a:cs typeface="Times New Roman"/>
              </a:rPr>
              <a:t> </a:t>
            </a:r>
            <a:r>
              <a:rPr sz="1200" spc="-10"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 </a:t>
            </a:r>
            <a:r>
              <a:rPr sz="1200" spc="2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y</a:t>
            </a:r>
            <a:r>
              <a:rPr sz="1200" dirty="0">
                <a:latin typeface="Times New Roman"/>
                <a:cs typeface="Times New Roman"/>
              </a:rPr>
              <a:t>,  </a:t>
            </a:r>
            <a:r>
              <a:rPr sz="1200" spc="-14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40" dirty="0">
                <a:latin typeface="Times New Roman"/>
                <a:cs typeface="Times New Roman"/>
              </a:rPr>
              <a:t> </a:t>
            </a:r>
            <a:r>
              <a:rPr sz="1200" spc="5" dirty="0">
                <a:latin typeface="Times New Roman"/>
                <a:cs typeface="Times New Roman"/>
              </a:rPr>
              <a:t>I</a:t>
            </a:r>
            <a:r>
              <a:rPr sz="1200" dirty="0">
                <a:latin typeface="Times New Roman"/>
                <a:cs typeface="Times New Roman"/>
              </a:rPr>
              <a:t>n</a:t>
            </a:r>
            <a:r>
              <a:rPr sz="1200" spc="-40" dirty="0">
                <a:latin typeface="Times New Roman"/>
                <a:cs typeface="Times New Roman"/>
              </a:rPr>
              <a:t>f</a:t>
            </a:r>
            <a:r>
              <a:rPr sz="1200" spc="20" dirty="0">
                <a:latin typeface="Times New Roman"/>
                <a:cs typeface="Times New Roman"/>
              </a:rPr>
              <a:t>u</a:t>
            </a:r>
            <a:r>
              <a:rPr sz="1200" spc="-15" dirty="0">
                <a:latin typeface="Times New Roman"/>
                <a:cs typeface="Times New Roman"/>
              </a:rPr>
              <a:t>s</a:t>
            </a:r>
            <a:r>
              <a:rPr sz="1200" dirty="0">
                <a:latin typeface="Times New Roman"/>
                <a:cs typeface="Times New Roman"/>
              </a:rPr>
              <a:t>e </a:t>
            </a:r>
            <a:r>
              <a:rPr sz="1200" spc="135" dirty="0">
                <a:latin typeface="Times New Roman"/>
                <a:cs typeface="Times New Roman"/>
              </a:rPr>
              <a:t> </a:t>
            </a:r>
            <a:r>
              <a:rPr sz="1200" spc="-30" dirty="0">
                <a:latin typeface="Times New Roman"/>
                <a:cs typeface="Times New Roman"/>
              </a:rPr>
              <a:t>W</a:t>
            </a:r>
            <a:r>
              <a:rPr sz="1200" spc="20" dirty="0">
                <a:latin typeface="Times New Roman"/>
                <a:cs typeface="Times New Roman"/>
              </a:rPr>
              <a:t>o</a:t>
            </a:r>
            <a:r>
              <a:rPr sz="1200" spc="5" dirty="0">
                <a:latin typeface="Times New Roman"/>
                <a:cs typeface="Times New Roman"/>
              </a:rPr>
              <a:t>r</a:t>
            </a:r>
            <a:r>
              <a:rPr sz="1200" spc="20" dirty="0">
                <a:latin typeface="Times New Roman"/>
                <a:cs typeface="Times New Roman"/>
              </a:rPr>
              <a:t>k</a:t>
            </a:r>
            <a:r>
              <a:rPr sz="1200" spc="-25" dirty="0">
                <a:latin typeface="Times New Roman"/>
                <a:cs typeface="Times New Roman"/>
              </a:rPr>
              <a:t>in</a:t>
            </a:r>
            <a:r>
              <a:rPr sz="1200" dirty="0">
                <a:latin typeface="Times New Roman"/>
                <a:cs typeface="Times New Roman"/>
              </a:rPr>
              <a:t>g </a:t>
            </a:r>
            <a:r>
              <a:rPr sz="1200" spc="140" dirty="0">
                <a:latin typeface="Times New Roman"/>
                <a:cs typeface="Times New Roman"/>
              </a:rPr>
              <a:t> </a:t>
            </a:r>
            <a:r>
              <a:rPr sz="1200" spc="20" dirty="0">
                <a:latin typeface="Times New Roman"/>
                <a:cs typeface="Times New Roman"/>
              </a:rPr>
              <a:t>w</a:t>
            </a:r>
            <a:r>
              <a:rPr sz="1200" spc="-50" dirty="0">
                <a:latin typeface="Times New Roman"/>
                <a:cs typeface="Times New Roman"/>
              </a:rPr>
              <a:t>i</a:t>
            </a:r>
            <a:r>
              <a:rPr sz="1200" spc="25" dirty="0">
                <a:latin typeface="Times New Roman"/>
                <a:cs typeface="Times New Roman"/>
              </a:rPr>
              <a:t>t</a:t>
            </a:r>
            <a:r>
              <a:rPr sz="1200" dirty="0">
                <a:latin typeface="Times New Roman"/>
                <a:cs typeface="Times New Roman"/>
              </a:rPr>
              <a:t>h </a:t>
            </a:r>
            <a:r>
              <a:rPr sz="1200" spc="120" dirty="0">
                <a:latin typeface="Times New Roman"/>
                <a:cs typeface="Times New Roman"/>
              </a:rPr>
              <a:t> </a:t>
            </a:r>
            <a:r>
              <a:rPr sz="1200" spc="-20" dirty="0">
                <a:latin typeface="Times New Roman"/>
                <a:cs typeface="Times New Roman"/>
              </a:rPr>
              <a:t>F</a:t>
            </a:r>
            <a:r>
              <a:rPr sz="1200" spc="15" dirty="0">
                <a:latin typeface="Times New Roman"/>
                <a:cs typeface="Times New Roman"/>
              </a:rPr>
              <a:t>a</a:t>
            </a:r>
            <a:r>
              <a:rPr sz="1200" dirty="0">
                <a:latin typeface="Times New Roman"/>
                <a:cs typeface="Times New Roman"/>
              </a:rPr>
              <a:t>mil</a:t>
            </a:r>
            <a:r>
              <a:rPr sz="1200" spc="-25" dirty="0">
                <a:latin typeface="Times New Roman"/>
                <a:cs typeface="Times New Roman"/>
              </a:rPr>
              <a:t>i</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  </a:t>
            </a:r>
            <a:r>
              <a:rPr sz="1200" spc="-150"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10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35" dirty="0">
                <a:latin typeface="Times New Roman"/>
                <a:cs typeface="Times New Roman"/>
              </a:rPr>
              <a:t> </a:t>
            </a:r>
            <a:r>
              <a:rPr sz="1200" i="1" spc="-10"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ally </a:t>
            </a:r>
            <a:r>
              <a:rPr sz="1200" i="1" spc="135" dirty="0">
                <a:latin typeface="Times New Roman"/>
                <a:cs typeface="Times New Roman"/>
              </a:rPr>
              <a:t> </a:t>
            </a:r>
            <a:r>
              <a:rPr sz="1200" i="1" spc="10" dirty="0">
                <a:latin typeface="Times New Roman"/>
                <a:cs typeface="Times New Roman"/>
              </a:rPr>
              <a:t>R</a:t>
            </a:r>
            <a:r>
              <a:rPr sz="1200" i="1" spc="-5" dirty="0">
                <a:latin typeface="Times New Roman"/>
                <a:cs typeface="Times New Roman"/>
              </a:rPr>
              <a:t>e</a:t>
            </a:r>
            <a:r>
              <a:rPr sz="1200" i="1" spc="-15" dirty="0">
                <a:latin typeface="Times New Roman"/>
                <a:cs typeface="Times New Roman"/>
              </a:rPr>
              <a:t>s</a:t>
            </a:r>
            <a:r>
              <a:rPr sz="1200" i="1" dirty="0">
                <a:latin typeface="Times New Roman"/>
                <a:cs typeface="Times New Roman"/>
              </a:rPr>
              <a:t>pon</a:t>
            </a:r>
            <a:r>
              <a:rPr sz="1200" i="1" spc="-15" dirty="0">
                <a:latin typeface="Times New Roman"/>
                <a:cs typeface="Times New Roman"/>
              </a:rPr>
              <a:t>s</a:t>
            </a:r>
            <a:r>
              <a:rPr sz="1200" i="1" dirty="0">
                <a:latin typeface="Times New Roman"/>
                <a:cs typeface="Times New Roman"/>
              </a:rPr>
              <a:t>i</a:t>
            </a:r>
            <a:r>
              <a:rPr sz="1200" i="1" spc="-5" dirty="0">
                <a:latin typeface="Times New Roman"/>
                <a:cs typeface="Times New Roman"/>
              </a:rPr>
              <a:t>v</a:t>
            </a:r>
            <a:r>
              <a:rPr sz="1200" i="1" dirty="0">
                <a:latin typeface="Times New Roman"/>
                <a:cs typeface="Times New Roman"/>
              </a:rPr>
              <a:t>e </a:t>
            </a:r>
            <a:r>
              <a:rPr sz="1200" i="1" spc="135" dirty="0">
                <a:latin typeface="Times New Roman"/>
                <a:cs typeface="Times New Roman"/>
              </a:rPr>
              <a:t> </a:t>
            </a:r>
            <a:r>
              <a:rPr sz="1200" i="1" dirty="0">
                <a:latin typeface="Times New Roman"/>
                <a:cs typeface="Times New Roman"/>
              </a:rPr>
              <a:t>L</a:t>
            </a:r>
            <a:r>
              <a:rPr sz="1200" i="1" spc="-5" dirty="0">
                <a:latin typeface="Times New Roman"/>
                <a:cs typeface="Times New Roman"/>
              </a:rPr>
              <a:t>e</a:t>
            </a:r>
            <a:r>
              <a:rPr sz="1200" i="1" spc="-15" dirty="0">
                <a:latin typeface="Times New Roman"/>
                <a:cs typeface="Times New Roman"/>
              </a:rPr>
              <a:t>ss</a:t>
            </a:r>
            <a:r>
              <a:rPr sz="1200" i="1" dirty="0">
                <a:latin typeface="Times New Roman"/>
                <a:cs typeface="Times New Roman"/>
              </a:rPr>
              <a:t>on </a:t>
            </a:r>
            <a:r>
              <a:rPr sz="1200" i="1" spc="140" dirty="0">
                <a:latin typeface="Times New Roman"/>
                <a:cs typeface="Times New Roman"/>
              </a:rPr>
              <a:t> </a:t>
            </a:r>
            <a:r>
              <a:rPr sz="1200" i="1" spc="-15" dirty="0">
                <a:latin typeface="Times New Roman"/>
                <a:cs typeface="Times New Roman"/>
              </a:rPr>
              <a:t>P</a:t>
            </a:r>
            <a:r>
              <a:rPr sz="1200" i="1" dirty="0">
                <a:latin typeface="Times New Roman"/>
                <a:cs typeface="Times New Roman"/>
              </a:rPr>
              <a:t>lan T</a:t>
            </a:r>
            <a:r>
              <a:rPr sz="1200" i="1" spc="-5" dirty="0">
                <a:latin typeface="Times New Roman"/>
                <a:cs typeface="Times New Roman"/>
              </a:rPr>
              <a:t>em</a:t>
            </a:r>
            <a:r>
              <a:rPr sz="1200" i="1" dirty="0">
                <a:latin typeface="Times New Roman"/>
                <a:cs typeface="Times New Roman"/>
              </a:rPr>
              <a:t>plat</a:t>
            </a:r>
            <a:r>
              <a:rPr sz="1200" i="1" spc="-5" dirty="0">
                <a:latin typeface="Times New Roman"/>
                <a:cs typeface="Times New Roman"/>
              </a:rPr>
              <a:t>e</a:t>
            </a:r>
            <a:r>
              <a:rPr sz="1200" spc="0" baseline="38194" dirty="0">
                <a:latin typeface="Times New Roman"/>
                <a:cs typeface="Times New Roman"/>
              </a:rPr>
              <a:t>T</a:t>
            </a:r>
            <a:r>
              <a:rPr sz="1200" spc="-22" baseline="38194" dirty="0">
                <a:latin typeface="Times New Roman"/>
                <a:cs typeface="Times New Roman"/>
              </a:rPr>
              <a:t>M</a:t>
            </a:r>
            <a:r>
              <a:rPr sz="1200" baseline="38194" dirty="0">
                <a:latin typeface="Times New Roman"/>
                <a:cs typeface="Times New Roman"/>
              </a:rPr>
              <a:t> </a:t>
            </a:r>
            <a:r>
              <a:rPr sz="1200" spc="-37" baseline="38194" dirty="0">
                <a:latin typeface="Times New Roman"/>
                <a:cs typeface="Times New Roman"/>
              </a:rPr>
              <a:t> </a:t>
            </a:r>
            <a:r>
              <a:rPr sz="1200" spc="5" dirty="0">
                <a:latin typeface="Times New Roman"/>
                <a:cs typeface="Times New Roman"/>
              </a:rPr>
              <a:t>(</a:t>
            </a:r>
            <a:r>
              <a:rPr sz="1200" spc="-30" dirty="0">
                <a:latin typeface="Times New Roman"/>
                <a:cs typeface="Times New Roman"/>
              </a:rPr>
              <a:t>K</a:t>
            </a:r>
            <a:r>
              <a:rPr sz="1200" spc="-5" dirty="0">
                <a:latin typeface="Times New Roman"/>
                <a:cs typeface="Times New Roman"/>
              </a:rPr>
              <a:t>ea</a:t>
            </a:r>
            <a:r>
              <a:rPr sz="1200" dirty="0">
                <a:latin typeface="Times New Roman"/>
                <a:cs typeface="Times New Roman"/>
              </a:rPr>
              <a:t>,</a:t>
            </a:r>
            <a:r>
              <a:rPr sz="1200" spc="95" dirty="0">
                <a:latin typeface="Times New Roman"/>
                <a:cs typeface="Times New Roman"/>
              </a:rPr>
              <a:t> </a:t>
            </a:r>
            <a:r>
              <a:rPr sz="1200" dirty="0">
                <a:latin typeface="Times New Roman"/>
                <a:cs typeface="Times New Roman"/>
              </a:rPr>
              <a:t>2008</a:t>
            </a:r>
            <a:r>
              <a:rPr sz="1200" spc="-25" dirty="0">
                <a:latin typeface="Times New Roman"/>
                <a:cs typeface="Times New Roman"/>
              </a:rPr>
              <a:t>b</a:t>
            </a:r>
            <a:r>
              <a:rPr sz="1200" dirty="0">
                <a:latin typeface="Times New Roman"/>
                <a:cs typeface="Times New Roman"/>
              </a:rPr>
              <a:t>)</a:t>
            </a:r>
            <a:r>
              <a:rPr sz="1200" spc="90"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a:t>
            </a:r>
            <a:r>
              <a:rPr sz="1200" spc="5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v</a:t>
            </a:r>
            <a:r>
              <a:rPr sz="1200" spc="-50" dirty="0">
                <a:latin typeface="Times New Roman"/>
                <a:cs typeface="Times New Roman"/>
              </a:rPr>
              <a:t>i</a:t>
            </a:r>
            <a:r>
              <a:rPr sz="1200" spc="-5" dirty="0">
                <a:latin typeface="Times New Roman"/>
                <a:cs typeface="Times New Roman"/>
              </a:rPr>
              <a:t>ewe</a:t>
            </a:r>
            <a:r>
              <a:rPr sz="1200" dirty="0">
                <a:latin typeface="Times New Roman"/>
                <a:cs typeface="Times New Roman"/>
              </a:rPr>
              <a:t>d</a:t>
            </a:r>
            <a:r>
              <a:rPr sz="1200" spc="10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60" dirty="0">
                <a:latin typeface="Times New Roman"/>
                <a:cs typeface="Times New Roman"/>
              </a:rPr>
              <a:t> </a:t>
            </a:r>
            <a:r>
              <a:rPr sz="1200" spc="15" dirty="0">
                <a:latin typeface="Times New Roman"/>
                <a:cs typeface="Times New Roman"/>
              </a:rPr>
              <a:t>c</a:t>
            </a:r>
            <a:r>
              <a:rPr sz="1200" spc="-25" dirty="0">
                <a:latin typeface="Times New Roman"/>
                <a:cs typeface="Times New Roman"/>
              </a:rPr>
              <a:t>l</a:t>
            </a:r>
            <a:r>
              <a:rPr sz="1200" spc="15" dirty="0">
                <a:latin typeface="Times New Roman"/>
                <a:cs typeface="Times New Roman"/>
              </a:rPr>
              <a:t>a</a:t>
            </a:r>
            <a:r>
              <a:rPr sz="1200" spc="-15" dirty="0">
                <a:latin typeface="Times New Roman"/>
                <a:cs typeface="Times New Roman"/>
              </a:rPr>
              <a:t>ss</a:t>
            </a:r>
            <a:r>
              <a:rPr sz="1200" dirty="0">
                <a:latin typeface="Times New Roman"/>
                <a:cs typeface="Times New Roman"/>
              </a:rPr>
              <a:t>.</a:t>
            </a:r>
            <a:r>
              <a:rPr sz="1200" spc="95" dirty="0">
                <a:latin typeface="Times New Roman"/>
                <a:cs typeface="Times New Roman"/>
              </a:rPr>
              <a:t> </a:t>
            </a:r>
            <a:r>
              <a:rPr sz="1200" spc="-5" dirty="0">
                <a:latin typeface="Times New Roman"/>
                <a:cs typeface="Times New Roman"/>
              </a:rPr>
              <a:t>O</a:t>
            </a:r>
            <a:r>
              <a:rPr sz="1200" spc="-25" dirty="0">
                <a:latin typeface="Times New Roman"/>
                <a:cs typeface="Times New Roman"/>
              </a:rPr>
              <a:t>n</a:t>
            </a:r>
            <a:r>
              <a:rPr sz="1200" spc="-5" dirty="0">
                <a:latin typeface="Times New Roman"/>
                <a:cs typeface="Times New Roman"/>
              </a:rPr>
              <a:t>c</a:t>
            </a:r>
            <a:r>
              <a:rPr sz="1200" dirty="0">
                <a:latin typeface="Times New Roman"/>
                <a:cs typeface="Times New Roman"/>
              </a:rPr>
              <a:t>e</a:t>
            </a:r>
            <a:r>
              <a:rPr sz="1200" spc="75" dirty="0">
                <a:latin typeface="Times New Roman"/>
                <a:cs typeface="Times New Roman"/>
              </a:rPr>
              <a:t> </a:t>
            </a:r>
            <a:r>
              <a:rPr sz="1200" spc="-5" dirty="0">
                <a:latin typeface="Times New Roman"/>
                <a:cs typeface="Times New Roman"/>
              </a:rPr>
              <a:t>a</a:t>
            </a:r>
            <a:r>
              <a:rPr sz="1200" dirty="0">
                <a:latin typeface="Times New Roman"/>
                <a:cs typeface="Times New Roman"/>
              </a:rPr>
              <a:t>g</a:t>
            </a:r>
            <a:r>
              <a:rPr sz="1200" spc="15" dirty="0">
                <a:latin typeface="Times New Roman"/>
                <a:cs typeface="Times New Roman"/>
              </a:rPr>
              <a:t>a</a:t>
            </a:r>
            <a:r>
              <a:rPr sz="1200" spc="-25" dirty="0">
                <a:latin typeface="Times New Roman"/>
                <a:cs typeface="Times New Roman"/>
              </a:rPr>
              <a:t>in</a:t>
            </a:r>
            <a:r>
              <a:rPr sz="1200" dirty="0">
                <a:latin typeface="Times New Roman"/>
                <a:cs typeface="Times New Roman"/>
              </a:rPr>
              <a:t>,</a:t>
            </a:r>
            <a:r>
              <a:rPr sz="1200" spc="120" dirty="0">
                <a:latin typeface="Times New Roman"/>
                <a:cs typeface="Times New Roman"/>
              </a:rPr>
              <a:t> </a:t>
            </a:r>
            <a:r>
              <a:rPr sz="1200" spc="-25" dirty="0">
                <a:latin typeface="Times New Roman"/>
                <a:cs typeface="Times New Roman"/>
              </a:rPr>
              <a:t>m</a:t>
            </a:r>
            <a:r>
              <a:rPr sz="1200" spc="20" dirty="0">
                <a:latin typeface="Times New Roman"/>
                <a:cs typeface="Times New Roman"/>
              </a:rPr>
              <a:t>u</a:t>
            </a:r>
            <a:r>
              <a:rPr sz="1200" spc="-50" dirty="0">
                <a:latin typeface="Times New Roman"/>
                <a:cs typeface="Times New Roman"/>
              </a:rPr>
              <a:t>l</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p</a:t>
            </a:r>
            <a:r>
              <a:rPr sz="1200" spc="-25" dirty="0">
                <a:latin typeface="Times New Roman"/>
                <a:cs typeface="Times New Roman"/>
              </a:rPr>
              <a:t>l</a:t>
            </a:r>
            <a:r>
              <a:rPr sz="1200" dirty="0">
                <a:latin typeface="Times New Roman"/>
                <a:cs typeface="Times New Roman"/>
              </a:rPr>
              <a:t>e</a:t>
            </a:r>
            <a:r>
              <a:rPr sz="1200" spc="75" dirty="0">
                <a:latin typeface="Times New Roman"/>
                <a:cs typeface="Times New Roman"/>
              </a:rPr>
              <a:t> </a:t>
            </a:r>
            <a:r>
              <a:rPr sz="1200" spc="15" dirty="0">
                <a:latin typeface="Times New Roman"/>
                <a:cs typeface="Times New Roman"/>
              </a:rPr>
              <a:t>e</a:t>
            </a:r>
            <a:r>
              <a:rPr sz="1200" spc="-25" dirty="0">
                <a:latin typeface="Times New Roman"/>
                <a:cs typeface="Times New Roman"/>
              </a:rPr>
              <a:t>x</a:t>
            </a:r>
            <a:r>
              <a:rPr sz="1200" spc="15" dirty="0">
                <a:latin typeface="Times New Roman"/>
                <a:cs typeface="Times New Roman"/>
              </a:rPr>
              <a:t>a</a:t>
            </a:r>
            <a:r>
              <a:rPr sz="1200" spc="-25" dirty="0">
                <a:latin typeface="Times New Roman"/>
                <a:cs typeface="Times New Roman"/>
              </a:rPr>
              <a:t>m</a:t>
            </a:r>
            <a:r>
              <a:rPr sz="1200" spc="20" dirty="0">
                <a:latin typeface="Times New Roman"/>
                <a:cs typeface="Times New Roman"/>
              </a:rPr>
              <a:t>p</a:t>
            </a:r>
            <a:r>
              <a:rPr sz="1200" spc="-25" dirty="0">
                <a:latin typeface="Times New Roman"/>
                <a:cs typeface="Times New Roman"/>
              </a:rPr>
              <a:t>l</a:t>
            </a:r>
            <a:r>
              <a:rPr sz="1200" spc="-5" dirty="0">
                <a:latin typeface="Times New Roman"/>
                <a:cs typeface="Times New Roman"/>
              </a:rPr>
              <a:t>e</a:t>
            </a:r>
            <a:r>
              <a:rPr sz="1200" dirty="0">
                <a:latin typeface="Times New Roman"/>
                <a:cs typeface="Times New Roman"/>
              </a:rPr>
              <a:t>s</a:t>
            </a:r>
            <a:r>
              <a:rPr sz="1200" spc="70"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a:t>
            </a:r>
            <a:r>
              <a:rPr sz="1200" spc="100" dirty="0">
                <a:latin typeface="Times New Roman"/>
                <a:cs typeface="Times New Roman"/>
              </a:rPr>
              <a:t> </a:t>
            </a:r>
            <a:r>
              <a:rPr sz="1200" spc="-50" dirty="0">
                <a:latin typeface="Times New Roman"/>
                <a:cs typeface="Times New Roman"/>
              </a:rPr>
              <a:t>m</a:t>
            </a:r>
            <a:r>
              <a:rPr sz="1200" spc="20" dirty="0">
                <a:latin typeface="Times New Roman"/>
                <a:cs typeface="Times New Roman"/>
              </a:rPr>
              <a:t>o</a:t>
            </a:r>
            <a:r>
              <a:rPr sz="1200" dirty="0">
                <a:latin typeface="Times New Roman"/>
                <a:cs typeface="Times New Roman"/>
              </a:rPr>
              <a:t>d</a:t>
            </a:r>
            <a:r>
              <a:rPr sz="1200" spc="15" dirty="0">
                <a:latin typeface="Times New Roman"/>
                <a:cs typeface="Times New Roman"/>
              </a:rPr>
              <a:t>e</a:t>
            </a:r>
            <a:r>
              <a:rPr sz="1200" spc="-50" dirty="0">
                <a:latin typeface="Times New Roman"/>
                <a:cs typeface="Times New Roman"/>
              </a:rPr>
              <a:t>l</a:t>
            </a:r>
            <a:r>
              <a:rPr sz="1200" spc="-5" dirty="0">
                <a:latin typeface="Times New Roman"/>
                <a:cs typeface="Times New Roman"/>
              </a:rPr>
              <a:t>ed a</a:t>
            </a:r>
            <a:r>
              <a:rPr sz="1200" spc="-25" dirty="0">
                <a:latin typeface="Times New Roman"/>
                <a:cs typeface="Times New Roman"/>
              </a:rPr>
              <a:t>n</a:t>
            </a:r>
            <a:r>
              <a:rPr sz="1200" dirty="0">
                <a:latin typeface="Times New Roman"/>
                <a:cs typeface="Times New Roman"/>
              </a:rPr>
              <a:t>d</a:t>
            </a:r>
            <a:r>
              <a:rPr sz="1200" spc="80" dirty="0">
                <a:latin typeface="Times New Roman"/>
                <a:cs typeface="Times New Roman"/>
              </a:rPr>
              <a:t> </a:t>
            </a:r>
            <a:r>
              <a:rPr sz="1200" spc="-15" dirty="0">
                <a:latin typeface="Times New Roman"/>
                <a:cs typeface="Times New Roman"/>
              </a:rPr>
              <a:t>s</a:t>
            </a:r>
            <a:r>
              <a:rPr sz="1200" dirty="0">
                <a:latin typeface="Times New Roman"/>
                <a:cs typeface="Times New Roman"/>
              </a:rPr>
              <a:t>up</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15" dirty="0">
                <a:latin typeface="Times New Roman"/>
                <a:cs typeface="Times New Roman"/>
              </a:rPr>
              <a:t>a</a:t>
            </a:r>
            <a:r>
              <a:rPr sz="1200" dirty="0">
                <a:latin typeface="Times New Roman"/>
                <a:cs typeface="Times New Roman"/>
              </a:rPr>
              <a:t>l</a:t>
            </a:r>
            <a:r>
              <a:rPr sz="1200" spc="35" dirty="0">
                <a:latin typeface="Times New Roman"/>
                <a:cs typeface="Times New Roman"/>
              </a:rPr>
              <a:t> </a:t>
            </a:r>
            <a:r>
              <a:rPr sz="1200" spc="-5" dirty="0">
                <a:latin typeface="Times New Roman"/>
                <a:cs typeface="Times New Roman"/>
              </a:rPr>
              <a:t>ac</a:t>
            </a:r>
            <a:r>
              <a:rPr sz="1200" spc="50" dirty="0">
                <a:latin typeface="Times New Roman"/>
                <a:cs typeface="Times New Roman"/>
              </a:rPr>
              <a:t>t</a:t>
            </a:r>
            <a:r>
              <a:rPr sz="1200" spc="-25" dirty="0">
                <a:latin typeface="Times New Roman"/>
                <a:cs typeface="Times New Roman"/>
              </a:rPr>
              <a:t>i</a:t>
            </a:r>
            <a:r>
              <a:rPr sz="1200" dirty="0">
                <a:latin typeface="Times New Roman"/>
                <a:cs typeface="Times New Roman"/>
              </a:rPr>
              <a:t>v</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a:t>
            </a:r>
            <a:r>
              <a:rPr sz="1200" spc="-5" dirty="0">
                <a:latin typeface="Times New Roman"/>
                <a:cs typeface="Times New Roman"/>
              </a:rPr>
              <a:t>e</a:t>
            </a:r>
            <a:r>
              <a:rPr sz="1200" dirty="0">
                <a:latin typeface="Times New Roman"/>
                <a:cs typeface="Times New Roman"/>
              </a:rPr>
              <a:t>s</a:t>
            </a:r>
            <a:r>
              <a:rPr sz="1200" spc="70"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a:t>
            </a:r>
            <a:r>
              <a:rPr sz="1200" spc="7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spc="20" dirty="0">
                <a:latin typeface="Times New Roman"/>
                <a:cs typeface="Times New Roman"/>
              </a:rPr>
              <a:t>p</a:t>
            </a:r>
            <a:r>
              <a:rPr sz="1200" spc="-25" dirty="0">
                <a:latin typeface="Times New Roman"/>
                <a:cs typeface="Times New Roman"/>
              </a:rPr>
              <a:t>l</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80" dirty="0">
                <a:latin typeface="Times New Roman"/>
                <a:cs typeface="Times New Roman"/>
              </a:rPr>
              <a:t> </a:t>
            </a:r>
            <a:r>
              <a:rPr sz="1200" dirty="0">
                <a:latin typeface="Times New Roman"/>
                <a:cs typeface="Times New Roman"/>
              </a:rPr>
              <a:t>to</a:t>
            </a:r>
            <a:r>
              <a:rPr sz="1200" spc="80" dirty="0">
                <a:latin typeface="Times New Roman"/>
                <a:cs typeface="Times New Roman"/>
              </a:rPr>
              <a:t> </a:t>
            </a:r>
            <a:r>
              <a:rPr sz="1200" dirty="0">
                <a:latin typeface="Times New Roman"/>
                <a:cs typeface="Times New Roman"/>
              </a:rPr>
              <a:t>d</a:t>
            </a:r>
            <a:r>
              <a:rPr sz="1200" spc="-30"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50" dirty="0">
                <a:latin typeface="Times New Roman"/>
                <a:cs typeface="Times New Roman"/>
              </a:rPr>
              <a:t>l</a:t>
            </a:r>
            <a:r>
              <a:rPr sz="1200" spc="20" dirty="0">
                <a:latin typeface="Times New Roman"/>
                <a:cs typeface="Times New Roman"/>
              </a:rPr>
              <a:t>o</a:t>
            </a:r>
            <a:r>
              <a:rPr sz="1200" dirty="0">
                <a:latin typeface="Times New Roman"/>
                <a:cs typeface="Times New Roman"/>
              </a:rPr>
              <a:t>p</a:t>
            </a:r>
            <a:r>
              <a:rPr sz="1200" spc="80" dirty="0">
                <a:latin typeface="Times New Roman"/>
                <a:cs typeface="Times New Roman"/>
              </a:rPr>
              <a:t> </a:t>
            </a:r>
            <a:r>
              <a:rPr sz="1200" dirty="0">
                <a:latin typeface="Times New Roman"/>
                <a:cs typeface="Times New Roman"/>
              </a:rPr>
              <a:t>u</a:t>
            </a:r>
            <a:r>
              <a:rPr sz="1200" spc="-25" dirty="0">
                <a:latin typeface="Times New Roman"/>
                <a:cs typeface="Times New Roman"/>
              </a:rPr>
              <a:t>n</a:t>
            </a:r>
            <a:r>
              <a:rPr sz="1200" spc="20" dirty="0">
                <a:latin typeface="Times New Roman"/>
                <a:cs typeface="Times New Roman"/>
              </a:rPr>
              <a:t>d</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ng</a:t>
            </a:r>
            <a:r>
              <a:rPr sz="1200" spc="8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4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e</a:t>
            </a:r>
            <a:r>
              <a:rPr sz="1200" spc="10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ur</a:t>
            </a:r>
            <a:r>
              <a:rPr sz="1200" spc="90" dirty="0">
                <a:latin typeface="Times New Roman"/>
                <a:cs typeface="Times New Roman"/>
              </a:rPr>
              <a:t> </a:t>
            </a:r>
            <a:r>
              <a:rPr sz="1200" spc="-5" dirty="0">
                <a:latin typeface="Times New Roman"/>
                <a:cs typeface="Times New Roman"/>
              </a:rPr>
              <a:t>a</a:t>
            </a:r>
            <a:r>
              <a:rPr sz="1200" dirty="0">
                <a:latin typeface="Times New Roman"/>
                <a:cs typeface="Times New Roman"/>
              </a:rPr>
              <a:t>dd</a:t>
            </a:r>
            <a:r>
              <a:rPr sz="1200" spc="-5" dirty="0">
                <a:latin typeface="Times New Roman"/>
                <a:cs typeface="Times New Roman"/>
              </a:rPr>
              <a:t>e</a:t>
            </a:r>
            <a:r>
              <a:rPr sz="1200" dirty="0">
                <a:latin typeface="Times New Roman"/>
                <a:cs typeface="Times New Roman"/>
              </a:rPr>
              <a:t>d</a:t>
            </a:r>
            <a:r>
              <a:rPr sz="1200" spc="80" dirty="0">
                <a:latin typeface="Times New Roman"/>
                <a:cs typeface="Times New Roman"/>
              </a:rPr>
              <a:t> </a:t>
            </a:r>
            <a:r>
              <a:rPr sz="1200" spc="-3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p</a:t>
            </a:r>
            <a:r>
              <a:rPr sz="1200" spc="-15" dirty="0">
                <a:latin typeface="Times New Roman"/>
                <a:cs typeface="Times New Roman"/>
              </a:rPr>
              <a:t>s</a:t>
            </a:r>
            <a:r>
              <a:rPr sz="1200" dirty="0">
                <a:latin typeface="Times New Roman"/>
                <a:cs typeface="Times New Roman"/>
              </a:rPr>
              <a:t>. </a:t>
            </a:r>
            <a:r>
              <a:rPr sz="1200" spc="-5" dirty="0">
                <a:latin typeface="Times New Roman"/>
                <a:cs typeface="Times New Roman"/>
              </a:rPr>
              <a:t>Ne</a:t>
            </a:r>
            <a:r>
              <a:rPr sz="1200" spc="-25" dirty="0">
                <a:latin typeface="Times New Roman"/>
                <a:cs typeface="Times New Roman"/>
              </a:rPr>
              <a:t>x</a:t>
            </a:r>
            <a:r>
              <a:rPr sz="1200" spc="25" dirty="0">
                <a:latin typeface="Times New Roman"/>
                <a:cs typeface="Times New Roman"/>
              </a:rPr>
              <a:t>t</a:t>
            </a:r>
            <a:r>
              <a:rPr sz="1200" dirty="0">
                <a:latin typeface="Times New Roman"/>
                <a:cs typeface="Times New Roman"/>
              </a:rPr>
              <a:t>, </a:t>
            </a:r>
            <a:r>
              <a:rPr sz="1200" spc="1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 </a:t>
            </a:r>
            <a:r>
              <a:rPr sz="1200" spc="-5" dirty="0">
                <a:latin typeface="Times New Roman"/>
                <a:cs typeface="Times New Roman"/>
              </a:rPr>
              <a:t> c</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 </a:t>
            </a:r>
            <a:r>
              <a:rPr sz="1200" spc="-15"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 </a:t>
            </a:r>
            <a:r>
              <a:rPr sz="1200" spc="-5" dirty="0">
                <a:latin typeface="Times New Roman"/>
                <a:cs typeface="Times New Roman"/>
              </a:rPr>
              <a:t> </a:t>
            </a:r>
            <a:r>
              <a:rPr sz="1200" spc="20" dirty="0">
                <a:latin typeface="Times New Roman"/>
                <a:cs typeface="Times New Roman"/>
              </a:rPr>
              <a:t>g</a:t>
            </a:r>
            <a:r>
              <a:rPr sz="1200" spc="-25" dirty="0">
                <a:latin typeface="Times New Roman"/>
                <a:cs typeface="Times New Roman"/>
              </a:rPr>
              <a:t>iv</a:t>
            </a:r>
            <a:r>
              <a:rPr sz="1200" spc="15" dirty="0">
                <a:latin typeface="Times New Roman"/>
                <a:cs typeface="Times New Roman"/>
              </a:rPr>
              <a:t>e</a:t>
            </a:r>
            <a:r>
              <a:rPr sz="1200" dirty="0">
                <a:latin typeface="Times New Roman"/>
                <a:cs typeface="Times New Roman"/>
              </a:rPr>
              <a:t>n </a:t>
            </a:r>
            <a:r>
              <a:rPr sz="1200" spc="-25" dirty="0">
                <a:latin typeface="Times New Roman"/>
                <a:cs typeface="Times New Roman"/>
              </a:rPr>
              <a:t> </a:t>
            </a:r>
            <a:r>
              <a:rPr sz="1200" spc="15" dirty="0">
                <a:latin typeface="Times New Roman"/>
                <a:cs typeface="Times New Roman"/>
              </a:rPr>
              <a:t>e</a:t>
            </a:r>
            <a:r>
              <a:rPr sz="1200" dirty="0">
                <a:latin typeface="Times New Roman"/>
                <a:cs typeface="Times New Roman"/>
              </a:rPr>
              <a:t>v</a:t>
            </a:r>
            <a:r>
              <a:rPr sz="1200" spc="-25" dirty="0">
                <a:latin typeface="Times New Roman"/>
                <a:cs typeface="Times New Roman"/>
              </a:rPr>
              <a:t>i</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n</a:t>
            </a:r>
            <a:r>
              <a:rPr sz="1200" spc="15" dirty="0">
                <a:latin typeface="Times New Roman"/>
                <a:cs typeface="Times New Roman"/>
              </a:rPr>
              <a:t>c</a:t>
            </a:r>
            <a:r>
              <a:rPr sz="1200" spc="-5" dirty="0">
                <a:latin typeface="Times New Roman"/>
                <a:cs typeface="Times New Roman"/>
              </a:rPr>
              <a:t>e</a:t>
            </a:r>
            <a:r>
              <a:rPr sz="1200" spc="5" dirty="0">
                <a:latin typeface="Times New Roman"/>
                <a:cs typeface="Times New Roman"/>
              </a:rPr>
              <a:t>-</a:t>
            </a:r>
            <a:r>
              <a:rPr sz="1200" spc="-25" dirty="0">
                <a:latin typeface="Times New Roman"/>
                <a:cs typeface="Times New Roman"/>
              </a:rPr>
              <a:t>b</a:t>
            </a:r>
            <a:r>
              <a:rPr sz="1200" spc="-5" dirty="0">
                <a:latin typeface="Times New Roman"/>
                <a:cs typeface="Times New Roman"/>
              </a:rPr>
              <a:t>a</a:t>
            </a:r>
            <a:r>
              <a:rPr sz="1200" spc="10"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20"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n</a:t>
            </a:r>
            <a:r>
              <a:rPr sz="1200" spc="-25" dirty="0">
                <a:latin typeface="Times New Roman"/>
                <a:cs typeface="Times New Roman"/>
              </a:rPr>
              <a:t>i</a:t>
            </a:r>
            <a:r>
              <a:rPr sz="1200" dirty="0">
                <a:latin typeface="Times New Roman"/>
                <a:cs typeface="Times New Roman"/>
              </a:rPr>
              <a:t>ng  </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g</a:t>
            </a:r>
            <a:r>
              <a:rPr sz="1200" spc="-50" dirty="0">
                <a:latin typeface="Times New Roman"/>
                <a:cs typeface="Times New Roman"/>
              </a:rPr>
              <a:t>i</a:t>
            </a:r>
            <a:r>
              <a:rPr sz="1200" spc="15" dirty="0">
                <a:latin typeface="Times New Roman"/>
                <a:cs typeface="Times New Roman"/>
              </a:rPr>
              <a:t>e</a:t>
            </a:r>
            <a:r>
              <a:rPr sz="1200" dirty="0">
                <a:latin typeface="Times New Roman"/>
                <a:cs typeface="Times New Roman"/>
              </a:rPr>
              <a:t>s </a:t>
            </a:r>
            <a:r>
              <a:rPr sz="1200" spc="1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25" dirty="0">
                <a:latin typeface="Times New Roman"/>
                <a:cs typeface="Times New Roman"/>
              </a:rPr>
              <a:t> </a:t>
            </a:r>
            <a:r>
              <a:rPr sz="1200" spc="-15" dirty="0">
                <a:latin typeface="Times New Roman"/>
                <a:cs typeface="Times New Roman"/>
              </a:rPr>
              <a:t>s</a:t>
            </a:r>
            <a:r>
              <a:rPr sz="1200" spc="20" dirty="0">
                <a:latin typeface="Times New Roman"/>
                <a:cs typeface="Times New Roman"/>
              </a:rPr>
              <a:t>u</a:t>
            </a:r>
            <a:r>
              <a:rPr sz="1200" dirty="0">
                <a:latin typeface="Times New Roman"/>
                <a:cs typeface="Times New Roman"/>
              </a:rPr>
              <a:t>b</a:t>
            </a:r>
            <a:r>
              <a:rPr sz="1200" spc="-25" dirty="0">
                <a:latin typeface="Times New Roman"/>
                <a:cs typeface="Times New Roman"/>
              </a:rPr>
              <a:t>j</a:t>
            </a:r>
            <a:r>
              <a:rPr sz="1200" spc="-5" dirty="0">
                <a:latin typeface="Times New Roman"/>
                <a:cs typeface="Times New Roman"/>
              </a:rPr>
              <a:t>ec</a:t>
            </a:r>
            <a:r>
              <a:rPr sz="1200" dirty="0">
                <a:latin typeface="Times New Roman"/>
                <a:cs typeface="Times New Roman"/>
              </a:rPr>
              <a:t>t </a:t>
            </a:r>
            <a:r>
              <a:rPr sz="1200" spc="50" dirty="0">
                <a:latin typeface="Times New Roman"/>
                <a:cs typeface="Times New Roman"/>
              </a:rPr>
              <a:t> </a:t>
            </a:r>
            <a:r>
              <a:rPr sz="1200" spc="-50" dirty="0">
                <a:latin typeface="Times New Roman"/>
                <a:cs typeface="Times New Roman"/>
              </a:rPr>
              <a:t>m</a:t>
            </a:r>
            <a:r>
              <a:rPr sz="1200" spc="-5" dirty="0">
                <a:latin typeface="Times New Roman"/>
                <a:cs typeface="Times New Roman"/>
              </a:rPr>
              <a:t>a</a:t>
            </a:r>
            <a:r>
              <a:rPr sz="1200" spc="25" dirty="0">
                <a:latin typeface="Times New Roman"/>
                <a:cs typeface="Times New Roman"/>
              </a:rPr>
              <a:t>tt</a:t>
            </a:r>
            <a:r>
              <a:rPr sz="1200" spc="-5" dirty="0">
                <a:latin typeface="Times New Roman"/>
                <a:cs typeface="Times New Roman"/>
              </a:rPr>
              <a:t>er 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13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5" dirty="0">
                <a:latin typeface="Times New Roman"/>
                <a:cs typeface="Times New Roman"/>
              </a:rPr>
              <a:t> </a:t>
            </a:r>
            <a:r>
              <a:rPr sz="1200" spc="-5" dirty="0">
                <a:latin typeface="Times New Roman"/>
                <a:cs typeface="Times New Roman"/>
              </a:rPr>
              <a:t>w</a:t>
            </a:r>
            <a:r>
              <a:rPr sz="1200" spc="15" dirty="0">
                <a:latin typeface="Times New Roman"/>
                <a:cs typeface="Times New Roman"/>
              </a:rPr>
              <a:t>a</a:t>
            </a:r>
            <a:r>
              <a:rPr sz="1200" spc="-50" dirty="0">
                <a:latin typeface="Times New Roman"/>
                <a:cs typeface="Times New Roman"/>
              </a:rPr>
              <a:t>y</a:t>
            </a:r>
            <a:r>
              <a:rPr sz="1200" dirty="0">
                <a:latin typeface="Times New Roman"/>
                <a:cs typeface="Times New Roman"/>
              </a:rPr>
              <a:t>s</a:t>
            </a:r>
            <a:r>
              <a:rPr sz="1200" spc="95" dirty="0">
                <a:latin typeface="Times New Roman"/>
                <a:cs typeface="Times New Roman"/>
              </a:rPr>
              <a:t> </a:t>
            </a:r>
            <a:r>
              <a:rPr sz="1200" dirty="0">
                <a:latin typeface="Times New Roman"/>
                <a:cs typeface="Times New Roman"/>
              </a:rPr>
              <a:t>to</a:t>
            </a:r>
            <a:r>
              <a:rPr sz="1200" spc="13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40" dirty="0">
                <a:latin typeface="Times New Roman"/>
                <a:cs typeface="Times New Roman"/>
              </a:rPr>
              <a:t>f</a:t>
            </a:r>
            <a:r>
              <a:rPr sz="1200" spc="20" dirty="0">
                <a:latin typeface="Times New Roman"/>
                <a:cs typeface="Times New Roman"/>
              </a:rPr>
              <a:t>u</a:t>
            </a:r>
            <a:r>
              <a:rPr sz="1200" spc="-15" dirty="0">
                <a:latin typeface="Times New Roman"/>
                <a:cs typeface="Times New Roman"/>
              </a:rPr>
              <a:t>s</a:t>
            </a:r>
            <a:r>
              <a:rPr sz="1200" dirty="0">
                <a:latin typeface="Times New Roman"/>
                <a:cs typeface="Times New Roman"/>
              </a:rPr>
              <a:t>e</a:t>
            </a:r>
            <a:r>
              <a:rPr sz="1200" spc="100"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6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30" dirty="0">
                <a:latin typeface="Times New Roman"/>
                <a:cs typeface="Times New Roman"/>
              </a:rPr>
              <a:t> </a:t>
            </a:r>
            <a:r>
              <a:rPr sz="1200" spc="-25" dirty="0">
                <a:latin typeface="Times New Roman"/>
                <a:cs typeface="Times New Roman"/>
              </a:rPr>
              <a:t>h</a:t>
            </a:r>
            <a:r>
              <a:rPr sz="1200" spc="45" dirty="0">
                <a:latin typeface="Times New Roman"/>
                <a:cs typeface="Times New Roman"/>
              </a:rPr>
              <a:t>o</a:t>
            </a:r>
            <a:r>
              <a:rPr sz="1200" spc="-50" dirty="0">
                <a:latin typeface="Times New Roman"/>
                <a:cs typeface="Times New Roman"/>
              </a:rPr>
              <a:t>m</a:t>
            </a:r>
            <a:r>
              <a:rPr sz="1200" dirty="0">
                <a:latin typeface="Times New Roman"/>
                <a:cs typeface="Times New Roman"/>
              </a:rPr>
              <a:t>e</a:t>
            </a:r>
            <a:r>
              <a:rPr sz="1200" spc="125"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n</a:t>
            </a:r>
            <a:r>
              <a:rPr sz="1200" spc="-25" dirty="0">
                <a:latin typeface="Times New Roman"/>
                <a:cs typeface="Times New Roman"/>
              </a:rPr>
              <a:t>i</a:t>
            </a:r>
            <a:r>
              <a:rPr sz="1200" dirty="0">
                <a:latin typeface="Times New Roman"/>
                <a:cs typeface="Times New Roman"/>
              </a:rPr>
              <a:t>ng</a:t>
            </a:r>
            <a:r>
              <a:rPr sz="1200" spc="105" dirty="0">
                <a:latin typeface="Times New Roman"/>
                <a:cs typeface="Times New Roman"/>
              </a:rPr>
              <a:t> </a:t>
            </a:r>
            <a:r>
              <a:rPr sz="1200" spc="-5" dirty="0">
                <a:latin typeface="Times New Roman"/>
                <a:cs typeface="Times New Roman"/>
              </a:rPr>
              <a:t>ac</a:t>
            </a:r>
            <a:r>
              <a:rPr sz="1200" spc="25" dirty="0">
                <a:latin typeface="Times New Roman"/>
                <a:cs typeface="Times New Roman"/>
              </a:rPr>
              <a:t>t</a:t>
            </a:r>
            <a:r>
              <a:rPr sz="1200" spc="-25" dirty="0">
                <a:latin typeface="Times New Roman"/>
                <a:cs typeface="Times New Roman"/>
              </a:rPr>
              <a:t>i</a:t>
            </a:r>
            <a:r>
              <a:rPr sz="1200" dirty="0">
                <a:latin typeface="Times New Roman"/>
                <a:cs typeface="Times New Roman"/>
              </a:rPr>
              <a:t>v</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a:t>
            </a:r>
            <a:r>
              <a:rPr sz="1200" spc="15" dirty="0">
                <a:latin typeface="Times New Roman"/>
                <a:cs typeface="Times New Roman"/>
              </a:rPr>
              <a:t>e</a:t>
            </a:r>
            <a:r>
              <a:rPr sz="1200" dirty="0">
                <a:latin typeface="Times New Roman"/>
                <a:cs typeface="Times New Roman"/>
              </a:rPr>
              <a:t>s</a:t>
            </a:r>
            <a:r>
              <a:rPr sz="1200" spc="95" dirty="0">
                <a:latin typeface="Times New Roman"/>
                <a:cs typeface="Times New Roman"/>
              </a:rPr>
              <a:t> </a:t>
            </a:r>
            <a:r>
              <a:rPr sz="1200" dirty="0">
                <a:latin typeface="Times New Roman"/>
                <a:cs typeface="Times New Roman"/>
              </a:rPr>
              <a:t>p</a:t>
            </a:r>
            <a:r>
              <a:rPr sz="1200" spc="30" dirty="0">
                <a:latin typeface="Times New Roman"/>
                <a:cs typeface="Times New Roman"/>
              </a:rPr>
              <a:t>r</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r</a:t>
            </a:r>
            <a:r>
              <a:rPr sz="1200" spc="90" dirty="0">
                <a:latin typeface="Times New Roman"/>
                <a:cs typeface="Times New Roman"/>
              </a:rPr>
              <a:t> </a:t>
            </a:r>
            <a:r>
              <a:rPr sz="1200" dirty="0">
                <a:latin typeface="Times New Roman"/>
                <a:cs typeface="Times New Roman"/>
              </a:rPr>
              <a:t>to</a:t>
            </a:r>
            <a:r>
              <a:rPr sz="1200" spc="105" dirty="0">
                <a:latin typeface="Times New Roman"/>
                <a:cs typeface="Times New Roman"/>
              </a:rPr>
              <a:t> </a:t>
            </a:r>
            <a:r>
              <a:rPr sz="1200" spc="-15" dirty="0">
                <a:latin typeface="Times New Roman"/>
                <a:cs typeface="Times New Roman"/>
              </a:rPr>
              <a:t>s</a:t>
            </a:r>
            <a:r>
              <a:rPr sz="1200" dirty="0">
                <a:latin typeface="Times New Roman"/>
                <a:cs typeface="Times New Roman"/>
              </a:rPr>
              <a:t>ub</a:t>
            </a:r>
            <a:r>
              <a:rPr sz="1200" spc="-25" dirty="0">
                <a:latin typeface="Times New Roman"/>
                <a:cs typeface="Times New Roman"/>
              </a:rPr>
              <a:t>m</a:t>
            </a:r>
            <a:r>
              <a:rPr sz="1200" spc="-50" dirty="0">
                <a:latin typeface="Times New Roman"/>
                <a:cs typeface="Times New Roman"/>
              </a:rPr>
              <a:t>i</a:t>
            </a:r>
            <a:r>
              <a:rPr sz="1200" spc="25" dirty="0">
                <a:latin typeface="Times New Roman"/>
                <a:cs typeface="Times New Roman"/>
              </a:rPr>
              <a:t>t</a:t>
            </a:r>
            <a:r>
              <a:rPr sz="1200" spc="50" dirty="0">
                <a:latin typeface="Times New Roman"/>
                <a:cs typeface="Times New Roman"/>
              </a:rPr>
              <a:t>t</a:t>
            </a:r>
            <a:r>
              <a:rPr sz="1200" spc="-25" dirty="0">
                <a:latin typeface="Times New Roman"/>
                <a:cs typeface="Times New Roman"/>
              </a:rPr>
              <a:t>in</a:t>
            </a:r>
            <a:r>
              <a:rPr sz="1200" dirty="0">
                <a:latin typeface="Times New Roman"/>
                <a:cs typeface="Times New Roman"/>
              </a:rPr>
              <a:t>g</a:t>
            </a:r>
            <a:r>
              <a:rPr sz="1200" spc="10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a:t>
            </a:r>
            <a:r>
              <a:rPr sz="1200" spc="140"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dirty="0">
                <a:latin typeface="Times New Roman"/>
                <a:cs typeface="Times New Roman"/>
              </a:rPr>
              <a:t>n</a:t>
            </a:r>
            <a:r>
              <a:rPr sz="1200" spc="40" dirty="0">
                <a:latin typeface="Times New Roman"/>
                <a:cs typeface="Times New Roman"/>
              </a:rPr>
              <a:t>a</a:t>
            </a:r>
            <a:r>
              <a:rPr sz="1200" dirty="0">
                <a:latin typeface="Times New Roman"/>
                <a:cs typeface="Times New Roman"/>
              </a:rPr>
              <a:t>l </a:t>
            </a:r>
            <a:r>
              <a:rPr sz="1200" spc="-25" dirty="0">
                <a:latin typeface="Times New Roman"/>
                <a:cs typeface="Times New Roman"/>
              </a:rPr>
              <a:t>m</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h </a:t>
            </a:r>
            <a:r>
              <a:rPr sz="1200" spc="120"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 </a:t>
            </a:r>
            <a:r>
              <a:rPr sz="1200" spc="95"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 </a:t>
            </a:r>
            <a:r>
              <a:rPr sz="1200" spc="130" dirty="0">
                <a:latin typeface="Times New Roman"/>
                <a:cs typeface="Times New Roman"/>
              </a:rPr>
              <a:t> </a:t>
            </a:r>
            <a:r>
              <a:rPr sz="1200" dirty="0">
                <a:latin typeface="Times New Roman"/>
                <a:cs typeface="Times New Roman"/>
              </a:rPr>
              <a:t>F</a:t>
            </a:r>
            <a:r>
              <a:rPr sz="1200" spc="-25" dirty="0">
                <a:latin typeface="Times New Roman"/>
                <a:cs typeface="Times New Roman"/>
              </a:rPr>
              <a:t>i</a:t>
            </a:r>
            <a:r>
              <a:rPr sz="1200" dirty="0">
                <a:latin typeface="Times New Roman"/>
                <a:cs typeface="Times New Roman"/>
              </a:rPr>
              <a:t>ve </a:t>
            </a:r>
            <a:r>
              <a:rPr sz="1200" spc="135" dirty="0">
                <a:latin typeface="Times New Roman"/>
                <a:cs typeface="Times New Roman"/>
              </a:rPr>
              <a:t> </a:t>
            </a:r>
            <a:r>
              <a:rPr sz="1200" spc="-25" dirty="0">
                <a:latin typeface="Times New Roman"/>
                <a:cs typeface="Times New Roman"/>
              </a:rPr>
              <a:t>m</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ac</a:t>
            </a:r>
            <a:r>
              <a:rPr sz="1200" spc="20" dirty="0">
                <a:latin typeface="Times New Roman"/>
                <a:cs typeface="Times New Roman"/>
              </a:rPr>
              <a:t>o</a:t>
            </a:r>
            <a:r>
              <a:rPr sz="1200" dirty="0">
                <a:latin typeface="Times New Roman"/>
                <a:cs typeface="Times New Roman"/>
              </a:rPr>
              <a:t>gn</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iv</a:t>
            </a:r>
            <a:r>
              <a:rPr sz="1200" dirty="0">
                <a:latin typeface="Times New Roman"/>
                <a:cs typeface="Times New Roman"/>
              </a:rPr>
              <a:t>e </a:t>
            </a:r>
            <a:r>
              <a:rPr sz="1200" spc="135"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n</a:t>
            </a:r>
            <a:r>
              <a:rPr sz="1200" spc="-25" dirty="0">
                <a:latin typeface="Times New Roman"/>
                <a:cs typeface="Times New Roman"/>
              </a:rPr>
              <a:t>i</a:t>
            </a:r>
            <a:r>
              <a:rPr sz="1200" dirty="0">
                <a:latin typeface="Times New Roman"/>
                <a:cs typeface="Times New Roman"/>
              </a:rPr>
              <a:t>ng </a:t>
            </a:r>
            <a:r>
              <a:rPr sz="1200" spc="14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g</a:t>
            </a:r>
            <a:r>
              <a:rPr sz="1200" spc="-50" dirty="0">
                <a:latin typeface="Times New Roman"/>
                <a:cs typeface="Times New Roman"/>
              </a:rPr>
              <a:t>i</a:t>
            </a:r>
            <a:r>
              <a:rPr sz="1200" spc="15" dirty="0">
                <a:latin typeface="Times New Roman"/>
                <a:cs typeface="Times New Roman"/>
              </a:rPr>
              <a:t>e</a:t>
            </a:r>
            <a:r>
              <a:rPr sz="1200" dirty="0">
                <a:latin typeface="Times New Roman"/>
                <a:cs typeface="Times New Roman"/>
              </a:rPr>
              <a:t>s </a:t>
            </a:r>
            <a:r>
              <a:rPr sz="1200" spc="105"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50" dirty="0">
                <a:latin typeface="Times New Roman"/>
                <a:cs typeface="Times New Roman"/>
              </a:rPr>
              <a:t>l</a:t>
            </a:r>
            <a:r>
              <a:rPr sz="1200" spc="20" dirty="0">
                <a:latin typeface="Times New Roman"/>
                <a:cs typeface="Times New Roman"/>
              </a:rPr>
              <a:t>o</a:t>
            </a:r>
            <a:r>
              <a:rPr sz="1200" dirty="0">
                <a:latin typeface="Times New Roman"/>
                <a:cs typeface="Times New Roman"/>
              </a:rPr>
              <a:t>p</a:t>
            </a:r>
            <a:r>
              <a:rPr sz="1200" spc="-5" dirty="0">
                <a:latin typeface="Times New Roman"/>
                <a:cs typeface="Times New Roman"/>
              </a:rPr>
              <a:t>e</a:t>
            </a:r>
            <a:r>
              <a:rPr sz="1200" dirty="0">
                <a:latin typeface="Times New Roman"/>
                <a:cs typeface="Times New Roman"/>
              </a:rPr>
              <a:t>d </a:t>
            </a:r>
            <a:r>
              <a:rPr sz="1200" spc="12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40" dirty="0">
                <a:latin typeface="Times New Roman"/>
                <a:cs typeface="Times New Roman"/>
              </a:rPr>
              <a:t> </a:t>
            </a:r>
            <a:r>
              <a:rPr sz="1200" spc="-25" dirty="0">
                <a:latin typeface="Times New Roman"/>
                <a:cs typeface="Times New Roman"/>
              </a:rPr>
              <a:t>v</a:t>
            </a:r>
            <a:r>
              <a:rPr sz="1200" spc="15" dirty="0">
                <a:latin typeface="Times New Roman"/>
                <a:cs typeface="Times New Roman"/>
              </a:rPr>
              <a:t>a</a:t>
            </a:r>
            <a:r>
              <a:rPr sz="1200" dirty="0">
                <a:latin typeface="Times New Roman"/>
                <a:cs typeface="Times New Roman"/>
              </a:rPr>
              <a:t>l</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120" dirty="0">
                <a:latin typeface="Times New Roman"/>
                <a:cs typeface="Times New Roman"/>
              </a:rPr>
              <a:t> </a:t>
            </a:r>
            <a:r>
              <a:rPr sz="1200" dirty="0">
                <a:latin typeface="Times New Roman"/>
                <a:cs typeface="Times New Roman"/>
              </a:rPr>
              <a:t>by </a:t>
            </a:r>
            <a:r>
              <a:rPr sz="1200" spc="95" dirty="0">
                <a:latin typeface="Times New Roman"/>
                <a:cs typeface="Times New Roman"/>
              </a:rPr>
              <a:t> </a:t>
            </a:r>
            <a:r>
              <a:rPr sz="1200" spc="25" dirty="0">
                <a:latin typeface="Times New Roman"/>
                <a:cs typeface="Times New Roman"/>
              </a:rPr>
              <a:t>t</a:t>
            </a:r>
            <a:r>
              <a:rPr sz="1200" dirty="0">
                <a:latin typeface="Times New Roman"/>
                <a:cs typeface="Times New Roman"/>
              </a:rPr>
              <a:t>he </a:t>
            </a:r>
            <a:r>
              <a:rPr sz="1200" spc="-5" dirty="0">
                <a:latin typeface="Times New Roman"/>
                <a:cs typeface="Times New Roman"/>
              </a:rPr>
              <a:t>U</a:t>
            </a:r>
            <a:r>
              <a:rPr sz="1200" dirty="0">
                <a:latin typeface="Times New Roman"/>
                <a:cs typeface="Times New Roman"/>
              </a:rPr>
              <a:t>n</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10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114" dirty="0">
                <a:latin typeface="Times New Roman"/>
                <a:cs typeface="Times New Roman"/>
              </a:rPr>
              <a:t> </a:t>
            </a:r>
            <a:r>
              <a:rPr sz="1200" spc="-5" dirty="0">
                <a:latin typeface="Times New Roman"/>
                <a:cs typeface="Times New Roman"/>
              </a:rPr>
              <a:t>K</a:t>
            </a:r>
            <a:r>
              <a:rPr sz="1200" spc="15" dirty="0">
                <a:latin typeface="Times New Roman"/>
                <a:cs typeface="Times New Roman"/>
              </a:rPr>
              <a:t>a</a:t>
            </a:r>
            <a:r>
              <a:rPr sz="1200" spc="-25" dirty="0">
                <a:latin typeface="Times New Roman"/>
                <a:cs typeface="Times New Roman"/>
              </a:rPr>
              <a:t>n</a:t>
            </a:r>
            <a:r>
              <a:rPr sz="1200" spc="-15" dirty="0">
                <a:latin typeface="Times New Roman"/>
                <a:cs typeface="Times New Roman"/>
              </a:rPr>
              <a:t>s</a:t>
            </a:r>
            <a:r>
              <a:rPr sz="1200" spc="15" dirty="0">
                <a:latin typeface="Times New Roman"/>
                <a:cs typeface="Times New Roman"/>
              </a:rPr>
              <a:t>a</a:t>
            </a:r>
            <a:r>
              <a:rPr sz="1200" dirty="0">
                <a:latin typeface="Times New Roman"/>
                <a:cs typeface="Times New Roman"/>
              </a:rPr>
              <a:t>s</a:t>
            </a:r>
            <a:r>
              <a:rPr sz="1200" spc="120" dirty="0">
                <a:latin typeface="Times New Roman"/>
                <a:cs typeface="Times New Roman"/>
              </a:rPr>
              <a:t> </a:t>
            </a:r>
            <a:r>
              <a:rPr sz="1200" spc="-10" dirty="0">
                <a:latin typeface="Times New Roman"/>
                <a:cs typeface="Times New Roman"/>
              </a:rPr>
              <a:t>C</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r</a:t>
            </a:r>
            <a:r>
              <a:rPr sz="1200" spc="140" dirty="0">
                <a:latin typeface="Times New Roman"/>
                <a:cs typeface="Times New Roman"/>
              </a:rPr>
              <a:t> </a:t>
            </a:r>
            <a:r>
              <a:rPr sz="1200" spc="-2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140" dirty="0">
                <a:latin typeface="Times New Roman"/>
                <a:cs typeface="Times New Roman"/>
              </a:rPr>
              <a:t> </a:t>
            </a:r>
            <a:r>
              <a:rPr sz="1200" spc="-10"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a:t>
            </a:r>
            <a:r>
              <a:rPr sz="1200" spc="5" dirty="0">
                <a:latin typeface="Times New Roman"/>
                <a:cs typeface="Times New Roman"/>
              </a:rPr>
              <a:t>r</a:t>
            </a:r>
            <a:r>
              <a:rPr sz="1200" spc="-5" dirty="0">
                <a:latin typeface="Times New Roman"/>
                <a:cs typeface="Times New Roman"/>
              </a:rPr>
              <a:t>c</a:t>
            </a:r>
            <a:r>
              <a:rPr sz="1200" dirty="0">
                <a:latin typeface="Times New Roman"/>
                <a:cs typeface="Times New Roman"/>
              </a:rPr>
              <a:t>h</a:t>
            </a:r>
            <a:r>
              <a:rPr sz="1200" spc="13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30" dirty="0">
                <a:latin typeface="Times New Roman"/>
                <a:cs typeface="Times New Roman"/>
              </a:rPr>
              <a:t> </a:t>
            </a:r>
            <a:r>
              <a:rPr sz="1200" spc="-15" dirty="0">
                <a:latin typeface="Times New Roman"/>
                <a:cs typeface="Times New Roman"/>
              </a:rPr>
              <a:t>L</a:t>
            </a:r>
            <a:r>
              <a:rPr sz="1200" spc="-5" dirty="0">
                <a:latin typeface="Times New Roman"/>
                <a:cs typeface="Times New Roman"/>
              </a:rPr>
              <a:t>e</a:t>
            </a:r>
            <a:r>
              <a:rPr sz="1200" spc="15" dirty="0">
                <a:latin typeface="Times New Roman"/>
                <a:cs typeface="Times New Roman"/>
              </a:rPr>
              <a:t>a</a:t>
            </a:r>
            <a:r>
              <a:rPr sz="1200" spc="5" dirty="0">
                <a:latin typeface="Times New Roman"/>
                <a:cs typeface="Times New Roman"/>
              </a:rPr>
              <a:t>r</a:t>
            </a:r>
            <a:r>
              <a:rPr sz="1200" dirty="0">
                <a:latin typeface="Times New Roman"/>
                <a:cs typeface="Times New Roman"/>
              </a:rPr>
              <a:t>n</a:t>
            </a:r>
            <a:r>
              <a:rPr sz="1200" spc="-25" dirty="0">
                <a:latin typeface="Times New Roman"/>
                <a:cs typeface="Times New Roman"/>
              </a:rPr>
              <a:t>i</a:t>
            </a:r>
            <a:r>
              <a:rPr sz="1200" dirty="0">
                <a:latin typeface="Times New Roman"/>
                <a:cs typeface="Times New Roman"/>
              </a:rPr>
              <a:t>ng</a:t>
            </a:r>
            <a:r>
              <a:rPr sz="1200" spc="130"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a:t>
            </a:r>
            <a:r>
              <a:rPr sz="1200" spc="12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130" dirty="0">
                <a:latin typeface="Times New Roman"/>
                <a:cs typeface="Times New Roman"/>
              </a:rPr>
              <a:t> </a:t>
            </a:r>
            <a:r>
              <a:rPr sz="1200" spc="-5" dirty="0">
                <a:latin typeface="Times New Roman"/>
                <a:cs typeface="Times New Roman"/>
              </a:rPr>
              <a:t>a</a:t>
            </a:r>
            <a:r>
              <a:rPr sz="1200" dirty="0">
                <a:latin typeface="Times New Roman"/>
                <a:cs typeface="Times New Roman"/>
              </a:rPr>
              <a:t>t</a:t>
            </a:r>
            <a:r>
              <a:rPr sz="1200" spc="110"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s</a:t>
            </a:r>
            <a:r>
              <a:rPr sz="1200" spc="120" dirty="0">
                <a:latin typeface="Times New Roman"/>
                <a:cs typeface="Times New Roman"/>
              </a:rPr>
              <a:t> </a:t>
            </a:r>
            <a:r>
              <a:rPr sz="1200" spc="25" dirty="0">
                <a:latin typeface="Times New Roman"/>
                <a:cs typeface="Times New Roman"/>
              </a:rPr>
              <a:t>t</a:t>
            </a:r>
            <a:r>
              <a:rPr sz="1200" spc="-25" dirty="0">
                <a:latin typeface="Times New Roman"/>
                <a:cs typeface="Times New Roman"/>
              </a:rPr>
              <a:t>im</a:t>
            </a:r>
            <a:r>
              <a:rPr sz="1200" spc="-5" dirty="0">
                <a:latin typeface="Times New Roman"/>
                <a:cs typeface="Times New Roman"/>
              </a:rPr>
              <a:t>e</a:t>
            </a:r>
            <a:r>
              <a:rPr sz="1200" dirty="0">
                <a:latin typeface="Times New Roman"/>
                <a:cs typeface="Times New Roman"/>
              </a:rPr>
              <a:t>.</a:t>
            </a:r>
            <a:r>
              <a:rPr sz="1200" spc="140"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dirty="0">
                <a:latin typeface="Times New Roman"/>
                <a:cs typeface="Times New Roman"/>
              </a:rPr>
              <a:t>y</a:t>
            </a:r>
            <a:r>
              <a:rPr sz="1200" spc="105" dirty="0">
                <a:latin typeface="Times New Roman"/>
                <a:cs typeface="Times New Roman"/>
              </a:rPr>
              <a:t> </a:t>
            </a:r>
            <a:r>
              <a:rPr sz="1200" spc="-5" dirty="0">
                <a:latin typeface="Times New Roman"/>
                <a:cs typeface="Times New Roman"/>
              </a:rPr>
              <a:t>we</a:t>
            </a:r>
            <a:r>
              <a:rPr sz="1200" spc="30" dirty="0">
                <a:latin typeface="Times New Roman"/>
                <a:cs typeface="Times New Roman"/>
              </a:rPr>
              <a:t>r</a:t>
            </a:r>
            <a:r>
              <a:rPr sz="1200" dirty="0">
                <a:latin typeface="Times New Roman"/>
                <a:cs typeface="Times New Roman"/>
              </a:rPr>
              <a:t>e </a:t>
            </a:r>
            <a:r>
              <a:rPr sz="1200" spc="-5" dirty="0">
                <a:latin typeface="Times New Roman"/>
                <a:cs typeface="Times New Roman"/>
              </a:rPr>
              <a:t>D</a:t>
            </a:r>
            <a:r>
              <a:rPr sz="1200" spc="15" dirty="0">
                <a:latin typeface="Times New Roman"/>
                <a:cs typeface="Times New Roman"/>
              </a:rPr>
              <a:t>R</a:t>
            </a:r>
            <a:r>
              <a:rPr sz="1200" spc="-5" dirty="0">
                <a:latin typeface="Times New Roman"/>
                <a:cs typeface="Times New Roman"/>
              </a:rPr>
              <a:t>A</a:t>
            </a:r>
            <a:r>
              <a:rPr sz="1200" dirty="0">
                <a:latin typeface="Times New Roman"/>
                <a:cs typeface="Times New Roman"/>
              </a:rPr>
              <a:t>W</a:t>
            </a:r>
            <a:r>
              <a:rPr sz="1200" spc="125" dirty="0">
                <a:latin typeface="Times New Roman"/>
                <a:cs typeface="Times New Roman"/>
              </a:rPr>
              <a:t> </a:t>
            </a:r>
            <a:r>
              <a:rPr sz="1200" spc="30" dirty="0">
                <a:latin typeface="Times New Roman"/>
                <a:cs typeface="Times New Roman"/>
              </a:rPr>
              <a:t>(</a:t>
            </a:r>
            <a:r>
              <a:rPr sz="1200" spc="-50" dirty="0">
                <a:latin typeface="Times New Roman"/>
                <a:cs typeface="Times New Roman"/>
              </a:rPr>
              <a:t>m</a:t>
            </a:r>
            <a:r>
              <a:rPr sz="1200" spc="-5" dirty="0">
                <a:latin typeface="Times New Roman"/>
                <a:cs typeface="Times New Roman"/>
              </a:rPr>
              <a:t>a</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t>
            </a:r>
            <a:r>
              <a:rPr sz="1200" dirty="0">
                <a:latin typeface="Times New Roman"/>
                <a:cs typeface="Times New Roman"/>
              </a:rPr>
              <a:t>, </a:t>
            </a:r>
            <a:r>
              <a:rPr sz="1200" spc="-135" dirty="0">
                <a:latin typeface="Times New Roman"/>
                <a:cs typeface="Times New Roman"/>
              </a:rPr>
              <a:t> </a:t>
            </a:r>
            <a:r>
              <a:rPr sz="1200" dirty="0">
                <a:latin typeface="Times New Roman"/>
                <a:cs typeface="Times New Roman"/>
              </a:rPr>
              <a:t>F</a:t>
            </a:r>
            <a:r>
              <a:rPr sz="1200" spc="-30" dirty="0">
                <a:latin typeface="Times New Roman"/>
                <a:cs typeface="Times New Roman"/>
              </a:rPr>
              <a:t>A</a:t>
            </a:r>
            <a:r>
              <a:rPr sz="1200" dirty="0">
                <a:latin typeface="Times New Roman"/>
                <a:cs typeface="Times New Roman"/>
              </a:rPr>
              <a:t>S</a:t>
            </a:r>
            <a:r>
              <a:rPr sz="1200" spc="10" dirty="0">
                <a:latin typeface="Times New Roman"/>
                <a:cs typeface="Times New Roman"/>
              </a:rPr>
              <a:t>T</a:t>
            </a:r>
            <a:r>
              <a:rPr sz="1200" spc="-5" dirty="0">
                <a:latin typeface="Times New Roman"/>
                <a:cs typeface="Times New Roman"/>
              </a:rPr>
              <a:t>D</a:t>
            </a:r>
            <a:r>
              <a:rPr sz="1200" spc="15" dirty="0">
                <a:latin typeface="Times New Roman"/>
                <a:cs typeface="Times New Roman"/>
              </a:rPr>
              <a:t>R</a:t>
            </a:r>
            <a:r>
              <a:rPr sz="1200" spc="-5" dirty="0">
                <a:latin typeface="Times New Roman"/>
                <a:cs typeface="Times New Roman"/>
              </a:rPr>
              <a:t>A</a:t>
            </a:r>
            <a:r>
              <a:rPr sz="1200" dirty="0">
                <a:latin typeface="Times New Roman"/>
                <a:cs typeface="Times New Roman"/>
              </a:rPr>
              <a:t>W</a:t>
            </a:r>
            <a:r>
              <a:rPr sz="1200" spc="125" dirty="0">
                <a:latin typeface="Times New Roman"/>
                <a:cs typeface="Times New Roman"/>
              </a:rPr>
              <a:t> </a:t>
            </a:r>
            <a:r>
              <a:rPr sz="1200" spc="30" dirty="0">
                <a:latin typeface="Times New Roman"/>
                <a:cs typeface="Times New Roman"/>
              </a:rPr>
              <a:t>(</a:t>
            </a:r>
            <a:r>
              <a:rPr sz="1200" spc="-50" dirty="0">
                <a:latin typeface="Times New Roman"/>
                <a:cs typeface="Times New Roman"/>
              </a:rPr>
              <a:t>m</a:t>
            </a:r>
            <a:r>
              <a:rPr sz="1200" spc="-5" dirty="0">
                <a:latin typeface="Times New Roman"/>
                <a:cs typeface="Times New Roman"/>
              </a:rPr>
              <a:t>a</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t>
            </a:r>
            <a:r>
              <a:rPr sz="1200" dirty="0">
                <a:latin typeface="Times New Roman"/>
                <a:cs typeface="Times New Roman"/>
              </a:rPr>
              <a:t>, </a:t>
            </a:r>
            <a:r>
              <a:rPr sz="1200" spc="-135" dirty="0">
                <a:latin typeface="Times New Roman"/>
                <a:cs typeface="Times New Roman"/>
              </a:rPr>
              <a:t> </a:t>
            </a:r>
            <a:r>
              <a:rPr sz="1200" spc="-5" dirty="0">
                <a:latin typeface="Times New Roman"/>
                <a:cs typeface="Times New Roman"/>
              </a:rPr>
              <a:t>D</a:t>
            </a:r>
            <a:r>
              <a:rPr sz="1200" spc="5" dirty="0">
                <a:latin typeface="Times New Roman"/>
                <a:cs typeface="Times New Roman"/>
              </a:rPr>
              <a:t>I</a:t>
            </a:r>
            <a:r>
              <a:rPr sz="1200" dirty="0">
                <a:latin typeface="Times New Roman"/>
                <a:cs typeface="Times New Roman"/>
              </a:rPr>
              <a:t>SS</a:t>
            </a:r>
            <a:r>
              <a:rPr sz="1200" spc="10" dirty="0">
                <a:latin typeface="Times New Roman"/>
                <a:cs typeface="Times New Roman"/>
              </a:rPr>
              <a:t>E</a:t>
            </a:r>
            <a:r>
              <a:rPr sz="1200" spc="-10" dirty="0">
                <a:latin typeface="Times New Roman"/>
                <a:cs typeface="Times New Roman"/>
              </a:rPr>
              <a:t>C</a:t>
            </a:r>
            <a:r>
              <a:rPr sz="1200" dirty="0">
                <a:latin typeface="Times New Roman"/>
                <a:cs typeface="Times New Roman"/>
              </a:rPr>
              <a:t>T</a:t>
            </a:r>
            <a:r>
              <a:rPr sz="1200" spc="114" dirty="0">
                <a:latin typeface="Times New Roman"/>
                <a:cs typeface="Times New Roman"/>
              </a:rPr>
              <a:t> </a:t>
            </a:r>
            <a:r>
              <a:rPr sz="1200" spc="5" dirty="0">
                <a:latin typeface="Times New Roman"/>
                <a:cs typeface="Times New Roman"/>
              </a:rPr>
              <a:t>(</a:t>
            </a:r>
            <a:r>
              <a:rPr sz="1200" dirty="0">
                <a:latin typeface="Times New Roman"/>
                <a:cs typeface="Times New Roman"/>
              </a:rPr>
              <a:t>d</a:t>
            </a:r>
            <a:r>
              <a:rPr sz="1200" spc="-5" dirty="0">
                <a:latin typeface="Times New Roman"/>
                <a:cs typeface="Times New Roman"/>
              </a:rPr>
              <a:t>ec</a:t>
            </a:r>
            <a:r>
              <a:rPr sz="1200" spc="20" dirty="0">
                <a:latin typeface="Times New Roman"/>
                <a:cs typeface="Times New Roman"/>
              </a:rPr>
              <a:t>o</a:t>
            </a:r>
            <a:r>
              <a:rPr sz="1200" dirty="0">
                <a:latin typeface="Times New Roman"/>
                <a:cs typeface="Times New Roman"/>
              </a:rPr>
              <a:t>d</a:t>
            </a:r>
            <a:r>
              <a:rPr sz="1200" spc="-25" dirty="0">
                <a:latin typeface="Times New Roman"/>
                <a:cs typeface="Times New Roman"/>
              </a:rPr>
              <a:t>in</a:t>
            </a:r>
            <a:r>
              <a:rPr sz="1200" dirty="0">
                <a:latin typeface="Times New Roman"/>
                <a:cs typeface="Times New Roman"/>
              </a:rPr>
              <a:t>g</a:t>
            </a:r>
            <a:r>
              <a:rPr sz="1200" spc="5" dirty="0">
                <a:latin typeface="Times New Roman"/>
                <a:cs typeface="Times New Roman"/>
              </a:rPr>
              <a:t>)</a:t>
            </a:r>
            <a:r>
              <a:rPr sz="1200" dirty="0">
                <a:latin typeface="Times New Roman"/>
                <a:cs typeface="Times New Roman"/>
              </a:rPr>
              <a:t>, </a:t>
            </a:r>
            <a:r>
              <a:rPr sz="1200" spc="-135" dirty="0">
                <a:latin typeface="Times New Roman"/>
                <a:cs typeface="Times New Roman"/>
              </a:rPr>
              <a:t> </a:t>
            </a:r>
            <a:r>
              <a:rPr sz="1200" spc="-10" dirty="0">
                <a:latin typeface="Times New Roman"/>
                <a:cs typeface="Times New Roman"/>
              </a:rPr>
              <a:t>R</a:t>
            </a:r>
            <a:r>
              <a:rPr sz="1200" spc="-30" dirty="0">
                <a:latin typeface="Times New Roman"/>
                <a:cs typeface="Times New Roman"/>
              </a:rPr>
              <a:t>A</a:t>
            </a:r>
            <a:r>
              <a:rPr sz="1200" dirty="0">
                <a:latin typeface="Times New Roman"/>
                <a:cs typeface="Times New Roman"/>
              </a:rPr>
              <a:t>P </a:t>
            </a:r>
            <a:r>
              <a:rPr sz="1200" spc="-140" dirty="0">
                <a:latin typeface="Times New Roman"/>
                <a:cs typeface="Times New Roman"/>
              </a:rPr>
              <a:t> </a:t>
            </a:r>
            <a:r>
              <a:rPr sz="1200" spc="5" dirty="0">
                <a:latin typeface="Times New Roman"/>
                <a:cs typeface="Times New Roman"/>
              </a:rPr>
              <a:t>(</a:t>
            </a:r>
            <a:r>
              <a:rPr sz="1200" spc="-5"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dirty="0">
                <a:latin typeface="Times New Roman"/>
                <a:cs typeface="Times New Roman"/>
              </a:rPr>
              <a:t>p</a:t>
            </a:r>
            <a:r>
              <a:rPr sz="1200" spc="5" dirty="0">
                <a:latin typeface="Times New Roman"/>
                <a:cs typeface="Times New Roman"/>
              </a:rPr>
              <a:t>r</a:t>
            </a:r>
            <a:r>
              <a:rPr sz="1200" spc="15" dirty="0">
                <a:latin typeface="Times New Roman"/>
                <a:cs typeface="Times New Roman"/>
              </a:rPr>
              <a:t>e</a:t>
            </a:r>
            <a:r>
              <a:rPr sz="1200" spc="-25" dirty="0">
                <a:latin typeface="Times New Roman"/>
                <a:cs typeface="Times New Roman"/>
              </a:rPr>
              <a:t>h</a:t>
            </a:r>
            <a:r>
              <a:rPr sz="1200" spc="15" dirty="0">
                <a:latin typeface="Times New Roman"/>
                <a:cs typeface="Times New Roman"/>
              </a:rPr>
              <a:t>e</a:t>
            </a:r>
            <a:r>
              <a:rPr sz="1200" dirty="0">
                <a:latin typeface="Times New Roman"/>
                <a:cs typeface="Times New Roman"/>
              </a:rPr>
              <a:t>n</a:t>
            </a:r>
            <a:r>
              <a:rPr sz="1200" spc="10" dirty="0">
                <a:latin typeface="Times New Roman"/>
                <a:cs typeface="Times New Roman"/>
              </a:rPr>
              <a:t>s</a:t>
            </a:r>
            <a:r>
              <a:rPr sz="1200" spc="-50" dirty="0">
                <a:latin typeface="Times New Roman"/>
                <a:cs typeface="Times New Roman"/>
              </a:rPr>
              <a:t>i</a:t>
            </a:r>
            <a:r>
              <a:rPr sz="1200" spc="45"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14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45" dirty="0">
                <a:latin typeface="Times New Roman"/>
                <a:cs typeface="Times New Roman"/>
              </a:rPr>
              <a:t> </a:t>
            </a:r>
            <a:r>
              <a:rPr sz="1200" dirty="0">
                <a:latin typeface="Times New Roman"/>
                <a:cs typeface="Times New Roman"/>
              </a:rPr>
              <a:t>P</a:t>
            </a:r>
            <a:r>
              <a:rPr sz="1200" spc="10" dirty="0">
                <a:latin typeface="Times New Roman"/>
                <a:cs typeface="Times New Roman"/>
              </a:rPr>
              <a:t>E</a:t>
            </a:r>
            <a:r>
              <a:rPr sz="1200" spc="-5" dirty="0">
                <a:latin typeface="Times New Roman"/>
                <a:cs typeface="Times New Roman"/>
              </a:rPr>
              <a:t>N</a:t>
            </a:r>
            <a:r>
              <a:rPr sz="1200" dirty="0">
                <a:latin typeface="Times New Roman"/>
                <a:cs typeface="Times New Roman"/>
              </a:rPr>
              <a:t>S </a:t>
            </a:r>
            <a:r>
              <a:rPr sz="1200" spc="5" dirty="0">
                <a:latin typeface="Times New Roman"/>
                <a:cs typeface="Times New Roman"/>
              </a:rPr>
              <a:t>(</a:t>
            </a:r>
            <a:r>
              <a:rPr sz="1200" spc="-5" dirty="0">
                <a:latin typeface="Times New Roman"/>
                <a:cs typeface="Times New Roman"/>
              </a:rPr>
              <a:t>w</a:t>
            </a:r>
            <a:r>
              <a:rPr sz="1200" spc="5" dirty="0">
                <a:latin typeface="Times New Roman"/>
                <a:cs typeface="Times New Roman"/>
              </a:rPr>
              <a:t>r</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in</a:t>
            </a:r>
            <a:r>
              <a:rPr sz="1200" dirty="0">
                <a:latin typeface="Times New Roman"/>
                <a:cs typeface="Times New Roman"/>
              </a:rPr>
              <a:t>g</a:t>
            </a:r>
            <a:r>
              <a:rPr sz="1200" spc="5" dirty="0">
                <a:latin typeface="Times New Roman"/>
                <a:cs typeface="Times New Roman"/>
              </a:rPr>
              <a:t>)</a:t>
            </a:r>
            <a:r>
              <a:rPr sz="1200" dirty="0">
                <a:latin typeface="Times New Roman"/>
                <a:cs typeface="Times New Roman"/>
              </a:rPr>
              <a:t>. </a:t>
            </a:r>
            <a:r>
              <a:rPr sz="1200" spc="-60"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55" dirty="0">
                <a:latin typeface="Times New Roman"/>
                <a:cs typeface="Times New Roman"/>
              </a:rPr>
              <a:t> </a:t>
            </a:r>
            <a:r>
              <a:rPr sz="1200" spc="-25" dirty="0">
                <a:latin typeface="Times New Roman"/>
                <a:cs typeface="Times New Roman"/>
              </a:rPr>
              <a:t>n</a:t>
            </a:r>
            <a:r>
              <a:rPr sz="1200" spc="-5" dirty="0">
                <a:latin typeface="Times New Roman"/>
                <a:cs typeface="Times New Roman"/>
              </a:rPr>
              <a:t>ee</a:t>
            </a:r>
            <a:r>
              <a:rPr sz="1200" dirty="0">
                <a:latin typeface="Times New Roman"/>
                <a:cs typeface="Times New Roman"/>
              </a:rPr>
              <a:t>d </a:t>
            </a:r>
            <a:r>
              <a:rPr sz="1200" spc="-75"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50"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e </a:t>
            </a:r>
            <a:r>
              <a:rPr sz="1200" spc="-10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e </a:t>
            </a:r>
            <a:r>
              <a:rPr sz="1200" spc="-8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g</a:t>
            </a:r>
            <a:r>
              <a:rPr sz="1200" spc="-25" dirty="0">
                <a:latin typeface="Times New Roman"/>
                <a:cs typeface="Times New Roman"/>
              </a:rPr>
              <a:t>i</a:t>
            </a:r>
            <a:r>
              <a:rPr sz="1200" spc="-5" dirty="0">
                <a:latin typeface="Times New Roman"/>
                <a:cs typeface="Times New Roman"/>
              </a:rPr>
              <a:t>e</a:t>
            </a:r>
            <a:r>
              <a:rPr sz="1200" dirty="0">
                <a:latin typeface="Times New Roman"/>
                <a:cs typeface="Times New Roman"/>
              </a:rPr>
              <a:t>s </a:t>
            </a:r>
            <a:r>
              <a:rPr sz="1200" spc="-60" dirty="0">
                <a:latin typeface="Times New Roman"/>
                <a:cs typeface="Times New Roman"/>
              </a:rPr>
              <a:t> </a:t>
            </a:r>
            <a:r>
              <a:rPr sz="1200" spc="20" dirty="0">
                <a:latin typeface="Times New Roman"/>
                <a:cs typeface="Times New Roman"/>
              </a:rPr>
              <a:t>w</a:t>
            </a:r>
            <a:r>
              <a:rPr sz="1200" spc="-50" dirty="0">
                <a:latin typeface="Times New Roman"/>
                <a:cs typeface="Times New Roman"/>
              </a:rPr>
              <a:t>i</a:t>
            </a:r>
            <a:r>
              <a:rPr sz="1200" spc="25" dirty="0">
                <a:latin typeface="Times New Roman"/>
                <a:cs typeface="Times New Roman"/>
              </a:rPr>
              <a:t>t</a:t>
            </a:r>
            <a:r>
              <a:rPr sz="1200" dirty="0">
                <a:latin typeface="Times New Roman"/>
                <a:cs typeface="Times New Roman"/>
              </a:rPr>
              <a:t>h </a:t>
            </a:r>
            <a:r>
              <a:rPr sz="1200" spc="-100" dirty="0">
                <a:latin typeface="Times New Roman"/>
                <a:cs typeface="Times New Roman"/>
              </a:rPr>
              <a:t> </a:t>
            </a:r>
            <a:r>
              <a:rPr sz="1200" spc="-10" dirty="0">
                <a:latin typeface="Times New Roman"/>
                <a:cs typeface="Times New Roman"/>
              </a:rPr>
              <a:t>B</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k</a:t>
            </a:r>
            <a:r>
              <a:rPr sz="1200" spc="-15" dirty="0">
                <a:latin typeface="Times New Roman"/>
                <a:cs typeface="Times New Roman"/>
              </a:rPr>
              <a:t>s</a:t>
            </a:r>
            <a:r>
              <a:rPr sz="1200" dirty="0">
                <a:latin typeface="Times New Roman"/>
                <a:cs typeface="Times New Roman"/>
              </a:rPr>
              <a:t>’ </a:t>
            </a:r>
            <a:r>
              <a:rPr sz="1200" spc="-65" dirty="0">
                <a:latin typeface="Times New Roman"/>
                <a:cs typeface="Times New Roman"/>
              </a:rPr>
              <a:t>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s </a:t>
            </a:r>
            <a:r>
              <a:rPr sz="1200" spc="-85"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50" dirty="0">
                <a:latin typeface="Times New Roman"/>
                <a:cs typeface="Times New Roman"/>
              </a:rPr>
              <a:t> </a:t>
            </a:r>
            <a:r>
              <a:rPr sz="1200" spc="-5" dirty="0">
                <a:latin typeface="Times New Roman"/>
                <a:cs typeface="Times New Roman"/>
              </a:rPr>
              <a:t>a</a:t>
            </a:r>
            <a:r>
              <a:rPr sz="1200" dirty="0">
                <a:latin typeface="Times New Roman"/>
                <a:cs typeface="Times New Roman"/>
              </a:rPr>
              <a:t>dd</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s </a:t>
            </a:r>
            <a:r>
              <a:rPr sz="1200" spc="-85" dirty="0">
                <a:latin typeface="Times New Roman"/>
                <a:cs typeface="Times New Roman"/>
              </a:rPr>
              <a:t> </a:t>
            </a:r>
            <a:r>
              <a:rPr sz="1200" spc="15" dirty="0">
                <a:latin typeface="Times New Roman"/>
                <a:cs typeface="Times New Roman"/>
              </a:rPr>
              <a:t>a</a:t>
            </a:r>
            <a:r>
              <a:rPr sz="1200" spc="-20" dirty="0">
                <a:latin typeface="Times New Roman"/>
                <a:cs typeface="Times New Roman"/>
              </a:rPr>
              <a:t>f</a:t>
            </a:r>
            <a:r>
              <a:rPr sz="1200" spc="-40" dirty="0">
                <a:latin typeface="Times New Roman"/>
                <a:cs typeface="Times New Roman"/>
              </a:rPr>
              <a:t>f</a:t>
            </a:r>
            <a:r>
              <a:rPr sz="1200" spc="15" dirty="0">
                <a:latin typeface="Times New Roman"/>
                <a:cs typeface="Times New Roman"/>
              </a:rPr>
              <a:t>e</a:t>
            </a:r>
            <a:r>
              <a:rPr sz="1200" spc="-5" dirty="0">
                <a:latin typeface="Times New Roman"/>
                <a:cs typeface="Times New Roman"/>
              </a:rPr>
              <a:t>c</a:t>
            </a:r>
            <a:r>
              <a:rPr sz="1200" spc="25" dirty="0">
                <a:latin typeface="Times New Roman"/>
                <a:cs typeface="Times New Roman"/>
              </a:rPr>
              <a:t>t</a:t>
            </a:r>
            <a:r>
              <a:rPr sz="1200" spc="-25" dirty="0">
                <a:latin typeface="Times New Roman"/>
                <a:cs typeface="Times New Roman"/>
              </a:rPr>
              <a:t>i</a:t>
            </a:r>
            <a:r>
              <a:rPr sz="1200" dirty="0">
                <a:latin typeface="Times New Roman"/>
                <a:cs typeface="Times New Roman"/>
              </a:rPr>
              <a:t>ve </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g</a:t>
            </a:r>
            <a:r>
              <a:rPr sz="1200" spc="-5" dirty="0">
                <a:latin typeface="Times New Roman"/>
                <a:cs typeface="Times New Roman"/>
              </a:rPr>
              <a:t>a</a:t>
            </a:r>
            <a:r>
              <a:rPr sz="1200" spc="20" dirty="0">
                <a:latin typeface="Times New Roman"/>
                <a:cs typeface="Times New Roman"/>
              </a:rPr>
              <a:t>g</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3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spc="-5" dirty="0">
                <a:latin typeface="Times New Roman"/>
                <a:cs typeface="Times New Roman"/>
              </a:rPr>
              <a:t>c</a:t>
            </a:r>
            <a:r>
              <a:rPr sz="1200" spc="5" dirty="0">
                <a:latin typeface="Times New Roman"/>
                <a:cs typeface="Times New Roman"/>
              </a:rPr>
              <a:t>r</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i</a:t>
            </a:r>
            <a:r>
              <a:rPr sz="1200" spc="15" dirty="0">
                <a:latin typeface="Times New Roman"/>
                <a:cs typeface="Times New Roman"/>
              </a:rPr>
              <a:t>ca</a:t>
            </a:r>
            <a:r>
              <a:rPr sz="1200" dirty="0">
                <a:latin typeface="Times New Roman"/>
                <a:cs typeface="Times New Roman"/>
              </a:rPr>
              <a:t>l</a:t>
            </a:r>
            <a:r>
              <a:rPr sz="1200" spc="-35"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a:t>
            </a:r>
            <a:r>
              <a:rPr sz="1200" spc="20" dirty="0">
                <a:latin typeface="Times New Roman"/>
                <a:cs typeface="Times New Roman"/>
              </a:rPr>
              <a:t>k</a:t>
            </a:r>
            <a:r>
              <a:rPr sz="1200" spc="-25" dirty="0">
                <a:latin typeface="Times New Roman"/>
                <a:cs typeface="Times New Roman"/>
              </a:rPr>
              <a:t>i</a:t>
            </a:r>
            <a:r>
              <a:rPr sz="1200" dirty="0">
                <a:latin typeface="Times New Roman"/>
                <a:cs typeface="Times New Roman"/>
              </a:rPr>
              <a:t>ng</a:t>
            </a:r>
            <a:r>
              <a:rPr sz="1200" spc="3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20" dirty="0">
                <a:latin typeface="Times New Roman"/>
                <a:cs typeface="Times New Roman"/>
              </a:rPr>
              <a:t> </a:t>
            </a:r>
            <a:r>
              <a:rPr sz="1200" spc="-15" dirty="0">
                <a:latin typeface="Times New Roman"/>
                <a:cs typeface="Times New Roman"/>
              </a:rPr>
              <a:t>s</a:t>
            </a:r>
            <a:r>
              <a:rPr sz="1200" spc="-5" dirty="0">
                <a:latin typeface="Times New Roman"/>
                <a:cs typeface="Times New Roman"/>
              </a:rPr>
              <a:t>e</a:t>
            </a:r>
            <a:r>
              <a:rPr sz="1200" spc="-25" dirty="0">
                <a:latin typeface="Times New Roman"/>
                <a:cs typeface="Times New Roman"/>
              </a:rPr>
              <a:t>l</a:t>
            </a:r>
            <a:r>
              <a:rPr sz="1200" spc="-20" dirty="0">
                <a:latin typeface="Times New Roman"/>
                <a:cs typeface="Times New Roman"/>
              </a:rPr>
              <a:t>f</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g</a:t>
            </a:r>
            <a:r>
              <a:rPr sz="1200" spc="20" dirty="0">
                <a:latin typeface="Times New Roman"/>
                <a:cs typeface="Times New Roman"/>
              </a:rPr>
              <a:t>u</a:t>
            </a:r>
            <a:r>
              <a:rPr sz="1200" spc="-25" dirty="0">
                <a:latin typeface="Times New Roman"/>
                <a:cs typeface="Times New Roman"/>
              </a:rPr>
              <a:t>l</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10" dirty="0">
                <a:latin typeface="Times New Roman"/>
                <a:cs typeface="Times New Roman"/>
              </a:rPr>
              <a:t> </a:t>
            </a:r>
            <a:r>
              <a:rPr sz="1200" spc="-25" dirty="0">
                <a:latin typeface="Times New Roman"/>
                <a:cs typeface="Times New Roman"/>
              </a:rPr>
              <a:t>l</a:t>
            </a:r>
            <a:r>
              <a:rPr sz="1200" spc="-5" dirty="0">
                <a:latin typeface="Times New Roman"/>
                <a:cs typeface="Times New Roman"/>
              </a:rPr>
              <a:t>ea</a:t>
            </a:r>
            <a:r>
              <a:rPr sz="1200" spc="5" dirty="0">
                <a:latin typeface="Times New Roman"/>
                <a:cs typeface="Times New Roman"/>
              </a:rPr>
              <a:t>r</a:t>
            </a:r>
            <a:r>
              <a:rPr sz="1200" dirty="0">
                <a:latin typeface="Times New Roman"/>
                <a:cs typeface="Times New Roman"/>
              </a:rPr>
              <a:t>n</a:t>
            </a:r>
            <a:r>
              <a:rPr sz="1200" spc="-25" dirty="0">
                <a:latin typeface="Times New Roman"/>
                <a:cs typeface="Times New Roman"/>
              </a:rPr>
              <a:t>i</a:t>
            </a:r>
            <a:r>
              <a:rPr sz="1200" dirty="0">
                <a:latin typeface="Times New Roman"/>
                <a:cs typeface="Times New Roman"/>
              </a:rPr>
              <a:t>ng</a:t>
            </a:r>
            <a:r>
              <a:rPr sz="1200" spc="10" dirty="0">
                <a:latin typeface="Times New Roman"/>
                <a:cs typeface="Times New Roman"/>
              </a:rPr>
              <a:t> </a:t>
            </a:r>
            <a:r>
              <a:rPr sz="1200" spc="-5" dirty="0">
                <a:latin typeface="Times New Roman"/>
                <a:cs typeface="Times New Roman"/>
              </a:rPr>
              <a:t>w</a:t>
            </a:r>
            <a:r>
              <a:rPr sz="1200" spc="15" dirty="0">
                <a:latin typeface="Times New Roman"/>
                <a:cs typeface="Times New Roman"/>
              </a:rPr>
              <a:t>a</a:t>
            </a:r>
            <a:r>
              <a:rPr sz="1200" dirty="0">
                <a:latin typeface="Times New Roman"/>
                <a:cs typeface="Times New Roman"/>
              </a:rPr>
              <a:t>s </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ss</a:t>
            </a:r>
            <a:r>
              <a:rPr sz="1200" spc="-5" dirty="0">
                <a:latin typeface="Times New Roman"/>
                <a:cs typeface="Times New Roman"/>
              </a:rPr>
              <a:t>e</a:t>
            </a:r>
            <a:r>
              <a:rPr sz="1200" dirty="0">
                <a:latin typeface="Times New Roman"/>
                <a:cs typeface="Times New Roman"/>
              </a:rPr>
              <a:t>d.</a:t>
            </a:r>
          </a:p>
          <a:p>
            <a:pPr marL="12700" marR="5715" algn="just">
              <a:lnSpc>
                <a:spcPct val="95900"/>
              </a:lnSpc>
              <a:spcBef>
                <a:spcPts val="1040"/>
              </a:spcBef>
            </a:pPr>
            <a:r>
              <a:rPr sz="1200" spc="-10"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a:t>
            </a:r>
            <a:r>
              <a:rPr sz="1200" spc="-25" dirty="0">
                <a:latin typeface="Times New Roman"/>
                <a:cs typeface="Times New Roman"/>
              </a:rPr>
              <a:t>b</a:t>
            </a:r>
            <a:r>
              <a:rPr sz="1200" spc="-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6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5" dirty="0">
                <a:latin typeface="Times New Roman"/>
                <a:cs typeface="Times New Roman"/>
              </a:rPr>
              <a:t>c</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3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30" dirty="0">
                <a:latin typeface="Times New Roman"/>
                <a:cs typeface="Times New Roman"/>
              </a:rPr>
              <a:t> </a:t>
            </a:r>
            <a:r>
              <a:rPr sz="1200" spc="-15" dirty="0">
                <a:latin typeface="Times New Roman"/>
                <a:cs typeface="Times New Roman"/>
              </a:rPr>
              <a:t>s</a:t>
            </a:r>
            <a:r>
              <a:rPr sz="1200" spc="20" dirty="0">
                <a:latin typeface="Times New Roman"/>
                <a:cs typeface="Times New Roman"/>
              </a:rPr>
              <a:t>u</a:t>
            </a:r>
            <a:r>
              <a:rPr sz="1200" dirty="0">
                <a:latin typeface="Times New Roman"/>
                <a:cs typeface="Times New Roman"/>
              </a:rPr>
              <a:t>b</a:t>
            </a:r>
            <a:r>
              <a:rPr sz="1200" spc="-25" dirty="0">
                <a:latin typeface="Times New Roman"/>
                <a:cs typeface="Times New Roman"/>
              </a:rPr>
              <a:t>j</a:t>
            </a:r>
            <a:r>
              <a:rPr sz="1200" spc="15" dirty="0">
                <a:latin typeface="Times New Roman"/>
                <a:cs typeface="Times New Roman"/>
              </a:rPr>
              <a:t>e</a:t>
            </a:r>
            <a:r>
              <a:rPr sz="1200" spc="-5" dirty="0">
                <a:latin typeface="Times New Roman"/>
                <a:cs typeface="Times New Roman"/>
              </a:rPr>
              <a:t>c</a:t>
            </a:r>
            <a:r>
              <a:rPr sz="1200" dirty="0">
                <a:latin typeface="Times New Roman"/>
                <a:cs typeface="Times New Roman"/>
              </a:rPr>
              <a:t>t</a:t>
            </a:r>
            <a:r>
              <a:rPr sz="1200" spc="60" dirty="0">
                <a:latin typeface="Times New Roman"/>
                <a:cs typeface="Times New Roman"/>
              </a:rPr>
              <a:t> </a:t>
            </a:r>
            <a:r>
              <a:rPr sz="1200" spc="-5" dirty="0">
                <a:latin typeface="Times New Roman"/>
                <a:cs typeface="Times New Roman"/>
              </a:rPr>
              <a:t>a</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a</a:t>
            </a:r>
            <a:r>
              <a:rPr sz="1200" spc="30" dirty="0">
                <a:latin typeface="Times New Roman"/>
                <a:cs typeface="Times New Roman"/>
              </a:rPr>
              <a:t> </a:t>
            </a:r>
            <a:r>
              <a:rPr sz="1200" spc="-5" dirty="0">
                <a:latin typeface="Times New Roman"/>
                <a:cs typeface="Times New Roman"/>
              </a:rPr>
              <a:t>wa</a:t>
            </a:r>
            <a:r>
              <a:rPr sz="1200" dirty="0">
                <a:latin typeface="Times New Roman"/>
                <a:cs typeface="Times New Roman"/>
              </a:rPr>
              <a:t>s</a:t>
            </a:r>
            <a:r>
              <a:rPr sz="1200" spc="25" dirty="0">
                <a:latin typeface="Times New Roman"/>
                <a:cs typeface="Times New Roman"/>
              </a:rPr>
              <a:t> </a:t>
            </a:r>
            <a:r>
              <a:rPr sz="1200" spc="20" dirty="0">
                <a:latin typeface="Times New Roman"/>
                <a:cs typeface="Times New Roman"/>
              </a:rPr>
              <a:t>g</a:t>
            </a:r>
            <a:r>
              <a:rPr sz="1200" spc="-25" dirty="0">
                <a:latin typeface="Times New Roman"/>
                <a:cs typeface="Times New Roman"/>
              </a:rPr>
              <a:t>iv</a:t>
            </a:r>
            <a:r>
              <a:rPr sz="1200" spc="15" dirty="0">
                <a:latin typeface="Times New Roman"/>
                <a:cs typeface="Times New Roman"/>
              </a:rPr>
              <a:t>e</a:t>
            </a:r>
            <a:r>
              <a:rPr sz="1200" dirty="0">
                <a:latin typeface="Times New Roman"/>
                <a:cs typeface="Times New Roman"/>
              </a:rPr>
              <a:t>n</a:t>
            </a:r>
            <a:r>
              <a:rPr sz="1200" spc="10" dirty="0">
                <a:latin typeface="Times New Roman"/>
                <a:cs typeface="Times New Roman"/>
              </a:rPr>
              <a:t> </a:t>
            </a:r>
            <a:r>
              <a:rPr sz="1200" dirty="0">
                <a:latin typeface="Times New Roman"/>
                <a:cs typeface="Times New Roman"/>
              </a:rPr>
              <a:t>p</a:t>
            </a:r>
            <a:r>
              <a:rPr sz="1200" spc="30" dirty="0">
                <a:latin typeface="Times New Roman"/>
                <a:cs typeface="Times New Roman"/>
              </a:rPr>
              <a:t>r</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r</a:t>
            </a:r>
            <a:r>
              <a:rPr sz="1200" spc="40" dirty="0">
                <a:latin typeface="Times New Roman"/>
                <a:cs typeface="Times New Roman"/>
              </a:rPr>
              <a:t> </a:t>
            </a:r>
            <a:r>
              <a:rPr sz="1200" dirty="0">
                <a:latin typeface="Times New Roman"/>
                <a:cs typeface="Times New Roman"/>
              </a:rPr>
              <a:t>to</a:t>
            </a:r>
            <a:r>
              <a:rPr sz="1200" spc="60" dirty="0">
                <a:latin typeface="Times New Roman"/>
                <a:cs typeface="Times New Roman"/>
              </a:rPr>
              <a:t> </a:t>
            </a:r>
            <a:r>
              <a:rPr sz="1200" spc="-5" dirty="0">
                <a:latin typeface="Times New Roman"/>
                <a:cs typeface="Times New Roman"/>
              </a:rPr>
              <a:t>eac</a:t>
            </a:r>
            <a:r>
              <a:rPr sz="1200" dirty="0">
                <a:latin typeface="Times New Roman"/>
                <a:cs typeface="Times New Roman"/>
              </a:rPr>
              <a:t>h</a:t>
            </a:r>
            <a:r>
              <a:rPr sz="1200" spc="35" dirty="0">
                <a:latin typeface="Times New Roman"/>
                <a:cs typeface="Times New Roman"/>
              </a:rPr>
              <a:t> </a:t>
            </a:r>
            <a:r>
              <a:rPr sz="1200" spc="-50"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dirty="0">
                <a:latin typeface="Times New Roman"/>
                <a:cs typeface="Times New Roman"/>
              </a:rPr>
              <a:t>n</a:t>
            </a:r>
            <a:r>
              <a:rPr sz="1200" spc="10" dirty="0">
                <a:latin typeface="Times New Roman"/>
                <a:cs typeface="Times New Roman"/>
              </a:rPr>
              <a:t> </a:t>
            </a:r>
            <a:r>
              <a:rPr sz="1200" spc="-15" dirty="0">
                <a:latin typeface="Times New Roman"/>
                <a:cs typeface="Times New Roman"/>
              </a:rPr>
              <a:t>s</a:t>
            </a:r>
            <a:r>
              <a:rPr sz="1200" spc="20" dirty="0">
                <a:latin typeface="Times New Roman"/>
                <a:cs typeface="Times New Roman"/>
              </a:rPr>
              <a:t>u</a:t>
            </a:r>
            <a:r>
              <a:rPr sz="1200" dirty="0">
                <a:latin typeface="Times New Roman"/>
                <a:cs typeface="Times New Roman"/>
              </a:rPr>
              <a:t>bm</a:t>
            </a:r>
            <a:r>
              <a:rPr sz="1200" spc="-25" dirty="0">
                <a:latin typeface="Times New Roman"/>
                <a:cs typeface="Times New Roman"/>
              </a:rPr>
              <a:t>i</a:t>
            </a:r>
            <a:r>
              <a:rPr sz="1200" spc="10" dirty="0">
                <a:latin typeface="Times New Roman"/>
                <a:cs typeface="Times New Roman"/>
              </a:rPr>
              <a:t>ss</a:t>
            </a:r>
            <a:r>
              <a:rPr sz="1200" spc="-50" dirty="0">
                <a:latin typeface="Times New Roman"/>
                <a:cs typeface="Times New Roman"/>
              </a:rPr>
              <a:t>i</a:t>
            </a:r>
            <a:r>
              <a:rPr sz="1200" spc="45"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45" dirty="0">
                <a:latin typeface="Times New Roman"/>
                <a:cs typeface="Times New Roman"/>
              </a:rPr>
              <a:t> </a:t>
            </a:r>
            <a:r>
              <a:rPr sz="1200" spc="-25" dirty="0">
                <a:latin typeface="Times New Roman"/>
                <a:cs typeface="Times New Roman"/>
              </a:rPr>
              <a:t>b</a:t>
            </a:r>
            <a:r>
              <a:rPr sz="1200" dirty="0">
                <a:latin typeface="Times New Roman"/>
                <a:cs typeface="Times New Roman"/>
              </a:rPr>
              <a:t>ut 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a:t>
            </a:r>
            <a:r>
              <a:rPr sz="1200" spc="5" dirty="0">
                <a:latin typeface="Times New Roman"/>
                <a:cs typeface="Times New Roman"/>
              </a:rPr>
              <a:t> </a:t>
            </a:r>
            <a:r>
              <a:rPr sz="1200" spc="25" dirty="0">
                <a:latin typeface="Times New Roman"/>
                <a:cs typeface="Times New Roman"/>
              </a:rPr>
              <a:t>t</a:t>
            </a:r>
            <a:r>
              <a:rPr sz="1200" spc="-5" dirty="0">
                <a:latin typeface="Times New Roman"/>
                <a:cs typeface="Times New Roman"/>
              </a:rPr>
              <a:t>ea</a:t>
            </a:r>
            <a:r>
              <a:rPr sz="1200" spc="15" dirty="0">
                <a:latin typeface="Times New Roman"/>
                <a:cs typeface="Times New Roman"/>
              </a:rPr>
              <a:t>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a:t>
            </a:r>
            <a:r>
              <a:rPr sz="1200" spc="30" dirty="0">
                <a:latin typeface="Times New Roman"/>
                <a:cs typeface="Times New Roman"/>
              </a:rPr>
              <a:t> </a:t>
            </a:r>
            <a:r>
              <a:rPr sz="1200" spc="-25" dirty="0">
                <a:latin typeface="Times New Roman"/>
                <a:cs typeface="Times New Roman"/>
              </a:rPr>
              <a:t>n</a:t>
            </a:r>
            <a:r>
              <a:rPr sz="1200" dirty="0">
                <a:latin typeface="Times New Roman"/>
                <a:cs typeface="Times New Roman"/>
              </a:rPr>
              <a:t>ot</a:t>
            </a:r>
            <a:r>
              <a:rPr sz="1200" spc="35" dirty="0">
                <a:latin typeface="Times New Roman"/>
                <a:cs typeface="Times New Roman"/>
              </a:rPr>
              <a:t> </a:t>
            </a:r>
            <a:r>
              <a:rPr sz="1200" dirty="0">
                <a:latin typeface="Times New Roman"/>
                <a:cs typeface="Times New Roman"/>
              </a:rPr>
              <a:t>g</a:t>
            </a:r>
            <a:r>
              <a:rPr sz="1200" spc="-25" dirty="0">
                <a:latin typeface="Times New Roman"/>
                <a:cs typeface="Times New Roman"/>
              </a:rPr>
              <a:t>iv</a:t>
            </a:r>
            <a:r>
              <a:rPr sz="1200" spc="15" dirty="0">
                <a:latin typeface="Times New Roman"/>
                <a:cs typeface="Times New Roman"/>
              </a:rPr>
              <a:t>e</a:t>
            </a:r>
            <a:r>
              <a:rPr sz="1200" dirty="0">
                <a:latin typeface="Times New Roman"/>
                <a:cs typeface="Times New Roman"/>
              </a:rPr>
              <a:t>n</a:t>
            </a:r>
            <a:r>
              <a:rPr sz="1200" spc="-15" dirty="0">
                <a:latin typeface="Times New Roman"/>
                <a:cs typeface="Times New Roman"/>
              </a:rPr>
              <a:t> </a:t>
            </a:r>
            <a:r>
              <a:rPr sz="1200" spc="-5" dirty="0">
                <a:latin typeface="Times New Roman"/>
                <a:cs typeface="Times New Roman"/>
              </a:rPr>
              <a:t>a</a:t>
            </a:r>
            <a:r>
              <a:rPr sz="1200" dirty="0">
                <a:latin typeface="Times New Roman"/>
                <a:cs typeface="Times New Roman"/>
              </a:rPr>
              <a:t>d</a:t>
            </a:r>
            <a:r>
              <a:rPr sz="1200" spc="20" dirty="0">
                <a:latin typeface="Times New Roman"/>
                <a:cs typeface="Times New Roman"/>
              </a:rPr>
              <a:t>d</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i</a:t>
            </a:r>
            <a:r>
              <a:rPr sz="1200" spc="45" dirty="0">
                <a:latin typeface="Times New Roman"/>
                <a:cs typeface="Times New Roman"/>
              </a:rPr>
              <a:t>o</a:t>
            </a:r>
            <a:r>
              <a:rPr sz="1200" spc="-25" dirty="0">
                <a:latin typeface="Times New Roman"/>
                <a:cs typeface="Times New Roman"/>
              </a:rPr>
              <a:t>n</a:t>
            </a:r>
            <a:r>
              <a:rPr sz="1200" spc="15" dirty="0">
                <a:latin typeface="Times New Roman"/>
                <a:cs typeface="Times New Roman"/>
              </a:rPr>
              <a:t>a</a:t>
            </a:r>
            <a:r>
              <a:rPr sz="1200" dirty="0">
                <a:latin typeface="Times New Roman"/>
                <a:cs typeface="Times New Roman"/>
              </a:rPr>
              <a:t>l</a:t>
            </a:r>
            <a:r>
              <a:rPr sz="1200" spc="-10" dirty="0">
                <a:latin typeface="Times New Roman"/>
                <a:cs typeface="Times New Roman"/>
              </a:rPr>
              <a:t> </a:t>
            </a:r>
            <a:r>
              <a:rPr sz="1200" dirty="0">
                <a:latin typeface="Times New Roman"/>
                <a:cs typeface="Times New Roman"/>
              </a:rPr>
              <a:t>d</a:t>
            </a:r>
            <a:r>
              <a:rPr sz="1200" spc="5" dirty="0">
                <a:latin typeface="Times New Roman"/>
                <a:cs typeface="Times New Roman"/>
              </a:rPr>
              <a:t>r</a:t>
            </a:r>
            <a:r>
              <a:rPr sz="1200" spc="15" dirty="0">
                <a:latin typeface="Times New Roman"/>
                <a:cs typeface="Times New Roman"/>
              </a:rPr>
              <a:t>a</a:t>
            </a:r>
            <a:r>
              <a:rPr sz="1200" spc="-40" dirty="0">
                <a:latin typeface="Times New Roman"/>
                <a:cs typeface="Times New Roman"/>
              </a:rPr>
              <a:t>f</a:t>
            </a:r>
            <a:r>
              <a:rPr sz="1200" dirty="0">
                <a:latin typeface="Times New Roman"/>
                <a:cs typeface="Times New Roman"/>
              </a:rPr>
              <a:t>t</a:t>
            </a:r>
            <a:r>
              <a:rPr sz="1200" spc="35" dirty="0">
                <a:latin typeface="Times New Roman"/>
                <a:cs typeface="Times New Roman"/>
              </a:rPr>
              <a:t> </a:t>
            </a:r>
            <a:r>
              <a:rPr sz="1200" spc="20" dirty="0">
                <a:latin typeface="Times New Roman"/>
                <a:cs typeface="Times New Roman"/>
              </a:rPr>
              <a:t>o</a:t>
            </a:r>
            <a:r>
              <a:rPr sz="1200" dirty="0">
                <a:latin typeface="Times New Roman"/>
                <a:cs typeface="Times New Roman"/>
              </a:rPr>
              <a:t>p</a:t>
            </a:r>
            <a:r>
              <a:rPr sz="1200" spc="-25" dirty="0">
                <a:latin typeface="Times New Roman"/>
                <a:cs typeface="Times New Roman"/>
              </a:rPr>
              <a:t>p</a:t>
            </a:r>
            <a:r>
              <a:rPr sz="1200" dirty="0">
                <a:latin typeface="Times New Roman"/>
                <a:cs typeface="Times New Roman"/>
              </a:rPr>
              <a:t>o</a:t>
            </a:r>
            <a:r>
              <a:rPr sz="1200" spc="-20" dirty="0">
                <a:latin typeface="Times New Roman"/>
                <a:cs typeface="Times New Roman"/>
              </a:rPr>
              <a:t>r</a:t>
            </a:r>
            <a:r>
              <a:rPr sz="1200" spc="25" dirty="0">
                <a:latin typeface="Times New Roman"/>
                <a:cs typeface="Times New Roman"/>
              </a:rPr>
              <a:t>t</a:t>
            </a:r>
            <a:r>
              <a:rPr sz="1200" dirty="0">
                <a:latin typeface="Times New Roman"/>
                <a:cs typeface="Times New Roman"/>
              </a:rPr>
              <a:t>un</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i</a:t>
            </a:r>
            <a:r>
              <a:rPr sz="1200" spc="15" dirty="0">
                <a:latin typeface="Times New Roman"/>
                <a:cs typeface="Times New Roman"/>
              </a:rPr>
              <a:t>e</a:t>
            </a:r>
            <a:r>
              <a:rPr sz="1200" dirty="0">
                <a:latin typeface="Times New Roman"/>
                <a:cs typeface="Times New Roman"/>
              </a:rPr>
              <a:t>s b</a:t>
            </a:r>
            <a:r>
              <a:rPr sz="1200" spc="15" dirty="0">
                <a:latin typeface="Times New Roman"/>
                <a:cs typeface="Times New Roman"/>
              </a:rPr>
              <a:t>e</a:t>
            </a:r>
            <a:r>
              <a:rPr sz="1200" spc="-40" dirty="0">
                <a:latin typeface="Times New Roman"/>
                <a:cs typeface="Times New Roman"/>
              </a:rPr>
              <a:t>f</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e</a:t>
            </a:r>
            <a:r>
              <a:rPr sz="1200" spc="30" dirty="0">
                <a:latin typeface="Times New Roman"/>
                <a:cs typeface="Times New Roman"/>
              </a:rPr>
              <a:t> </a:t>
            </a:r>
            <a:r>
              <a:rPr sz="1200" spc="-50"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s</a:t>
            </a:r>
            <a:r>
              <a:rPr sz="1200" spc="20" dirty="0">
                <a:latin typeface="Times New Roman"/>
                <a:cs typeface="Times New Roman"/>
              </a:rPr>
              <a:t>u</a:t>
            </a:r>
            <a:r>
              <a:rPr sz="1200" dirty="0">
                <a:latin typeface="Times New Roman"/>
                <a:cs typeface="Times New Roman"/>
              </a:rPr>
              <a:t>bm</a:t>
            </a:r>
            <a:r>
              <a:rPr sz="1200" spc="-25" dirty="0">
                <a:latin typeface="Times New Roman"/>
                <a:cs typeface="Times New Roman"/>
              </a:rPr>
              <a:t>i</a:t>
            </a:r>
            <a:r>
              <a:rPr sz="1200" spc="10" dirty="0">
                <a:latin typeface="Times New Roman"/>
                <a:cs typeface="Times New Roman"/>
              </a:rPr>
              <a:t>ss</a:t>
            </a:r>
            <a:r>
              <a:rPr sz="1200" spc="-50" dirty="0">
                <a:latin typeface="Times New Roman"/>
                <a:cs typeface="Times New Roman"/>
              </a:rPr>
              <a:t>i</a:t>
            </a:r>
            <a:r>
              <a:rPr sz="1200" spc="45" dirty="0">
                <a:latin typeface="Times New Roman"/>
                <a:cs typeface="Times New Roman"/>
              </a:rPr>
              <a:t>o</a:t>
            </a:r>
            <a:r>
              <a:rPr sz="1200" dirty="0">
                <a:latin typeface="Times New Roman"/>
                <a:cs typeface="Times New Roman"/>
              </a:rPr>
              <a:t>n</a:t>
            </a:r>
            <a:r>
              <a:rPr sz="1200" spc="1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5" dirty="0">
                <a:latin typeface="Times New Roman"/>
                <a:cs typeface="Times New Roman"/>
              </a:rPr>
              <a:t> </a:t>
            </a:r>
            <a:r>
              <a:rPr sz="1200" spc="25" dirty="0">
                <a:latin typeface="Times New Roman"/>
                <a:cs typeface="Times New Roman"/>
              </a:rPr>
              <a:t>t</a:t>
            </a:r>
            <a:r>
              <a:rPr sz="1200" spc="-25" dirty="0">
                <a:latin typeface="Times New Roman"/>
                <a:cs typeface="Times New Roman"/>
              </a:rPr>
              <a:t>he </a:t>
            </a:r>
            <a:r>
              <a:rPr sz="1200" spc="5" dirty="0">
                <a:latin typeface="Times New Roman"/>
                <a:cs typeface="Times New Roman"/>
              </a:rPr>
              <a:t>r</a:t>
            </a:r>
            <a:r>
              <a:rPr sz="1200" spc="15" dirty="0">
                <a:latin typeface="Times New Roman"/>
                <a:cs typeface="Times New Roman"/>
              </a:rPr>
              <a:t>e</a:t>
            </a:r>
            <a:r>
              <a:rPr sz="1200" spc="-50" dirty="0">
                <a:latin typeface="Times New Roman"/>
                <a:cs typeface="Times New Roman"/>
              </a:rPr>
              <a:t>m</a:t>
            </a:r>
            <a:r>
              <a:rPr sz="1200" spc="15" dirty="0">
                <a:latin typeface="Times New Roman"/>
                <a:cs typeface="Times New Roman"/>
              </a:rPr>
              <a:t>a</a:t>
            </a:r>
            <a:r>
              <a:rPr sz="1200" spc="-25" dirty="0">
                <a:latin typeface="Times New Roman"/>
                <a:cs typeface="Times New Roman"/>
              </a:rPr>
              <a:t>i</a:t>
            </a:r>
            <a:r>
              <a:rPr sz="1200" spc="20" dirty="0">
                <a:latin typeface="Times New Roman"/>
                <a:cs typeface="Times New Roman"/>
              </a:rPr>
              <a:t>n</a:t>
            </a:r>
            <a:r>
              <a:rPr sz="1200" spc="-25" dirty="0">
                <a:latin typeface="Times New Roman"/>
                <a:cs typeface="Times New Roman"/>
              </a:rPr>
              <a:t>i</a:t>
            </a:r>
            <a:r>
              <a:rPr sz="1200" dirty="0">
                <a:latin typeface="Times New Roman"/>
                <a:cs typeface="Times New Roman"/>
              </a:rPr>
              <a:t>ng </a:t>
            </a:r>
            <a:r>
              <a:rPr sz="1200" spc="-120" dirty="0">
                <a:latin typeface="Times New Roman"/>
                <a:cs typeface="Times New Roman"/>
              </a:rPr>
              <a:t> </a:t>
            </a:r>
            <a:r>
              <a:rPr sz="1200" spc="25" dirty="0">
                <a:latin typeface="Times New Roman"/>
                <a:cs typeface="Times New Roman"/>
              </a:rPr>
              <a:t>t</a:t>
            </a:r>
            <a:r>
              <a:rPr sz="1200" spc="-30" dirty="0">
                <a:latin typeface="Times New Roman"/>
                <a:cs typeface="Times New Roman"/>
              </a:rPr>
              <a:t>w</a:t>
            </a:r>
            <a:r>
              <a:rPr sz="1200" dirty="0">
                <a:latin typeface="Times New Roman"/>
                <a:cs typeface="Times New Roman"/>
              </a:rPr>
              <a:t>o </a:t>
            </a:r>
            <a:r>
              <a:rPr sz="1200" spc="-120"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145" dirty="0">
                <a:latin typeface="Times New Roman"/>
                <a:cs typeface="Times New Roman"/>
              </a:rPr>
              <a:t>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dirty="0">
                <a:latin typeface="Times New Roman"/>
                <a:cs typeface="Times New Roman"/>
              </a:rPr>
              <a:t>ns </a:t>
            </a:r>
            <a:r>
              <a:rPr sz="1200" spc="-11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45" dirty="0">
                <a:latin typeface="Times New Roman"/>
                <a:cs typeface="Times New Roman"/>
              </a:rPr>
              <a:t> </a:t>
            </a:r>
            <a:r>
              <a:rPr sz="1200" spc="5" dirty="0">
                <a:latin typeface="Times New Roman"/>
                <a:cs typeface="Times New Roman"/>
              </a:rPr>
              <a:t>r</a:t>
            </a:r>
            <a:r>
              <a:rPr sz="1200" spc="-5" dirty="0">
                <a:latin typeface="Times New Roman"/>
                <a:cs typeface="Times New Roman"/>
              </a:rPr>
              <a:t>ea</a:t>
            </a:r>
            <a:r>
              <a:rPr sz="1200" spc="20" dirty="0">
                <a:latin typeface="Times New Roman"/>
                <a:cs typeface="Times New Roman"/>
              </a:rPr>
              <a:t>d</a:t>
            </a:r>
            <a:r>
              <a:rPr sz="1200" spc="-25" dirty="0">
                <a:latin typeface="Times New Roman"/>
                <a:cs typeface="Times New Roman"/>
              </a:rPr>
              <a:t>in</a:t>
            </a:r>
            <a:r>
              <a:rPr sz="1200" dirty="0">
                <a:latin typeface="Times New Roman"/>
                <a:cs typeface="Times New Roman"/>
              </a:rPr>
              <a:t>g </a:t>
            </a:r>
            <a:r>
              <a:rPr sz="1200" spc="-12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20" dirty="0">
                <a:latin typeface="Times New Roman"/>
                <a:cs typeface="Times New Roman"/>
              </a:rPr>
              <a:t> </a:t>
            </a:r>
            <a:r>
              <a:rPr sz="1200" spc="-5" dirty="0">
                <a:latin typeface="Times New Roman"/>
                <a:cs typeface="Times New Roman"/>
              </a:rPr>
              <a:t>w</a:t>
            </a:r>
            <a:r>
              <a:rPr sz="1200" spc="30" dirty="0">
                <a:latin typeface="Times New Roman"/>
                <a:cs typeface="Times New Roman"/>
              </a:rPr>
              <a:t>r</a:t>
            </a:r>
            <a:r>
              <a:rPr sz="1200" spc="-50" dirty="0">
                <a:latin typeface="Times New Roman"/>
                <a:cs typeface="Times New Roman"/>
              </a:rPr>
              <a:t>i</a:t>
            </a:r>
            <a:r>
              <a:rPr sz="1200" spc="25" dirty="0">
                <a:latin typeface="Times New Roman"/>
                <a:cs typeface="Times New Roman"/>
              </a:rPr>
              <a:t>tt</a:t>
            </a:r>
            <a:r>
              <a:rPr sz="1200" spc="-30" dirty="0">
                <a:latin typeface="Times New Roman"/>
                <a:cs typeface="Times New Roman"/>
              </a:rPr>
              <a:t>e</a:t>
            </a:r>
            <a:r>
              <a:rPr sz="1200" dirty="0">
                <a:latin typeface="Times New Roman"/>
                <a:cs typeface="Times New Roman"/>
              </a:rPr>
              <a:t>n </a:t>
            </a:r>
            <a:r>
              <a:rPr sz="1200" spc="-145" dirty="0">
                <a:latin typeface="Times New Roman"/>
                <a:cs typeface="Times New Roman"/>
              </a:rPr>
              <a:t> </a:t>
            </a:r>
            <a:r>
              <a:rPr sz="1200" spc="-5" dirty="0">
                <a:latin typeface="Times New Roman"/>
                <a:cs typeface="Times New Roman"/>
              </a:rPr>
              <a:t>e</a:t>
            </a:r>
            <a:r>
              <a:rPr sz="1200" spc="-25" dirty="0">
                <a:latin typeface="Times New Roman"/>
                <a:cs typeface="Times New Roman"/>
              </a:rPr>
              <a:t>x</a:t>
            </a:r>
            <a:r>
              <a:rPr sz="1200" dirty="0">
                <a:latin typeface="Times New Roman"/>
                <a:cs typeface="Times New Roman"/>
              </a:rPr>
              <a:t>p</a:t>
            </a:r>
            <a:r>
              <a:rPr sz="1200" spc="5" dirty="0">
                <a:latin typeface="Times New Roman"/>
                <a:cs typeface="Times New Roman"/>
              </a:rPr>
              <a:t>r</a:t>
            </a:r>
            <a:r>
              <a:rPr sz="1200" spc="15" dirty="0">
                <a:latin typeface="Times New Roman"/>
                <a:cs typeface="Times New Roman"/>
              </a:rPr>
              <a:t>e</a:t>
            </a:r>
            <a:r>
              <a:rPr sz="1200" spc="-15" dirty="0">
                <a:latin typeface="Times New Roman"/>
                <a:cs typeface="Times New Roman"/>
              </a:rPr>
              <a:t>s</a:t>
            </a:r>
            <a:r>
              <a:rPr sz="1200" spc="10" dirty="0">
                <a:latin typeface="Times New Roman"/>
                <a:cs typeface="Times New Roman"/>
              </a:rPr>
              <a:t>s</a:t>
            </a:r>
            <a:r>
              <a:rPr sz="1200" spc="-50" dirty="0">
                <a:latin typeface="Times New Roman"/>
                <a:cs typeface="Times New Roman"/>
              </a:rPr>
              <a:t>i</a:t>
            </a:r>
            <a:r>
              <a:rPr sz="1200" spc="45" dirty="0">
                <a:latin typeface="Times New Roman"/>
                <a:cs typeface="Times New Roman"/>
              </a:rPr>
              <a:t>o</a:t>
            </a:r>
            <a:r>
              <a:rPr sz="1200" dirty="0">
                <a:latin typeface="Times New Roman"/>
                <a:cs typeface="Times New Roman"/>
              </a:rPr>
              <a:t>n </a:t>
            </a:r>
            <a:r>
              <a:rPr sz="1200" spc="-12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25"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50" dirty="0">
                <a:latin typeface="Times New Roman"/>
                <a:cs typeface="Times New Roman"/>
              </a:rPr>
              <a:t>i</a:t>
            </a:r>
            <a:r>
              <a:rPr sz="1200" spc="15" dirty="0">
                <a:latin typeface="Times New Roman"/>
                <a:cs typeface="Times New Roman"/>
              </a:rPr>
              <a:t>a</a:t>
            </a:r>
            <a:r>
              <a:rPr sz="1200" dirty="0">
                <a:latin typeface="Times New Roman"/>
                <a:cs typeface="Times New Roman"/>
              </a:rPr>
              <a:t>l </a:t>
            </a:r>
            <a:r>
              <a:rPr sz="1200" spc="-145"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4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spc="-5" dirty="0">
                <a:latin typeface="Times New Roman"/>
                <a:cs typeface="Times New Roman"/>
              </a:rPr>
              <a:t>e. H</a:t>
            </a:r>
            <a:r>
              <a:rPr sz="1200" spc="20" dirty="0">
                <a:latin typeface="Times New Roman"/>
                <a:cs typeface="Times New Roman"/>
              </a:rPr>
              <a:t>o</a:t>
            </a:r>
            <a:r>
              <a:rPr sz="1200" spc="-5" dirty="0">
                <a:latin typeface="Times New Roman"/>
                <a:cs typeface="Times New Roman"/>
              </a:rPr>
              <a:t>we</a:t>
            </a:r>
            <a:r>
              <a:rPr sz="1200" spc="-25"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 </a:t>
            </a:r>
            <a:r>
              <a:rPr sz="1200" spc="-85" dirty="0">
                <a:latin typeface="Times New Roman"/>
                <a:cs typeface="Times New Roman"/>
              </a:rPr>
              <a:t> </a:t>
            </a:r>
            <a:r>
              <a:rPr sz="1200" spc="-5" dirty="0">
                <a:latin typeface="Times New Roman"/>
                <a:cs typeface="Times New Roman"/>
              </a:rPr>
              <a:t>a</a:t>
            </a:r>
            <a:r>
              <a:rPr sz="1200" spc="-40" dirty="0">
                <a:latin typeface="Times New Roman"/>
                <a:cs typeface="Times New Roman"/>
              </a:rPr>
              <a:t>f</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r </a:t>
            </a:r>
            <a:r>
              <a:rPr sz="1200" spc="-114" dirty="0">
                <a:latin typeface="Times New Roman"/>
                <a:cs typeface="Times New Roman"/>
              </a:rPr>
              <a:t> </a:t>
            </a:r>
            <a:r>
              <a:rPr sz="1200" spc="-40" dirty="0">
                <a:latin typeface="Times New Roman"/>
                <a:cs typeface="Times New Roman"/>
              </a:rPr>
              <a:t>f</a:t>
            </a:r>
            <a:r>
              <a:rPr sz="1200" spc="15" dirty="0">
                <a:latin typeface="Times New Roman"/>
                <a:cs typeface="Times New Roman"/>
              </a:rPr>
              <a:t>e</a:t>
            </a:r>
            <a:r>
              <a:rPr sz="1200" spc="-5" dirty="0">
                <a:latin typeface="Times New Roman"/>
                <a:cs typeface="Times New Roman"/>
              </a:rPr>
              <a:t>e</a:t>
            </a:r>
            <a:r>
              <a:rPr sz="1200" dirty="0">
                <a:latin typeface="Times New Roman"/>
                <a:cs typeface="Times New Roman"/>
              </a:rPr>
              <a:t>db</a:t>
            </a:r>
            <a:r>
              <a:rPr sz="1200" spc="-5" dirty="0">
                <a:latin typeface="Times New Roman"/>
                <a:cs typeface="Times New Roman"/>
              </a:rPr>
              <a:t>ac</a:t>
            </a:r>
            <a:r>
              <a:rPr sz="1200" dirty="0">
                <a:latin typeface="Times New Roman"/>
                <a:cs typeface="Times New Roman"/>
              </a:rPr>
              <a:t>k </a:t>
            </a:r>
            <a:r>
              <a:rPr sz="1200" spc="-100" dirty="0">
                <a:latin typeface="Times New Roman"/>
                <a:cs typeface="Times New Roman"/>
              </a:rPr>
              <a:t> </a:t>
            </a:r>
            <a:r>
              <a:rPr sz="1200" spc="-5" dirty="0">
                <a:latin typeface="Times New Roman"/>
                <a:cs typeface="Times New Roman"/>
              </a:rPr>
              <a:t>wa</a:t>
            </a:r>
            <a:r>
              <a:rPr sz="1200" dirty="0">
                <a:latin typeface="Times New Roman"/>
                <a:cs typeface="Times New Roman"/>
              </a:rPr>
              <a:t>s </a:t>
            </a:r>
            <a:r>
              <a:rPr sz="1200" spc="-110" dirty="0">
                <a:latin typeface="Times New Roman"/>
                <a:cs typeface="Times New Roman"/>
              </a:rPr>
              <a:t> </a:t>
            </a:r>
            <a:r>
              <a:rPr sz="1200" dirty="0">
                <a:latin typeface="Times New Roman"/>
                <a:cs typeface="Times New Roman"/>
              </a:rPr>
              <a:t>p</a:t>
            </a:r>
            <a:r>
              <a:rPr sz="1200" spc="-20" dirty="0">
                <a:latin typeface="Times New Roman"/>
                <a:cs typeface="Times New Roman"/>
              </a:rPr>
              <a:t>r</a:t>
            </a:r>
            <a:r>
              <a:rPr sz="1200" spc="20" dirty="0">
                <a:latin typeface="Times New Roman"/>
                <a:cs typeface="Times New Roman"/>
              </a:rPr>
              <a:t>o</a:t>
            </a:r>
            <a:r>
              <a:rPr sz="1200" dirty="0">
                <a:latin typeface="Times New Roman"/>
                <a:cs typeface="Times New Roman"/>
              </a:rPr>
              <a:t>v</a:t>
            </a:r>
            <a:r>
              <a:rPr sz="1200" spc="-50" dirty="0">
                <a:latin typeface="Times New Roman"/>
                <a:cs typeface="Times New Roman"/>
              </a:rPr>
              <a:t>i</a:t>
            </a:r>
            <a:r>
              <a:rPr sz="1200" spc="20" dirty="0">
                <a:latin typeface="Times New Roman"/>
                <a:cs typeface="Times New Roman"/>
              </a:rPr>
              <a:t>d</a:t>
            </a:r>
            <a:r>
              <a:rPr sz="1200" spc="-5" dirty="0">
                <a:latin typeface="Times New Roman"/>
                <a:cs typeface="Times New Roman"/>
              </a:rPr>
              <a:t>e</a:t>
            </a:r>
            <a:r>
              <a:rPr sz="1200" dirty="0">
                <a:latin typeface="Times New Roman"/>
                <a:cs typeface="Times New Roman"/>
              </a:rPr>
              <a:t>d, </a:t>
            </a:r>
            <a:r>
              <a:rPr sz="1200" spc="-85" dirty="0">
                <a:latin typeface="Times New Roman"/>
                <a:cs typeface="Times New Roman"/>
              </a:rPr>
              <a:t> </a:t>
            </a:r>
            <a:r>
              <a:rPr sz="1200" spc="-5" dirty="0">
                <a:latin typeface="Times New Roman"/>
                <a:cs typeface="Times New Roman"/>
              </a:rPr>
              <a:t>a</a:t>
            </a:r>
            <a:r>
              <a:rPr sz="1200" dirty="0">
                <a:latin typeface="Times New Roman"/>
                <a:cs typeface="Times New Roman"/>
              </a:rPr>
              <a:t>n</a:t>
            </a:r>
            <a:r>
              <a:rPr sz="1200" spc="-50" dirty="0">
                <a:latin typeface="Times New Roman"/>
                <a:cs typeface="Times New Roman"/>
              </a:rPr>
              <a:t>y</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e </a:t>
            </a:r>
            <a:r>
              <a:rPr sz="1200" spc="-80" dirty="0">
                <a:latin typeface="Times New Roman"/>
                <a:cs typeface="Times New Roman"/>
              </a:rPr>
              <a:t> </a:t>
            </a:r>
            <a:r>
              <a:rPr sz="1200" spc="-5" dirty="0">
                <a:latin typeface="Times New Roman"/>
                <a:cs typeface="Times New Roman"/>
              </a:rPr>
              <a:t>w</a:t>
            </a:r>
            <a:r>
              <a:rPr sz="1200" spc="-25" dirty="0">
                <a:latin typeface="Times New Roman"/>
                <a:cs typeface="Times New Roman"/>
              </a:rPr>
              <a:t>h</a:t>
            </a:r>
            <a:r>
              <a:rPr sz="1200" dirty="0">
                <a:latin typeface="Times New Roman"/>
                <a:cs typeface="Times New Roman"/>
              </a:rPr>
              <a:t>o </a:t>
            </a:r>
            <a:r>
              <a:rPr sz="1200" spc="-75" dirty="0">
                <a:latin typeface="Times New Roman"/>
                <a:cs typeface="Times New Roman"/>
              </a:rPr>
              <a:t> </a:t>
            </a:r>
            <a:r>
              <a:rPr sz="1200" spc="5" dirty="0">
                <a:latin typeface="Times New Roman"/>
                <a:cs typeface="Times New Roman"/>
              </a:rPr>
              <a:t>r</a:t>
            </a:r>
            <a:r>
              <a:rPr sz="1200" spc="-5" dirty="0">
                <a:latin typeface="Times New Roman"/>
                <a:cs typeface="Times New Roman"/>
              </a:rPr>
              <a:t>ece</a:t>
            </a:r>
            <a:r>
              <a:rPr sz="1200" spc="-25" dirty="0">
                <a:latin typeface="Times New Roman"/>
                <a:cs typeface="Times New Roman"/>
              </a:rPr>
              <a:t>iv</a:t>
            </a:r>
            <a:r>
              <a:rPr sz="1200" spc="-5" dirty="0">
                <a:latin typeface="Times New Roman"/>
                <a:cs typeface="Times New Roman"/>
              </a:rPr>
              <a:t>e</a:t>
            </a:r>
            <a:r>
              <a:rPr sz="1200" dirty="0">
                <a:latin typeface="Times New Roman"/>
                <a:cs typeface="Times New Roman"/>
              </a:rPr>
              <a:t>d </a:t>
            </a:r>
            <a:r>
              <a:rPr sz="1200" spc="-100" dirty="0">
                <a:latin typeface="Times New Roman"/>
                <a:cs typeface="Times New Roman"/>
              </a:rPr>
              <a:t> </a:t>
            </a:r>
            <a:r>
              <a:rPr sz="1200" dirty="0">
                <a:latin typeface="Times New Roman"/>
                <a:cs typeface="Times New Roman"/>
              </a:rPr>
              <a:t>a </a:t>
            </a:r>
            <a:r>
              <a:rPr sz="1200" spc="-105" dirty="0">
                <a:latin typeface="Times New Roman"/>
                <a:cs typeface="Times New Roman"/>
              </a:rPr>
              <a:t> </a:t>
            </a:r>
            <a:r>
              <a:rPr sz="1200" spc="-15" dirty="0">
                <a:latin typeface="Times New Roman"/>
                <a:cs typeface="Times New Roman"/>
              </a:rPr>
              <a:t>s</a:t>
            </a:r>
            <a:r>
              <a:rPr sz="1200" spc="-5" dirty="0">
                <a:latin typeface="Times New Roman"/>
                <a:cs typeface="Times New Roman"/>
              </a:rPr>
              <a:t>c</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e </a:t>
            </a:r>
            <a:r>
              <a:rPr sz="1200" spc="-125" dirty="0">
                <a:latin typeface="Times New Roman"/>
                <a:cs typeface="Times New Roman"/>
              </a:rPr>
              <a:t> </a:t>
            </a:r>
            <a:r>
              <a:rPr sz="1200" spc="-5" dirty="0">
                <a:latin typeface="Times New Roman"/>
                <a:cs typeface="Times New Roman"/>
              </a:rPr>
              <a:t>a</a:t>
            </a:r>
            <a:r>
              <a:rPr sz="1200" dirty="0">
                <a:latin typeface="Times New Roman"/>
                <a:cs typeface="Times New Roman"/>
              </a:rPr>
              <a:t>t </a:t>
            </a:r>
            <a:r>
              <a:rPr sz="1200" spc="-1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05" dirty="0">
                <a:latin typeface="Times New Roman"/>
                <a:cs typeface="Times New Roman"/>
              </a:rPr>
              <a:t> </a:t>
            </a:r>
            <a:r>
              <a:rPr sz="1200" spc="-25" dirty="0">
                <a:latin typeface="Times New Roman"/>
                <a:cs typeface="Times New Roman"/>
              </a:rPr>
              <a:t>n</a:t>
            </a:r>
            <a:r>
              <a:rPr sz="1200" spc="20" dirty="0">
                <a:latin typeface="Times New Roman"/>
                <a:cs typeface="Times New Roman"/>
              </a:rPr>
              <a:t>o</a:t>
            </a:r>
            <a:r>
              <a:rPr sz="1200" dirty="0">
                <a:latin typeface="Times New Roman"/>
                <a:cs typeface="Times New Roman"/>
              </a:rPr>
              <a:t>v</a:t>
            </a:r>
            <a:r>
              <a:rPr sz="1200" spc="-50" dirty="0">
                <a:latin typeface="Times New Roman"/>
                <a:cs typeface="Times New Roman"/>
              </a:rPr>
              <a:t>i</a:t>
            </a:r>
            <a:r>
              <a:rPr sz="1200" spc="-5" dirty="0">
                <a:latin typeface="Times New Roman"/>
                <a:cs typeface="Times New Roman"/>
              </a:rPr>
              <a:t>c</a:t>
            </a:r>
            <a:r>
              <a:rPr sz="1200" dirty="0">
                <a:latin typeface="Times New Roman"/>
                <a:cs typeface="Times New Roman"/>
              </a:rPr>
              <a:t>e </a:t>
            </a:r>
            <a:r>
              <a:rPr sz="1200" spc="-80"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dirty="0">
                <a:latin typeface="Times New Roman"/>
                <a:cs typeface="Times New Roman"/>
              </a:rPr>
              <a:t>l </a:t>
            </a:r>
            <a:r>
              <a:rPr sz="1200" spc="-145" dirty="0">
                <a:latin typeface="Times New Roman"/>
                <a:cs typeface="Times New Roman"/>
              </a:rPr>
              <a:t> </a:t>
            </a:r>
            <a:r>
              <a:rPr sz="1200" spc="20" dirty="0">
                <a:latin typeface="Times New Roman"/>
                <a:cs typeface="Times New Roman"/>
              </a:rPr>
              <a:t>w</a:t>
            </a:r>
            <a:r>
              <a:rPr sz="1200" spc="-5" dirty="0">
                <a:latin typeface="Times New Roman"/>
                <a:cs typeface="Times New Roman"/>
              </a:rPr>
              <a:t>as </a:t>
            </a:r>
            <a:r>
              <a:rPr sz="1200" spc="20" dirty="0">
                <a:latin typeface="Times New Roman"/>
                <a:cs typeface="Times New Roman"/>
              </a:rPr>
              <a:t>g</a:t>
            </a:r>
            <a:r>
              <a:rPr sz="1200" spc="-25" dirty="0">
                <a:latin typeface="Times New Roman"/>
                <a:cs typeface="Times New Roman"/>
              </a:rPr>
              <a:t>iv</a:t>
            </a:r>
            <a:r>
              <a:rPr sz="1200" spc="15" dirty="0">
                <a:latin typeface="Times New Roman"/>
                <a:cs typeface="Times New Roman"/>
              </a:rPr>
              <a:t>e</a:t>
            </a:r>
            <a:r>
              <a:rPr sz="1200" dirty="0">
                <a:latin typeface="Times New Roman"/>
                <a:cs typeface="Times New Roman"/>
              </a:rPr>
              <a:t>n</a:t>
            </a:r>
            <a:r>
              <a:rPr sz="1200" spc="80" dirty="0">
                <a:latin typeface="Times New Roman"/>
                <a:cs typeface="Times New Roman"/>
              </a:rPr>
              <a:t> </a:t>
            </a:r>
            <a:r>
              <a:rPr sz="1200" spc="15" dirty="0">
                <a:latin typeface="Times New Roman"/>
                <a:cs typeface="Times New Roman"/>
              </a:rPr>
              <a:t>a</a:t>
            </a:r>
            <a:r>
              <a:rPr sz="1200" dirty="0">
                <a:latin typeface="Times New Roman"/>
                <a:cs typeface="Times New Roman"/>
              </a:rPr>
              <a:t>n</a:t>
            </a:r>
            <a:r>
              <a:rPr sz="1200" spc="80" dirty="0">
                <a:latin typeface="Times New Roman"/>
                <a:cs typeface="Times New Roman"/>
              </a:rPr>
              <a:t> </a:t>
            </a:r>
            <a:r>
              <a:rPr sz="1200" spc="20" dirty="0">
                <a:latin typeface="Times New Roman"/>
                <a:cs typeface="Times New Roman"/>
              </a:rPr>
              <a:t>o</a:t>
            </a:r>
            <a:r>
              <a:rPr sz="1200" dirty="0">
                <a:latin typeface="Times New Roman"/>
                <a:cs typeface="Times New Roman"/>
              </a:rPr>
              <a:t>p</a:t>
            </a:r>
            <a:r>
              <a:rPr sz="1200" spc="-25" dirty="0">
                <a:latin typeface="Times New Roman"/>
                <a:cs typeface="Times New Roman"/>
              </a:rPr>
              <a:t>p</a:t>
            </a:r>
            <a:r>
              <a:rPr sz="1200" spc="20" dirty="0">
                <a:latin typeface="Times New Roman"/>
                <a:cs typeface="Times New Roman"/>
              </a:rPr>
              <a:t>o</a:t>
            </a:r>
            <a:r>
              <a:rPr sz="1200" spc="-20" dirty="0">
                <a:latin typeface="Times New Roman"/>
                <a:cs typeface="Times New Roman"/>
              </a:rPr>
              <a:t>r</a:t>
            </a:r>
            <a:r>
              <a:rPr sz="1200" spc="25" dirty="0">
                <a:latin typeface="Times New Roman"/>
                <a:cs typeface="Times New Roman"/>
              </a:rPr>
              <a:t>t</a:t>
            </a:r>
            <a:r>
              <a:rPr sz="1200" dirty="0">
                <a:latin typeface="Times New Roman"/>
                <a:cs typeface="Times New Roman"/>
              </a:rPr>
              <a:t>un</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60" dirty="0">
                <a:latin typeface="Times New Roman"/>
                <a:cs typeface="Times New Roman"/>
              </a:rPr>
              <a:t> </a:t>
            </a:r>
            <a:r>
              <a:rPr sz="1200" dirty="0">
                <a:latin typeface="Times New Roman"/>
                <a:cs typeface="Times New Roman"/>
              </a:rPr>
              <a:t>to</a:t>
            </a:r>
            <a:r>
              <a:rPr sz="1200" spc="10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v</a:t>
            </a:r>
            <a:r>
              <a:rPr sz="1200" spc="-25" dirty="0">
                <a:latin typeface="Times New Roman"/>
                <a:cs typeface="Times New Roman"/>
              </a:rPr>
              <a:t>i</a:t>
            </a:r>
            <a:r>
              <a:rPr sz="1200" spc="-15" dirty="0">
                <a:latin typeface="Times New Roman"/>
                <a:cs typeface="Times New Roman"/>
              </a:rPr>
              <a:t>s</a:t>
            </a:r>
            <a:r>
              <a:rPr sz="1200" dirty="0">
                <a:latin typeface="Times New Roman"/>
                <a:cs typeface="Times New Roman"/>
              </a:rPr>
              <a:t>e</a:t>
            </a:r>
            <a:r>
              <a:rPr sz="1200" spc="10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a:t>
            </a:r>
            <a:r>
              <a:rPr sz="1200" spc="140"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80"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s</a:t>
            </a:r>
            <a:r>
              <a:rPr sz="1200" spc="120" dirty="0">
                <a:latin typeface="Times New Roman"/>
                <a:cs typeface="Times New Roman"/>
              </a:rPr>
              <a:t> </a:t>
            </a:r>
            <a:r>
              <a:rPr sz="1200" spc="20" dirty="0">
                <a:latin typeface="Times New Roman"/>
                <a:cs typeface="Times New Roman"/>
              </a:rPr>
              <a:t>o</a:t>
            </a:r>
            <a:r>
              <a:rPr sz="1200" dirty="0">
                <a:latin typeface="Times New Roman"/>
                <a:cs typeface="Times New Roman"/>
              </a:rPr>
              <a:t>r</a:t>
            </a:r>
            <a:r>
              <a:rPr sz="1200" spc="90" dirty="0">
                <a:latin typeface="Times New Roman"/>
                <a:cs typeface="Times New Roman"/>
              </a:rPr>
              <a:t> </a:t>
            </a:r>
            <a:r>
              <a:rPr sz="1200" spc="5" dirty="0">
                <a:latin typeface="Times New Roman"/>
                <a:cs typeface="Times New Roman"/>
              </a:rPr>
              <a:t>r</a:t>
            </a:r>
            <a:r>
              <a:rPr sz="1200" spc="-30" dirty="0">
                <a:latin typeface="Times New Roman"/>
                <a:cs typeface="Times New Roman"/>
              </a:rPr>
              <a:t>e</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i</a:t>
            </a:r>
            <a:r>
              <a:rPr sz="1200" dirty="0">
                <a:latin typeface="Times New Roman"/>
                <a:cs typeface="Times New Roman"/>
              </a:rPr>
              <a:t>n</a:t>
            </a:r>
            <a:r>
              <a:rPr sz="1200" spc="8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a:t>
            </a:r>
            <a:r>
              <a:rPr sz="1200" spc="85" dirty="0">
                <a:latin typeface="Times New Roman"/>
                <a:cs typeface="Times New Roman"/>
              </a:rPr>
              <a:t> </a:t>
            </a:r>
            <a:r>
              <a:rPr sz="1200" spc="-15" dirty="0">
                <a:latin typeface="Times New Roman"/>
                <a:cs typeface="Times New Roman"/>
              </a:rPr>
              <a:t>s</a:t>
            </a:r>
            <a:r>
              <a:rPr sz="1200" spc="-5" dirty="0">
                <a:latin typeface="Times New Roman"/>
                <a:cs typeface="Times New Roman"/>
              </a:rPr>
              <a:t>c</a:t>
            </a:r>
            <a:r>
              <a:rPr sz="1200" spc="20" dirty="0">
                <a:latin typeface="Times New Roman"/>
                <a:cs typeface="Times New Roman"/>
              </a:rPr>
              <a:t>o</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a:t>
            </a:r>
            <a:r>
              <a:rPr sz="1200" spc="120" dirty="0">
                <a:latin typeface="Times New Roman"/>
                <a:cs typeface="Times New Roman"/>
              </a:rPr>
              <a:t> </a:t>
            </a:r>
            <a:r>
              <a:rPr sz="1200" spc="-5" dirty="0">
                <a:latin typeface="Times New Roman"/>
                <a:cs typeface="Times New Roman"/>
              </a:rPr>
              <a:t>U</a:t>
            </a:r>
            <a:r>
              <a:rPr sz="1200" spc="-25" dirty="0">
                <a:latin typeface="Times New Roman"/>
                <a:cs typeface="Times New Roman"/>
              </a:rPr>
              <a:t>p</a:t>
            </a:r>
            <a:r>
              <a:rPr sz="1200" spc="20" dirty="0">
                <a:latin typeface="Times New Roman"/>
                <a:cs typeface="Times New Roman"/>
              </a:rPr>
              <a:t>o</a:t>
            </a:r>
            <a:r>
              <a:rPr sz="1200" dirty="0">
                <a:latin typeface="Times New Roman"/>
                <a:cs typeface="Times New Roman"/>
              </a:rPr>
              <a:t>n</a:t>
            </a:r>
            <a:r>
              <a:rPr sz="1200" spc="8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spc="20" dirty="0">
                <a:latin typeface="Times New Roman"/>
                <a:cs typeface="Times New Roman"/>
              </a:rPr>
              <a:t>p</a:t>
            </a:r>
            <a:r>
              <a:rPr sz="1200" spc="-25" dirty="0">
                <a:latin typeface="Times New Roman"/>
                <a:cs typeface="Times New Roman"/>
              </a:rPr>
              <a:t>l</a:t>
            </a:r>
            <a:r>
              <a:rPr sz="1200" spc="-5" dirty="0">
                <a:latin typeface="Times New Roman"/>
                <a:cs typeface="Times New Roman"/>
              </a:rPr>
              <a:t>e</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80"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e </a:t>
            </a:r>
            <a:r>
              <a:rPr sz="1200" spc="-150"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130"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dirty="0">
                <a:latin typeface="Times New Roman"/>
                <a:cs typeface="Times New Roman"/>
              </a:rPr>
              <a:t>ns</a:t>
            </a:r>
            <a:r>
              <a:rPr sz="1200" spc="145" dirty="0">
                <a:latin typeface="Times New Roman"/>
                <a:cs typeface="Times New Roman"/>
              </a:rPr>
              <a:t> </a:t>
            </a:r>
            <a:r>
              <a:rPr sz="1200" spc="30" dirty="0">
                <a:latin typeface="Times New Roman"/>
                <a:cs typeface="Times New Roman"/>
              </a:rPr>
              <a:t>(</a:t>
            </a:r>
            <a:r>
              <a:rPr sz="1200" spc="-50" dirty="0">
                <a:latin typeface="Times New Roman"/>
                <a:cs typeface="Times New Roman"/>
              </a:rPr>
              <a:t>m</a:t>
            </a:r>
            <a:r>
              <a:rPr sz="1200" spc="-5" dirty="0">
                <a:latin typeface="Times New Roman"/>
                <a:cs typeface="Times New Roman"/>
              </a:rPr>
              <a:t>a</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 </a:t>
            </a:r>
            <a:r>
              <a:rPr sz="1200" spc="-135" dirty="0">
                <a:latin typeface="Times New Roman"/>
                <a:cs typeface="Times New Roman"/>
              </a:rPr>
              <a:t> </a:t>
            </a:r>
            <a:r>
              <a:rPr sz="1200" spc="5" dirty="0">
                <a:latin typeface="Times New Roman"/>
                <a:cs typeface="Times New Roman"/>
              </a:rPr>
              <a:t>r</a:t>
            </a:r>
            <a:r>
              <a:rPr sz="1200" spc="-5" dirty="0">
                <a:latin typeface="Times New Roman"/>
                <a:cs typeface="Times New Roman"/>
              </a:rPr>
              <a:t>ea</a:t>
            </a:r>
            <a:r>
              <a:rPr sz="1200" spc="20" dirty="0">
                <a:latin typeface="Times New Roman"/>
                <a:cs typeface="Times New Roman"/>
              </a:rPr>
              <a:t>d</a:t>
            </a:r>
            <a:r>
              <a:rPr sz="1200" spc="-25" dirty="0">
                <a:latin typeface="Times New Roman"/>
                <a:cs typeface="Times New Roman"/>
              </a:rPr>
              <a:t>in</a:t>
            </a:r>
            <a:r>
              <a:rPr sz="1200" dirty="0">
                <a:latin typeface="Times New Roman"/>
                <a:cs typeface="Times New Roman"/>
              </a:rPr>
              <a:t>g </a:t>
            </a:r>
            <a:r>
              <a:rPr sz="1200" spc="-14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45" dirty="0">
                <a:latin typeface="Times New Roman"/>
                <a:cs typeface="Times New Roman"/>
              </a:rPr>
              <a:t> </a:t>
            </a:r>
            <a:r>
              <a:rPr sz="1200" spc="-5" dirty="0">
                <a:latin typeface="Times New Roman"/>
                <a:cs typeface="Times New Roman"/>
              </a:rPr>
              <a:t>w</a:t>
            </a:r>
            <a:r>
              <a:rPr sz="1200" spc="30" dirty="0">
                <a:latin typeface="Times New Roman"/>
                <a:cs typeface="Times New Roman"/>
              </a:rPr>
              <a:t>r</a:t>
            </a:r>
            <a:r>
              <a:rPr sz="1200" spc="-50" dirty="0">
                <a:latin typeface="Times New Roman"/>
                <a:cs typeface="Times New Roman"/>
              </a:rPr>
              <a:t>i</a:t>
            </a:r>
            <a:r>
              <a:rPr sz="1200" spc="25" dirty="0">
                <a:latin typeface="Times New Roman"/>
                <a:cs typeface="Times New Roman"/>
              </a:rPr>
              <a:t>tt</a:t>
            </a:r>
            <a:r>
              <a:rPr sz="1200" spc="-5" dirty="0">
                <a:latin typeface="Times New Roman"/>
                <a:cs typeface="Times New Roman"/>
              </a:rPr>
              <a:t>e</a:t>
            </a:r>
            <a:r>
              <a:rPr sz="1200" dirty="0">
                <a:latin typeface="Times New Roman"/>
                <a:cs typeface="Times New Roman"/>
              </a:rPr>
              <a:t>n</a:t>
            </a:r>
            <a:r>
              <a:rPr sz="1200" spc="130" dirty="0">
                <a:latin typeface="Times New Roman"/>
                <a:cs typeface="Times New Roman"/>
              </a:rPr>
              <a:t> </a:t>
            </a:r>
            <a:r>
              <a:rPr sz="1200" spc="-5" dirty="0">
                <a:latin typeface="Times New Roman"/>
                <a:cs typeface="Times New Roman"/>
              </a:rPr>
              <a:t>e</a:t>
            </a:r>
            <a:r>
              <a:rPr sz="1200" spc="-25" dirty="0">
                <a:latin typeface="Times New Roman"/>
                <a:cs typeface="Times New Roman"/>
              </a:rPr>
              <a:t>x</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0" dirty="0">
                <a:latin typeface="Times New Roman"/>
                <a:cs typeface="Times New Roman"/>
              </a:rPr>
              <a:t>ss</a:t>
            </a:r>
            <a:r>
              <a:rPr sz="1200" spc="-50" dirty="0">
                <a:latin typeface="Times New Roman"/>
                <a:cs typeface="Times New Roman"/>
              </a:rPr>
              <a:t>i</a:t>
            </a:r>
            <a:r>
              <a:rPr sz="1200" spc="45" dirty="0">
                <a:latin typeface="Times New Roman"/>
                <a:cs typeface="Times New Roman"/>
              </a:rPr>
              <a:t>o</a:t>
            </a:r>
            <a:r>
              <a:rPr sz="1200" spc="-25" dirty="0">
                <a:latin typeface="Times New Roman"/>
                <a:cs typeface="Times New Roman"/>
              </a:rPr>
              <a:t>n</a:t>
            </a:r>
            <a:r>
              <a:rPr sz="1200" spc="5" dirty="0">
                <a:latin typeface="Times New Roman"/>
                <a:cs typeface="Times New Roman"/>
              </a:rPr>
              <a:t>)</a:t>
            </a:r>
            <a:r>
              <a:rPr sz="1200" dirty="0">
                <a:latin typeface="Times New Roman"/>
                <a:cs typeface="Times New Roman"/>
              </a:rPr>
              <a:t>, </a:t>
            </a:r>
            <a:r>
              <a:rPr sz="1200" spc="-13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 </a:t>
            </a:r>
            <a:r>
              <a:rPr sz="1200" spc="-150" dirty="0">
                <a:latin typeface="Times New Roman"/>
                <a:cs typeface="Times New Roman"/>
              </a:rPr>
              <a:t> </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a:t>
            </a:r>
            <a:r>
              <a:rPr sz="1200" spc="145" dirty="0">
                <a:latin typeface="Times New Roman"/>
                <a:cs typeface="Times New Roman"/>
              </a:rPr>
              <a:t> </a:t>
            </a:r>
            <a:r>
              <a:rPr sz="1200" spc="-15" dirty="0">
                <a:latin typeface="Times New Roman"/>
                <a:cs typeface="Times New Roman"/>
              </a:rPr>
              <a:t>s</a:t>
            </a:r>
            <a:r>
              <a:rPr sz="1200" spc="15" dirty="0">
                <a:latin typeface="Times New Roman"/>
                <a:cs typeface="Times New Roman"/>
              </a:rPr>
              <a:t>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d</a:t>
            </a:r>
            <a:r>
              <a:rPr sz="1200" spc="20" dirty="0">
                <a:latin typeface="Times New Roman"/>
                <a:cs typeface="Times New Roman"/>
              </a:rPr>
              <a:t>u</a:t>
            </a:r>
            <a:r>
              <a:rPr sz="1200" spc="-25" dirty="0">
                <a:latin typeface="Times New Roman"/>
                <a:cs typeface="Times New Roman"/>
              </a:rPr>
              <a:t>l</a:t>
            </a:r>
            <a:r>
              <a:rPr sz="1200" spc="15" dirty="0">
                <a:latin typeface="Times New Roman"/>
                <a:cs typeface="Times New Roman"/>
              </a:rPr>
              <a:t>e</a:t>
            </a:r>
            <a:r>
              <a:rPr sz="1200" dirty="0">
                <a:latin typeface="Times New Roman"/>
                <a:cs typeface="Times New Roman"/>
              </a:rPr>
              <a:t>d </a:t>
            </a:r>
            <a:r>
              <a:rPr sz="1200" spc="5"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5" dirty="0">
                <a:latin typeface="Times New Roman"/>
                <a:cs typeface="Times New Roman"/>
              </a:rPr>
              <a:t>-</a:t>
            </a:r>
            <a:r>
              <a:rPr sz="1200" spc="-25" dirty="0">
                <a:latin typeface="Times New Roman"/>
                <a:cs typeface="Times New Roman"/>
              </a:rPr>
              <a:t>b</a:t>
            </a:r>
            <a:r>
              <a:rPr sz="1200" spc="1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105"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spc="20" dirty="0">
                <a:latin typeface="Times New Roman"/>
                <a:cs typeface="Times New Roman"/>
              </a:rPr>
              <a:t>o</a:t>
            </a:r>
            <a:r>
              <a:rPr sz="1200" spc="-25" dirty="0">
                <a:latin typeface="Times New Roman"/>
                <a:cs typeface="Times New Roman"/>
              </a:rPr>
              <a:t>b</a:t>
            </a:r>
            <a:r>
              <a:rPr sz="1200" spc="10"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s</a:t>
            </a:r>
            <a:r>
              <a:rPr sz="1200" dirty="0">
                <a:latin typeface="Times New Roman"/>
                <a:cs typeface="Times New Roman"/>
              </a:rPr>
              <a:t>.</a:t>
            </a:r>
            <a:r>
              <a:rPr sz="1200" spc="95"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00"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t</a:t>
            </a:r>
            <a:r>
              <a:rPr sz="1200" spc="110" dirty="0">
                <a:latin typeface="Times New Roman"/>
                <a:cs typeface="Times New Roman"/>
              </a:rPr>
              <a:t> </a:t>
            </a:r>
            <a:r>
              <a:rPr sz="1200" spc="-5" dirty="0">
                <a:latin typeface="Times New Roman"/>
                <a:cs typeface="Times New Roman"/>
              </a:rPr>
              <a:t>a</a:t>
            </a:r>
            <a:r>
              <a:rPr sz="1200" dirty="0">
                <a:latin typeface="Times New Roman"/>
                <a:cs typeface="Times New Roman"/>
              </a:rPr>
              <a:t>u</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r</a:t>
            </a:r>
            <a:r>
              <a:rPr sz="1200" spc="65" dirty="0">
                <a:latin typeface="Times New Roman"/>
                <a:cs typeface="Times New Roman"/>
              </a:rPr>
              <a:t> </a:t>
            </a:r>
            <a:r>
              <a:rPr sz="1200" dirty="0">
                <a:latin typeface="Times New Roman"/>
                <a:cs typeface="Times New Roman"/>
              </a:rPr>
              <a:t>t</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v</a:t>
            </a:r>
            <a:r>
              <a:rPr sz="1200" spc="15" dirty="0">
                <a:latin typeface="Times New Roman"/>
                <a:cs typeface="Times New Roman"/>
              </a:rPr>
              <a:t>e</a:t>
            </a:r>
            <a:r>
              <a:rPr sz="1200" spc="-25" dirty="0">
                <a:latin typeface="Times New Roman"/>
                <a:cs typeface="Times New Roman"/>
              </a:rPr>
              <a:t>l</a:t>
            </a:r>
            <a:r>
              <a:rPr sz="1200" spc="-5" dirty="0">
                <a:latin typeface="Times New Roman"/>
                <a:cs typeface="Times New Roman"/>
              </a:rPr>
              <a:t>e</a:t>
            </a:r>
            <a:r>
              <a:rPr sz="1200" dirty="0">
                <a:latin typeface="Times New Roman"/>
                <a:cs typeface="Times New Roman"/>
              </a:rPr>
              <a:t>d</a:t>
            </a:r>
            <a:r>
              <a:rPr sz="1200" spc="80" dirty="0">
                <a:latin typeface="Times New Roman"/>
                <a:cs typeface="Times New Roman"/>
              </a:rPr>
              <a:t> </a:t>
            </a:r>
            <a:r>
              <a:rPr sz="1200" spc="25" dirty="0">
                <a:latin typeface="Times New Roman"/>
                <a:cs typeface="Times New Roman"/>
              </a:rPr>
              <a:t>t</a:t>
            </a:r>
            <a:r>
              <a:rPr sz="1200" dirty="0">
                <a:latin typeface="Times New Roman"/>
                <a:cs typeface="Times New Roman"/>
              </a:rPr>
              <a:t>o</a:t>
            </a:r>
            <a:r>
              <a:rPr sz="1200" spc="8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a:t>
            </a:r>
            <a:r>
              <a:rPr sz="1200" spc="75" dirty="0">
                <a:latin typeface="Times New Roman"/>
                <a:cs typeface="Times New Roman"/>
              </a:rPr>
              <a:t> </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spc="2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a:t>
            </a:r>
            <a:r>
              <a:rPr sz="1200" spc="65" dirty="0">
                <a:latin typeface="Times New Roman"/>
                <a:cs typeface="Times New Roman"/>
              </a:rPr>
              <a:t> </a:t>
            </a:r>
            <a:r>
              <a:rPr sz="1200" spc="-15" dirty="0">
                <a:latin typeface="Times New Roman"/>
                <a:cs typeface="Times New Roman"/>
              </a:rPr>
              <a:t>s</a:t>
            </a:r>
            <a:r>
              <a:rPr sz="1200" spc="15" dirty="0">
                <a:latin typeface="Times New Roman"/>
                <a:cs typeface="Times New Roman"/>
              </a:rPr>
              <a:t>c</a:t>
            </a:r>
            <a:r>
              <a:rPr sz="1200" spc="-25" dirty="0">
                <a:latin typeface="Times New Roman"/>
                <a:cs typeface="Times New Roman"/>
              </a:rPr>
              <a:t>h</a:t>
            </a:r>
            <a:r>
              <a:rPr sz="1200" spc="20" dirty="0">
                <a:latin typeface="Times New Roman"/>
                <a:cs typeface="Times New Roman"/>
              </a:rPr>
              <a:t>oo</a:t>
            </a:r>
            <a:r>
              <a:rPr sz="1200" dirty="0">
                <a:latin typeface="Times New Roman"/>
                <a:cs typeface="Times New Roman"/>
              </a:rPr>
              <a:t>l</a:t>
            </a:r>
            <a:r>
              <a:rPr sz="1200" spc="35" dirty="0">
                <a:latin typeface="Times New Roman"/>
                <a:cs typeface="Times New Roman"/>
              </a:rPr>
              <a:t> </a:t>
            </a:r>
            <a:r>
              <a:rPr sz="1200" spc="-5" dirty="0">
                <a:latin typeface="Times New Roman"/>
                <a:cs typeface="Times New Roman"/>
              </a:rPr>
              <a:t>at a</a:t>
            </a:r>
            <a:r>
              <a:rPr sz="1200" dirty="0">
                <a:latin typeface="Times New Roman"/>
                <a:cs typeface="Times New Roman"/>
              </a:rPr>
              <a:t>n</a:t>
            </a:r>
            <a:r>
              <a:rPr sz="1200" spc="80" dirty="0">
                <a:latin typeface="Times New Roman"/>
                <a:cs typeface="Times New Roman"/>
              </a:rPr>
              <a:t> </a:t>
            </a:r>
            <a:r>
              <a:rPr sz="1200" spc="-5" dirty="0">
                <a:latin typeface="Times New Roman"/>
                <a:cs typeface="Times New Roman"/>
              </a:rPr>
              <a:t>a</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ee</a:t>
            </a:r>
            <a:r>
              <a:rPr sz="1200" dirty="0">
                <a:latin typeface="Times New Roman"/>
                <a:cs typeface="Times New Roman"/>
              </a:rPr>
              <a:t>d</a:t>
            </a:r>
            <a:r>
              <a:rPr sz="1200" spc="105" dirty="0">
                <a:latin typeface="Times New Roman"/>
                <a:cs typeface="Times New Roman"/>
              </a:rPr>
              <a:t> </a:t>
            </a:r>
            <a:r>
              <a:rPr sz="1200" dirty="0">
                <a:latin typeface="Times New Roman"/>
                <a:cs typeface="Times New Roman"/>
              </a:rPr>
              <a:t>up</a:t>
            </a:r>
            <a:r>
              <a:rPr sz="1200" spc="20" dirty="0">
                <a:latin typeface="Times New Roman"/>
                <a:cs typeface="Times New Roman"/>
              </a:rPr>
              <a:t>o</a:t>
            </a:r>
            <a:r>
              <a:rPr sz="1200" dirty="0">
                <a:latin typeface="Times New Roman"/>
                <a:cs typeface="Times New Roman"/>
              </a:rPr>
              <a:t>n</a:t>
            </a:r>
            <a:r>
              <a:rPr sz="1200" spc="80" dirty="0">
                <a:latin typeface="Times New Roman"/>
                <a:cs typeface="Times New Roman"/>
              </a:rPr>
              <a:t> </a:t>
            </a:r>
            <a:r>
              <a:rPr sz="1200" spc="50" dirty="0">
                <a:latin typeface="Times New Roman"/>
                <a:cs typeface="Times New Roman"/>
              </a:rPr>
              <a:t>t</a:t>
            </a:r>
            <a:r>
              <a:rPr sz="1200" spc="-25" dirty="0">
                <a:latin typeface="Times New Roman"/>
                <a:cs typeface="Times New Roman"/>
              </a:rPr>
              <a:t>im</a:t>
            </a:r>
            <a:r>
              <a:rPr sz="1200" dirty="0">
                <a:latin typeface="Times New Roman"/>
                <a:cs typeface="Times New Roman"/>
              </a:rPr>
              <a:t>e</a:t>
            </a:r>
            <a:r>
              <a:rPr sz="1200" spc="100" dirty="0">
                <a:latin typeface="Times New Roman"/>
                <a:cs typeface="Times New Roman"/>
              </a:rPr>
              <a:t> </a:t>
            </a:r>
            <a:r>
              <a:rPr sz="1200" dirty="0">
                <a:latin typeface="Times New Roman"/>
                <a:cs typeface="Times New Roman"/>
              </a:rPr>
              <a:t>to</a:t>
            </a:r>
            <a:r>
              <a:rPr sz="1200" spc="105" dirty="0">
                <a:latin typeface="Times New Roman"/>
                <a:cs typeface="Times New Roman"/>
              </a:rPr>
              <a:t>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ve</a:t>
            </a:r>
            <a:r>
              <a:rPr sz="1200" spc="125"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80"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dirty="0">
                <a:latin typeface="Times New Roman"/>
                <a:cs typeface="Times New Roman"/>
              </a:rPr>
              <a:t>l</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y</a:t>
            </a:r>
            <a:r>
              <a:rPr sz="1200" dirty="0">
                <a:latin typeface="Times New Roman"/>
                <a:cs typeface="Times New Roman"/>
              </a:rPr>
              <a:t>.</a:t>
            </a:r>
            <a:r>
              <a:rPr sz="1200" spc="12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a:t>
            </a:r>
            <a:r>
              <a:rPr sz="1200" spc="100" dirty="0">
                <a:latin typeface="Times New Roman"/>
                <a:cs typeface="Times New Roman"/>
              </a:rPr>
              <a:t> </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a:t>
            </a:r>
            <a:r>
              <a:rPr sz="1200" spc="95"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a:t>
            </a:r>
            <a:r>
              <a:rPr sz="1200" spc="10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q</a:t>
            </a:r>
            <a:r>
              <a:rPr sz="1200" spc="20" dirty="0">
                <a:latin typeface="Times New Roman"/>
                <a:cs typeface="Times New Roman"/>
              </a:rPr>
              <a:t>u</a:t>
            </a:r>
            <a:r>
              <a:rPr sz="1200" spc="-50" dirty="0">
                <a:latin typeface="Times New Roman"/>
                <a:cs typeface="Times New Roman"/>
              </a:rPr>
              <a:t>i</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d</a:t>
            </a:r>
            <a:r>
              <a:rPr sz="1200" spc="105" dirty="0">
                <a:latin typeface="Times New Roman"/>
                <a:cs typeface="Times New Roman"/>
              </a:rPr>
              <a:t> </a:t>
            </a:r>
            <a:r>
              <a:rPr sz="1200" spc="25" dirty="0">
                <a:latin typeface="Times New Roman"/>
                <a:cs typeface="Times New Roman"/>
              </a:rPr>
              <a:t>t</a:t>
            </a:r>
            <a:r>
              <a:rPr sz="1200" dirty="0">
                <a:latin typeface="Times New Roman"/>
                <a:cs typeface="Times New Roman"/>
              </a:rPr>
              <a:t>o</a:t>
            </a:r>
            <a:r>
              <a:rPr sz="1200" spc="10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80" dirty="0">
                <a:latin typeface="Times New Roman"/>
                <a:cs typeface="Times New Roman"/>
              </a:rPr>
              <a:t> </a:t>
            </a:r>
            <a:r>
              <a:rPr sz="1200" dirty="0">
                <a:latin typeface="Times New Roman"/>
                <a:cs typeface="Times New Roman"/>
              </a:rPr>
              <a:t>a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100"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114"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 </a:t>
            </a:r>
            <a:r>
              <a:rPr sz="1200" spc="-65" dirty="0">
                <a:latin typeface="Times New Roman"/>
                <a:cs typeface="Times New Roman"/>
              </a:rPr>
              <a:t> </a:t>
            </a:r>
            <a:r>
              <a:rPr sz="1200" spc="15" dirty="0">
                <a:latin typeface="Times New Roman"/>
                <a:cs typeface="Times New Roman"/>
              </a:rPr>
              <a:t>c</a:t>
            </a:r>
            <a:r>
              <a:rPr sz="1200" spc="-25" dirty="0">
                <a:latin typeface="Times New Roman"/>
                <a:cs typeface="Times New Roman"/>
              </a:rPr>
              <a:t>h</a:t>
            </a:r>
            <a:r>
              <a:rPr sz="1200" spc="20" dirty="0">
                <a:latin typeface="Times New Roman"/>
                <a:cs typeface="Times New Roman"/>
              </a:rPr>
              <a:t>oo</a:t>
            </a:r>
            <a:r>
              <a:rPr sz="1200" spc="-15" dirty="0">
                <a:latin typeface="Times New Roman"/>
                <a:cs typeface="Times New Roman"/>
              </a:rPr>
              <a:t>s</a:t>
            </a:r>
            <a:r>
              <a:rPr sz="1200" spc="-25" dirty="0">
                <a:latin typeface="Times New Roman"/>
                <a:cs typeface="Times New Roman"/>
              </a:rPr>
              <a:t>in</a:t>
            </a:r>
            <a:r>
              <a:rPr sz="1200" dirty="0">
                <a:latin typeface="Times New Roman"/>
                <a:cs typeface="Times New Roman"/>
              </a:rPr>
              <a:t>g </a:t>
            </a:r>
            <a:r>
              <a:rPr sz="1200" spc="-7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7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v</a:t>
            </a:r>
            <a:r>
              <a:rPr sz="1200" spc="-50" dirty="0">
                <a:latin typeface="Times New Roman"/>
                <a:cs typeface="Times New Roman"/>
              </a:rPr>
              <a:t>i</a:t>
            </a:r>
            <a:r>
              <a:rPr sz="1200" dirty="0">
                <a:latin typeface="Times New Roman"/>
                <a:cs typeface="Times New Roman"/>
              </a:rPr>
              <a:t>de </a:t>
            </a:r>
            <a:r>
              <a:rPr sz="1200" spc="-80" dirty="0">
                <a:latin typeface="Times New Roman"/>
                <a:cs typeface="Times New Roman"/>
              </a:rPr>
              <a:t> </a:t>
            </a:r>
            <a:r>
              <a:rPr sz="1200" dirty="0">
                <a:latin typeface="Times New Roman"/>
                <a:cs typeface="Times New Roman"/>
              </a:rPr>
              <a:t>a </a:t>
            </a:r>
            <a:r>
              <a:rPr sz="1200" spc="-8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py </a:t>
            </a:r>
            <a:r>
              <a:rPr sz="1200" spc="-120"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114"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80"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100"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dirty="0">
                <a:latin typeface="Times New Roman"/>
                <a:cs typeface="Times New Roman"/>
              </a:rPr>
              <a:t>n </a:t>
            </a:r>
            <a:r>
              <a:rPr sz="1200" spc="-100" dirty="0">
                <a:latin typeface="Times New Roman"/>
                <a:cs typeface="Times New Roman"/>
              </a:rPr>
              <a:t> </a:t>
            </a:r>
            <a:r>
              <a:rPr sz="1200" dirty="0">
                <a:latin typeface="Times New Roman"/>
                <a:cs typeface="Times New Roman"/>
              </a:rPr>
              <a:t>to </a:t>
            </a:r>
            <a:r>
              <a:rPr sz="1200" spc="-7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8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30" dirty="0">
                <a:latin typeface="Times New Roman"/>
                <a:cs typeface="Times New Roman"/>
              </a:rPr>
              <a:t>c</a:t>
            </a:r>
            <a:r>
              <a:rPr sz="1200" dirty="0">
                <a:latin typeface="Times New Roman"/>
                <a:cs typeface="Times New Roman"/>
              </a:rPr>
              <a:t>t</a:t>
            </a:r>
            <a:r>
              <a:rPr sz="1200" spc="20" dirty="0">
                <a:latin typeface="Times New Roman"/>
                <a:cs typeface="Times New Roman"/>
              </a:rPr>
              <a:t>o</a:t>
            </a:r>
            <a:r>
              <a:rPr sz="1200" dirty="0">
                <a:latin typeface="Times New Roman"/>
                <a:cs typeface="Times New Roman"/>
              </a:rPr>
              <a:t>r </a:t>
            </a:r>
            <a:r>
              <a:rPr sz="1200" spc="-9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r </a:t>
            </a:r>
            <a:r>
              <a:rPr sz="1200" spc="-90" dirty="0">
                <a:latin typeface="Times New Roman"/>
                <a:cs typeface="Times New Roman"/>
              </a:rPr>
              <a:t> </a:t>
            </a:r>
            <a:r>
              <a:rPr sz="1200" dirty="0">
                <a:latin typeface="Times New Roman"/>
                <a:cs typeface="Times New Roman"/>
              </a:rPr>
              <a:t>to </a:t>
            </a:r>
            <a:r>
              <a:rPr sz="1200" spc="-10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25" dirty="0">
                <a:latin typeface="Times New Roman"/>
                <a:cs typeface="Times New Roman"/>
              </a:rPr>
              <a:t>b</a:t>
            </a:r>
            <a:r>
              <a:rPr sz="1200" spc="-5" dirty="0">
                <a:latin typeface="Times New Roman"/>
                <a:cs typeface="Times New Roman"/>
              </a:rPr>
              <a:t>e</a:t>
            </a:r>
            <a:r>
              <a:rPr sz="1200" spc="20" dirty="0">
                <a:latin typeface="Times New Roman"/>
                <a:cs typeface="Times New Roman"/>
              </a:rPr>
              <a:t>g</a:t>
            </a:r>
            <a:r>
              <a:rPr sz="1200" spc="-25" dirty="0">
                <a:latin typeface="Times New Roman"/>
                <a:cs typeface="Times New Roman"/>
              </a:rPr>
              <a:t>i</a:t>
            </a:r>
            <a:r>
              <a:rPr sz="1200" dirty="0">
                <a:latin typeface="Times New Roman"/>
                <a:cs typeface="Times New Roman"/>
              </a:rPr>
              <a:t>n</a:t>
            </a:r>
            <a:r>
              <a:rPr sz="1200" spc="20" dirty="0">
                <a:latin typeface="Times New Roman"/>
                <a:cs typeface="Times New Roman"/>
              </a:rPr>
              <a:t>n</a:t>
            </a:r>
            <a:r>
              <a:rPr sz="1200" spc="-25" dirty="0">
                <a:latin typeface="Times New Roman"/>
                <a:cs typeface="Times New Roman"/>
              </a:rPr>
              <a:t>i</a:t>
            </a:r>
            <a:r>
              <a:rPr sz="1200" dirty="0">
                <a:latin typeface="Times New Roman"/>
                <a:cs typeface="Times New Roman"/>
              </a:rPr>
              <a:t>ng </a:t>
            </a:r>
            <a:r>
              <a:rPr sz="1200" spc="-50"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65"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75"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dirty="0">
                <a:latin typeface="Times New Roman"/>
                <a:cs typeface="Times New Roman"/>
              </a:rPr>
              <a:t>l</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spc="-50" dirty="0">
                <a:latin typeface="Times New Roman"/>
                <a:cs typeface="Times New Roman"/>
              </a:rPr>
              <a:t>y</a:t>
            </a:r>
            <a:r>
              <a:rPr sz="1200" dirty="0">
                <a:latin typeface="Times New Roman"/>
                <a:cs typeface="Times New Roman"/>
              </a:rPr>
              <a:t>. </a:t>
            </a:r>
            <a:r>
              <a:rPr sz="1200" spc="-40"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3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30" dirty="0">
                <a:latin typeface="Times New Roman"/>
                <a:cs typeface="Times New Roman"/>
              </a:rPr>
              <a:t>c</a:t>
            </a:r>
            <a:r>
              <a:rPr sz="1200" dirty="0">
                <a:latin typeface="Times New Roman"/>
                <a:cs typeface="Times New Roman"/>
              </a:rPr>
              <a:t>t</a:t>
            </a:r>
            <a:r>
              <a:rPr sz="1200" spc="20" dirty="0">
                <a:latin typeface="Times New Roman"/>
                <a:cs typeface="Times New Roman"/>
              </a:rPr>
              <a:t>o</a:t>
            </a:r>
            <a:r>
              <a:rPr sz="1200" dirty="0">
                <a:latin typeface="Times New Roman"/>
                <a:cs typeface="Times New Roman"/>
              </a:rPr>
              <a:t>r </a:t>
            </a:r>
            <a:r>
              <a:rPr sz="1200" spc="-6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30" dirty="0">
                <a:latin typeface="Times New Roman"/>
                <a:cs typeface="Times New Roman"/>
              </a:rPr>
              <a:t>c</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d </a:t>
            </a:r>
            <a:r>
              <a:rPr sz="1200" spc="-7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50" dirty="0">
                <a:latin typeface="Times New Roman"/>
                <a:cs typeface="Times New Roman"/>
              </a:rPr>
              <a:t> </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7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55"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 </a:t>
            </a:r>
            <a:r>
              <a:rPr sz="1200" spc="-75"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li</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y </a:t>
            </a:r>
            <a:r>
              <a:rPr sz="1200" spc="-100" dirty="0">
                <a:latin typeface="Times New Roman"/>
                <a:cs typeface="Times New Roman"/>
              </a:rPr>
              <a:t> </a:t>
            </a:r>
            <a:r>
              <a:rPr sz="1200" spc="20" dirty="0">
                <a:latin typeface="Times New Roman"/>
                <a:cs typeface="Times New Roman"/>
              </a:rPr>
              <a:t>o</a:t>
            </a:r>
            <a:r>
              <a:rPr sz="1200" dirty="0">
                <a:latin typeface="Times New Roman"/>
                <a:cs typeface="Times New Roman"/>
              </a:rPr>
              <a:t>u</a:t>
            </a:r>
            <a:r>
              <a:rPr sz="1200" spc="25" dirty="0">
                <a:latin typeface="Times New Roman"/>
                <a:cs typeface="Times New Roman"/>
              </a:rPr>
              <a:t>t</a:t>
            </a:r>
            <a:r>
              <a:rPr sz="1200" spc="-30" dirty="0">
                <a:latin typeface="Times New Roman"/>
                <a:cs typeface="Times New Roman"/>
              </a:rPr>
              <a:t>c</a:t>
            </a:r>
            <a:r>
              <a:rPr sz="1200" spc="20" dirty="0">
                <a:latin typeface="Times New Roman"/>
                <a:cs typeface="Times New Roman"/>
              </a:rPr>
              <a:t>o</a:t>
            </a:r>
            <a:r>
              <a:rPr sz="1200" spc="-25" dirty="0">
                <a:latin typeface="Times New Roman"/>
                <a:cs typeface="Times New Roman"/>
              </a:rPr>
              <a:t>m</a:t>
            </a:r>
            <a:r>
              <a:rPr sz="1200" dirty="0">
                <a:latin typeface="Times New Roman"/>
                <a:cs typeface="Times New Roman"/>
              </a:rPr>
              <a:t>e</a:t>
            </a:r>
          </a:p>
        </p:txBody>
      </p:sp>
      <p:sp>
        <p:nvSpPr>
          <p:cNvPr id="3" name="object 3"/>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z="1050" spc="-20" dirty="0"/>
              <a:t>I</a:t>
            </a:r>
            <a:r>
              <a:rPr sz="1050" dirty="0"/>
              <a:t>n</a:t>
            </a:r>
            <a:r>
              <a:rPr sz="1050" spc="-10" dirty="0"/>
              <a:t>t</a:t>
            </a:r>
            <a:r>
              <a:rPr sz="1050" spc="-15" dirty="0"/>
              <a:t>e</a:t>
            </a:r>
            <a:r>
              <a:rPr sz="1050" spc="5" dirty="0"/>
              <a:t>r</a:t>
            </a:r>
            <a:r>
              <a:rPr sz="1050" dirty="0"/>
              <a:t>d</a:t>
            </a:r>
            <a:r>
              <a:rPr sz="1050" spc="-10" dirty="0"/>
              <a:t>i</a:t>
            </a:r>
            <a:r>
              <a:rPr sz="1050" spc="-5" dirty="0"/>
              <a:t>s</a:t>
            </a:r>
            <a:r>
              <a:rPr sz="1050" spc="-15" dirty="0"/>
              <a:t>c</a:t>
            </a:r>
            <a:r>
              <a:rPr sz="1050" spc="15" dirty="0"/>
              <a:t>i</a:t>
            </a:r>
            <a:r>
              <a:rPr sz="1050" spc="-25" dirty="0"/>
              <a:t>p</a:t>
            </a:r>
            <a:r>
              <a:rPr sz="1050" spc="-10" dirty="0"/>
              <a:t>l</a:t>
            </a:r>
            <a:r>
              <a:rPr sz="1050" spc="15" dirty="0"/>
              <a:t>i</a:t>
            </a:r>
            <a:r>
              <a:rPr sz="1050" spc="-25" dirty="0"/>
              <a:t>n</a:t>
            </a:r>
            <a:r>
              <a:rPr sz="1050" spc="10" dirty="0"/>
              <a:t>a</a:t>
            </a:r>
            <a:r>
              <a:rPr sz="1050" spc="5" dirty="0"/>
              <a:t>r</a:t>
            </a:r>
            <a:r>
              <a:rPr sz="1050" dirty="0"/>
              <a:t>y</a:t>
            </a:r>
            <a:r>
              <a:rPr sz="1050" spc="-25" dirty="0"/>
              <a:t> </a:t>
            </a:r>
            <a:r>
              <a:rPr sz="1050" spc="20" dirty="0"/>
              <a:t>J</a:t>
            </a:r>
            <a:r>
              <a:rPr sz="1050" dirty="0"/>
              <a:t>o</a:t>
            </a:r>
            <a:r>
              <a:rPr sz="1050" spc="-25" dirty="0"/>
              <a:t>u</a:t>
            </a:r>
            <a:r>
              <a:rPr sz="1050" spc="5" dirty="0"/>
              <a:t>r</a:t>
            </a:r>
            <a:r>
              <a:rPr sz="1050" spc="-25" dirty="0"/>
              <a:t>n</a:t>
            </a:r>
            <a:r>
              <a:rPr sz="1050" spc="10" dirty="0"/>
              <a:t>a</a:t>
            </a:r>
            <a:r>
              <a:rPr sz="1050" dirty="0"/>
              <a:t>l</a:t>
            </a:r>
            <a:r>
              <a:rPr sz="1050" spc="20" dirty="0"/>
              <a:t> </a:t>
            </a:r>
            <a:r>
              <a:rPr sz="1050" spc="-25" dirty="0"/>
              <a:t>o</a:t>
            </a:r>
            <a:r>
              <a:rPr sz="1050" dirty="0"/>
              <a:t>f</a:t>
            </a:r>
            <a:r>
              <a:rPr sz="1050" spc="10" dirty="0"/>
              <a:t> </a:t>
            </a:r>
            <a:r>
              <a:rPr sz="1050" spc="-25" dirty="0"/>
              <a:t>T</a:t>
            </a:r>
            <a:r>
              <a:rPr sz="1050" spc="-15" dirty="0"/>
              <a:t>e</a:t>
            </a:r>
            <a:r>
              <a:rPr sz="1050" spc="10" dirty="0"/>
              <a:t>ac</a:t>
            </a:r>
            <a:r>
              <a:rPr sz="1050" spc="-25" dirty="0"/>
              <a:t>h</a:t>
            </a:r>
            <a:r>
              <a:rPr sz="1050" spc="15" dirty="0"/>
              <a:t>i</a:t>
            </a:r>
            <a:r>
              <a:rPr sz="1050" dirty="0"/>
              <a:t>ng</a:t>
            </a:r>
            <a:r>
              <a:rPr sz="1050" spc="-25" dirty="0"/>
              <a:t> </a:t>
            </a:r>
            <a:r>
              <a:rPr sz="1050" spc="10" dirty="0"/>
              <a:t>a</a:t>
            </a:r>
            <a:r>
              <a:rPr sz="1050" dirty="0"/>
              <a:t>nd </a:t>
            </a:r>
            <a:r>
              <a:rPr sz="1050" spc="-25" dirty="0"/>
              <a:t>L</a:t>
            </a:r>
            <a:r>
              <a:rPr sz="1050" spc="-15" dirty="0"/>
              <a:t>e</a:t>
            </a:r>
            <a:r>
              <a:rPr sz="1050" spc="10" dirty="0"/>
              <a:t>a</a:t>
            </a:r>
            <a:r>
              <a:rPr sz="1050" spc="5" dirty="0"/>
              <a:t>r</a:t>
            </a:r>
            <a:r>
              <a:rPr sz="1050" spc="-25" dirty="0"/>
              <a:t>n</a:t>
            </a:r>
            <a:r>
              <a:rPr sz="1050" spc="15" dirty="0"/>
              <a:t>i</a:t>
            </a:r>
            <a:r>
              <a:rPr sz="1050" dirty="0"/>
              <a:t>ng</a:t>
            </a:r>
            <a:endParaRPr sz="1050"/>
          </a:p>
        </p:txBody>
      </p:sp>
      <p:sp>
        <p:nvSpPr>
          <p:cNvPr id="4" name="object 4"/>
          <p:cNvSpPr txBox="1"/>
          <p:nvPr/>
        </p:nvSpPr>
        <p:spPr>
          <a:xfrm>
            <a:off x="3921902" y="9355615"/>
            <a:ext cx="553085" cy="160020"/>
          </a:xfrm>
          <a:prstGeom prst="rect">
            <a:avLst/>
          </a:prstGeom>
        </p:spPr>
        <p:txBody>
          <a:bodyPr vert="horz" wrap="square" lIns="0" tIns="0" rIns="0" bIns="0" rtlCol="0">
            <a:spAutoFit/>
          </a:bodyPr>
          <a:lstStyle/>
          <a:p>
            <a:pPr marL="12700">
              <a:lnSpc>
                <a:spcPct val="100000"/>
              </a:lnSpc>
            </a:pPr>
            <a:r>
              <a:rPr sz="1050" spc="5" dirty="0">
                <a:latin typeface="Times New Roman"/>
                <a:cs typeface="Times New Roman"/>
              </a:rPr>
              <a:t>V</a:t>
            </a:r>
            <a:r>
              <a:rPr sz="1050" spc="-25" dirty="0">
                <a:latin typeface="Times New Roman"/>
                <a:cs typeface="Times New Roman"/>
              </a:rPr>
              <a:t>o</a:t>
            </a:r>
            <a:r>
              <a:rPr sz="1050" spc="15" dirty="0">
                <a:latin typeface="Times New Roman"/>
                <a:cs typeface="Times New Roman"/>
              </a:rPr>
              <a:t>l</a:t>
            </a:r>
            <a:r>
              <a:rPr sz="1050" dirty="0">
                <a:latin typeface="Times New Roman"/>
                <a:cs typeface="Times New Roman"/>
              </a:rPr>
              <a:t>u</a:t>
            </a:r>
            <a:r>
              <a:rPr sz="1050" spc="-30" dirty="0">
                <a:latin typeface="Times New Roman"/>
                <a:cs typeface="Times New Roman"/>
              </a:rPr>
              <a:t>m</a:t>
            </a:r>
            <a:r>
              <a:rPr sz="1050" dirty="0">
                <a:latin typeface="Times New Roman"/>
                <a:cs typeface="Times New Roman"/>
              </a:rPr>
              <a:t>e</a:t>
            </a:r>
            <a:r>
              <a:rPr sz="1050" spc="-15" dirty="0">
                <a:latin typeface="Times New Roman"/>
                <a:cs typeface="Times New Roman"/>
              </a:rPr>
              <a:t> </a:t>
            </a:r>
            <a:r>
              <a:rPr sz="1050" dirty="0">
                <a:latin typeface="Times New Roman"/>
                <a:cs typeface="Times New Roman"/>
              </a:rPr>
              <a:t>3</a:t>
            </a:r>
            <a:endParaRPr sz="1050">
              <a:latin typeface="Times New Roman"/>
              <a:cs typeface="Times New Roman"/>
            </a:endParaRPr>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z="1050" spc="5" dirty="0"/>
              <a:t>N</a:t>
            </a:r>
            <a:r>
              <a:rPr sz="1050" dirty="0"/>
              <a:t>u</a:t>
            </a:r>
            <a:r>
              <a:rPr sz="1050" spc="-30" dirty="0"/>
              <a:t>m</a:t>
            </a:r>
            <a:r>
              <a:rPr sz="1050" dirty="0"/>
              <a:t>b</a:t>
            </a:r>
            <a:r>
              <a:rPr sz="1050" spc="-15" dirty="0"/>
              <a:t>e</a:t>
            </a:r>
            <a:r>
              <a:rPr sz="1050" dirty="0"/>
              <a:t>r</a:t>
            </a:r>
            <a:r>
              <a:rPr sz="1050" spc="10" dirty="0"/>
              <a:t> </a:t>
            </a:r>
            <a:r>
              <a:rPr sz="1050" dirty="0"/>
              <a:t>2</a:t>
            </a:r>
            <a:endParaRPr sz="1050"/>
          </a:p>
        </p:txBody>
      </p:sp>
      <p:sp>
        <p:nvSpPr>
          <p:cNvPr id="6" name="object 6"/>
          <p:cNvSpPr txBox="1"/>
          <p:nvPr/>
        </p:nvSpPr>
        <p:spPr>
          <a:xfrm>
            <a:off x="5555520" y="9355615"/>
            <a:ext cx="775970" cy="160020"/>
          </a:xfrm>
          <a:prstGeom prst="rect">
            <a:avLst/>
          </a:prstGeom>
        </p:spPr>
        <p:txBody>
          <a:bodyPr vert="horz" wrap="square" lIns="0" tIns="0" rIns="0" bIns="0" rtlCol="0">
            <a:spAutoFit/>
          </a:bodyPr>
          <a:lstStyle/>
          <a:p>
            <a:pPr marL="12700">
              <a:lnSpc>
                <a:spcPct val="100000"/>
              </a:lnSpc>
            </a:pPr>
            <a:r>
              <a:rPr sz="1050" spc="-15" dirty="0">
                <a:latin typeface="Times New Roman"/>
                <a:cs typeface="Times New Roman"/>
              </a:rPr>
              <a:t>S</a:t>
            </a:r>
            <a:r>
              <a:rPr sz="1050" dirty="0">
                <a:latin typeface="Times New Roman"/>
                <a:cs typeface="Times New Roman"/>
              </a:rPr>
              <a:t>u</a:t>
            </a:r>
            <a:r>
              <a:rPr sz="1050" spc="-10" dirty="0">
                <a:latin typeface="Times New Roman"/>
                <a:cs typeface="Times New Roman"/>
              </a:rPr>
              <a:t>m</a:t>
            </a:r>
            <a:r>
              <a:rPr sz="1050" spc="-30" dirty="0">
                <a:latin typeface="Times New Roman"/>
                <a:cs typeface="Times New Roman"/>
              </a:rPr>
              <a:t>m</a:t>
            </a:r>
            <a:r>
              <a:rPr sz="1050" spc="-15" dirty="0">
                <a:latin typeface="Times New Roman"/>
                <a:cs typeface="Times New Roman"/>
              </a:rPr>
              <a:t>e</a:t>
            </a:r>
            <a:r>
              <a:rPr sz="1050" dirty="0">
                <a:latin typeface="Times New Roman"/>
                <a:cs typeface="Times New Roman"/>
              </a:rPr>
              <a:t>r</a:t>
            </a:r>
            <a:r>
              <a:rPr sz="1050" spc="10" dirty="0">
                <a:latin typeface="Times New Roman"/>
                <a:cs typeface="Times New Roman"/>
              </a:rPr>
              <a:t> </a:t>
            </a:r>
            <a:r>
              <a:rPr sz="1050" dirty="0">
                <a:latin typeface="Times New Roman"/>
                <a:cs typeface="Times New Roman"/>
              </a:rPr>
              <a:t>2013</a:t>
            </a:r>
            <a:endParaRPr sz="1050">
              <a:latin typeface="Times New Roman"/>
              <a:cs typeface="Times New Roman"/>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193040">
              <a:lnSpc>
                <a:spcPct val="100000"/>
              </a:lnSpc>
            </a:pPr>
            <a:r>
              <a:rPr dirty="0"/>
              <a:t>87</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hidden="1"/>
          <p:cNvSpPr>
            <a:spLocks noGrp="1"/>
          </p:cNvSpPr>
          <p:nvPr>
            <p:ph type="title"/>
          </p:nvPr>
        </p:nvSpPr>
        <p:spPr>
          <a:xfrm>
            <a:off x="388620" y="402335"/>
            <a:ext cx="6995159" cy="276999"/>
          </a:xfrm>
        </p:spPr>
        <p:txBody>
          <a:bodyPr/>
          <a:lstStyle/>
          <a:p>
            <a:r>
              <a:rPr lang="en-US" dirty="0" smtClean="0"/>
              <a:t>Article “Providing Culturally Responsive Teaching” – Data Analysis</a:t>
            </a:r>
            <a:endParaRPr lang="en-US" dirty="0"/>
          </a:p>
        </p:txBody>
      </p:sp>
      <p:sp>
        <p:nvSpPr>
          <p:cNvPr id="2" name="object 2"/>
          <p:cNvSpPr txBox="1"/>
          <p:nvPr/>
        </p:nvSpPr>
        <p:spPr>
          <a:xfrm>
            <a:off x="901700" y="887818"/>
            <a:ext cx="5972175" cy="8198484"/>
          </a:xfrm>
          <a:prstGeom prst="rect">
            <a:avLst/>
          </a:prstGeom>
        </p:spPr>
        <p:txBody>
          <a:bodyPr vert="horz" wrap="square" lIns="0" tIns="0" rIns="0" bIns="0" rtlCol="0">
            <a:spAutoFit/>
          </a:bodyPr>
          <a:lstStyle/>
          <a:p>
            <a:pPr marL="12700" marR="10160" algn="just">
              <a:lnSpc>
                <a:spcPts val="1370"/>
              </a:lnSpc>
            </a:pPr>
            <a:r>
              <a:rPr sz="1200" dirty="0">
                <a:latin typeface="Times New Roman"/>
                <a:cs typeface="Times New Roman"/>
              </a:rPr>
              <a:t>u</a:t>
            </a:r>
            <a:r>
              <a:rPr sz="1200" spc="10" dirty="0">
                <a:latin typeface="Times New Roman"/>
                <a:cs typeface="Times New Roman"/>
              </a:rPr>
              <a:t>s</a:t>
            </a:r>
            <a:r>
              <a:rPr sz="1200" spc="-25" dirty="0">
                <a:latin typeface="Times New Roman"/>
                <a:cs typeface="Times New Roman"/>
              </a:rPr>
              <a:t>in</a:t>
            </a:r>
            <a:r>
              <a:rPr sz="1200" dirty="0">
                <a:latin typeface="Times New Roman"/>
                <a:cs typeface="Times New Roman"/>
              </a:rPr>
              <a:t>g </a:t>
            </a:r>
            <a:r>
              <a:rPr sz="1200" spc="-1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25" dirty="0">
                <a:latin typeface="Times New Roman"/>
                <a:cs typeface="Times New Roman"/>
              </a:rPr>
              <a:t> </a:t>
            </a:r>
            <a:r>
              <a:rPr sz="1200" i="1" spc="-10" dirty="0">
                <a:latin typeface="Times New Roman"/>
                <a:cs typeface="Times New Roman"/>
              </a:rPr>
              <a:t>C</a:t>
            </a:r>
            <a:r>
              <a:rPr sz="1200" i="1" dirty="0">
                <a:latin typeface="Times New Roman"/>
                <a:cs typeface="Times New Roman"/>
              </a:rPr>
              <a:t>h</a:t>
            </a:r>
            <a:r>
              <a:rPr sz="1200" i="1" spc="-5" dirty="0">
                <a:latin typeface="Times New Roman"/>
                <a:cs typeface="Times New Roman"/>
              </a:rPr>
              <a:t>eck</a:t>
            </a:r>
            <a:r>
              <a:rPr sz="1200" i="1" dirty="0">
                <a:latin typeface="Times New Roman"/>
                <a:cs typeface="Times New Roman"/>
              </a:rPr>
              <a:t>li</a:t>
            </a:r>
            <a:r>
              <a:rPr sz="1200" i="1" spc="-15" dirty="0">
                <a:latin typeface="Times New Roman"/>
                <a:cs typeface="Times New Roman"/>
              </a:rPr>
              <a:t>s</a:t>
            </a:r>
            <a:r>
              <a:rPr sz="1200" i="1" dirty="0">
                <a:latin typeface="Times New Roman"/>
                <a:cs typeface="Times New Roman"/>
              </a:rPr>
              <a:t>t </a:t>
            </a:r>
            <a:r>
              <a:rPr sz="1200" i="1" spc="-120" dirty="0">
                <a:latin typeface="Times New Roman"/>
                <a:cs typeface="Times New Roman"/>
              </a:rPr>
              <a:t> </a:t>
            </a:r>
            <a:r>
              <a:rPr sz="1200" i="1" spc="25" dirty="0">
                <a:latin typeface="Times New Roman"/>
                <a:cs typeface="Times New Roman"/>
              </a:rPr>
              <a:t>f</a:t>
            </a:r>
            <a:r>
              <a:rPr sz="1200" i="1" dirty="0">
                <a:latin typeface="Times New Roman"/>
                <a:cs typeface="Times New Roman"/>
              </a:rPr>
              <a:t>or </a:t>
            </a:r>
            <a:r>
              <a:rPr sz="1200" i="1" spc="-135" dirty="0">
                <a:latin typeface="Times New Roman"/>
                <a:cs typeface="Times New Roman"/>
              </a:rPr>
              <a:t> </a:t>
            </a:r>
            <a:r>
              <a:rPr sz="1200" i="1" dirty="0">
                <a:latin typeface="Times New Roman"/>
                <a:cs typeface="Times New Roman"/>
              </a:rPr>
              <a:t>T</a:t>
            </a:r>
            <a:r>
              <a:rPr sz="1200" i="1" spc="-5" dirty="0">
                <a:latin typeface="Times New Roman"/>
                <a:cs typeface="Times New Roman"/>
              </a:rPr>
              <a:t>e</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hing </a:t>
            </a:r>
            <a:r>
              <a:rPr sz="1200" i="1" spc="-120" dirty="0">
                <a:latin typeface="Times New Roman"/>
                <a:cs typeface="Times New Roman"/>
              </a:rPr>
              <a:t> </a:t>
            </a:r>
            <a:r>
              <a:rPr sz="1200" i="1" spc="-15" dirty="0">
                <a:latin typeface="Times New Roman"/>
                <a:cs typeface="Times New Roman"/>
              </a:rPr>
              <a:t>Pr</a:t>
            </a:r>
            <a:r>
              <a:rPr sz="1200" i="1" dirty="0">
                <a:latin typeface="Times New Roman"/>
                <a:cs typeface="Times New Roman"/>
              </a:rPr>
              <a:t>a</a:t>
            </a:r>
            <a:r>
              <a:rPr sz="1200" i="1" spc="-5" dirty="0">
                <a:latin typeface="Times New Roman"/>
                <a:cs typeface="Times New Roman"/>
              </a:rPr>
              <a:t>c</a:t>
            </a:r>
            <a:r>
              <a:rPr sz="1200" i="1" dirty="0">
                <a:latin typeface="Times New Roman"/>
                <a:cs typeface="Times New Roman"/>
              </a:rPr>
              <a:t>ti</a:t>
            </a:r>
            <a:r>
              <a:rPr sz="1200" i="1" spc="-5" dirty="0">
                <a:latin typeface="Times New Roman"/>
                <a:cs typeface="Times New Roman"/>
              </a:rPr>
              <a:t>ce</a:t>
            </a:r>
            <a:r>
              <a:rPr sz="1200" i="1" dirty="0">
                <a:latin typeface="Times New Roman"/>
                <a:cs typeface="Times New Roman"/>
              </a:rPr>
              <a:t>s</a:t>
            </a:r>
            <a:r>
              <a:rPr sz="1200" i="1" spc="-25" dirty="0">
                <a:latin typeface="Times New Roman"/>
                <a:cs typeface="Times New Roman"/>
              </a:rPr>
              <a:t> </a:t>
            </a:r>
            <a:r>
              <a:rPr sz="1200" spc="7" baseline="38194" dirty="0">
                <a:latin typeface="Times New Roman"/>
                <a:cs typeface="Times New Roman"/>
              </a:rPr>
              <a:t>T</a:t>
            </a:r>
            <a:r>
              <a:rPr sz="1200" spc="-15" baseline="38194" dirty="0">
                <a:latin typeface="Times New Roman"/>
                <a:cs typeface="Times New Roman"/>
              </a:rPr>
              <a:t>M</a:t>
            </a:r>
            <a:r>
              <a:rPr sz="1200" baseline="38194" dirty="0">
                <a:latin typeface="Times New Roman"/>
                <a:cs typeface="Times New Roman"/>
              </a:rPr>
              <a:t> </a:t>
            </a:r>
            <a:r>
              <a:rPr sz="1200" spc="-150" baseline="38194" dirty="0">
                <a:latin typeface="Times New Roman"/>
                <a:cs typeface="Times New Roman"/>
              </a:rPr>
              <a:t> </a:t>
            </a:r>
            <a:r>
              <a:rPr sz="1200" spc="5" dirty="0">
                <a:latin typeface="Times New Roman"/>
                <a:cs typeface="Times New Roman"/>
              </a:rPr>
              <a:t>(</a:t>
            </a:r>
            <a:r>
              <a:rPr sz="1200" spc="-5" dirty="0">
                <a:latin typeface="Times New Roman"/>
                <a:cs typeface="Times New Roman"/>
              </a:rPr>
              <a:t>Kea</a:t>
            </a:r>
            <a:r>
              <a:rPr sz="1200" dirty="0">
                <a:latin typeface="Times New Roman"/>
                <a:cs typeface="Times New Roman"/>
              </a:rPr>
              <a:t>, </a:t>
            </a:r>
            <a:r>
              <a:rPr sz="1200" spc="-110" dirty="0">
                <a:latin typeface="Times New Roman"/>
                <a:cs typeface="Times New Roman"/>
              </a:rPr>
              <a:t> </a:t>
            </a:r>
            <a:r>
              <a:rPr sz="1200" dirty="0">
                <a:latin typeface="Times New Roman"/>
                <a:cs typeface="Times New Roman"/>
              </a:rPr>
              <a:t>2008</a:t>
            </a:r>
            <a:r>
              <a:rPr sz="1200" spc="-25" dirty="0">
                <a:latin typeface="Times New Roman"/>
                <a:cs typeface="Times New Roman"/>
              </a:rPr>
              <a:t>b</a:t>
            </a:r>
            <a:r>
              <a:rPr sz="1200" spc="5" dirty="0">
                <a:latin typeface="Times New Roman"/>
                <a:cs typeface="Times New Roman"/>
              </a:rPr>
              <a:t>)</a:t>
            </a:r>
            <a:r>
              <a:rPr sz="1200" i="1" dirty="0">
                <a:latin typeface="Times New Roman"/>
                <a:cs typeface="Times New Roman"/>
              </a:rPr>
              <a:t>. </a:t>
            </a:r>
            <a:r>
              <a:rPr sz="1200" i="1" spc="-110" dirty="0">
                <a:latin typeface="Times New Roman"/>
                <a:cs typeface="Times New Roman"/>
              </a:rPr>
              <a:t> </a:t>
            </a:r>
            <a:r>
              <a:rPr sz="1200" spc="-5" dirty="0">
                <a:latin typeface="Times New Roman"/>
                <a:cs typeface="Times New Roman"/>
              </a:rPr>
              <a:t>U</a:t>
            </a:r>
            <a:r>
              <a:rPr sz="1200" spc="-25" dirty="0">
                <a:latin typeface="Times New Roman"/>
                <a:cs typeface="Times New Roman"/>
              </a:rPr>
              <a:t>p</a:t>
            </a:r>
            <a:r>
              <a:rPr sz="1200" spc="20" dirty="0">
                <a:latin typeface="Times New Roman"/>
                <a:cs typeface="Times New Roman"/>
              </a:rPr>
              <a:t>o</a:t>
            </a:r>
            <a:r>
              <a:rPr sz="1200" dirty="0">
                <a:latin typeface="Times New Roman"/>
                <a:cs typeface="Times New Roman"/>
              </a:rPr>
              <a:t>n </a:t>
            </a:r>
            <a:r>
              <a:rPr sz="1200" spc="-145" dirty="0">
                <a:latin typeface="Times New Roman"/>
                <a:cs typeface="Times New Roman"/>
              </a:rPr>
              <a:t> </a:t>
            </a:r>
            <a:r>
              <a:rPr sz="1200" spc="-30"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c</a:t>
            </a:r>
            <a:r>
              <a:rPr sz="1200" spc="-50" dirty="0">
                <a:latin typeface="Times New Roman"/>
                <a:cs typeface="Times New Roman"/>
              </a:rPr>
              <a:t>l</a:t>
            </a:r>
            <a:r>
              <a:rPr sz="1200" spc="20" dirty="0">
                <a:latin typeface="Times New Roman"/>
                <a:cs typeface="Times New Roman"/>
              </a:rPr>
              <a:t>u</a:t>
            </a:r>
            <a:r>
              <a:rPr sz="1200" spc="10" dirty="0">
                <a:latin typeface="Times New Roman"/>
                <a:cs typeface="Times New Roman"/>
              </a:rPr>
              <a:t>s</a:t>
            </a:r>
            <a:r>
              <a:rPr sz="1200" spc="-50" dirty="0">
                <a:latin typeface="Times New Roman"/>
                <a:cs typeface="Times New Roman"/>
              </a:rPr>
              <a:t>i</a:t>
            </a:r>
            <a:r>
              <a:rPr sz="1200" spc="45" dirty="0">
                <a:latin typeface="Times New Roman"/>
                <a:cs typeface="Times New Roman"/>
              </a:rPr>
              <a:t>o</a:t>
            </a:r>
            <a:r>
              <a:rPr sz="1200" dirty="0">
                <a:latin typeface="Times New Roman"/>
                <a:cs typeface="Times New Roman"/>
              </a:rPr>
              <a:t>n </a:t>
            </a:r>
            <a:r>
              <a:rPr sz="1200" spc="-14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14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25"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110" dirty="0">
                <a:latin typeface="Times New Roman"/>
                <a:cs typeface="Times New Roman"/>
              </a:rPr>
              <a:t> </a:t>
            </a:r>
            <a:r>
              <a:rPr sz="1200" dirty="0">
                <a:latin typeface="Times New Roman"/>
                <a:cs typeface="Times New Roman"/>
              </a:rPr>
              <a:t>a d</a:t>
            </a:r>
            <a:r>
              <a:rPr sz="1200" spc="-5" dirty="0">
                <a:latin typeface="Times New Roman"/>
                <a:cs typeface="Times New Roman"/>
              </a:rPr>
              <a:t>e</a:t>
            </a:r>
            <a:r>
              <a:rPr sz="1200" spc="-25" dirty="0">
                <a:latin typeface="Times New Roman"/>
                <a:cs typeface="Times New Roman"/>
              </a:rPr>
              <a:t>b</a:t>
            </a:r>
            <a:r>
              <a:rPr sz="1200" spc="30" dirty="0">
                <a:latin typeface="Times New Roman"/>
                <a:cs typeface="Times New Roman"/>
              </a:rPr>
              <a:t>r</a:t>
            </a:r>
            <a:r>
              <a:rPr sz="1200" spc="-25" dirty="0">
                <a:latin typeface="Times New Roman"/>
                <a:cs typeface="Times New Roman"/>
              </a:rPr>
              <a:t>i</a:t>
            </a:r>
            <a:r>
              <a:rPr sz="1200" spc="15" dirty="0">
                <a:latin typeface="Times New Roman"/>
                <a:cs typeface="Times New Roman"/>
              </a:rPr>
              <a:t>e</a:t>
            </a:r>
            <a:r>
              <a:rPr sz="1200" spc="-20" dirty="0">
                <a:latin typeface="Times New Roman"/>
                <a:cs typeface="Times New Roman"/>
              </a:rPr>
              <a:t>f</a:t>
            </a:r>
            <a:r>
              <a:rPr sz="1200" spc="-25" dirty="0">
                <a:latin typeface="Times New Roman"/>
                <a:cs typeface="Times New Roman"/>
              </a:rPr>
              <a:t>i</a:t>
            </a:r>
            <a:r>
              <a:rPr sz="1200" dirty="0">
                <a:latin typeface="Times New Roman"/>
                <a:cs typeface="Times New Roman"/>
              </a:rPr>
              <a:t>ng</a:t>
            </a:r>
            <a:r>
              <a:rPr sz="1200" spc="10" dirty="0">
                <a:latin typeface="Times New Roman"/>
                <a:cs typeface="Times New Roman"/>
              </a:rPr>
              <a:t> s</a:t>
            </a:r>
            <a:r>
              <a:rPr sz="1200" spc="-5" dirty="0">
                <a:latin typeface="Times New Roman"/>
                <a:cs typeface="Times New Roman"/>
              </a:rPr>
              <a:t>e</a:t>
            </a:r>
            <a:r>
              <a:rPr sz="1200" spc="-15" dirty="0">
                <a:latin typeface="Times New Roman"/>
                <a:cs typeface="Times New Roman"/>
              </a:rPr>
              <a:t>s</a:t>
            </a:r>
            <a:r>
              <a:rPr sz="1200" spc="10" dirty="0">
                <a:latin typeface="Times New Roman"/>
                <a:cs typeface="Times New Roman"/>
              </a:rPr>
              <a:t>s</a:t>
            </a:r>
            <a:r>
              <a:rPr sz="1200" spc="-50" dirty="0">
                <a:latin typeface="Times New Roman"/>
                <a:cs typeface="Times New Roman"/>
              </a:rPr>
              <a:t>i</a:t>
            </a:r>
            <a:r>
              <a:rPr sz="1200" spc="45"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20" dirty="0">
                <a:latin typeface="Times New Roman"/>
                <a:cs typeface="Times New Roman"/>
              </a:rPr>
              <a:t>w</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h</a:t>
            </a:r>
            <a:r>
              <a:rPr sz="1200" spc="-1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15" dirty="0">
                <a:latin typeface="Times New Roman"/>
                <a:cs typeface="Times New Roman"/>
              </a:rPr>
              <a:t>c</a:t>
            </a:r>
            <a:r>
              <a:rPr sz="1200" dirty="0">
                <a:latin typeface="Times New Roman"/>
                <a:cs typeface="Times New Roman"/>
              </a:rPr>
              <a:t>e</a:t>
            </a:r>
            <a:r>
              <a:rPr sz="1200" spc="5" dirty="0">
                <a:latin typeface="Times New Roman"/>
                <a:cs typeface="Times New Roman"/>
              </a:rPr>
              <a:t> </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50" dirty="0">
                <a:latin typeface="Times New Roman"/>
                <a:cs typeface="Times New Roman"/>
              </a:rPr>
              <a:t>i</a:t>
            </a:r>
            <a:r>
              <a:rPr sz="1200" spc="2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35"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30" dirty="0">
                <a:latin typeface="Times New Roman"/>
                <a:cs typeface="Times New Roman"/>
              </a:rPr>
              <a:t>-</a:t>
            </a:r>
            <a:r>
              <a:rPr sz="1200" spc="-25" dirty="0">
                <a:latin typeface="Times New Roman"/>
                <a:cs typeface="Times New Roman"/>
              </a:rPr>
              <a:t>b</a:t>
            </a:r>
            <a:r>
              <a:rPr sz="1200" spc="-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10" dirty="0">
                <a:latin typeface="Times New Roman"/>
                <a:cs typeface="Times New Roman"/>
              </a:rPr>
              <a:t> </a:t>
            </a:r>
            <a:r>
              <a:rPr sz="1200" spc="-15" dirty="0">
                <a:latin typeface="Times New Roman"/>
                <a:cs typeface="Times New Roman"/>
              </a:rPr>
              <a:t>s</a:t>
            </a:r>
            <a:r>
              <a:rPr sz="1200" dirty="0">
                <a:latin typeface="Times New Roman"/>
                <a:cs typeface="Times New Roman"/>
              </a:rPr>
              <a:t>u</a:t>
            </a:r>
            <a:r>
              <a:rPr sz="1200" spc="20" dirty="0">
                <a:latin typeface="Times New Roman"/>
                <a:cs typeface="Times New Roman"/>
              </a:rPr>
              <a:t>p</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ng</a:t>
            </a:r>
            <a:r>
              <a:rPr sz="1200" spc="1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 </a:t>
            </a:r>
            <a:r>
              <a:rPr sz="1200" spc="-5" dirty="0">
                <a:latin typeface="Times New Roman"/>
                <a:cs typeface="Times New Roman"/>
              </a:rPr>
              <a:t>wa</a:t>
            </a:r>
            <a:r>
              <a:rPr sz="1200" dirty="0">
                <a:latin typeface="Times New Roman"/>
                <a:cs typeface="Times New Roman"/>
              </a:rPr>
              <a:t>s h</a:t>
            </a:r>
            <a:r>
              <a:rPr sz="1200" spc="15" dirty="0">
                <a:latin typeface="Times New Roman"/>
                <a:cs typeface="Times New Roman"/>
              </a:rPr>
              <a:t>e</a:t>
            </a:r>
            <a:r>
              <a:rPr sz="1200" spc="-50" dirty="0">
                <a:latin typeface="Times New Roman"/>
                <a:cs typeface="Times New Roman"/>
              </a:rPr>
              <a:t>l</a:t>
            </a:r>
            <a:r>
              <a:rPr sz="1200" dirty="0">
                <a:latin typeface="Times New Roman"/>
                <a:cs typeface="Times New Roman"/>
              </a:rPr>
              <a:t>d.</a:t>
            </a:r>
          </a:p>
          <a:p>
            <a:pPr>
              <a:lnSpc>
                <a:spcPct val="100000"/>
              </a:lnSpc>
              <a:spcBef>
                <a:spcPts val="16"/>
              </a:spcBef>
            </a:pPr>
            <a:endParaRPr sz="1000" dirty="0">
              <a:latin typeface="Times New Roman"/>
              <a:cs typeface="Times New Roman"/>
            </a:endParaRPr>
          </a:p>
          <a:p>
            <a:pPr marL="12700" marR="5080" algn="just">
              <a:lnSpc>
                <a:spcPts val="1320"/>
              </a:lnSpc>
            </a:pPr>
            <a:r>
              <a:rPr sz="1200" spc="-5" dirty="0">
                <a:latin typeface="Times New Roman"/>
                <a:cs typeface="Times New Roman"/>
              </a:rPr>
              <a:t>A</a:t>
            </a:r>
            <a:r>
              <a:rPr sz="1200" dirty="0">
                <a:latin typeface="Times New Roman"/>
                <a:cs typeface="Times New Roman"/>
              </a:rPr>
              <a:t>s </a:t>
            </a:r>
            <a:r>
              <a:rPr sz="1200" spc="-35" dirty="0">
                <a:latin typeface="Times New Roman"/>
                <a:cs typeface="Times New Roman"/>
              </a:rPr>
              <a:t> </a:t>
            </a:r>
            <a:r>
              <a:rPr sz="1200" spc="-25" dirty="0">
                <a:latin typeface="Times New Roman"/>
                <a:cs typeface="Times New Roman"/>
              </a:rPr>
              <a:t>in</a:t>
            </a:r>
            <a:r>
              <a:rPr sz="1200" spc="20" dirty="0">
                <a:latin typeface="Times New Roman"/>
                <a:cs typeface="Times New Roman"/>
              </a:rPr>
              <a:t>d</a:t>
            </a:r>
            <a:r>
              <a:rPr sz="1200" spc="-25" dirty="0">
                <a:latin typeface="Times New Roman"/>
                <a:cs typeface="Times New Roman"/>
              </a:rPr>
              <a:t>i</a:t>
            </a:r>
            <a:r>
              <a:rPr sz="1200" spc="15" dirty="0">
                <a:latin typeface="Times New Roman"/>
                <a:cs typeface="Times New Roman"/>
              </a:rPr>
              <a:t>c</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25" dirty="0">
                <a:latin typeface="Times New Roman"/>
                <a:cs typeface="Times New Roman"/>
              </a:rPr>
              <a:t> </a:t>
            </a:r>
            <a:r>
              <a:rPr sz="1200" spc="-5" dirty="0">
                <a:latin typeface="Times New Roman"/>
                <a:cs typeface="Times New Roman"/>
              </a:rPr>
              <a:t>a</a:t>
            </a:r>
            <a:r>
              <a:rPr sz="1200" spc="-25" dirty="0">
                <a:latin typeface="Times New Roman"/>
                <a:cs typeface="Times New Roman"/>
              </a:rPr>
              <a:t>b</a:t>
            </a:r>
            <a:r>
              <a:rPr sz="1200" spc="20" dirty="0">
                <a:latin typeface="Times New Roman"/>
                <a:cs typeface="Times New Roman"/>
              </a:rPr>
              <a:t>o</a:t>
            </a:r>
            <a:r>
              <a:rPr sz="1200" spc="-25" dirty="0">
                <a:latin typeface="Times New Roman"/>
                <a:cs typeface="Times New Roman"/>
              </a:rPr>
              <a:t>v</a:t>
            </a:r>
            <a:r>
              <a:rPr sz="1200" spc="-5" dirty="0">
                <a:latin typeface="Times New Roman"/>
                <a:cs typeface="Times New Roman"/>
              </a:rPr>
              <a:t>e</a:t>
            </a:r>
            <a:r>
              <a:rPr sz="1200" dirty="0">
                <a:latin typeface="Times New Roman"/>
                <a:cs typeface="Times New Roman"/>
              </a:rPr>
              <a:t>, </a:t>
            </a:r>
            <a:r>
              <a:rPr sz="1200" spc="-15" dirty="0">
                <a:latin typeface="Times New Roman"/>
                <a:cs typeface="Times New Roman"/>
              </a:rPr>
              <a:t> </a:t>
            </a:r>
            <a:r>
              <a:rPr sz="1200" dirty="0">
                <a:latin typeface="Times New Roman"/>
                <a:cs typeface="Times New Roman"/>
              </a:rPr>
              <a:t>a </a:t>
            </a:r>
            <a:r>
              <a:rPr sz="1200" spc="-55" dirty="0">
                <a:latin typeface="Times New Roman"/>
                <a:cs typeface="Times New Roman"/>
              </a:rPr>
              <a:t> </a:t>
            </a:r>
            <a:r>
              <a:rPr sz="1200" dirty="0">
                <a:latin typeface="Times New Roman"/>
                <a:cs typeface="Times New Roman"/>
              </a:rPr>
              <a:t>60 </a:t>
            </a:r>
            <a:r>
              <a:rPr sz="1200" spc="-50" dirty="0">
                <a:latin typeface="Times New Roman"/>
                <a:cs typeface="Times New Roman"/>
              </a:rPr>
              <a:t> </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ur </a:t>
            </a:r>
            <a:r>
              <a:rPr sz="1200" spc="-40" dirty="0">
                <a:latin typeface="Times New Roman"/>
                <a:cs typeface="Times New Roman"/>
              </a:rPr>
              <a:t> </a:t>
            </a:r>
            <a:r>
              <a:rPr sz="1200" spc="-20" dirty="0">
                <a:latin typeface="Times New Roman"/>
                <a:cs typeface="Times New Roman"/>
              </a:rPr>
              <a:t>f</a:t>
            </a:r>
            <a:r>
              <a:rPr sz="1200" spc="-50"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30" dirty="0">
                <a:latin typeface="Times New Roman"/>
                <a:cs typeface="Times New Roman"/>
              </a:rPr>
              <a:t>-</a:t>
            </a:r>
            <a:r>
              <a:rPr sz="1200" spc="-25" dirty="0">
                <a:latin typeface="Times New Roman"/>
                <a:cs typeface="Times New Roman"/>
              </a:rPr>
              <a:t>b</a:t>
            </a:r>
            <a:r>
              <a:rPr sz="1200" spc="-5" dirty="0">
                <a:latin typeface="Times New Roman"/>
                <a:cs typeface="Times New Roman"/>
              </a:rPr>
              <a:t>a</a:t>
            </a:r>
            <a:r>
              <a:rPr sz="1200" spc="10"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25" dirty="0">
                <a:latin typeface="Times New Roman"/>
                <a:cs typeface="Times New Roman"/>
              </a:rPr>
              <a:t> </a:t>
            </a:r>
            <a:r>
              <a:rPr sz="1200" spc="-5" dirty="0">
                <a:latin typeface="Times New Roman"/>
                <a:cs typeface="Times New Roman"/>
              </a:rPr>
              <a:t>e</a:t>
            </a:r>
            <a:r>
              <a:rPr sz="1200" spc="-25" dirty="0">
                <a:latin typeface="Times New Roman"/>
                <a:cs typeface="Times New Roman"/>
              </a:rPr>
              <a:t>x</a:t>
            </a:r>
            <a:r>
              <a:rPr sz="1200" dirty="0">
                <a:latin typeface="Times New Roman"/>
                <a:cs typeface="Times New Roman"/>
              </a:rPr>
              <a:t>p</a:t>
            </a:r>
            <a:r>
              <a:rPr sz="1200" spc="15" dirty="0">
                <a:latin typeface="Times New Roman"/>
                <a:cs typeface="Times New Roman"/>
              </a:rPr>
              <a:t>e</a:t>
            </a:r>
            <a:r>
              <a:rPr sz="1200" spc="30" dirty="0">
                <a:latin typeface="Times New Roman"/>
                <a:cs typeface="Times New Roman"/>
              </a:rPr>
              <a:t>r</a:t>
            </a:r>
            <a:r>
              <a:rPr sz="1200" spc="-50"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c</a:t>
            </a:r>
            <a:r>
              <a:rPr sz="1200" dirty="0">
                <a:latin typeface="Times New Roman"/>
                <a:cs typeface="Times New Roman"/>
              </a:rPr>
              <a:t>e </a:t>
            </a:r>
            <a:r>
              <a:rPr sz="1200" spc="-30" dirty="0">
                <a:latin typeface="Times New Roman"/>
                <a:cs typeface="Times New Roman"/>
              </a:rPr>
              <a:t> </a:t>
            </a:r>
            <a:r>
              <a:rPr sz="1200" spc="-5" dirty="0">
                <a:latin typeface="Times New Roman"/>
                <a:cs typeface="Times New Roman"/>
              </a:rPr>
              <a:t>wa</a:t>
            </a:r>
            <a:r>
              <a:rPr sz="1200" dirty="0">
                <a:latin typeface="Times New Roman"/>
                <a:cs typeface="Times New Roman"/>
              </a:rPr>
              <a:t>s </a:t>
            </a:r>
            <a:r>
              <a:rPr sz="1200" spc="-3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q</a:t>
            </a:r>
            <a:r>
              <a:rPr sz="1200" spc="20" dirty="0">
                <a:latin typeface="Times New Roman"/>
                <a:cs typeface="Times New Roman"/>
              </a:rPr>
              <a:t>u</a:t>
            </a:r>
            <a:r>
              <a:rPr sz="1200" spc="-50" dirty="0">
                <a:latin typeface="Times New Roman"/>
                <a:cs typeface="Times New Roman"/>
              </a:rPr>
              <a:t>i</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d </a:t>
            </a:r>
            <a:r>
              <a:rPr sz="1200" spc="-25" dirty="0">
                <a:latin typeface="Times New Roman"/>
                <a:cs typeface="Times New Roman"/>
              </a:rPr>
              <a:t> i</a:t>
            </a:r>
            <a:r>
              <a:rPr sz="1200" dirty="0">
                <a:latin typeface="Times New Roman"/>
                <a:cs typeface="Times New Roman"/>
              </a:rPr>
              <a:t>n </a:t>
            </a:r>
            <a:r>
              <a:rPr sz="1200" spc="-5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30"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50" dirty="0">
                <a:latin typeface="Times New Roman"/>
                <a:cs typeface="Times New Roman"/>
              </a:rPr>
              <a:t>i</a:t>
            </a:r>
            <a:r>
              <a:rPr sz="1200" spc="15" dirty="0">
                <a:latin typeface="Times New Roman"/>
                <a:cs typeface="Times New Roman"/>
              </a:rPr>
              <a:t>a</a:t>
            </a:r>
            <a:r>
              <a:rPr sz="1200" dirty="0">
                <a:latin typeface="Times New Roman"/>
                <a:cs typeface="Times New Roman"/>
              </a:rPr>
              <a:t>l </a:t>
            </a:r>
            <a:r>
              <a:rPr sz="1200" spc="-70" dirty="0">
                <a:latin typeface="Times New Roman"/>
                <a:cs typeface="Times New Roman"/>
              </a:rPr>
              <a:t> </a:t>
            </a:r>
            <a:r>
              <a:rPr sz="1200" spc="-5" dirty="0">
                <a:latin typeface="Times New Roman"/>
                <a:cs typeface="Times New Roman"/>
              </a:rPr>
              <a:t>e</a:t>
            </a:r>
            <a:r>
              <a:rPr sz="1200" dirty="0">
                <a:latin typeface="Times New Roman"/>
                <a:cs typeface="Times New Roman"/>
              </a:rPr>
              <a:t>d</a:t>
            </a:r>
            <a:r>
              <a:rPr sz="1200" spc="20" dirty="0">
                <a:latin typeface="Times New Roman"/>
                <a:cs typeface="Times New Roman"/>
              </a:rPr>
              <a:t>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25" dirty="0">
                <a:latin typeface="Times New Roman"/>
                <a:cs typeface="Times New Roman"/>
              </a:rPr>
              <a:t>m</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ds</a:t>
            </a:r>
            <a:r>
              <a:rPr sz="1200" spc="7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a:t>
            </a:r>
            <a:r>
              <a:rPr sz="1200" spc="70"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5" dirty="0">
                <a:latin typeface="Times New Roman"/>
                <a:cs typeface="Times New Roman"/>
              </a:rPr>
              <a:t>-</a:t>
            </a:r>
            <a:r>
              <a:rPr sz="1200" dirty="0">
                <a:latin typeface="Times New Roman"/>
                <a:cs typeface="Times New Roman"/>
              </a:rPr>
              <a:t>b</a:t>
            </a:r>
            <a:r>
              <a:rPr sz="1200" spc="-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80" dirty="0">
                <a:latin typeface="Times New Roman"/>
                <a:cs typeface="Times New Roman"/>
              </a:rPr>
              <a:t> </a:t>
            </a:r>
            <a:r>
              <a:rPr sz="1200" spc="15" dirty="0">
                <a:latin typeface="Times New Roman"/>
                <a:cs typeface="Times New Roman"/>
              </a:rPr>
              <a:t>e</a:t>
            </a:r>
            <a:r>
              <a:rPr sz="1200" spc="-25" dirty="0">
                <a:latin typeface="Times New Roman"/>
                <a:cs typeface="Times New Roman"/>
              </a:rPr>
              <a:t>x</a:t>
            </a:r>
            <a:r>
              <a:rPr sz="1200" dirty="0">
                <a:latin typeface="Times New Roman"/>
                <a:cs typeface="Times New Roman"/>
              </a:rPr>
              <a:t>p</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c</a:t>
            </a:r>
            <a:r>
              <a:rPr sz="1200" dirty="0">
                <a:latin typeface="Times New Roman"/>
                <a:cs typeface="Times New Roman"/>
              </a:rPr>
              <a:t>e</a:t>
            </a:r>
            <a:r>
              <a:rPr sz="1200" spc="75" dirty="0">
                <a:latin typeface="Times New Roman"/>
                <a:cs typeface="Times New Roman"/>
              </a:rPr>
              <a:t> </a:t>
            </a:r>
            <a:r>
              <a:rPr sz="1200" spc="-15" dirty="0">
                <a:latin typeface="Times New Roman"/>
                <a:cs typeface="Times New Roman"/>
              </a:rPr>
              <a:t>s</a:t>
            </a:r>
            <a:r>
              <a:rPr sz="1200" spc="-5" dirty="0">
                <a:latin typeface="Times New Roman"/>
                <a:cs typeface="Times New Roman"/>
              </a:rPr>
              <a:t>e</a:t>
            </a:r>
            <a:r>
              <a:rPr sz="1200" spc="25" dirty="0">
                <a:latin typeface="Times New Roman"/>
                <a:cs typeface="Times New Roman"/>
              </a:rPr>
              <a:t>tt</a:t>
            </a:r>
            <a:r>
              <a:rPr sz="1200" spc="-25" dirty="0">
                <a:latin typeface="Times New Roman"/>
                <a:cs typeface="Times New Roman"/>
              </a:rPr>
              <a:t>i</a:t>
            </a:r>
            <a:r>
              <a:rPr sz="1200" dirty="0">
                <a:latin typeface="Times New Roman"/>
                <a:cs typeface="Times New Roman"/>
              </a:rPr>
              <a:t>ng</a:t>
            </a:r>
            <a:r>
              <a:rPr sz="1200" spc="8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6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spc="-50" dirty="0">
                <a:latin typeface="Times New Roman"/>
                <a:cs typeface="Times New Roman"/>
              </a:rPr>
              <a:t>m</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ds</a:t>
            </a:r>
            <a:r>
              <a:rPr sz="1200" spc="7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a:t>
            </a:r>
            <a:r>
              <a:rPr sz="1200" spc="75" dirty="0">
                <a:latin typeface="Times New Roman"/>
                <a:cs typeface="Times New Roman"/>
              </a:rPr>
              <a:t> </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v</a:t>
            </a:r>
            <a:r>
              <a:rPr sz="1200" spc="-5" dirty="0">
                <a:latin typeface="Times New Roman"/>
                <a:cs typeface="Times New Roman"/>
              </a:rPr>
              <a:t>e</a:t>
            </a:r>
            <a:r>
              <a:rPr sz="1200" dirty="0">
                <a:latin typeface="Times New Roman"/>
                <a:cs typeface="Times New Roman"/>
              </a:rPr>
              <a:t>d</a:t>
            </a:r>
            <a:r>
              <a:rPr sz="1200" spc="80" dirty="0">
                <a:latin typeface="Times New Roman"/>
                <a:cs typeface="Times New Roman"/>
              </a:rPr>
              <a:t> </a:t>
            </a:r>
            <a:r>
              <a:rPr sz="1200" spc="-5" dirty="0">
                <a:latin typeface="Times New Roman"/>
                <a:cs typeface="Times New Roman"/>
              </a:rPr>
              <a:t>a</a:t>
            </a:r>
            <a:r>
              <a:rPr sz="1200" dirty="0">
                <a:latin typeface="Times New Roman"/>
                <a:cs typeface="Times New Roman"/>
              </a:rPr>
              <a:t>s</a:t>
            </a:r>
            <a:r>
              <a:rPr sz="1200" spc="70" dirty="0">
                <a:latin typeface="Times New Roman"/>
                <a:cs typeface="Times New Roman"/>
              </a:rPr>
              <a:t> </a:t>
            </a:r>
            <a:r>
              <a:rPr sz="1200" dirty="0">
                <a:latin typeface="Times New Roman"/>
                <a:cs typeface="Times New Roman"/>
              </a:rPr>
              <a:t>a</a:t>
            </a:r>
            <a:r>
              <a:rPr sz="1200" spc="75" dirty="0">
                <a:latin typeface="Times New Roman"/>
                <a:cs typeface="Times New Roman"/>
              </a:rPr>
              <a:t> </a:t>
            </a:r>
            <a:r>
              <a:rPr sz="1200" spc="-50" dirty="0">
                <a:latin typeface="Times New Roman"/>
                <a:cs typeface="Times New Roman"/>
              </a:rPr>
              <a:t>y</a:t>
            </a:r>
            <a:r>
              <a:rPr sz="1200" spc="15" dirty="0">
                <a:latin typeface="Times New Roman"/>
                <a:cs typeface="Times New Roman"/>
              </a:rPr>
              <a:t>e</a:t>
            </a:r>
            <a:r>
              <a:rPr sz="1200" spc="-5" dirty="0">
                <a:latin typeface="Times New Roman"/>
                <a:cs typeface="Times New Roman"/>
              </a:rPr>
              <a:t>a</a:t>
            </a:r>
            <a:r>
              <a:rPr sz="1200" spc="30" dirty="0">
                <a:latin typeface="Times New Roman"/>
                <a:cs typeface="Times New Roman"/>
              </a:rPr>
              <a:t>r</a:t>
            </a:r>
            <a:r>
              <a:rPr sz="1200" spc="-50" dirty="0">
                <a:latin typeface="Times New Roman"/>
                <a:cs typeface="Times New Roman"/>
              </a:rPr>
              <a:t>l</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g </a:t>
            </a:r>
            <a:r>
              <a:rPr sz="1200" spc="20" dirty="0">
                <a:latin typeface="Times New Roman"/>
                <a:cs typeface="Times New Roman"/>
              </a:rPr>
              <a:t>p</a:t>
            </a:r>
            <a:r>
              <a:rPr sz="1200" spc="-50" dirty="0">
                <a:latin typeface="Times New Roman"/>
                <a:cs typeface="Times New Roman"/>
              </a:rPr>
              <a:t>l</a:t>
            </a:r>
            <a:r>
              <a:rPr sz="1200" spc="-5" dirty="0">
                <a:latin typeface="Times New Roman"/>
                <a:cs typeface="Times New Roman"/>
              </a:rPr>
              <a:t>ac</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 </a:t>
            </a:r>
            <a:r>
              <a:rPr sz="1200" spc="-135"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 </a:t>
            </a:r>
            <a:r>
              <a:rPr sz="1200" spc="-150" dirty="0">
                <a:latin typeface="Times New Roman"/>
                <a:cs typeface="Times New Roman"/>
              </a:rPr>
              <a:t> </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e </a:t>
            </a:r>
            <a:r>
              <a:rPr sz="1200" spc="-150" dirty="0">
                <a:latin typeface="Times New Roman"/>
                <a:cs typeface="Times New Roman"/>
              </a:rPr>
              <a:t> </a:t>
            </a:r>
            <a:r>
              <a:rPr sz="1200" spc="25" dirty="0">
                <a:latin typeface="Times New Roman"/>
                <a:cs typeface="Times New Roman"/>
              </a:rPr>
              <a:t>t</a:t>
            </a:r>
            <a:r>
              <a:rPr sz="1200" spc="-5" dirty="0">
                <a:latin typeface="Times New Roman"/>
                <a:cs typeface="Times New Roman"/>
              </a:rPr>
              <a:t>a</a:t>
            </a:r>
            <a:r>
              <a:rPr sz="1200" dirty="0">
                <a:latin typeface="Times New Roman"/>
                <a:cs typeface="Times New Roman"/>
              </a:rPr>
              <a:t>ug</a:t>
            </a:r>
            <a:r>
              <a:rPr sz="1200" spc="-25" dirty="0">
                <a:latin typeface="Times New Roman"/>
                <a:cs typeface="Times New Roman"/>
              </a:rPr>
              <a:t>h</a:t>
            </a:r>
            <a:r>
              <a:rPr sz="1200" dirty="0">
                <a:latin typeface="Times New Roman"/>
                <a:cs typeface="Times New Roman"/>
              </a:rPr>
              <a:t>t </a:t>
            </a:r>
            <a:r>
              <a:rPr sz="1200" spc="-14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30" dirty="0">
                <a:latin typeface="Times New Roman"/>
                <a:cs typeface="Times New Roman"/>
              </a:rPr>
              <a:t> </a:t>
            </a:r>
            <a:r>
              <a:rPr sz="1200" spc="25" dirty="0">
                <a:latin typeface="Times New Roman"/>
                <a:cs typeface="Times New Roman"/>
              </a:rPr>
              <a:t>t</a:t>
            </a:r>
            <a:r>
              <a:rPr sz="1200" dirty="0">
                <a:latin typeface="Times New Roman"/>
                <a:cs typeface="Times New Roman"/>
              </a:rPr>
              <a:t>he </a:t>
            </a:r>
            <a:r>
              <a:rPr sz="1200" spc="-150" dirty="0">
                <a:latin typeface="Times New Roman"/>
                <a:cs typeface="Times New Roman"/>
              </a:rPr>
              <a:t> </a:t>
            </a:r>
            <a:r>
              <a:rPr sz="1200" spc="-15" dirty="0">
                <a:latin typeface="Times New Roman"/>
                <a:cs typeface="Times New Roman"/>
              </a:rPr>
              <a:t>s</a:t>
            </a:r>
            <a:r>
              <a:rPr sz="1200" spc="15" dirty="0">
                <a:latin typeface="Times New Roman"/>
                <a:cs typeface="Times New Roman"/>
              </a:rPr>
              <a:t>a</a:t>
            </a:r>
            <a:r>
              <a:rPr sz="1200" spc="-50" dirty="0">
                <a:latin typeface="Times New Roman"/>
                <a:cs typeface="Times New Roman"/>
              </a:rPr>
              <a:t>m</a:t>
            </a:r>
            <a:r>
              <a:rPr sz="1200" dirty="0">
                <a:latin typeface="Times New Roman"/>
                <a:cs typeface="Times New Roman"/>
              </a:rPr>
              <a:t>e </a:t>
            </a:r>
            <a:r>
              <a:rPr sz="1200" spc="-150" dirty="0">
                <a:latin typeface="Times New Roman"/>
                <a:cs typeface="Times New Roman"/>
              </a:rPr>
              <a:t> </a:t>
            </a:r>
            <a:r>
              <a:rPr sz="1200" spc="15" dirty="0">
                <a:latin typeface="Times New Roman"/>
                <a:cs typeface="Times New Roman"/>
              </a:rPr>
              <a:t>c</a:t>
            </a:r>
            <a:r>
              <a:rPr sz="1200" spc="-25" dirty="0">
                <a:latin typeface="Times New Roman"/>
                <a:cs typeface="Times New Roman"/>
              </a:rPr>
              <a:t>l</a:t>
            </a:r>
            <a:r>
              <a:rPr sz="1200" spc="15" dirty="0">
                <a:latin typeface="Times New Roman"/>
                <a:cs typeface="Times New Roman"/>
              </a:rPr>
              <a:t>a</a:t>
            </a:r>
            <a:r>
              <a:rPr sz="1200" spc="-15" dirty="0">
                <a:latin typeface="Times New Roman"/>
                <a:cs typeface="Times New Roman"/>
              </a:rPr>
              <a:t>ss</a:t>
            </a:r>
            <a:r>
              <a:rPr sz="1200" spc="5" dirty="0">
                <a:latin typeface="Times New Roman"/>
                <a:cs typeface="Times New Roman"/>
              </a:rPr>
              <a:t>r</a:t>
            </a:r>
            <a:r>
              <a:rPr sz="1200" spc="20" dirty="0">
                <a:latin typeface="Times New Roman"/>
                <a:cs typeface="Times New Roman"/>
              </a:rPr>
              <a:t>oo</a:t>
            </a:r>
            <a:r>
              <a:rPr sz="1200" dirty="0">
                <a:latin typeface="Times New Roman"/>
                <a:cs typeface="Times New Roman"/>
              </a:rPr>
              <a:t>m</a:t>
            </a:r>
            <a:r>
              <a:rPr sz="1200" spc="1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2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spc="-25" dirty="0">
                <a:latin typeface="Times New Roman"/>
                <a:cs typeface="Times New Roman"/>
              </a:rPr>
              <a:t>l</a:t>
            </a:r>
            <a:r>
              <a:rPr sz="1200" spc="-50" dirty="0">
                <a:latin typeface="Times New Roman"/>
                <a:cs typeface="Times New Roman"/>
              </a:rPr>
              <a:t>l</a:t>
            </a:r>
            <a:r>
              <a:rPr sz="1200" spc="20" dirty="0">
                <a:latin typeface="Times New Roman"/>
                <a:cs typeface="Times New Roman"/>
              </a:rPr>
              <a:t>ow</a:t>
            </a:r>
            <a:r>
              <a:rPr sz="1200" spc="-25" dirty="0">
                <a:latin typeface="Times New Roman"/>
                <a:cs typeface="Times New Roman"/>
              </a:rPr>
              <a:t>i</a:t>
            </a:r>
            <a:r>
              <a:rPr sz="1200" dirty="0">
                <a:latin typeface="Times New Roman"/>
                <a:cs typeface="Times New Roman"/>
              </a:rPr>
              <a:t>ng </a:t>
            </a:r>
            <a:r>
              <a:rPr sz="1200" spc="-145" dirty="0">
                <a:latin typeface="Times New Roman"/>
                <a:cs typeface="Times New Roman"/>
              </a:rPr>
              <a:t> </a:t>
            </a:r>
            <a:r>
              <a:rPr sz="1200" spc="10" dirty="0">
                <a:latin typeface="Times New Roman"/>
                <a:cs typeface="Times New Roman"/>
              </a:rPr>
              <a:t>s</a:t>
            </a:r>
            <a:r>
              <a:rPr sz="1200" spc="15" dirty="0">
                <a:latin typeface="Times New Roman"/>
                <a:cs typeface="Times New Roman"/>
              </a:rPr>
              <a:t>e</a:t>
            </a:r>
            <a:r>
              <a:rPr sz="1200" spc="-25" dirty="0">
                <a:latin typeface="Times New Roman"/>
                <a:cs typeface="Times New Roman"/>
              </a:rPr>
              <a:t>m</a:t>
            </a:r>
            <a:r>
              <a:rPr sz="1200" spc="-5" dirty="0">
                <a:latin typeface="Times New Roman"/>
                <a:cs typeface="Times New Roman"/>
              </a:rPr>
              <a:t>e</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 </a:t>
            </a:r>
            <a:r>
              <a:rPr sz="1200" spc="-135" dirty="0">
                <a:latin typeface="Times New Roman"/>
                <a:cs typeface="Times New Roman"/>
              </a:rPr>
              <a:t> </a:t>
            </a:r>
            <a:r>
              <a:rPr sz="1200" spc="-5" dirty="0">
                <a:latin typeface="Times New Roman"/>
                <a:cs typeface="Times New Roman"/>
              </a:rPr>
              <a:t>O</a:t>
            </a:r>
            <a:r>
              <a:rPr sz="1200" dirty="0">
                <a:latin typeface="Times New Roman"/>
                <a:cs typeface="Times New Roman"/>
              </a:rPr>
              <a:t>n </a:t>
            </a:r>
            <a:r>
              <a:rPr sz="1200" spc="-5" dirty="0">
                <a:latin typeface="Times New Roman"/>
                <a:cs typeface="Times New Roman"/>
              </a:rPr>
              <a:t>a</a:t>
            </a:r>
            <a:r>
              <a:rPr sz="1200" spc="-25"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g</a:t>
            </a:r>
            <a:r>
              <a:rPr sz="1200" spc="-5" dirty="0">
                <a:latin typeface="Times New Roman"/>
                <a:cs typeface="Times New Roman"/>
              </a:rPr>
              <a:t>e</a:t>
            </a:r>
            <a:r>
              <a:rPr sz="1200" dirty="0">
                <a:latin typeface="Times New Roman"/>
                <a:cs typeface="Times New Roman"/>
              </a:rPr>
              <a:t>,</a:t>
            </a:r>
            <a:r>
              <a:rPr sz="1200" spc="70" dirty="0">
                <a:latin typeface="Times New Roman"/>
                <a:cs typeface="Times New Roman"/>
              </a:rPr>
              <a:t> </a:t>
            </a:r>
            <a:r>
              <a:rPr sz="1200" dirty="0">
                <a:latin typeface="Times New Roman"/>
                <a:cs typeface="Times New Roman"/>
              </a:rPr>
              <a:t>2</a:t>
            </a:r>
            <a:r>
              <a:rPr sz="1200" spc="60" dirty="0">
                <a:latin typeface="Times New Roman"/>
                <a:cs typeface="Times New Roman"/>
              </a:rPr>
              <a:t> </a:t>
            </a:r>
            <a:r>
              <a:rPr sz="1200" dirty="0">
                <a:latin typeface="Times New Roman"/>
                <a:cs typeface="Times New Roman"/>
              </a:rPr>
              <a:t>or</a:t>
            </a:r>
            <a:r>
              <a:rPr sz="1200" spc="65" dirty="0">
                <a:latin typeface="Times New Roman"/>
                <a:cs typeface="Times New Roman"/>
              </a:rPr>
              <a:t> </a:t>
            </a:r>
            <a:r>
              <a:rPr sz="1200" dirty="0">
                <a:latin typeface="Times New Roman"/>
                <a:cs typeface="Times New Roman"/>
              </a:rPr>
              <a:t>3</a:t>
            </a:r>
            <a:r>
              <a:rPr sz="1200" spc="35" dirty="0">
                <a:latin typeface="Times New Roman"/>
                <a:cs typeface="Times New Roman"/>
              </a:rPr>
              <a:t> </a:t>
            </a:r>
            <a:r>
              <a:rPr sz="1200" spc="-50"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a:t>
            </a:r>
            <a:r>
              <a:rPr sz="1200" spc="35" dirty="0">
                <a:latin typeface="Times New Roman"/>
                <a:cs typeface="Times New Roman"/>
              </a:rPr>
              <a:t>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a:t>
            </a:r>
            <a:r>
              <a:rPr sz="1200" spc="45"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a:t>
            </a:r>
            <a:r>
              <a:rPr sz="1200" spc="5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du</a:t>
            </a:r>
            <a:r>
              <a:rPr sz="1200" spc="-5" dirty="0">
                <a:latin typeface="Times New Roman"/>
                <a:cs typeface="Times New Roman"/>
              </a:rPr>
              <a:t>c</a:t>
            </a:r>
            <a:r>
              <a:rPr sz="1200" spc="25" dirty="0">
                <a:latin typeface="Times New Roman"/>
                <a:cs typeface="Times New Roman"/>
              </a:rPr>
              <a:t>t</a:t>
            </a:r>
            <a:r>
              <a:rPr sz="1200" spc="-30" dirty="0">
                <a:latin typeface="Times New Roman"/>
                <a:cs typeface="Times New Roman"/>
              </a:rPr>
              <a:t>e</a:t>
            </a:r>
            <a:r>
              <a:rPr sz="1200" dirty="0">
                <a:latin typeface="Times New Roman"/>
                <a:cs typeface="Times New Roman"/>
              </a:rPr>
              <a:t>d</a:t>
            </a:r>
            <a:r>
              <a:rPr sz="1200" spc="6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5" dirty="0">
                <a:latin typeface="Times New Roman"/>
                <a:cs typeface="Times New Roman"/>
              </a:rPr>
              <a:t> </a:t>
            </a:r>
            <a:r>
              <a:rPr sz="1200" spc="25" dirty="0">
                <a:latin typeface="Times New Roman"/>
                <a:cs typeface="Times New Roman"/>
              </a:rPr>
              <a:t>t</a:t>
            </a:r>
            <a:r>
              <a:rPr sz="1200" spc="-30" dirty="0">
                <a:latin typeface="Times New Roman"/>
                <a:cs typeface="Times New Roman"/>
              </a:rPr>
              <a:t>w</a:t>
            </a:r>
            <a:r>
              <a:rPr sz="1200" dirty="0">
                <a:latin typeface="Times New Roman"/>
                <a:cs typeface="Times New Roman"/>
              </a:rPr>
              <a:t>o</a:t>
            </a:r>
            <a:r>
              <a:rPr sz="1200" spc="60" dirty="0">
                <a:latin typeface="Times New Roman"/>
                <a:cs typeface="Times New Roman"/>
              </a:rPr>
              <a:t> </a:t>
            </a:r>
            <a:r>
              <a:rPr sz="1200" spc="-30"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85" dirty="0">
                <a:latin typeface="Times New Roman"/>
                <a:cs typeface="Times New Roman"/>
              </a:rPr>
              <a:t> </a:t>
            </a:r>
            <a:r>
              <a:rPr sz="1200" spc="-5" dirty="0">
                <a:latin typeface="Times New Roman"/>
                <a:cs typeface="Times New Roman"/>
              </a:rPr>
              <a:t>a</a:t>
            </a:r>
            <a:r>
              <a:rPr sz="1200" spc="5" dirty="0">
                <a:latin typeface="Times New Roman"/>
                <a:cs typeface="Times New Roman"/>
              </a:rPr>
              <a:t>r</a:t>
            </a:r>
            <a:r>
              <a:rPr sz="1200" spc="-5" dirty="0">
                <a:latin typeface="Times New Roman"/>
                <a:cs typeface="Times New Roman"/>
              </a:rPr>
              <a:t>ea</a:t>
            </a:r>
            <a:r>
              <a:rPr sz="1200" spc="-15" dirty="0">
                <a:latin typeface="Times New Roman"/>
                <a:cs typeface="Times New Roman"/>
              </a:rPr>
              <a:t>s</a:t>
            </a:r>
            <a:r>
              <a:rPr sz="1200" dirty="0">
                <a:latin typeface="Times New Roman"/>
                <a:cs typeface="Times New Roman"/>
              </a:rPr>
              <a:t>—</a:t>
            </a:r>
            <a:r>
              <a:rPr sz="1200" spc="-50" dirty="0">
                <a:latin typeface="Times New Roman"/>
                <a:cs typeface="Times New Roman"/>
              </a:rPr>
              <a:t>m</a:t>
            </a:r>
            <a:r>
              <a:rPr sz="1200" spc="-5" dirty="0">
                <a:latin typeface="Times New Roman"/>
                <a:cs typeface="Times New Roman"/>
              </a:rPr>
              <a:t>a</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a:t>
            </a:r>
            <a:r>
              <a:rPr sz="1200" spc="70" dirty="0">
                <a:latin typeface="Times New Roman"/>
                <a:cs typeface="Times New Roman"/>
              </a:rPr>
              <a:t> </a:t>
            </a:r>
            <a:r>
              <a:rPr sz="1200" spc="5" dirty="0">
                <a:latin typeface="Times New Roman"/>
                <a:cs typeface="Times New Roman"/>
              </a:rPr>
              <a:t>r</a:t>
            </a:r>
            <a:r>
              <a:rPr sz="1200" spc="-5" dirty="0">
                <a:latin typeface="Times New Roman"/>
                <a:cs typeface="Times New Roman"/>
              </a:rPr>
              <a:t>ea</a:t>
            </a:r>
            <a:r>
              <a:rPr sz="1200" spc="20" dirty="0">
                <a:latin typeface="Times New Roman"/>
                <a:cs typeface="Times New Roman"/>
              </a:rPr>
              <a:t>d</a:t>
            </a:r>
            <a:r>
              <a:rPr sz="1200" spc="-25" dirty="0">
                <a:latin typeface="Times New Roman"/>
                <a:cs typeface="Times New Roman"/>
              </a:rPr>
              <a:t>in</a:t>
            </a:r>
            <a:r>
              <a:rPr sz="1200" dirty="0">
                <a:latin typeface="Times New Roman"/>
                <a:cs typeface="Times New Roman"/>
              </a:rPr>
              <a:t>g</a:t>
            </a:r>
            <a:r>
              <a:rPr sz="1200" spc="60" dirty="0">
                <a:latin typeface="Times New Roman"/>
                <a:cs typeface="Times New Roman"/>
              </a:rPr>
              <a:t> </a:t>
            </a:r>
            <a:r>
              <a:rPr sz="1200" spc="15" dirty="0">
                <a:latin typeface="Times New Roman"/>
                <a:cs typeface="Times New Roman"/>
              </a:rPr>
              <a:t>a</a:t>
            </a:r>
            <a:r>
              <a:rPr sz="1200" spc="-25" dirty="0">
                <a:latin typeface="Times New Roman"/>
                <a:cs typeface="Times New Roman"/>
              </a:rPr>
              <a:t>nd </a:t>
            </a:r>
            <a:r>
              <a:rPr sz="1200" spc="-5" dirty="0">
                <a:latin typeface="Times New Roman"/>
                <a:cs typeface="Times New Roman"/>
              </a:rPr>
              <a:t>a</a:t>
            </a:r>
            <a:r>
              <a:rPr sz="1200" spc="-25" dirty="0">
                <a:latin typeface="Times New Roman"/>
                <a:cs typeface="Times New Roman"/>
              </a:rPr>
              <a:t>n</a:t>
            </a:r>
            <a:r>
              <a:rPr sz="1200" spc="20" dirty="0">
                <a:latin typeface="Times New Roman"/>
                <a:cs typeface="Times New Roman"/>
              </a:rPr>
              <a:t>o</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40" dirty="0">
                <a:latin typeface="Times New Roman"/>
                <a:cs typeface="Times New Roman"/>
              </a:rPr>
              <a:t> </a:t>
            </a:r>
            <a:r>
              <a:rPr sz="1200" spc="-5" dirty="0">
                <a:latin typeface="Times New Roman"/>
                <a:cs typeface="Times New Roman"/>
              </a:rPr>
              <a:t>a</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a</a:t>
            </a:r>
            <a:r>
              <a:rPr sz="1200" spc="3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3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3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a:t>
            </a:r>
            <a:r>
              <a:rPr sz="1200" spc="20" dirty="0">
                <a:latin typeface="Times New Roman"/>
                <a:cs typeface="Times New Roman"/>
              </a:rPr>
              <a:t> </a:t>
            </a:r>
            <a:r>
              <a:rPr sz="1200" spc="15" dirty="0">
                <a:latin typeface="Times New Roman"/>
                <a:cs typeface="Times New Roman"/>
              </a:rPr>
              <a:t>c</a:t>
            </a:r>
            <a:r>
              <a:rPr sz="1200" spc="-25" dirty="0">
                <a:latin typeface="Times New Roman"/>
                <a:cs typeface="Times New Roman"/>
              </a:rPr>
              <a:t>h</a:t>
            </a:r>
            <a:r>
              <a:rPr sz="1200" spc="20" dirty="0">
                <a:latin typeface="Times New Roman"/>
                <a:cs typeface="Times New Roman"/>
              </a:rPr>
              <a:t>oo</a:t>
            </a:r>
            <a:r>
              <a:rPr sz="1200" spc="10" dirty="0">
                <a:latin typeface="Times New Roman"/>
                <a:cs typeface="Times New Roman"/>
              </a:rPr>
              <a:t>s</a:t>
            </a:r>
            <a:r>
              <a:rPr sz="1200" spc="-25" dirty="0">
                <a:latin typeface="Times New Roman"/>
                <a:cs typeface="Times New Roman"/>
              </a:rPr>
              <a:t>in</a:t>
            </a:r>
            <a:r>
              <a:rPr sz="1200" dirty="0">
                <a:latin typeface="Times New Roman"/>
                <a:cs typeface="Times New Roman"/>
              </a:rPr>
              <a:t>g.</a:t>
            </a:r>
            <a:r>
              <a:rPr sz="1200" spc="45" dirty="0">
                <a:latin typeface="Times New Roman"/>
                <a:cs typeface="Times New Roman"/>
              </a:rPr>
              <a:t> </a:t>
            </a:r>
            <a:r>
              <a:rPr sz="1200" spc="-30" dirty="0">
                <a:latin typeface="Times New Roman"/>
                <a:cs typeface="Times New Roman"/>
              </a:rPr>
              <a:t>A</a:t>
            </a:r>
            <a:r>
              <a:rPr sz="1200" spc="20" dirty="0">
                <a:latin typeface="Times New Roman"/>
                <a:cs typeface="Times New Roman"/>
              </a:rPr>
              <a:t>g</a:t>
            </a:r>
            <a:r>
              <a:rPr sz="1200" spc="15" dirty="0">
                <a:latin typeface="Times New Roman"/>
                <a:cs typeface="Times New Roman"/>
              </a:rPr>
              <a:t>a</a:t>
            </a:r>
            <a:r>
              <a:rPr sz="1200" spc="-25" dirty="0">
                <a:latin typeface="Times New Roman"/>
                <a:cs typeface="Times New Roman"/>
              </a:rPr>
              <a:t>in</a:t>
            </a:r>
            <a:r>
              <a:rPr sz="1200" dirty="0">
                <a:latin typeface="Times New Roman"/>
                <a:cs typeface="Times New Roman"/>
              </a:rPr>
              <a:t>,</a:t>
            </a:r>
            <a:r>
              <a:rPr sz="1200" spc="45" dirty="0">
                <a:latin typeface="Times New Roman"/>
                <a:cs typeface="Times New Roman"/>
              </a:rPr>
              <a:t> </a:t>
            </a:r>
            <a:r>
              <a:rPr sz="1200" dirty="0">
                <a:latin typeface="Times New Roman"/>
                <a:cs typeface="Times New Roman"/>
              </a:rPr>
              <a:t>a</a:t>
            </a:r>
            <a:r>
              <a:rPr sz="1200" spc="30"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25" dirty="0">
                <a:latin typeface="Times New Roman"/>
                <a:cs typeface="Times New Roman"/>
              </a:rPr>
              <a:t>b</a:t>
            </a:r>
            <a:r>
              <a:rPr sz="1200" spc="30" dirty="0">
                <a:latin typeface="Times New Roman"/>
                <a:cs typeface="Times New Roman"/>
              </a:rPr>
              <a:t>r</a:t>
            </a:r>
            <a:r>
              <a:rPr sz="1200" spc="-25" dirty="0">
                <a:latin typeface="Times New Roman"/>
                <a:cs typeface="Times New Roman"/>
              </a:rPr>
              <a:t>i</a:t>
            </a:r>
            <a:r>
              <a:rPr sz="1200" spc="15" dirty="0">
                <a:latin typeface="Times New Roman"/>
                <a:cs typeface="Times New Roman"/>
              </a:rPr>
              <a:t>e</a:t>
            </a:r>
            <a:r>
              <a:rPr sz="1200" spc="5" dirty="0">
                <a:latin typeface="Times New Roman"/>
                <a:cs typeface="Times New Roman"/>
              </a:rPr>
              <a:t>f</a:t>
            </a:r>
            <a:r>
              <a:rPr sz="1200" spc="-25" dirty="0">
                <a:latin typeface="Times New Roman"/>
                <a:cs typeface="Times New Roman"/>
              </a:rPr>
              <a:t>i</a:t>
            </a:r>
            <a:r>
              <a:rPr sz="1200" dirty="0">
                <a:latin typeface="Times New Roman"/>
                <a:cs typeface="Times New Roman"/>
              </a:rPr>
              <a:t>ng</a:t>
            </a:r>
            <a:r>
              <a:rPr sz="1200" spc="35" dirty="0">
                <a:latin typeface="Times New Roman"/>
                <a:cs typeface="Times New Roman"/>
              </a:rPr>
              <a:t> </a:t>
            </a:r>
            <a:r>
              <a:rPr sz="1200" spc="-15" dirty="0">
                <a:latin typeface="Times New Roman"/>
                <a:cs typeface="Times New Roman"/>
              </a:rPr>
              <a:t>s</a:t>
            </a:r>
            <a:r>
              <a:rPr sz="1200" spc="-5" dirty="0">
                <a:latin typeface="Times New Roman"/>
                <a:cs typeface="Times New Roman"/>
              </a:rPr>
              <a:t>e</a:t>
            </a:r>
            <a:r>
              <a:rPr sz="1200" spc="10" dirty="0">
                <a:latin typeface="Times New Roman"/>
                <a:cs typeface="Times New Roman"/>
              </a:rPr>
              <a:t>ss</a:t>
            </a:r>
            <a:r>
              <a:rPr sz="1200" spc="-50" dirty="0">
                <a:latin typeface="Times New Roman"/>
                <a:cs typeface="Times New Roman"/>
              </a:rPr>
              <a:t>i</a:t>
            </a:r>
            <a:r>
              <a:rPr sz="1200" spc="45" dirty="0">
                <a:latin typeface="Times New Roman"/>
                <a:cs typeface="Times New Roman"/>
              </a:rPr>
              <a:t>o</a:t>
            </a:r>
            <a:r>
              <a:rPr sz="1200" dirty="0">
                <a:latin typeface="Times New Roman"/>
                <a:cs typeface="Times New Roman"/>
              </a:rPr>
              <a:t>n</a:t>
            </a:r>
            <a:r>
              <a:rPr sz="1200" spc="10" dirty="0">
                <a:latin typeface="Times New Roman"/>
                <a:cs typeface="Times New Roman"/>
              </a:rPr>
              <a:t> </a:t>
            </a:r>
            <a:r>
              <a:rPr sz="1200" spc="-5" dirty="0">
                <a:latin typeface="Times New Roman"/>
                <a:cs typeface="Times New Roman"/>
              </a:rPr>
              <a:t>wa</a:t>
            </a:r>
            <a:r>
              <a:rPr sz="1200" dirty="0">
                <a:latin typeface="Times New Roman"/>
                <a:cs typeface="Times New Roman"/>
              </a:rPr>
              <a:t>s</a:t>
            </a:r>
            <a:r>
              <a:rPr sz="1200" spc="45" dirty="0">
                <a:latin typeface="Times New Roman"/>
                <a:cs typeface="Times New Roman"/>
              </a:rPr>
              <a:t> </a:t>
            </a:r>
            <a:r>
              <a:rPr sz="1200" spc="-25" dirty="0">
                <a:latin typeface="Times New Roman"/>
                <a:cs typeface="Times New Roman"/>
              </a:rPr>
              <a:t>h</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35" dirty="0">
                <a:latin typeface="Times New Roman"/>
                <a:cs typeface="Times New Roman"/>
              </a:rPr>
              <a:t> </a:t>
            </a:r>
            <a:r>
              <a:rPr sz="1200" spc="20" dirty="0">
                <a:latin typeface="Times New Roman"/>
                <a:cs typeface="Times New Roman"/>
              </a:rPr>
              <a:t>w</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h</a:t>
            </a:r>
            <a:r>
              <a:rPr sz="1200" spc="1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spc="-5" dirty="0">
                <a:latin typeface="Times New Roman"/>
                <a:cs typeface="Times New Roman"/>
              </a:rPr>
              <a:t>c</a:t>
            </a:r>
            <a:r>
              <a:rPr sz="1200" spc="20" dirty="0">
                <a:latin typeface="Times New Roman"/>
                <a:cs typeface="Times New Roman"/>
              </a:rPr>
              <a:t>oo</a:t>
            </a:r>
            <a:r>
              <a:rPr sz="1200" dirty="0">
                <a:latin typeface="Times New Roman"/>
                <a:cs typeface="Times New Roman"/>
              </a:rPr>
              <a:t>p</a:t>
            </a:r>
            <a:r>
              <a:rPr sz="1200" spc="-5" dirty="0">
                <a:latin typeface="Times New Roman"/>
                <a:cs typeface="Times New Roman"/>
              </a:rPr>
              <a:t>e</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spc="-25" dirty="0">
                <a:latin typeface="Times New Roman"/>
                <a:cs typeface="Times New Roman"/>
              </a:rPr>
              <a:t>in</a:t>
            </a:r>
            <a:r>
              <a:rPr sz="1200" dirty="0">
                <a:latin typeface="Times New Roman"/>
                <a:cs typeface="Times New Roman"/>
              </a:rPr>
              <a:t>g</a:t>
            </a:r>
            <a:r>
              <a:rPr sz="1200" spc="1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 </a:t>
            </a:r>
            <a:r>
              <a:rPr sz="1200" spc="-5" dirty="0">
                <a:latin typeface="Times New Roman"/>
                <a:cs typeface="Times New Roman"/>
              </a:rPr>
              <a:t>a</a:t>
            </a:r>
            <a:r>
              <a:rPr sz="1200" dirty="0">
                <a:latin typeface="Times New Roman"/>
                <a:cs typeface="Times New Roman"/>
              </a:rPr>
              <a:t>t</a:t>
            </a:r>
            <a:r>
              <a:rPr sz="1200" spc="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 dirty="0">
                <a:latin typeface="Times New Roman"/>
                <a:cs typeface="Times New Roman"/>
              </a:rPr>
              <a:t> </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30" dirty="0">
                <a:latin typeface="Times New Roman"/>
                <a:cs typeface="Times New Roman"/>
              </a:rPr>
              <a:t> </a:t>
            </a:r>
            <a:r>
              <a:rPr sz="1200" spc="-5" dirty="0">
                <a:latin typeface="Times New Roman"/>
                <a:cs typeface="Times New Roman"/>
              </a:rPr>
              <a:t>ea</a:t>
            </a:r>
            <a:r>
              <a:rPr sz="1200" spc="15" dirty="0">
                <a:latin typeface="Times New Roman"/>
                <a:cs typeface="Times New Roman"/>
              </a:rPr>
              <a:t>c</a:t>
            </a:r>
            <a:r>
              <a:rPr sz="1200" dirty="0">
                <a:latin typeface="Times New Roman"/>
                <a:cs typeface="Times New Roman"/>
              </a:rPr>
              <a:t>h</a:t>
            </a:r>
            <a:r>
              <a:rPr sz="1200" spc="-15"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li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d</a:t>
            </a:r>
            <a:r>
              <a:rPr sz="1200" spc="35"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p>
          <a:p>
            <a:pPr>
              <a:lnSpc>
                <a:spcPct val="100000"/>
              </a:lnSpc>
              <a:spcBef>
                <a:spcPts val="16"/>
              </a:spcBef>
            </a:pPr>
            <a:endParaRPr sz="1050" dirty="0">
              <a:latin typeface="Times New Roman"/>
              <a:cs typeface="Times New Roman"/>
            </a:endParaRPr>
          </a:p>
          <a:p>
            <a:pPr marL="12700" algn="just">
              <a:lnSpc>
                <a:spcPct val="100000"/>
              </a:lnSpc>
            </a:pPr>
            <a:r>
              <a:rPr sz="1200" b="1" spc="-5" dirty="0">
                <a:latin typeface="Times New Roman"/>
                <a:cs typeface="Times New Roman"/>
              </a:rPr>
              <a:t>D</a:t>
            </a:r>
            <a:r>
              <a:rPr sz="1200" b="1" dirty="0">
                <a:latin typeface="Times New Roman"/>
                <a:cs typeface="Times New Roman"/>
              </a:rPr>
              <a:t>a</a:t>
            </a:r>
            <a:r>
              <a:rPr sz="1200" b="1" spc="5" dirty="0">
                <a:latin typeface="Times New Roman"/>
                <a:cs typeface="Times New Roman"/>
              </a:rPr>
              <a:t>t</a:t>
            </a:r>
            <a:r>
              <a:rPr sz="1200" b="1" dirty="0">
                <a:latin typeface="Times New Roman"/>
                <a:cs typeface="Times New Roman"/>
              </a:rPr>
              <a:t>a</a:t>
            </a:r>
            <a:r>
              <a:rPr sz="1200" b="1" spc="10" dirty="0">
                <a:latin typeface="Times New Roman"/>
                <a:cs typeface="Times New Roman"/>
              </a:rPr>
              <a:t> </a:t>
            </a:r>
            <a:r>
              <a:rPr sz="1200" b="1" spc="-5" dirty="0">
                <a:latin typeface="Times New Roman"/>
                <a:cs typeface="Times New Roman"/>
              </a:rPr>
              <a:t>A</a:t>
            </a:r>
            <a:r>
              <a:rPr sz="1200" b="1" dirty="0">
                <a:latin typeface="Times New Roman"/>
                <a:cs typeface="Times New Roman"/>
              </a:rPr>
              <a:t>na</a:t>
            </a:r>
            <a:r>
              <a:rPr sz="1200" b="1" spc="-25" dirty="0">
                <a:latin typeface="Times New Roman"/>
                <a:cs typeface="Times New Roman"/>
              </a:rPr>
              <a:t>l</a:t>
            </a:r>
            <a:r>
              <a:rPr sz="1200" b="1" dirty="0">
                <a:latin typeface="Times New Roman"/>
                <a:cs typeface="Times New Roman"/>
              </a:rPr>
              <a:t>y</a:t>
            </a:r>
            <a:r>
              <a:rPr sz="1200" b="1" spc="-15" dirty="0">
                <a:latin typeface="Times New Roman"/>
                <a:cs typeface="Times New Roman"/>
              </a:rPr>
              <a:t>s</a:t>
            </a:r>
            <a:r>
              <a:rPr sz="1200" b="1" dirty="0">
                <a:latin typeface="Times New Roman"/>
                <a:cs typeface="Times New Roman"/>
              </a:rPr>
              <a:t>is</a:t>
            </a:r>
            <a:endParaRPr sz="1200" dirty="0">
              <a:latin typeface="Times New Roman"/>
              <a:cs typeface="Times New Roman"/>
            </a:endParaRPr>
          </a:p>
          <a:p>
            <a:pPr>
              <a:lnSpc>
                <a:spcPct val="100000"/>
              </a:lnSpc>
              <a:spcBef>
                <a:spcPts val="55"/>
              </a:spcBef>
            </a:pPr>
            <a:endParaRPr sz="1100" dirty="0">
              <a:latin typeface="Times New Roman"/>
              <a:cs typeface="Times New Roman"/>
            </a:endParaRPr>
          </a:p>
          <a:p>
            <a:pPr marL="12700" marR="6985" algn="just">
              <a:lnSpc>
                <a:spcPts val="1320"/>
              </a:lnSpc>
            </a:pPr>
            <a:r>
              <a:rPr sz="1200" spc="-2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90" dirty="0">
                <a:latin typeface="Times New Roman"/>
                <a:cs typeface="Times New Roman"/>
              </a:rPr>
              <a:t> </a:t>
            </a:r>
            <a:r>
              <a:rPr sz="1200" spc="25" dirty="0">
                <a:latin typeface="Times New Roman"/>
                <a:cs typeface="Times New Roman"/>
              </a:rPr>
              <a:t>t</a:t>
            </a:r>
            <a:r>
              <a:rPr sz="1200" spc="-25" dirty="0">
                <a:latin typeface="Times New Roman"/>
                <a:cs typeface="Times New Roman"/>
              </a:rPr>
              <a:t>hi</a:t>
            </a:r>
            <a:r>
              <a:rPr sz="1200" dirty="0">
                <a:latin typeface="Times New Roman"/>
                <a:cs typeface="Times New Roman"/>
              </a:rPr>
              <a:t>s</a:t>
            </a:r>
            <a:r>
              <a:rPr sz="1200" spc="95" dirty="0">
                <a:latin typeface="Times New Roman"/>
                <a:cs typeface="Times New Roman"/>
              </a:rPr>
              <a:t> </a:t>
            </a:r>
            <a:r>
              <a:rPr sz="1200" spc="-5" dirty="0">
                <a:latin typeface="Times New Roman"/>
                <a:cs typeface="Times New Roman"/>
              </a:rPr>
              <a:t>ca</a:t>
            </a:r>
            <a:r>
              <a:rPr sz="1200" spc="-15" dirty="0">
                <a:latin typeface="Times New Roman"/>
                <a:cs typeface="Times New Roman"/>
              </a:rPr>
              <a:t>s</a:t>
            </a:r>
            <a:r>
              <a:rPr sz="1200" dirty="0">
                <a:latin typeface="Times New Roman"/>
                <a:cs typeface="Times New Roman"/>
              </a:rPr>
              <a:t>e</a:t>
            </a:r>
            <a:r>
              <a:rPr sz="1200" spc="10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a:t>
            </a:r>
            <a:r>
              <a:rPr sz="1200" spc="20" dirty="0">
                <a:latin typeface="Times New Roman"/>
                <a:cs typeface="Times New Roman"/>
              </a:rPr>
              <a:t>d</a:t>
            </a:r>
            <a:r>
              <a:rPr sz="1200" spc="-50" dirty="0">
                <a:latin typeface="Times New Roman"/>
                <a:cs typeface="Times New Roman"/>
              </a:rPr>
              <a:t>y</a:t>
            </a:r>
            <a:r>
              <a:rPr sz="1200" dirty="0">
                <a:latin typeface="Times New Roman"/>
                <a:cs typeface="Times New Roman"/>
              </a:rPr>
              <a:t>,</a:t>
            </a:r>
            <a:r>
              <a:rPr sz="1200" spc="120" dirty="0">
                <a:latin typeface="Times New Roman"/>
                <a:cs typeface="Times New Roman"/>
              </a:rPr>
              <a:t> </a:t>
            </a:r>
            <a:r>
              <a:rPr sz="1200" spc="-5" dirty="0">
                <a:latin typeface="Times New Roman"/>
                <a:cs typeface="Times New Roman"/>
              </a:rPr>
              <a:t>e</a:t>
            </a:r>
            <a:r>
              <a:rPr sz="1200" spc="-25" dirty="0">
                <a:latin typeface="Times New Roman"/>
                <a:cs typeface="Times New Roman"/>
              </a:rPr>
              <a:t>x</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t</a:t>
            </a:r>
            <a:r>
              <a:rPr sz="1200" spc="130" dirty="0">
                <a:latin typeface="Times New Roman"/>
                <a:cs typeface="Times New Roman"/>
              </a:rPr>
              <a:t> </a:t>
            </a:r>
            <a:r>
              <a:rPr sz="1200" dirty="0">
                <a:latin typeface="Times New Roman"/>
                <a:cs typeface="Times New Roman"/>
              </a:rPr>
              <a:t>d</a:t>
            </a:r>
            <a:r>
              <a:rPr sz="1200" spc="-30" dirty="0">
                <a:latin typeface="Times New Roman"/>
                <a:cs typeface="Times New Roman"/>
              </a:rPr>
              <a:t>a</a:t>
            </a:r>
            <a:r>
              <a:rPr sz="1200" spc="25" dirty="0">
                <a:latin typeface="Times New Roman"/>
                <a:cs typeface="Times New Roman"/>
              </a:rPr>
              <a:t>t</a:t>
            </a:r>
            <a:r>
              <a:rPr sz="1200" dirty="0">
                <a:latin typeface="Times New Roman"/>
                <a:cs typeface="Times New Roman"/>
              </a:rPr>
              <a:t>a</a:t>
            </a:r>
            <a:r>
              <a:rPr sz="1200" spc="75" dirty="0">
                <a:latin typeface="Times New Roman"/>
                <a:cs typeface="Times New Roman"/>
              </a:rPr>
              <a:t> </a:t>
            </a:r>
            <a:r>
              <a:rPr sz="1200" spc="-40" dirty="0">
                <a:latin typeface="Times New Roman"/>
                <a:cs typeface="Times New Roman"/>
              </a:rPr>
              <a:t>f</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m</a:t>
            </a:r>
            <a:r>
              <a:rPr sz="1200" spc="85"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80"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spc="-25" dirty="0">
                <a:latin typeface="Times New Roman"/>
                <a:cs typeface="Times New Roman"/>
              </a:rPr>
              <a:t>n</a:t>
            </a:r>
            <a:r>
              <a:rPr sz="1200" spc="-15" dirty="0">
                <a:latin typeface="Times New Roman"/>
                <a:cs typeface="Times New Roman"/>
              </a:rPr>
              <a:t>s</a:t>
            </a:r>
            <a:r>
              <a:rPr sz="1200" dirty="0">
                <a:latin typeface="Times New Roman"/>
                <a:cs typeface="Times New Roman"/>
              </a:rPr>
              <a:t>,</a:t>
            </a:r>
            <a:r>
              <a:rPr sz="1200" spc="120"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5" dirty="0">
                <a:latin typeface="Times New Roman"/>
                <a:cs typeface="Times New Roman"/>
              </a:rPr>
              <a:t>-</a:t>
            </a:r>
            <a:r>
              <a:rPr sz="1200" dirty="0">
                <a:latin typeface="Times New Roman"/>
                <a:cs typeface="Times New Roman"/>
              </a:rPr>
              <a:t>b</a:t>
            </a:r>
            <a:r>
              <a:rPr sz="1200" spc="-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105" dirty="0">
                <a:latin typeface="Times New Roman"/>
                <a:cs typeface="Times New Roman"/>
              </a:rPr>
              <a:t>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spc="-5" dirty="0">
                <a:latin typeface="Times New Roman"/>
                <a:cs typeface="Times New Roman"/>
              </a:rPr>
              <a:t>c</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15" dirty="0">
                <a:latin typeface="Times New Roman"/>
                <a:cs typeface="Times New Roman"/>
              </a:rPr>
              <a:t>s</a:t>
            </a:r>
            <a:r>
              <a:rPr sz="1200" dirty="0">
                <a:latin typeface="Times New Roman"/>
                <a:cs typeface="Times New Roman"/>
              </a:rPr>
              <a:t>,</a:t>
            </a:r>
            <a:r>
              <a:rPr sz="1200" spc="12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8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ng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35" dirty="0">
                <a:latin typeface="Times New Roman"/>
                <a:cs typeface="Times New Roman"/>
              </a:rPr>
              <a:t>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35" dirty="0">
                <a:latin typeface="Times New Roman"/>
                <a:cs typeface="Times New Roman"/>
              </a:rPr>
              <a:t> </a:t>
            </a:r>
            <a:r>
              <a:rPr sz="1200" spc="20" dirty="0">
                <a:latin typeface="Times New Roman"/>
                <a:cs typeface="Times New Roman"/>
              </a:rPr>
              <a:t>o</a:t>
            </a:r>
            <a:r>
              <a:rPr sz="1200" dirty="0">
                <a:latin typeface="Times New Roman"/>
                <a:cs typeface="Times New Roman"/>
              </a:rPr>
              <a:t>u</a:t>
            </a:r>
            <a:r>
              <a:rPr sz="1200" spc="25" dirty="0">
                <a:latin typeface="Times New Roman"/>
                <a:cs typeface="Times New Roman"/>
              </a:rPr>
              <a:t>t</a:t>
            </a:r>
            <a:r>
              <a:rPr sz="1200" spc="-30"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spc="15" dirty="0">
                <a:latin typeface="Times New Roman"/>
                <a:cs typeface="Times New Roman"/>
              </a:rPr>
              <a:t>e</a:t>
            </a:r>
            <a:r>
              <a:rPr sz="1200" dirty="0">
                <a:latin typeface="Times New Roman"/>
                <a:cs typeface="Times New Roman"/>
              </a:rPr>
              <a:t>s</a:t>
            </a:r>
            <a:r>
              <a:rPr sz="1200" spc="45"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a:t>
            </a:r>
            <a:r>
              <a:rPr sz="1200" spc="5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spc="15" dirty="0">
                <a:latin typeface="Times New Roman"/>
                <a:cs typeface="Times New Roman"/>
              </a:rPr>
              <a:t>a</a:t>
            </a:r>
            <a:r>
              <a:rPr sz="1200" dirty="0">
                <a:latin typeface="Times New Roman"/>
                <a:cs typeface="Times New Roman"/>
              </a:rPr>
              <a:t>l</a:t>
            </a:r>
            <a:r>
              <a:rPr sz="1200" spc="-25" dirty="0">
                <a:latin typeface="Times New Roman"/>
                <a:cs typeface="Times New Roman"/>
              </a:rPr>
              <a:t>y</a:t>
            </a:r>
            <a:r>
              <a:rPr sz="1200" spc="-5" dirty="0">
                <a:latin typeface="Times New Roman"/>
                <a:cs typeface="Times New Roman"/>
              </a:rPr>
              <a:t>ze</a:t>
            </a:r>
            <a:r>
              <a:rPr sz="1200" dirty="0">
                <a:latin typeface="Times New Roman"/>
                <a:cs typeface="Times New Roman"/>
              </a:rPr>
              <a:t>d.</a:t>
            </a:r>
            <a:r>
              <a:rPr sz="1200" spc="70" dirty="0">
                <a:latin typeface="Times New Roman"/>
                <a:cs typeface="Times New Roman"/>
              </a:rPr>
              <a:t> </a:t>
            </a:r>
            <a:r>
              <a:rPr sz="1200" spc="-5" dirty="0">
                <a:latin typeface="Times New Roman"/>
                <a:cs typeface="Times New Roman"/>
              </a:rPr>
              <a:t>D</a:t>
            </a:r>
            <a:r>
              <a:rPr sz="1200" dirty="0">
                <a:latin typeface="Times New Roman"/>
                <a:cs typeface="Times New Roman"/>
              </a:rPr>
              <a:t>u</a:t>
            </a:r>
            <a:r>
              <a:rPr sz="1200" spc="30" dirty="0">
                <a:latin typeface="Times New Roman"/>
                <a:cs typeface="Times New Roman"/>
              </a:rPr>
              <a:t>r</a:t>
            </a:r>
            <a:r>
              <a:rPr sz="1200" spc="-25" dirty="0">
                <a:latin typeface="Times New Roman"/>
                <a:cs typeface="Times New Roman"/>
              </a:rPr>
              <a:t>in</a:t>
            </a:r>
            <a:r>
              <a:rPr sz="1200" dirty="0">
                <a:latin typeface="Times New Roman"/>
                <a:cs typeface="Times New Roman"/>
              </a:rPr>
              <a:t>g</a:t>
            </a:r>
            <a:r>
              <a:rPr sz="1200" spc="6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spc="-20" dirty="0">
                <a:latin typeface="Times New Roman"/>
                <a:cs typeface="Times New Roman"/>
              </a:rPr>
              <a:t>f</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a:t>
            </a:r>
            <a:r>
              <a:rPr sz="1200" spc="60" dirty="0">
                <a:latin typeface="Times New Roman"/>
                <a:cs typeface="Times New Roman"/>
              </a:rPr>
              <a:t> </a:t>
            </a:r>
            <a:r>
              <a:rPr sz="1200" spc="-15" dirty="0">
                <a:latin typeface="Times New Roman"/>
                <a:cs typeface="Times New Roman"/>
              </a:rPr>
              <a:t>s</a:t>
            </a:r>
            <a:r>
              <a:rPr sz="1200" spc="15" dirty="0">
                <a:latin typeface="Times New Roman"/>
                <a:cs typeface="Times New Roman"/>
              </a:rPr>
              <a:t>e</a:t>
            </a:r>
            <a:r>
              <a:rPr sz="1200" spc="-25" dirty="0">
                <a:latin typeface="Times New Roman"/>
                <a:cs typeface="Times New Roman"/>
              </a:rPr>
              <a:t>m</a:t>
            </a:r>
            <a:r>
              <a:rPr sz="1200" spc="-5" dirty="0">
                <a:latin typeface="Times New Roman"/>
                <a:cs typeface="Times New Roman"/>
              </a:rPr>
              <a:t>e</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a:t>
            </a:r>
            <a:r>
              <a:rPr sz="1200" spc="70" dirty="0">
                <a:latin typeface="Times New Roman"/>
                <a:cs typeface="Times New Roman"/>
              </a:rPr>
              <a:t> </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a</a:t>
            </a:r>
            <a:r>
              <a:rPr sz="1200" spc="55" dirty="0">
                <a:latin typeface="Times New Roman"/>
                <a:cs typeface="Times New Roman"/>
              </a:rPr>
              <a:t> </a:t>
            </a:r>
            <a:r>
              <a:rPr sz="1200" spc="-25" dirty="0">
                <a:latin typeface="Times New Roman"/>
                <a:cs typeface="Times New Roman"/>
              </a:rPr>
              <a:t>p</a:t>
            </a:r>
            <a:r>
              <a:rPr sz="1200" spc="20" dirty="0">
                <a:latin typeface="Times New Roman"/>
                <a:cs typeface="Times New Roman"/>
              </a:rPr>
              <a:t>o</a:t>
            </a:r>
            <a:r>
              <a:rPr sz="1200" spc="-25" dirty="0">
                <a:latin typeface="Times New Roman"/>
                <a:cs typeface="Times New Roman"/>
              </a:rPr>
              <a:t>in</a:t>
            </a:r>
            <a:r>
              <a:rPr sz="1200" spc="25" dirty="0">
                <a:latin typeface="Times New Roman"/>
                <a:cs typeface="Times New Roman"/>
              </a:rPr>
              <a:t>t</a:t>
            </a:r>
            <a:r>
              <a:rPr sz="1200" dirty="0">
                <a:latin typeface="Times New Roman"/>
                <a:cs typeface="Times New Roman"/>
              </a:rPr>
              <a:t>s</a:t>
            </a:r>
            <a:r>
              <a:rPr sz="1200" spc="70" dirty="0">
                <a:latin typeface="Times New Roman"/>
                <a:cs typeface="Times New Roman"/>
              </a:rPr>
              <a:t> </a:t>
            </a:r>
            <a:r>
              <a:rPr sz="1200" spc="-25" dirty="0">
                <a:latin typeface="Times New Roman"/>
                <a:cs typeface="Times New Roman"/>
              </a:rPr>
              <a:t>in</a:t>
            </a:r>
            <a:r>
              <a:rPr sz="1200" spc="15" dirty="0">
                <a:latin typeface="Times New Roman"/>
                <a:cs typeface="Times New Roman"/>
              </a:rPr>
              <a:t>c</a:t>
            </a:r>
            <a:r>
              <a:rPr sz="1200" spc="-25" dirty="0">
                <a:latin typeface="Times New Roman"/>
                <a:cs typeface="Times New Roman"/>
              </a:rPr>
              <a:t>l</a:t>
            </a:r>
            <a:r>
              <a:rPr sz="1200" dirty="0">
                <a:latin typeface="Times New Roman"/>
                <a:cs typeface="Times New Roman"/>
              </a:rPr>
              <a:t>ud</a:t>
            </a:r>
            <a:r>
              <a:rPr sz="1200" spc="-5" dirty="0">
                <a:latin typeface="Times New Roman"/>
                <a:cs typeface="Times New Roman"/>
              </a:rPr>
              <a:t>e</a:t>
            </a:r>
            <a:r>
              <a:rPr sz="1200" dirty="0">
                <a:latin typeface="Times New Roman"/>
                <a:cs typeface="Times New Roman"/>
              </a:rPr>
              <a:t>d</a:t>
            </a:r>
            <a:r>
              <a:rPr sz="1200" spc="6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r</a:t>
            </a:r>
            <a:r>
              <a:rPr sz="1200" spc="-5" dirty="0">
                <a:latin typeface="Times New Roman"/>
                <a:cs typeface="Times New Roman"/>
              </a:rPr>
              <a:t>ee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75" dirty="0">
                <a:latin typeface="Times New Roman"/>
                <a:cs typeface="Times New Roman"/>
              </a:rPr>
              <a:t>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dirty="0">
                <a:latin typeface="Times New Roman"/>
                <a:cs typeface="Times New Roman"/>
              </a:rPr>
              <a:t>ns </a:t>
            </a:r>
            <a:r>
              <a:rPr sz="1200" spc="-60" dirty="0">
                <a:latin typeface="Times New Roman"/>
                <a:cs typeface="Times New Roman"/>
              </a:rPr>
              <a:t> </a:t>
            </a:r>
            <a:r>
              <a:rPr sz="1200" spc="30" dirty="0">
                <a:latin typeface="Times New Roman"/>
                <a:cs typeface="Times New Roman"/>
              </a:rPr>
              <a:t>(</a:t>
            </a:r>
            <a:r>
              <a:rPr sz="1200" spc="-50" dirty="0">
                <a:latin typeface="Times New Roman"/>
                <a:cs typeface="Times New Roman"/>
              </a:rPr>
              <a:t>m</a:t>
            </a:r>
            <a:r>
              <a:rPr sz="1200" spc="-5" dirty="0">
                <a:latin typeface="Times New Roman"/>
                <a:cs typeface="Times New Roman"/>
              </a:rPr>
              <a:t>a</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 </a:t>
            </a:r>
            <a:r>
              <a:rPr sz="1200" spc="-40" dirty="0">
                <a:latin typeface="Times New Roman"/>
                <a:cs typeface="Times New Roman"/>
              </a:rPr>
              <a:t> </a:t>
            </a:r>
            <a:r>
              <a:rPr sz="1200" spc="5" dirty="0">
                <a:latin typeface="Times New Roman"/>
                <a:cs typeface="Times New Roman"/>
              </a:rPr>
              <a:t>r</a:t>
            </a:r>
            <a:r>
              <a:rPr sz="1200" spc="-5" dirty="0">
                <a:latin typeface="Times New Roman"/>
                <a:cs typeface="Times New Roman"/>
              </a:rPr>
              <a:t>ea</a:t>
            </a:r>
            <a:r>
              <a:rPr sz="1200" spc="20" dirty="0">
                <a:latin typeface="Times New Roman"/>
                <a:cs typeface="Times New Roman"/>
              </a:rPr>
              <a:t>d</a:t>
            </a:r>
            <a:r>
              <a:rPr sz="1200" spc="-25" dirty="0">
                <a:latin typeface="Times New Roman"/>
                <a:cs typeface="Times New Roman"/>
              </a:rPr>
              <a:t>in</a:t>
            </a:r>
            <a:r>
              <a:rPr sz="1200" dirty="0">
                <a:latin typeface="Times New Roman"/>
                <a:cs typeface="Times New Roman"/>
              </a:rPr>
              <a:t>g, </a:t>
            </a:r>
            <a:r>
              <a:rPr sz="1200" spc="-4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50" dirty="0">
                <a:latin typeface="Times New Roman"/>
                <a:cs typeface="Times New Roman"/>
              </a:rPr>
              <a:t> </a:t>
            </a:r>
            <a:r>
              <a:rPr sz="1200" spc="-5" dirty="0">
                <a:latin typeface="Times New Roman"/>
                <a:cs typeface="Times New Roman"/>
              </a:rPr>
              <a:t>w</a:t>
            </a:r>
            <a:r>
              <a:rPr sz="1200" spc="30" dirty="0">
                <a:latin typeface="Times New Roman"/>
                <a:cs typeface="Times New Roman"/>
              </a:rPr>
              <a:t>r</a:t>
            </a:r>
            <a:r>
              <a:rPr sz="1200" spc="-50" dirty="0">
                <a:latin typeface="Times New Roman"/>
                <a:cs typeface="Times New Roman"/>
              </a:rPr>
              <a:t>i</a:t>
            </a:r>
            <a:r>
              <a:rPr sz="1200" spc="25" dirty="0">
                <a:latin typeface="Times New Roman"/>
                <a:cs typeface="Times New Roman"/>
              </a:rPr>
              <a:t>tt</a:t>
            </a:r>
            <a:r>
              <a:rPr sz="1200" spc="-5" dirty="0">
                <a:latin typeface="Times New Roman"/>
                <a:cs typeface="Times New Roman"/>
              </a:rPr>
              <a:t>e</a:t>
            </a:r>
            <a:r>
              <a:rPr sz="1200" dirty="0">
                <a:latin typeface="Times New Roman"/>
                <a:cs typeface="Times New Roman"/>
              </a:rPr>
              <a:t>n </a:t>
            </a:r>
            <a:r>
              <a:rPr sz="1200" spc="-75" dirty="0">
                <a:latin typeface="Times New Roman"/>
                <a:cs typeface="Times New Roman"/>
              </a:rPr>
              <a:t> </a:t>
            </a:r>
            <a:r>
              <a:rPr sz="1200" spc="-5" dirty="0">
                <a:latin typeface="Times New Roman"/>
                <a:cs typeface="Times New Roman"/>
              </a:rPr>
              <a:t>e</a:t>
            </a:r>
            <a:r>
              <a:rPr sz="1200" spc="-25" dirty="0">
                <a:latin typeface="Times New Roman"/>
                <a:cs typeface="Times New Roman"/>
              </a:rPr>
              <a:t>x</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10" dirty="0">
                <a:latin typeface="Times New Roman"/>
                <a:cs typeface="Times New Roman"/>
              </a:rPr>
              <a:t>s</a:t>
            </a:r>
            <a:r>
              <a:rPr sz="1200" spc="-50" dirty="0">
                <a:latin typeface="Times New Roman"/>
                <a:cs typeface="Times New Roman"/>
              </a:rPr>
              <a:t>i</a:t>
            </a:r>
            <a:r>
              <a:rPr sz="1200" spc="45"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4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50" dirty="0">
                <a:latin typeface="Times New Roman"/>
                <a:cs typeface="Times New Roman"/>
              </a:rPr>
              <a:t> </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e </a:t>
            </a:r>
            <a:r>
              <a:rPr sz="1200" spc="-30"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5" dirty="0">
                <a:latin typeface="Times New Roman"/>
                <a:cs typeface="Times New Roman"/>
              </a:rPr>
              <a:t>-</a:t>
            </a:r>
            <a:r>
              <a:rPr sz="1200" dirty="0">
                <a:latin typeface="Times New Roman"/>
                <a:cs typeface="Times New Roman"/>
              </a:rPr>
              <a:t>b</a:t>
            </a:r>
            <a:r>
              <a:rPr sz="1200" spc="-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25" dirty="0">
                <a:latin typeface="Times New Roman"/>
                <a:cs typeface="Times New Roman"/>
              </a:rPr>
              <a:t> 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 </a:t>
            </a:r>
            <a:r>
              <a:rPr sz="1200" spc="-75" dirty="0">
                <a:latin typeface="Times New Roman"/>
                <a:cs typeface="Times New Roman"/>
              </a:rPr>
              <a:t>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5" dirty="0">
                <a:latin typeface="Times New Roman"/>
                <a:cs typeface="Times New Roman"/>
              </a:rPr>
              <a:t>D</a:t>
            </a:r>
            <a:r>
              <a:rPr sz="1200" dirty="0">
                <a:latin typeface="Times New Roman"/>
                <a:cs typeface="Times New Roman"/>
              </a:rPr>
              <a:t>u</a:t>
            </a:r>
            <a:r>
              <a:rPr sz="1200" spc="30" dirty="0">
                <a:latin typeface="Times New Roman"/>
                <a:cs typeface="Times New Roman"/>
              </a:rPr>
              <a:t>r</a:t>
            </a:r>
            <a:r>
              <a:rPr sz="1200" spc="-25" dirty="0">
                <a:latin typeface="Times New Roman"/>
                <a:cs typeface="Times New Roman"/>
              </a:rPr>
              <a:t>in</a:t>
            </a:r>
            <a:r>
              <a:rPr sz="1200" dirty="0">
                <a:latin typeface="Times New Roman"/>
                <a:cs typeface="Times New Roman"/>
              </a:rPr>
              <a:t>g </a:t>
            </a:r>
            <a:r>
              <a:rPr sz="1200" spc="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30" dirty="0">
                <a:latin typeface="Times New Roman"/>
                <a:cs typeface="Times New Roman"/>
              </a:rPr>
              <a:t>r</a:t>
            </a:r>
            <a:r>
              <a:rPr sz="1200" spc="-25" dirty="0">
                <a:latin typeface="Times New Roman"/>
                <a:cs typeface="Times New Roman"/>
              </a:rPr>
              <a:t>in</a:t>
            </a:r>
            <a:r>
              <a:rPr sz="1200" dirty="0">
                <a:latin typeface="Times New Roman"/>
                <a:cs typeface="Times New Roman"/>
              </a:rPr>
              <a:t>g </a:t>
            </a:r>
            <a:r>
              <a:rPr sz="1200" spc="20" dirty="0">
                <a:latin typeface="Times New Roman"/>
                <a:cs typeface="Times New Roman"/>
              </a:rPr>
              <a:t> </a:t>
            </a:r>
            <a:r>
              <a:rPr sz="1200" spc="-15" dirty="0">
                <a:latin typeface="Times New Roman"/>
                <a:cs typeface="Times New Roman"/>
              </a:rPr>
              <a:t>s</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 </a:t>
            </a:r>
            <a:r>
              <a:rPr sz="1200" spc="35" dirty="0">
                <a:latin typeface="Times New Roman"/>
                <a:cs typeface="Times New Roman"/>
              </a:rPr>
              <a:t> </a:t>
            </a:r>
            <a:r>
              <a:rPr sz="1200" dirty="0">
                <a:latin typeface="Times New Roman"/>
                <a:cs typeface="Times New Roman"/>
              </a:rPr>
              <a:t>2  or </a:t>
            </a:r>
            <a:r>
              <a:rPr sz="1200" spc="30" dirty="0">
                <a:latin typeface="Times New Roman"/>
                <a:cs typeface="Times New Roman"/>
              </a:rPr>
              <a:t> </a:t>
            </a:r>
            <a:r>
              <a:rPr sz="1200" dirty="0">
                <a:latin typeface="Times New Roman"/>
                <a:cs typeface="Times New Roman"/>
              </a:rPr>
              <a:t>3 </a:t>
            </a:r>
            <a:r>
              <a:rPr sz="1200" spc="20" dirty="0">
                <a:latin typeface="Times New Roman"/>
                <a:cs typeface="Times New Roman"/>
              </a:rPr>
              <a:t> </a:t>
            </a:r>
            <a:r>
              <a:rPr sz="1200" spc="-30"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spc="20" dirty="0">
                <a:latin typeface="Times New Roman"/>
                <a:cs typeface="Times New Roman"/>
              </a:rPr>
              <a:t>p</a:t>
            </a:r>
            <a:r>
              <a:rPr sz="1200" spc="-25" dirty="0">
                <a:latin typeface="Times New Roman"/>
                <a:cs typeface="Times New Roman"/>
              </a:rPr>
              <a:t>l</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2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25" dirty="0">
                <a:latin typeface="Times New Roman"/>
                <a:cs typeface="Times New Roman"/>
              </a:rPr>
              <a:t> 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in</a:t>
            </a:r>
            <a:r>
              <a:rPr sz="1200" dirty="0">
                <a:latin typeface="Times New Roman"/>
                <a:cs typeface="Times New Roman"/>
              </a:rPr>
              <a:t>g </a:t>
            </a:r>
            <a:r>
              <a:rPr sz="1200" spc="45"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20" dirty="0">
                <a:latin typeface="Times New Roman"/>
                <a:cs typeface="Times New Roman"/>
              </a:rPr>
              <a:t>o</a:t>
            </a:r>
            <a:r>
              <a:rPr sz="1200" spc="-25" dirty="0">
                <a:latin typeface="Times New Roman"/>
                <a:cs typeface="Times New Roman"/>
              </a:rPr>
              <a:t>b</a:t>
            </a:r>
            <a:r>
              <a:rPr sz="1200" spc="10"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s</a:t>
            </a:r>
            <a:r>
              <a:rPr sz="1200" dirty="0">
                <a:latin typeface="Times New Roman"/>
                <a:cs typeface="Times New Roman"/>
              </a:rPr>
              <a:t>, </a:t>
            </a:r>
            <a:r>
              <a:rPr sz="1200" spc="35" dirty="0">
                <a:latin typeface="Times New Roman"/>
                <a:cs typeface="Times New Roman"/>
              </a:rPr>
              <a:t> </a:t>
            </a:r>
            <a:r>
              <a:rPr sz="1200" spc="-5" dirty="0">
                <a:latin typeface="Times New Roman"/>
                <a:cs typeface="Times New Roman"/>
              </a:rPr>
              <a:t>w</a:t>
            </a:r>
            <a:r>
              <a:rPr sz="1200" dirty="0">
                <a:latin typeface="Times New Roman"/>
                <a:cs typeface="Times New Roman"/>
              </a:rPr>
              <a:t>h</a:t>
            </a:r>
            <a:r>
              <a:rPr sz="1200" spc="-25" dirty="0">
                <a:latin typeface="Times New Roman"/>
                <a:cs typeface="Times New Roman"/>
              </a:rPr>
              <a:t>i</a:t>
            </a:r>
            <a:r>
              <a:rPr sz="1200" spc="15" dirty="0">
                <a:latin typeface="Times New Roman"/>
                <a:cs typeface="Times New Roman"/>
              </a:rPr>
              <a:t>c</a:t>
            </a:r>
            <a:r>
              <a:rPr sz="1200" dirty="0">
                <a:latin typeface="Times New Roman"/>
                <a:cs typeface="Times New Roman"/>
              </a:rPr>
              <a:t>h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c</a:t>
            </a:r>
            <a:r>
              <a:rPr sz="1200" spc="-25" dirty="0">
                <a:latin typeface="Times New Roman"/>
                <a:cs typeface="Times New Roman"/>
              </a:rPr>
              <a:t>l</a:t>
            </a:r>
            <a:r>
              <a:rPr sz="1200" dirty="0">
                <a:latin typeface="Times New Roman"/>
                <a:cs typeface="Times New Roman"/>
              </a:rPr>
              <a:t>ud</a:t>
            </a:r>
            <a:r>
              <a:rPr sz="1200" spc="-5" dirty="0">
                <a:latin typeface="Times New Roman"/>
                <a:cs typeface="Times New Roman"/>
              </a:rPr>
              <a:t>e</a:t>
            </a:r>
            <a:r>
              <a:rPr sz="1200" dirty="0">
                <a:latin typeface="Times New Roman"/>
                <a:cs typeface="Times New Roman"/>
              </a:rPr>
              <a:t>d </a:t>
            </a:r>
            <a:r>
              <a:rPr sz="1200" spc="-100" dirty="0">
                <a:latin typeface="Times New Roman"/>
                <a:cs typeface="Times New Roman"/>
              </a:rPr>
              <a:t> </a:t>
            </a:r>
            <a:r>
              <a:rPr sz="1200" spc="-5" dirty="0">
                <a:latin typeface="Times New Roman"/>
                <a:cs typeface="Times New Roman"/>
              </a:rPr>
              <a:t>a</a:t>
            </a:r>
            <a:r>
              <a:rPr sz="1200" dirty="0">
                <a:latin typeface="Times New Roman"/>
                <a:cs typeface="Times New Roman"/>
              </a:rPr>
              <a:t>n</a:t>
            </a:r>
            <a:r>
              <a:rPr sz="1200" spc="-5" dirty="0">
                <a:latin typeface="Times New Roman"/>
                <a:cs typeface="Times New Roman"/>
              </a:rPr>
              <a:t>ec</a:t>
            </a:r>
            <a:r>
              <a:rPr sz="1200" dirty="0">
                <a:latin typeface="Times New Roman"/>
                <a:cs typeface="Times New Roman"/>
              </a:rPr>
              <a:t>d</a:t>
            </a:r>
            <a:r>
              <a:rPr sz="1200" spc="20" dirty="0">
                <a:latin typeface="Times New Roman"/>
                <a:cs typeface="Times New Roman"/>
              </a:rPr>
              <a:t>o</a:t>
            </a:r>
            <a:r>
              <a:rPr sz="1200" spc="25" dirty="0">
                <a:latin typeface="Times New Roman"/>
                <a:cs typeface="Times New Roman"/>
              </a:rPr>
              <a:t>t</a:t>
            </a:r>
            <a:r>
              <a:rPr sz="1200" spc="-5" dirty="0">
                <a:latin typeface="Times New Roman"/>
                <a:cs typeface="Times New Roman"/>
              </a:rPr>
              <a:t>a</a:t>
            </a:r>
            <a:r>
              <a:rPr sz="1200" dirty="0">
                <a:latin typeface="Times New Roman"/>
                <a:cs typeface="Times New Roman"/>
              </a:rPr>
              <a:t>l </a:t>
            </a:r>
            <a:r>
              <a:rPr sz="1200" spc="-145" dirty="0">
                <a:latin typeface="Times New Roman"/>
                <a:cs typeface="Times New Roman"/>
              </a:rPr>
              <a:t> </a:t>
            </a:r>
            <a:r>
              <a:rPr sz="1200" spc="5" dirty="0">
                <a:latin typeface="Times New Roman"/>
                <a:cs typeface="Times New Roman"/>
              </a:rPr>
              <a:t>r</a:t>
            </a:r>
            <a:r>
              <a:rPr sz="1200" spc="-5" dirty="0">
                <a:latin typeface="Times New Roman"/>
                <a:cs typeface="Times New Roman"/>
              </a:rPr>
              <a:t>ec</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d</a:t>
            </a:r>
            <a:r>
              <a:rPr sz="1200" spc="-15" dirty="0">
                <a:latin typeface="Times New Roman"/>
                <a:cs typeface="Times New Roman"/>
              </a:rPr>
              <a:t>s</a:t>
            </a:r>
            <a:r>
              <a:rPr sz="1200" dirty="0">
                <a:latin typeface="Times New Roman"/>
                <a:cs typeface="Times New Roman"/>
              </a:rPr>
              <a:t>, </a:t>
            </a:r>
            <a:r>
              <a:rPr sz="1200" spc="-110"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 </a:t>
            </a:r>
            <a:r>
              <a:rPr sz="1200" spc="-125" dirty="0">
                <a:latin typeface="Times New Roman"/>
                <a:cs typeface="Times New Roman"/>
              </a:rPr>
              <a:t> </a:t>
            </a:r>
            <a:r>
              <a:rPr sz="1200" spc="-5" dirty="0">
                <a:latin typeface="Times New Roman"/>
                <a:cs typeface="Times New Roman"/>
              </a:rPr>
              <a:t>e</a:t>
            </a:r>
            <a:r>
              <a:rPr sz="1200" spc="-25" dirty="0">
                <a:latin typeface="Times New Roman"/>
                <a:cs typeface="Times New Roman"/>
              </a:rPr>
              <a:t>x</a:t>
            </a:r>
            <a:r>
              <a:rPr sz="1200" spc="15" dirty="0">
                <a:latin typeface="Times New Roman"/>
                <a:cs typeface="Times New Roman"/>
              </a:rPr>
              <a:t>a</a:t>
            </a:r>
            <a:r>
              <a:rPr sz="1200" spc="-25" dirty="0">
                <a:latin typeface="Times New Roman"/>
                <a:cs typeface="Times New Roman"/>
              </a:rPr>
              <a:t>mi</a:t>
            </a:r>
            <a:r>
              <a:rPr sz="1200" dirty="0">
                <a:latin typeface="Times New Roman"/>
                <a:cs typeface="Times New Roman"/>
              </a:rPr>
              <a:t>n</a:t>
            </a:r>
            <a:r>
              <a:rPr sz="1200" spc="-5" dirty="0">
                <a:latin typeface="Times New Roman"/>
                <a:cs typeface="Times New Roman"/>
              </a:rPr>
              <a:t>e</a:t>
            </a:r>
            <a:r>
              <a:rPr sz="1200" dirty="0">
                <a:latin typeface="Times New Roman"/>
                <a:cs typeface="Times New Roman"/>
              </a:rPr>
              <a:t>d </a:t>
            </a:r>
            <a:r>
              <a:rPr sz="1200" spc="-7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 </a:t>
            </a:r>
            <a:r>
              <a:rPr sz="1200" spc="-90" dirty="0">
                <a:latin typeface="Times New Roman"/>
                <a:cs typeface="Times New Roman"/>
              </a:rPr>
              <a:t> </a:t>
            </a:r>
            <a:r>
              <a:rPr sz="1200" spc="-30" dirty="0">
                <a:latin typeface="Times New Roman"/>
                <a:cs typeface="Times New Roman"/>
              </a:rPr>
              <a:t>e</a:t>
            </a:r>
            <a:r>
              <a:rPr sz="1200" spc="-5" dirty="0">
                <a:latin typeface="Times New Roman"/>
                <a:cs typeface="Times New Roman"/>
              </a:rPr>
              <a:t>ac</a:t>
            </a:r>
            <a:r>
              <a:rPr sz="1200" dirty="0">
                <a:latin typeface="Times New Roman"/>
                <a:cs typeface="Times New Roman"/>
              </a:rPr>
              <a:t>h </a:t>
            </a:r>
            <a:r>
              <a:rPr sz="1200" spc="-120" dirty="0">
                <a:latin typeface="Times New Roman"/>
                <a:cs typeface="Times New Roman"/>
              </a:rPr>
              <a:t> </a:t>
            </a:r>
            <a:r>
              <a:rPr sz="1200" dirty="0">
                <a:latin typeface="Times New Roman"/>
                <a:cs typeface="Times New Roman"/>
              </a:rPr>
              <a:t>p</a:t>
            </a:r>
            <a:r>
              <a:rPr sz="1200" spc="-5" dirty="0">
                <a:latin typeface="Times New Roman"/>
                <a:cs typeface="Times New Roman"/>
              </a:rPr>
              <a:t>a</a:t>
            </a:r>
            <a:r>
              <a:rPr sz="1200" spc="5" dirty="0">
                <a:latin typeface="Times New Roman"/>
                <a:cs typeface="Times New Roman"/>
              </a:rPr>
              <a:t>r</a:t>
            </a:r>
            <a:r>
              <a:rPr sz="1200" spc="25" dirty="0">
                <a:latin typeface="Times New Roman"/>
                <a:cs typeface="Times New Roman"/>
              </a:rPr>
              <a:t>t</a:t>
            </a:r>
            <a:r>
              <a:rPr sz="1200" spc="-50" dirty="0">
                <a:latin typeface="Times New Roman"/>
                <a:cs typeface="Times New Roman"/>
              </a:rPr>
              <a:t>i</a:t>
            </a:r>
            <a:r>
              <a:rPr sz="1200" spc="15" dirty="0">
                <a:latin typeface="Times New Roman"/>
                <a:cs typeface="Times New Roman"/>
              </a:rPr>
              <a:t>c</a:t>
            </a:r>
            <a:r>
              <a:rPr sz="1200" spc="-25" dirty="0">
                <a:latin typeface="Times New Roman"/>
                <a:cs typeface="Times New Roman"/>
              </a:rPr>
              <a:t>i</a:t>
            </a:r>
            <a:r>
              <a:rPr sz="1200" dirty="0">
                <a:latin typeface="Times New Roman"/>
                <a:cs typeface="Times New Roman"/>
              </a:rPr>
              <a:t>p</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t </a:t>
            </a:r>
            <a:r>
              <a:rPr sz="1200" spc="-70" dirty="0">
                <a:latin typeface="Times New Roman"/>
                <a:cs typeface="Times New Roman"/>
              </a:rPr>
              <a:t> </a:t>
            </a:r>
            <a:r>
              <a:rPr sz="1200" spc="-5" dirty="0">
                <a:latin typeface="Times New Roman"/>
                <a:cs typeface="Times New Roman"/>
              </a:rPr>
              <a:t>e</a:t>
            </a:r>
            <a:r>
              <a:rPr sz="1200" spc="-25" dirty="0">
                <a:latin typeface="Times New Roman"/>
                <a:cs typeface="Times New Roman"/>
              </a:rPr>
              <a:t>n</a:t>
            </a:r>
            <a:r>
              <a:rPr sz="1200" spc="5" dirty="0">
                <a:latin typeface="Times New Roman"/>
                <a:cs typeface="Times New Roman"/>
              </a:rPr>
              <a:t>r</a:t>
            </a:r>
            <a:r>
              <a:rPr sz="1200" spc="20" dirty="0">
                <a:latin typeface="Times New Roman"/>
                <a:cs typeface="Times New Roman"/>
              </a:rPr>
              <a:t>o</a:t>
            </a:r>
            <a:r>
              <a:rPr sz="1200" spc="-25" dirty="0">
                <a:latin typeface="Times New Roman"/>
                <a:cs typeface="Times New Roman"/>
              </a:rPr>
              <a:t>ll</a:t>
            </a:r>
            <a:r>
              <a:rPr sz="1200" spc="-5" dirty="0">
                <a:latin typeface="Times New Roman"/>
                <a:cs typeface="Times New Roman"/>
              </a:rPr>
              <a:t>e</a:t>
            </a:r>
            <a:r>
              <a:rPr sz="1200" dirty="0">
                <a:latin typeface="Times New Roman"/>
                <a:cs typeface="Times New Roman"/>
              </a:rPr>
              <a:t>d </a:t>
            </a:r>
            <a:r>
              <a:rPr sz="1200" spc="-75"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05" dirty="0">
                <a:latin typeface="Times New Roman"/>
                <a:cs typeface="Times New Roman"/>
              </a:rPr>
              <a:t> </a:t>
            </a:r>
            <a:r>
              <a:rPr sz="1200" dirty="0">
                <a:latin typeface="Times New Roman"/>
                <a:cs typeface="Times New Roman"/>
              </a:rPr>
              <a:t>u</a:t>
            </a:r>
            <a:r>
              <a:rPr sz="1200" spc="-25" dirty="0">
                <a:latin typeface="Times New Roman"/>
                <a:cs typeface="Times New Roman"/>
              </a:rPr>
              <a:t>n</a:t>
            </a:r>
            <a:r>
              <a:rPr sz="1200" dirty="0">
                <a:latin typeface="Times New Roman"/>
                <a:cs typeface="Times New Roman"/>
              </a:rPr>
              <a:t>d</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du</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e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a:t>
            </a:r>
            <a:r>
              <a:rPr sz="1200" spc="-35" dirty="0">
                <a:latin typeface="Times New Roman"/>
                <a:cs typeface="Times New Roman"/>
              </a:rPr>
              <a:t> </a:t>
            </a:r>
            <a:r>
              <a:rPr sz="1200" spc="-5" dirty="0">
                <a:latin typeface="Times New Roman"/>
                <a:cs typeface="Times New Roman"/>
              </a:rPr>
              <a:t>e</a:t>
            </a:r>
            <a:r>
              <a:rPr sz="1200" dirty="0">
                <a:latin typeface="Times New Roman"/>
                <a:cs typeface="Times New Roman"/>
              </a:rPr>
              <a:t>d</a:t>
            </a:r>
            <a:r>
              <a:rPr sz="1200" spc="20" dirty="0">
                <a:latin typeface="Times New Roman"/>
                <a:cs typeface="Times New Roman"/>
              </a:rPr>
              <a:t>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 </a:t>
            </a:r>
            <a:r>
              <a:rPr sz="1200" spc="-50" dirty="0">
                <a:latin typeface="Times New Roman"/>
                <a:cs typeface="Times New Roman"/>
              </a:rPr>
              <a:t>m</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ds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a:t>
            </a:r>
            <a:r>
              <a:rPr sz="1200" spc="5" dirty="0">
                <a:latin typeface="Times New Roman"/>
                <a:cs typeface="Times New Roman"/>
              </a:rPr>
              <a:t> </a:t>
            </a:r>
            <a:r>
              <a:rPr sz="1200" dirty="0">
                <a:latin typeface="Times New Roman"/>
                <a:cs typeface="Times New Roman"/>
              </a:rPr>
              <a:t>du</a:t>
            </a:r>
            <a:r>
              <a:rPr sz="1200" spc="5" dirty="0">
                <a:latin typeface="Times New Roman"/>
                <a:cs typeface="Times New Roman"/>
              </a:rPr>
              <a:t>r</a:t>
            </a:r>
            <a:r>
              <a:rPr sz="1200" spc="-25" dirty="0">
                <a:latin typeface="Times New Roman"/>
                <a:cs typeface="Times New Roman"/>
              </a:rPr>
              <a:t>in</a:t>
            </a:r>
            <a:r>
              <a:rPr sz="1200" dirty="0">
                <a:latin typeface="Times New Roman"/>
                <a:cs typeface="Times New Roman"/>
              </a:rPr>
              <a:t>g</a:t>
            </a:r>
            <a:r>
              <a:rPr sz="1200" spc="35" dirty="0">
                <a:latin typeface="Times New Roman"/>
                <a:cs typeface="Times New Roman"/>
              </a:rPr>
              <a:t> </a:t>
            </a:r>
            <a:r>
              <a:rPr sz="1200" spc="-40" dirty="0">
                <a:latin typeface="Times New Roman"/>
                <a:cs typeface="Times New Roman"/>
              </a:rPr>
              <a:t>f</a:t>
            </a:r>
            <a:r>
              <a:rPr sz="1200" spc="15" dirty="0">
                <a:latin typeface="Times New Roman"/>
                <a:cs typeface="Times New Roman"/>
              </a:rPr>
              <a:t>a</a:t>
            </a:r>
            <a:r>
              <a:rPr sz="1200" dirty="0">
                <a:latin typeface="Times New Roman"/>
                <a:cs typeface="Times New Roman"/>
              </a:rPr>
              <a:t>ll</a:t>
            </a:r>
            <a:r>
              <a:rPr sz="1200" spc="-35" dirty="0">
                <a:latin typeface="Times New Roman"/>
                <a:cs typeface="Times New Roman"/>
              </a:rPr>
              <a:t> </a:t>
            </a:r>
            <a:r>
              <a:rPr sz="1200" dirty="0">
                <a:latin typeface="Times New Roman"/>
                <a:cs typeface="Times New Roman"/>
              </a:rPr>
              <a:t>2006,</a:t>
            </a:r>
            <a:r>
              <a:rPr sz="1200" spc="45" dirty="0">
                <a:latin typeface="Times New Roman"/>
                <a:cs typeface="Times New Roman"/>
              </a:rPr>
              <a:t> </a:t>
            </a:r>
            <a:r>
              <a:rPr sz="1200" dirty="0">
                <a:latin typeface="Times New Roman"/>
                <a:cs typeface="Times New Roman"/>
              </a:rPr>
              <a:t>2007, 2008, 2009</a:t>
            </a:r>
            <a:r>
              <a:rPr sz="1200" spc="1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dirty="0">
                <a:latin typeface="Times New Roman"/>
                <a:cs typeface="Times New Roman"/>
              </a:rPr>
              <a:t>2010</a:t>
            </a:r>
            <a:r>
              <a:rPr sz="1200" spc="10" dirty="0">
                <a:latin typeface="Times New Roman"/>
                <a:cs typeface="Times New Roman"/>
              </a:rPr>
              <a:t> </a:t>
            </a:r>
            <a:r>
              <a:rPr sz="1200" spc="-15" dirty="0">
                <a:latin typeface="Times New Roman"/>
                <a:cs typeface="Times New Roman"/>
              </a:rPr>
              <a:t>s</a:t>
            </a:r>
            <a:r>
              <a:rPr sz="1200" spc="15" dirty="0">
                <a:latin typeface="Times New Roman"/>
                <a:cs typeface="Times New Roman"/>
              </a:rPr>
              <a:t>e</a:t>
            </a:r>
            <a:r>
              <a:rPr sz="1200" spc="-50" dirty="0">
                <a:latin typeface="Times New Roman"/>
                <a:cs typeface="Times New Roman"/>
              </a:rPr>
              <a:t>m</a:t>
            </a:r>
            <a:r>
              <a:rPr sz="1200" spc="-5" dirty="0">
                <a:latin typeface="Times New Roman"/>
                <a:cs typeface="Times New Roman"/>
              </a:rPr>
              <a:t>e</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a:t>
            </a:r>
          </a:p>
          <a:p>
            <a:pPr>
              <a:lnSpc>
                <a:spcPct val="100000"/>
              </a:lnSpc>
              <a:spcBef>
                <a:spcPts val="29"/>
              </a:spcBef>
            </a:pPr>
            <a:endParaRPr sz="1100" dirty="0">
              <a:latin typeface="Times New Roman"/>
              <a:cs typeface="Times New Roman"/>
            </a:endParaRPr>
          </a:p>
          <a:p>
            <a:pPr marL="12700" marR="5080" algn="just">
              <a:lnSpc>
                <a:spcPct val="91800"/>
              </a:lnSpc>
            </a:pPr>
            <a:r>
              <a:rPr sz="1200" spc="-20" dirty="0">
                <a:latin typeface="Times New Roman"/>
                <a:cs typeface="Times New Roman"/>
              </a:rPr>
              <a:t>F</a:t>
            </a:r>
            <a:r>
              <a:rPr sz="1200" spc="20" dirty="0">
                <a:latin typeface="Times New Roman"/>
                <a:cs typeface="Times New Roman"/>
              </a:rPr>
              <a:t>o</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l</a:t>
            </a:r>
            <a:r>
              <a:rPr sz="1200" spc="130"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145"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s </a:t>
            </a:r>
            <a:r>
              <a:rPr sz="1200" spc="-13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a:t>
            </a:r>
            <a:r>
              <a:rPr sz="1200" spc="20" dirty="0">
                <a:latin typeface="Times New Roman"/>
                <a:cs typeface="Times New Roman"/>
              </a:rPr>
              <a:t>d</a:t>
            </a:r>
            <a:r>
              <a:rPr sz="1200" dirty="0">
                <a:latin typeface="Times New Roman"/>
                <a:cs typeface="Times New Roman"/>
              </a:rPr>
              <a:t>y</a:t>
            </a:r>
            <a:r>
              <a:rPr sz="1200" spc="130"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 </a:t>
            </a:r>
            <a:r>
              <a:rPr sz="1200" spc="-125" dirty="0">
                <a:latin typeface="Times New Roman"/>
                <a:cs typeface="Times New Roman"/>
              </a:rPr>
              <a:t> </a:t>
            </a:r>
            <a:r>
              <a:rPr sz="1200" spc="25" dirty="0">
                <a:latin typeface="Times New Roman"/>
                <a:cs typeface="Times New Roman"/>
              </a:rPr>
              <a:t>t</a:t>
            </a:r>
            <a:r>
              <a:rPr sz="1200" spc="-30" dirty="0">
                <a:latin typeface="Times New Roman"/>
                <a:cs typeface="Times New Roman"/>
              </a:rPr>
              <a:t>w</a:t>
            </a:r>
            <a:r>
              <a:rPr sz="1200" dirty="0">
                <a:latin typeface="Times New Roman"/>
                <a:cs typeface="Times New Roman"/>
              </a:rPr>
              <a:t>o </a:t>
            </a:r>
            <a:r>
              <a:rPr sz="1200" spc="-100" dirty="0">
                <a:latin typeface="Times New Roman"/>
                <a:cs typeface="Times New Roman"/>
              </a:rPr>
              <a:t> </a:t>
            </a:r>
            <a:r>
              <a:rPr sz="1200" spc="-30"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dirty="0">
                <a:latin typeface="Times New Roman"/>
                <a:cs typeface="Times New Roman"/>
              </a:rPr>
              <a:t>p</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13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14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25" dirty="0">
                <a:latin typeface="Times New Roman"/>
                <a:cs typeface="Times New Roman"/>
              </a:rPr>
              <a:t> </a:t>
            </a:r>
            <a:r>
              <a:rPr sz="1200" dirty="0">
                <a:latin typeface="Times New Roman"/>
                <a:cs typeface="Times New Roman"/>
              </a:rPr>
              <a:t>10</a:t>
            </a:r>
            <a:r>
              <a:rPr sz="1200" spc="5" dirty="0">
                <a:latin typeface="Times New Roman"/>
                <a:cs typeface="Times New Roman"/>
              </a:rPr>
              <a:t>-</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p </a:t>
            </a:r>
            <a:r>
              <a:rPr sz="1200" spc="-145"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145"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dirty="0">
                <a:latin typeface="Times New Roman"/>
                <a:cs typeface="Times New Roman"/>
              </a:rPr>
              <a:t>n </a:t>
            </a:r>
            <a:r>
              <a:rPr sz="1200" spc="-145" dirty="0">
                <a:latin typeface="Times New Roman"/>
                <a:cs typeface="Times New Roman"/>
              </a:rPr>
              <a:t> </a:t>
            </a:r>
            <a:r>
              <a:rPr sz="1200" spc="25" dirty="0">
                <a:latin typeface="Times New Roman"/>
                <a:cs typeface="Times New Roman"/>
              </a:rPr>
              <a:t>t</a:t>
            </a:r>
            <a:r>
              <a:rPr sz="1200" spc="15" dirty="0">
                <a:latin typeface="Times New Roman"/>
                <a:cs typeface="Times New Roman"/>
              </a:rPr>
              <a:t>e</a:t>
            </a:r>
            <a:r>
              <a:rPr sz="1200" spc="-50" dirty="0">
                <a:latin typeface="Times New Roman"/>
                <a:cs typeface="Times New Roman"/>
              </a:rPr>
              <a:t>m</a:t>
            </a:r>
            <a:r>
              <a:rPr sz="1200" spc="20" dirty="0">
                <a:latin typeface="Times New Roman"/>
                <a:cs typeface="Times New Roman"/>
              </a:rPr>
              <a:t>p</a:t>
            </a:r>
            <a:r>
              <a:rPr sz="1200" spc="-25" dirty="0">
                <a:latin typeface="Times New Roman"/>
                <a:cs typeface="Times New Roman"/>
              </a:rPr>
              <a:t>l</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 </a:t>
            </a:r>
            <a:r>
              <a:rPr sz="1200" spc="-120" dirty="0">
                <a:latin typeface="Times New Roman"/>
                <a:cs typeface="Times New Roman"/>
              </a:rPr>
              <a:t> </a:t>
            </a:r>
            <a:r>
              <a:rPr sz="1200" spc="-15" dirty="0">
                <a:latin typeface="Times New Roman"/>
                <a:cs typeface="Times New Roman"/>
              </a:rPr>
              <a:t>L</a:t>
            </a:r>
            <a:r>
              <a:rPr sz="1200" spc="-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145" dirty="0">
                <a:latin typeface="Times New Roman"/>
                <a:cs typeface="Times New Roman"/>
              </a:rPr>
              <a:t> </a:t>
            </a:r>
            <a:r>
              <a:rPr sz="1200" spc="-5" dirty="0">
                <a:latin typeface="Times New Roman"/>
                <a:cs typeface="Times New Roman"/>
              </a:rPr>
              <a:t>D</a:t>
            </a:r>
            <a:r>
              <a:rPr sz="1200" spc="15" dirty="0">
                <a:latin typeface="Times New Roman"/>
                <a:cs typeface="Times New Roman"/>
              </a:rPr>
              <a:t>e</a:t>
            </a:r>
            <a:r>
              <a:rPr sz="1200" spc="10" dirty="0">
                <a:latin typeface="Times New Roman"/>
                <a:cs typeface="Times New Roman"/>
              </a:rPr>
              <a:t>s</a:t>
            </a:r>
            <a:r>
              <a:rPr sz="1200" spc="-50" dirty="0">
                <a:latin typeface="Times New Roman"/>
                <a:cs typeface="Times New Roman"/>
              </a:rPr>
              <a:t>i</a:t>
            </a:r>
            <a:r>
              <a:rPr sz="1200" spc="45" dirty="0">
                <a:latin typeface="Times New Roman"/>
                <a:cs typeface="Times New Roman"/>
              </a:rPr>
              <a:t>g</a:t>
            </a:r>
            <a:r>
              <a:rPr sz="1200" dirty="0">
                <a:latin typeface="Times New Roman"/>
                <a:cs typeface="Times New Roman"/>
              </a:rPr>
              <a:t>n </a:t>
            </a:r>
            <a:r>
              <a:rPr sz="1200" spc="10" dirty="0">
                <a:latin typeface="Times New Roman"/>
                <a:cs typeface="Times New Roman"/>
              </a:rPr>
              <a:t>E</a:t>
            </a:r>
            <a:r>
              <a:rPr sz="1200" spc="-20" dirty="0">
                <a:latin typeface="Times New Roman"/>
                <a:cs typeface="Times New Roman"/>
              </a:rPr>
              <a:t>ff</a:t>
            </a:r>
            <a:r>
              <a:rPr sz="1200" spc="-5" dirty="0">
                <a:latin typeface="Times New Roman"/>
                <a:cs typeface="Times New Roman"/>
              </a:rPr>
              <a:t>ec</a:t>
            </a:r>
            <a:r>
              <a:rPr sz="1200" spc="50" dirty="0">
                <a:latin typeface="Times New Roman"/>
                <a:cs typeface="Times New Roman"/>
              </a:rPr>
              <a:t>t</a:t>
            </a:r>
            <a:r>
              <a:rPr sz="1200" spc="-25" dirty="0">
                <a:latin typeface="Times New Roman"/>
                <a:cs typeface="Times New Roman"/>
              </a:rPr>
              <a:t>iv</a:t>
            </a:r>
            <a:r>
              <a:rPr sz="1200" spc="15" dirty="0">
                <a:latin typeface="Times New Roman"/>
                <a:cs typeface="Times New Roman"/>
              </a:rPr>
              <a:t>e</a:t>
            </a:r>
            <a:r>
              <a:rPr sz="1200" spc="-25" dirty="0">
                <a:latin typeface="Times New Roman"/>
                <a:cs typeface="Times New Roman"/>
              </a:rPr>
              <a:t>n</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s </a:t>
            </a:r>
            <a:r>
              <a:rPr sz="1200" spc="-6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50"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 </a:t>
            </a:r>
            <a:r>
              <a:rPr sz="1200" spc="-100" dirty="0">
                <a:latin typeface="Times New Roman"/>
                <a:cs typeface="Times New Roman"/>
              </a:rPr>
              <a:t> </a:t>
            </a:r>
            <a:r>
              <a:rPr sz="1200" spc="30" dirty="0">
                <a:latin typeface="Times New Roman"/>
                <a:cs typeface="Times New Roman"/>
              </a:rPr>
              <a:t>I</a:t>
            </a:r>
            <a:r>
              <a:rPr sz="1200" dirty="0">
                <a:latin typeface="Times New Roman"/>
                <a:cs typeface="Times New Roman"/>
              </a:rPr>
              <a:t>n</a:t>
            </a:r>
            <a:r>
              <a:rPr sz="1200" spc="-40" dirty="0">
                <a:latin typeface="Times New Roman"/>
                <a:cs typeface="Times New Roman"/>
              </a:rPr>
              <a:t>f</a:t>
            </a:r>
            <a:r>
              <a:rPr sz="1200" spc="20" dirty="0">
                <a:latin typeface="Times New Roman"/>
                <a:cs typeface="Times New Roman"/>
              </a:rPr>
              <a:t>u</a:t>
            </a:r>
            <a:r>
              <a:rPr sz="1200" spc="10" dirty="0">
                <a:latin typeface="Times New Roman"/>
                <a:cs typeface="Times New Roman"/>
              </a:rPr>
              <a:t>s</a:t>
            </a:r>
            <a:r>
              <a:rPr sz="1200" spc="-50" dirty="0">
                <a:latin typeface="Times New Roman"/>
                <a:cs typeface="Times New Roman"/>
              </a:rPr>
              <a:t>i</a:t>
            </a:r>
            <a:r>
              <a:rPr sz="1200" spc="45" dirty="0">
                <a:latin typeface="Times New Roman"/>
                <a:cs typeface="Times New Roman"/>
              </a:rPr>
              <a:t>o</a:t>
            </a:r>
            <a:r>
              <a:rPr sz="1200" dirty="0">
                <a:latin typeface="Times New Roman"/>
                <a:cs typeface="Times New Roman"/>
              </a:rPr>
              <a:t>n </a:t>
            </a:r>
            <a:r>
              <a:rPr sz="1200" spc="-75" dirty="0">
                <a:latin typeface="Times New Roman"/>
                <a:cs typeface="Times New Roman"/>
              </a:rPr>
              <a:t> </a:t>
            </a:r>
            <a:r>
              <a:rPr sz="1200" spc="-5" dirty="0">
                <a:latin typeface="Times New Roman"/>
                <a:cs typeface="Times New Roman"/>
              </a:rPr>
              <a:t>a</a:t>
            </a:r>
            <a:r>
              <a:rPr sz="1200" dirty="0">
                <a:latin typeface="Times New Roman"/>
                <a:cs typeface="Times New Roman"/>
              </a:rPr>
              <a:t>s </a:t>
            </a:r>
            <a:r>
              <a:rPr sz="1200" spc="-60"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c</a:t>
            </a:r>
            <a:r>
              <a:rPr sz="1200" spc="30" dirty="0">
                <a:latin typeface="Times New Roman"/>
                <a:cs typeface="Times New Roman"/>
              </a:rPr>
              <a:t>r</a:t>
            </a:r>
            <a:r>
              <a:rPr sz="1200" spc="-25" dirty="0">
                <a:latin typeface="Times New Roman"/>
                <a:cs typeface="Times New Roman"/>
              </a:rPr>
              <a:t>i</a:t>
            </a:r>
            <a:r>
              <a:rPr sz="1200" dirty="0">
                <a:latin typeface="Times New Roman"/>
                <a:cs typeface="Times New Roman"/>
              </a:rPr>
              <a:t>b</a:t>
            </a:r>
            <a:r>
              <a:rPr sz="1200" spc="15" dirty="0">
                <a:latin typeface="Times New Roman"/>
                <a:cs typeface="Times New Roman"/>
              </a:rPr>
              <a:t>e</a:t>
            </a:r>
            <a:r>
              <a:rPr sz="1200" dirty="0">
                <a:latin typeface="Times New Roman"/>
                <a:cs typeface="Times New Roman"/>
              </a:rPr>
              <a:t>d </a:t>
            </a:r>
            <a:r>
              <a:rPr sz="1200" spc="-75" dirty="0">
                <a:latin typeface="Times New Roman"/>
                <a:cs typeface="Times New Roman"/>
              </a:rPr>
              <a:t> </a:t>
            </a:r>
            <a:r>
              <a:rPr sz="1200" spc="20" dirty="0">
                <a:latin typeface="Times New Roman"/>
                <a:cs typeface="Times New Roman"/>
              </a:rPr>
              <a:t>o</a:t>
            </a:r>
            <a:r>
              <a:rPr sz="1200" dirty="0">
                <a:latin typeface="Times New Roman"/>
                <a:cs typeface="Times New Roman"/>
              </a:rPr>
              <a:t>n </a:t>
            </a:r>
            <a:r>
              <a:rPr sz="1200" spc="-7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55" dirty="0">
                <a:latin typeface="Times New Roman"/>
                <a:cs typeface="Times New Roman"/>
              </a:rPr>
              <a:t> </a:t>
            </a:r>
            <a:r>
              <a:rPr sz="1200" i="1" spc="-10" dirty="0">
                <a:latin typeface="Times New Roman"/>
                <a:cs typeface="Times New Roman"/>
              </a:rPr>
              <a:t>C</a:t>
            </a:r>
            <a:r>
              <a:rPr sz="1200" i="1" dirty="0">
                <a:latin typeface="Times New Roman"/>
                <a:cs typeface="Times New Roman"/>
              </a:rPr>
              <a:t>ultu</a:t>
            </a:r>
            <a:r>
              <a:rPr sz="1200" i="1" spc="-15" dirty="0">
                <a:latin typeface="Times New Roman"/>
                <a:cs typeface="Times New Roman"/>
              </a:rPr>
              <a:t>r</a:t>
            </a:r>
            <a:r>
              <a:rPr sz="1200" i="1" dirty="0">
                <a:latin typeface="Times New Roman"/>
                <a:cs typeface="Times New Roman"/>
              </a:rPr>
              <a:t>ally </a:t>
            </a:r>
            <a:r>
              <a:rPr sz="1200" i="1" spc="-55" dirty="0">
                <a:latin typeface="Times New Roman"/>
                <a:cs typeface="Times New Roman"/>
              </a:rPr>
              <a:t> </a:t>
            </a:r>
            <a:r>
              <a:rPr sz="1200" i="1" spc="10" dirty="0">
                <a:latin typeface="Times New Roman"/>
                <a:cs typeface="Times New Roman"/>
              </a:rPr>
              <a:t>R</a:t>
            </a:r>
            <a:r>
              <a:rPr sz="1200" i="1" spc="-5" dirty="0">
                <a:latin typeface="Times New Roman"/>
                <a:cs typeface="Times New Roman"/>
              </a:rPr>
              <a:t>e</a:t>
            </a:r>
            <a:r>
              <a:rPr sz="1200" i="1" spc="-15" dirty="0">
                <a:latin typeface="Times New Roman"/>
                <a:cs typeface="Times New Roman"/>
              </a:rPr>
              <a:t>s</a:t>
            </a:r>
            <a:r>
              <a:rPr sz="1200" i="1" dirty="0">
                <a:latin typeface="Times New Roman"/>
                <a:cs typeface="Times New Roman"/>
              </a:rPr>
              <a:t>pon</a:t>
            </a:r>
            <a:r>
              <a:rPr sz="1200" i="1" spc="-15" dirty="0">
                <a:latin typeface="Times New Roman"/>
                <a:cs typeface="Times New Roman"/>
              </a:rPr>
              <a:t>s</a:t>
            </a:r>
            <a:r>
              <a:rPr sz="1200" i="1" dirty="0">
                <a:latin typeface="Times New Roman"/>
                <a:cs typeface="Times New Roman"/>
              </a:rPr>
              <a:t>i</a:t>
            </a:r>
            <a:r>
              <a:rPr sz="1200" i="1" spc="-5" dirty="0">
                <a:latin typeface="Times New Roman"/>
                <a:cs typeface="Times New Roman"/>
              </a:rPr>
              <a:t>v</a:t>
            </a:r>
            <a:r>
              <a:rPr sz="1200" i="1" dirty="0">
                <a:latin typeface="Times New Roman"/>
                <a:cs typeface="Times New Roman"/>
              </a:rPr>
              <a:t>e </a:t>
            </a:r>
            <a:r>
              <a:rPr sz="1200" i="1" spc="-55" dirty="0">
                <a:latin typeface="Times New Roman"/>
                <a:cs typeface="Times New Roman"/>
              </a:rPr>
              <a:t> </a:t>
            </a:r>
            <a:r>
              <a:rPr sz="1200" i="1" dirty="0">
                <a:latin typeface="Times New Roman"/>
                <a:cs typeface="Times New Roman"/>
              </a:rPr>
              <a:t>L</a:t>
            </a:r>
            <a:r>
              <a:rPr sz="1200" i="1" spc="-5" dirty="0">
                <a:latin typeface="Times New Roman"/>
                <a:cs typeface="Times New Roman"/>
              </a:rPr>
              <a:t>e</a:t>
            </a:r>
            <a:r>
              <a:rPr sz="1200" i="1" spc="-15" dirty="0">
                <a:latin typeface="Times New Roman"/>
                <a:cs typeface="Times New Roman"/>
              </a:rPr>
              <a:t>ss</a:t>
            </a:r>
            <a:r>
              <a:rPr sz="1200" i="1" dirty="0">
                <a:latin typeface="Times New Roman"/>
                <a:cs typeface="Times New Roman"/>
              </a:rPr>
              <a:t>on </a:t>
            </a:r>
            <a:r>
              <a:rPr sz="1200" i="1" spc="-50" dirty="0">
                <a:latin typeface="Times New Roman"/>
                <a:cs typeface="Times New Roman"/>
              </a:rPr>
              <a:t> </a:t>
            </a:r>
            <a:r>
              <a:rPr sz="1200" i="1" spc="-15" dirty="0">
                <a:latin typeface="Times New Roman"/>
                <a:cs typeface="Times New Roman"/>
              </a:rPr>
              <a:t>P</a:t>
            </a:r>
            <a:r>
              <a:rPr sz="1200" i="1" dirty="0">
                <a:latin typeface="Times New Roman"/>
                <a:cs typeface="Times New Roman"/>
              </a:rPr>
              <a:t>lan </a:t>
            </a:r>
            <a:r>
              <a:rPr sz="1200" i="1" spc="10" dirty="0">
                <a:latin typeface="Times New Roman"/>
                <a:cs typeface="Times New Roman"/>
              </a:rPr>
              <a:t>R</a:t>
            </a:r>
            <a:r>
              <a:rPr sz="1200" i="1" dirty="0">
                <a:latin typeface="Times New Roman"/>
                <a:cs typeface="Times New Roman"/>
              </a:rPr>
              <a:t>ub</a:t>
            </a:r>
            <a:r>
              <a:rPr sz="1200" i="1" spc="-15" dirty="0">
                <a:latin typeface="Times New Roman"/>
                <a:cs typeface="Times New Roman"/>
              </a:rPr>
              <a:t>r</a:t>
            </a:r>
            <a:r>
              <a:rPr sz="1200" i="1" dirty="0">
                <a:latin typeface="Times New Roman"/>
                <a:cs typeface="Times New Roman"/>
              </a:rPr>
              <a:t>i</a:t>
            </a:r>
            <a:r>
              <a:rPr sz="1200" i="1" spc="-5" dirty="0">
                <a:latin typeface="Times New Roman"/>
                <a:cs typeface="Times New Roman"/>
              </a:rPr>
              <a:t>c</a:t>
            </a:r>
            <a:r>
              <a:rPr sz="1200" spc="7" baseline="38194" dirty="0">
                <a:latin typeface="Times New Roman"/>
                <a:cs typeface="Times New Roman"/>
              </a:rPr>
              <a:t>T</a:t>
            </a:r>
            <a:r>
              <a:rPr sz="1200" spc="-15" baseline="38194" dirty="0">
                <a:latin typeface="Times New Roman"/>
                <a:cs typeface="Times New Roman"/>
              </a:rPr>
              <a:t>M</a:t>
            </a:r>
            <a:r>
              <a:rPr sz="1200" spc="82" baseline="38194" dirty="0">
                <a:latin typeface="Times New Roman"/>
                <a:cs typeface="Times New Roman"/>
              </a:rPr>
              <a:t> </a:t>
            </a:r>
            <a:r>
              <a:rPr sz="1200" spc="5" dirty="0">
                <a:latin typeface="Times New Roman"/>
                <a:cs typeface="Times New Roman"/>
              </a:rPr>
              <a:t>(</a:t>
            </a:r>
            <a:r>
              <a:rPr sz="1200" spc="-30" dirty="0">
                <a:latin typeface="Times New Roman"/>
                <a:cs typeface="Times New Roman"/>
              </a:rPr>
              <a:t>K</a:t>
            </a:r>
            <a:r>
              <a:rPr sz="1200" spc="-5" dirty="0">
                <a:latin typeface="Times New Roman"/>
                <a:cs typeface="Times New Roman"/>
              </a:rPr>
              <a:t>ea</a:t>
            </a:r>
            <a:r>
              <a:rPr sz="1200" dirty="0">
                <a:latin typeface="Times New Roman"/>
                <a:cs typeface="Times New Roman"/>
              </a:rPr>
              <a:t>,</a:t>
            </a:r>
            <a:r>
              <a:rPr sz="1200" spc="140" dirty="0">
                <a:latin typeface="Times New Roman"/>
                <a:cs typeface="Times New Roman"/>
              </a:rPr>
              <a:t> </a:t>
            </a:r>
            <a:r>
              <a:rPr sz="1200" dirty="0">
                <a:latin typeface="Times New Roman"/>
                <a:cs typeface="Times New Roman"/>
              </a:rPr>
              <a:t>200</a:t>
            </a:r>
            <a:r>
              <a:rPr sz="1200" spc="20" dirty="0">
                <a:latin typeface="Times New Roman"/>
                <a:cs typeface="Times New Roman"/>
              </a:rPr>
              <a:t>8</a:t>
            </a:r>
            <a:r>
              <a:rPr sz="1200" spc="-25" dirty="0">
                <a:latin typeface="Times New Roman"/>
                <a:cs typeface="Times New Roman"/>
              </a:rPr>
              <a:t>b</a:t>
            </a:r>
            <a:r>
              <a:rPr sz="1200" spc="5" dirty="0">
                <a:latin typeface="Times New Roman"/>
                <a:cs typeface="Times New Roman"/>
              </a:rPr>
              <a:t>)</a:t>
            </a:r>
            <a:r>
              <a:rPr sz="1200" dirty="0">
                <a:latin typeface="Times New Roman"/>
                <a:cs typeface="Times New Roman"/>
              </a:rPr>
              <a:t>.</a:t>
            </a:r>
            <a:r>
              <a:rPr sz="1200" spc="140"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spc="15" dirty="0">
                <a:latin typeface="Times New Roman"/>
                <a:cs typeface="Times New Roman"/>
              </a:rPr>
              <a:t>e</a:t>
            </a:r>
            <a:r>
              <a:rPr sz="1200" spc="-25" dirty="0">
                <a:latin typeface="Times New Roman"/>
                <a:cs typeface="Times New Roman"/>
              </a:rPr>
              <a:t>x</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t </a:t>
            </a:r>
            <a:r>
              <a:rPr sz="1200" spc="-145" dirty="0">
                <a:latin typeface="Times New Roman"/>
                <a:cs typeface="Times New Roman"/>
              </a:rPr>
              <a:t> </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a</a:t>
            </a:r>
            <a:r>
              <a:rPr sz="1200" spc="125"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a:t>
            </a:r>
            <a:r>
              <a:rPr sz="1200" spc="12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spc="15" dirty="0">
                <a:latin typeface="Times New Roman"/>
                <a:cs typeface="Times New Roman"/>
              </a:rPr>
              <a:t>a</a:t>
            </a:r>
            <a:r>
              <a:rPr sz="1200" dirty="0">
                <a:latin typeface="Times New Roman"/>
                <a:cs typeface="Times New Roman"/>
              </a:rPr>
              <a:t>l</a:t>
            </a:r>
            <a:r>
              <a:rPr sz="1200" spc="-25" dirty="0">
                <a:latin typeface="Times New Roman"/>
                <a:cs typeface="Times New Roman"/>
              </a:rPr>
              <a:t>y</a:t>
            </a:r>
            <a:r>
              <a:rPr sz="1200" spc="-5" dirty="0">
                <a:latin typeface="Times New Roman"/>
                <a:cs typeface="Times New Roman"/>
              </a:rPr>
              <a:t>ze</a:t>
            </a:r>
            <a:r>
              <a:rPr sz="1200" dirty="0">
                <a:latin typeface="Times New Roman"/>
                <a:cs typeface="Times New Roman"/>
              </a:rPr>
              <a:t>d</a:t>
            </a:r>
            <a:r>
              <a:rPr sz="1200" spc="130" dirty="0">
                <a:latin typeface="Times New Roman"/>
                <a:cs typeface="Times New Roman"/>
              </a:rPr>
              <a:t> </a:t>
            </a:r>
            <a:r>
              <a:rPr sz="1200" spc="20" dirty="0">
                <a:latin typeface="Times New Roman"/>
                <a:cs typeface="Times New Roman"/>
              </a:rPr>
              <a:t>u</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ng</a:t>
            </a:r>
            <a:r>
              <a:rPr sz="1200" spc="130"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c</a:t>
            </a:r>
            <a:r>
              <a:rPr sz="1200" spc="30" dirty="0">
                <a:latin typeface="Times New Roman"/>
                <a:cs typeface="Times New Roman"/>
              </a:rPr>
              <a:t>r</a:t>
            </a:r>
            <a:r>
              <a:rPr sz="1200" spc="-25" dirty="0">
                <a:latin typeface="Times New Roman"/>
                <a:cs typeface="Times New Roman"/>
              </a:rPr>
              <a:t>i</a:t>
            </a:r>
            <a:r>
              <a:rPr sz="1200" dirty="0">
                <a:latin typeface="Times New Roman"/>
                <a:cs typeface="Times New Roman"/>
              </a:rPr>
              <a:t>p</a:t>
            </a:r>
            <a:r>
              <a:rPr sz="1200" spc="50" dirty="0">
                <a:latin typeface="Times New Roman"/>
                <a:cs typeface="Times New Roman"/>
              </a:rPr>
              <a:t>t</a:t>
            </a:r>
            <a:r>
              <a:rPr sz="1200" spc="-25" dirty="0">
                <a:latin typeface="Times New Roman"/>
                <a:cs typeface="Times New Roman"/>
              </a:rPr>
              <a:t>iv</a:t>
            </a:r>
            <a:r>
              <a:rPr sz="1200" dirty="0">
                <a:latin typeface="Times New Roman"/>
                <a:cs typeface="Times New Roman"/>
              </a:rPr>
              <a:t>e</a:t>
            </a:r>
            <a:r>
              <a:rPr sz="1200" spc="12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t</a:t>
            </a:r>
            <a:r>
              <a:rPr sz="1200" spc="-25" dirty="0">
                <a:latin typeface="Times New Roman"/>
                <a:cs typeface="Times New Roman"/>
              </a:rPr>
              <a:t>i</a:t>
            </a:r>
            <a:r>
              <a:rPr sz="1200" spc="-15" dirty="0">
                <a:latin typeface="Times New Roman"/>
                <a:cs typeface="Times New Roman"/>
              </a:rPr>
              <a:t>s</a:t>
            </a:r>
            <a:r>
              <a:rPr sz="1200" spc="25" dirty="0">
                <a:latin typeface="Times New Roman"/>
                <a:cs typeface="Times New Roman"/>
              </a:rPr>
              <a:t>t</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s</a:t>
            </a:r>
            <a:r>
              <a:rPr sz="1200" dirty="0">
                <a:latin typeface="Times New Roman"/>
                <a:cs typeface="Times New Roman"/>
              </a:rPr>
              <a:t>.</a:t>
            </a:r>
            <a:r>
              <a:rPr sz="1200" spc="140" dirty="0">
                <a:latin typeface="Times New Roman"/>
                <a:cs typeface="Times New Roman"/>
              </a:rPr>
              <a:t> </a:t>
            </a:r>
            <a:r>
              <a:rPr sz="1200" dirty="0">
                <a:latin typeface="Times New Roman"/>
                <a:cs typeface="Times New Roman"/>
              </a:rPr>
              <a:t>P</a:t>
            </a:r>
            <a:r>
              <a:rPr sz="1200" spc="-5" dirty="0">
                <a:latin typeface="Times New Roman"/>
                <a:cs typeface="Times New Roman"/>
              </a:rPr>
              <a:t>e</a:t>
            </a:r>
            <a:r>
              <a:rPr sz="1200" spc="5" dirty="0">
                <a:latin typeface="Times New Roman"/>
                <a:cs typeface="Times New Roman"/>
              </a:rPr>
              <a:t>r</a:t>
            </a:r>
            <a:r>
              <a:rPr sz="1200" spc="-5" dirty="0">
                <a:latin typeface="Times New Roman"/>
                <a:cs typeface="Times New Roman"/>
              </a:rPr>
              <a:t>ce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a</a:t>
            </a:r>
            <a:r>
              <a:rPr sz="1200" dirty="0">
                <a:latin typeface="Times New Roman"/>
                <a:cs typeface="Times New Roman"/>
              </a:rPr>
              <a:t>g</a:t>
            </a:r>
            <a:r>
              <a:rPr sz="1200" spc="-5" dirty="0">
                <a:latin typeface="Times New Roman"/>
                <a:cs typeface="Times New Roman"/>
              </a:rPr>
              <a:t>es we</a:t>
            </a:r>
            <a:r>
              <a:rPr sz="1200" spc="5" dirty="0">
                <a:latin typeface="Times New Roman"/>
                <a:cs typeface="Times New Roman"/>
              </a:rPr>
              <a:t>r</a:t>
            </a:r>
            <a:r>
              <a:rPr sz="1200" dirty="0">
                <a:latin typeface="Times New Roman"/>
                <a:cs typeface="Times New Roman"/>
              </a:rPr>
              <a:t>e</a:t>
            </a:r>
            <a:r>
              <a:rPr sz="1200" spc="125" dirty="0">
                <a:latin typeface="Times New Roman"/>
                <a:cs typeface="Times New Roman"/>
              </a:rPr>
              <a:t> </a:t>
            </a:r>
            <a:r>
              <a:rPr sz="1200" dirty="0">
                <a:latin typeface="Times New Roman"/>
                <a:cs typeface="Times New Roman"/>
              </a:rPr>
              <a:t>g</a:t>
            </a:r>
            <a:r>
              <a:rPr sz="1200" spc="-5" dirty="0">
                <a:latin typeface="Times New Roman"/>
                <a:cs typeface="Times New Roman"/>
              </a:rPr>
              <a:t>e</a:t>
            </a:r>
            <a:r>
              <a:rPr sz="1200" spc="-25" dirty="0">
                <a:latin typeface="Times New Roman"/>
                <a:cs typeface="Times New Roman"/>
              </a:rPr>
              <a:t>n</a:t>
            </a:r>
            <a:r>
              <a:rPr sz="1200" spc="-5" dirty="0">
                <a:latin typeface="Times New Roman"/>
                <a:cs typeface="Times New Roman"/>
              </a:rPr>
              <a:t>e</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14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114"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n</a:t>
            </a:r>
            <a:r>
              <a:rPr sz="1200" spc="-5" dirty="0">
                <a:latin typeface="Times New Roman"/>
                <a:cs typeface="Times New Roman"/>
              </a:rPr>
              <a:t>c</a:t>
            </a:r>
            <a:r>
              <a:rPr sz="1200" dirty="0">
                <a:latin typeface="Times New Roman"/>
                <a:cs typeface="Times New Roman"/>
              </a:rPr>
              <a:t>e</a:t>
            </a:r>
            <a:r>
              <a:rPr sz="1200" spc="125" dirty="0">
                <a:latin typeface="Times New Roman"/>
                <a:cs typeface="Times New Roman"/>
              </a:rPr>
              <a:t> </a:t>
            </a:r>
            <a:r>
              <a:rPr sz="1200" spc="20" dirty="0">
                <a:latin typeface="Times New Roman"/>
                <a:cs typeface="Times New Roman"/>
              </a:rPr>
              <a:t>o</a:t>
            </a:r>
            <a:r>
              <a:rPr sz="1200" dirty="0">
                <a:latin typeface="Times New Roman"/>
                <a:cs typeface="Times New Roman"/>
              </a:rPr>
              <a:t>r</a:t>
            </a:r>
            <a:r>
              <a:rPr sz="1200" spc="140" dirty="0">
                <a:latin typeface="Times New Roman"/>
                <a:cs typeface="Times New Roman"/>
              </a:rPr>
              <a:t> </a:t>
            </a:r>
            <a:r>
              <a:rPr sz="1200" spc="-5" dirty="0">
                <a:latin typeface="Times New Roman"/>
                <a:cs typeface="Times New Roman"/>
              </a:rPr>
              <a:t>a</a:t>
            </a:r>
            <a:r>
              <a:rPr sz="1200" spc="-25" dirty="0">
                <a:latin typeface="Times New Roman"/>
                <a:cs typeface="Times New Roman"/>
              </a:rPr>
              <a:t>b</a:t>
            </a:r>
            <a:r>
              <a:rPr sz="1200" spc="-15" dirty="0">
                <a:latin typeface="Times New Roman"/>
                <a:cs typeface="Times New Roman"/>
              </a:rPr>
              <a:t>s</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c</a:t>
            </a:r>
            <a:r>
              <a:rPr sz="1200" dirty="0">
                <a:latin typeface="Times New Roman"/>
                <a:cs typeface="Times New Roman"/>
              </a:rPr>
              <a:t>e</a:t>
            </a:r>
            <a:r>
              <a:rPr sz="1200" spc="125" dirty="0">
                <a:latin typeface="Times New Roman"/>
                <a:cs typeface="Times New Roman"/>
              </a:rPr>
              <a:t> </a:t>
            </a:r>
            <a:r>
              <a:rPr sz="1200" spc="45" dirty="0">
                <a:latin typeface="Times New Roman"/>
                <a:cs typeface="Times New Roman"/>
              </a:rPr>
              <a:t>o</a:t>
            </a:r>
            <a:r>
              <a:rPr sz="1200" dirty="0">
                <a:latin typeface="Times New Roman"/>
                <a:cs typeface="Times New Roman"/>
              </a:rPr>
              <a:t>f</a:t>
            </a:r>
            <a:r>
              <a:rPr sz="1200" spc="9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spc="25" dirty="0">
                <a:latin typeface="Times New Roman"/>
                <a:cs typeface="Times New Roman"/>
              </a:rPr>
              <a:t>t</a:t>
            </a:r>
            <a:r>
              <a:rPr sz="1200" spc="-30" dirty="0">
                <a:latin typeface="Times New Roman"/>
                <a:cs typeface="Times New Roman"/>
              </a:rPr>
              <a:t>w</a:t>
            </a:r>
            <a:r>
              <a:rPr sz="1200" dirty="0">
                <a:latin typeface="Times New Roman"/>
                <a:cs typeface="Times New Roman"/>
              </a:rPr>
              <a:t>o </a:t>
            </a:r>
            <a:r>
              <a:rPr sz="1200" spc="-145" dirty="0">
                <a:latin typeface="Times New Roman"/>
                <a:cs typeface="Times New Roman"/>
              </a:rPr>
              <a:t> </a:t>
            </a:r>
            <a:r>
              <a:rPr sz="1200" spc="-50"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a:t>
            </a:r>
            <a:r>
              <a:rPr sz="1200" spc="105"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dirty="0">
                <a:latin typeface="Times New Roman"/>
                <a:cs typeface="Times New Roman"/>
              </a:rPr>
              <a:t>n</a:t>
            </a:r>
            <a:r>
              <a:rPr sz="1200" spc="105" dirty="0">
                <a:latin typeface="Times New Roman"/>
                <a:cs typeface="Times New Roman"/>
              </a:rPr>
              <a:t> </a:t>
            </a:r>
            <a:r>
              <a:rPr sz="1200" spc="-5" dirty="0">
                <a:latin typeface="Times New Roman"/>
                <a:cs typeface="Times New Roman"/>
              </a:rPr>
              <a:t>c</a:t>
            </a:r>
            <a:r>
              <a:rPr sz="1200" spc="45" dirty="0">
                <a:latin typeface="Times New Roman"/>
                <a:cs typeface="Times New Roman"/>
              </a:rPr>
              <a:t>o</a:t>
            </a:r>
            <a:r>
              <a:rPr sz="1200" spc="-50" dirty="0">
                <a:latin typeface="Times New Roman"/>
                <a:cs typeface="Times New Roman"/>
              </a:rPr>
              <a:t>m</a:t>
            </a:r>
            <a:r>
              <a:rPr sz="1200" dirty="0">
                <a:latin typeface="Times New Roman"/>
                <a:cs typeface="Times New Roman"/>
              </a:rPr>
              <a:t>p</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15" dirty="0">
                <a:latin typeface="Times New Roman"/>
                <a:cs typeface="Times New Roman"/>
              </a:rPr>
              <a:t>s</a:t>
            </a:r>
            <a:r>
              <a:rPr sz="1200" dirty="0">
                <a:latin typeface="Times New Roman"/>
                <a:cs typeface="Times New Roman"/>
              </a:rPr>
              <a:t>.</a:t>
            </a:r>
            <a:r>
              <a:rPr sz="1200" spc="140" dirty="0">
                <a:latin typeface="Times New Roman"/>
                <a:cs typeface="Times New Roman"/>
              </a:rPr>
              <a:t> </a:t>
            </a:r>
            <a:r>
              <a:rPr sz="1200" spc="-15" dirty="0">
                <a:latin typeface="Times New Roman"/>
                <a:cs typeface="Times New Roman"/>
              </a:rPr>
              <a:t>L</a:t>
            </a:r>
            <a:r>
              <a:rPr sz="1200" spc="-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10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0" dirty="0">
                <a:latin typeface="Times New Roman"/>
                <a:cs typeface="Times New Roman"/>
              </a:rPr>
              <a:t>s</a:t>
            </a:r>
            <a:r>
              <a:rPr sz="1200" spc="-25" dirty="0">
                <a:latin typeface="Times New Roman"/>
                <a:cs typeface="Times New Roman"/>
              </a:rPr>
              <a:t>i</a:t>
            </a:r>
            <a:r>
              <a:rPr sz="1200" spc="45" dirty="0">
                <a:latin typeface="Times New Roman"/>
                <a:cs typeface="Times New Roman"/>
              </a:rPr>
              <a:t>g</a:t>
            </a:r>
            <a:r>
              <a:rPr sz="1200" dirty="0">
                <a:latin typeface="Times New Roman"/>
                <a:cs typeface="Times New Roman"/>
              </a:rPr>
              <a:t>n </a:t>
            </a:r>
            <a:r>
              <a:rPr sz="1200" spc="15" dirty="0">
                <a:latin typeface="Times New Roman"/>
                <a:cs typeface="Times New Roman"/>
              </a:rPr>
              <a:t>e</a:t>
            </a:r>
            <a:r>
              <a:rPr sz="1200" spc="-20" dirty="0">
                <a:latin typeface="Times New Roman"/>
                <a:cs typeface="Times New Roman"/>
              </a:rPr>
              <a:t>ff</a:t>
            </a:r>
            <a:r>
              <a:rPr sz="1200" spc="-5" dirty="0">
                <a:latin typeface="Times New Roman"/>
                <a:cs typeface="Times New Roman"/>
              </a:rPr>
              <a:t>ec</a:t>
            </a:r>
            <a:r>
              <a:rPr sz="1200" spc="50" dirty="0">
                <a:latin typeface="Times New Roman"/>
                <a:cs typeface="Times New Roman"/>
              </a:rPr>
              <a:t>t</a:t>
            </a:r>
            <a:r>
              <a:rPr sz="1200" spc="-25" dirty="0">
                <a:latin typeface="Times New Roman"/>
                <a:cs typeface="Times New Roman"/>
              </a:rPr>
              <a:t>iv</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e</a:t>
            </a:r>
            <a:r>
              <a:rPr sz="1200" spc="10" dirty="0">
                <a:latin typeface="Times New Roman"/>
                <a:cs typeface="Times New Roman"/>
              </a:rPr>
              <a:t>s</a:t>
            </a:r>
            <a:r>
              <a:rPr sz="1200" dirty="0">
                <a:latin typeface="Times New Roman"/>
                <a:cs typeface="Times New Roman"/>
              </a:rPr>
              <a:t>s </a:t>
            </a:r>
            <a:r>
              <a:rPr sz="1200" spc="-110" dirty="0">
                <a:latin typeface="Times New Roman"/>
                <a:cs typeface="Times New Roman"/>
              </a:rPr>
              <a:t> </a:t>
            </a:r>
            <a:r>
              <a:rPr sz="1200" dirty="0">
                <a:latin typeface="Times New Roman"/>
                <a:cs typeface="Times New Roman"/>
              </a:rPr>
              <a:t>p</a:t>
            </a:r>
            <a:r>
              <a:rPr sz="1200" spc="-5" dirty="0">
                <a:latin typeface="Times New Roman"/>
                <a:cs typeface="Times New Roman"/>
              </a:rPr>
              <a:t>e</a:t>
            </a:r>
            <a:r>
              <a:rPr sz="1200" spc="5" dirty="0">
                <a:latin typeface="Times New Roman"/>
                <a:cs typeface="Times New Roman"/>
              </a:rPr>
              <a:t>r</a:t>
            </a:r>
            <a:r>
              <a:rPr sz="1200" spc="-5" dirty="0">
                <a:latin typeface="Times New Roman"/>
                <a:cs typeface="Times New Roman"/>
              </a:rPr>
              <a:t>c</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a</a:t>
            </a:r>
            <a:r>
              <a:rPr sz="1200" dirty="0">
                <a:latin typeface="Times New Roman"/>
                <a:cs typeface="Times New Roman"/>
              </a:rPr>
              <a:t>g</a:t>
            </a:r>
            <a:r>
              <a:rPr sz="1200" spc="-5" dirty="0">
                <a:latin typeface="Times New Roman"/>
                <a:cs typeface="Times New Roman"/>
              </a:rPr>
              <a:t>e</a:t>
            </a:r>
            <a:r>
              <a:rPr sz="1200" dirty="0">
                <a:latin typeface="Times New Roman"/>
                <a:cs typeface="Times New Roman"/>
              </a:rPr>
              <a:t>s </a:t>
            </a:r>
            <a:r>
              <a:rPr sz="1200" spc="-110"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25" dirty="0">
                <a:latin typeface="Times New Roman"/>
                <a:cs typeface="Times New Roman"/>
              </a:rPr>
              <a:t>n</a:t>
            </a:r>
            <a:r>
              <a:rPr sz="1200" spc="20" dirty="0">
                <a:latin typeface="Times New Roman"/>
                <a:cs typeface="Times New Roman"/>
              </a:rPr>
              <a:t>o</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1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05" dirty="0">
                <a:latin typeface="Times New Roman"/>
                <a:cs typeface="Times New Roman"/>
              </a:rPr>
              <a:t> </a:t>
            </a:r>
            <a:r>
              <a:rPr sz="1200" spc="-25" dirty="0">
                <a:latin typeface="Times New Roman"/>
                <a:cs typeface="Times New Roman"/>
              </a:rPr>
              <a:t>n</a:t>
            </a:r>
            <a:r>
              <a:rPr sz="1200" spc="20" dirty="0">
                <a:latin typeface="Times New Roman"/>
                <a:cs typeface="Times New Roman"/>
              </a:rPr>
              <a:t>u</a:t>
            </a:r>
            <a:r>
              <a:rPr sz="1200" spc="-25" dirty="0">
                <a:latin typeface="Times New Roman"/>
                <a:cs typeface="Times New Roman"/>
              </a:rPr>
              <a:t>mb</a:t>
            </a:r>
            <a:r>
              <a:rPr sz="1200" spc="-5" dirty="0">
                <a:latin typeface="Times New Roman"/>
                <a:cs typeface="Times New Roman"/>
              </a:rPr>
              <a:t>e</a:t>
            </a:r>
            <a:r>
              <a:rPr sz="1200" dirty="0">
                <a:latin typeface="Times New Roman"/>
                <a:cs typeface="Times New Roman"/>
              </a:rPr>
              <a:t>r </a:t>
            </a:r>
            <a:r>
              <a:rPr sz="1200" spc="-90"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114"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120"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dirty="0">
                <a:latin typeface="Times New Roman"/>
                <a:cs typeface="Times New Roman"/>
              </a:rPr>
              <a:t>ns </a:t>
            </a:r>
            <a:r>
              <a:rPr sz="1200" spc="-110" dirty="0">
                <a:latin typeface="Times New Roman"/>
                <a:cs typeface="Times New Roman"/>
              </a:rPr>
              <a:t> </a:t>
            </a:r>
            <a:r>
              <a:rPr sz="1200" spc="-5" dirty="0">
                <a:latin typeface="Times New Roman"/>
                <a:cs typeface="Times New Roman"/>
              </a:rPr>
              <a:t>a</a:t>
            </a:r>
            <a:r>
              <a:rPr sz="1200" dirty="0">
                <a:latin typeface="Times New Roman"/>
                <a:cs typeface="Times New Roman"/>
              </a:rPr>
              <a:t>t </a:t>
            </a:r>
            <a:r>
              <a:rPr sz="1200" spc="-9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05" dirty="0">
                <a:latin typeface="Times New Roman"/>
                <a:cs typeface="Times New Roman"/>
              </a:rPr>
              <a:t> </a:t>
            </a:r>
            <a:r>
              <a:rPr sz="1200" dirty="0">
                <a:latin typeface="Times New Roman"/>
                <a:cs typeface="Times New Roman"/>
              </a:rPr>
              <a:t>d</a:t>
            </a:r>
            <a:r>
              <a:rPr sz="1200" spc="-25" dirty="0">
                <a:latin typeface="Times New Roman"/>
                <a:cs typeface="Times New Roman"/>
              </a:rPr>
              <a:t>i</a:t>
            </a:r>
            <a:r>
              <a:rPr sz="1200" spc="-15" dirty="0">
                <a:latin typeface="Times New Roman"/>
                <a:cs typeface="Times New Roman"/>
              </a:rPr>
              <a:t>s</a:t>
            </a:r>
            <a:r>
              <a:rPr sz="1200" spc="25" dirty="0">
                <a:latin typeface="Times New Roman"/>
                <a:cs typeface="Times New Roman"/>
              </a:rPr>
              <a:t>t</a:t>
            </a:r>
            <a:r>
              <a:rPr sz="1200" spc="-25" dirty="0">
                <a:latin typeface="Times New Roman"/>
                <a:cs typeface="Times New Roman"/>
              </a:rPr>
              <a:t>in</a:t>
            </a:r>
            <a:r>
              <a:rPr sz="1200" dirty="0">
                <a:latin typeface="Times New Roman"/>
                <a:cs typeface="Times New Roman"/>
              </a:rPr>
              <a:t>g</a:t>
            </a:r>
            <a:r>
              <a:rPr sz="1200" spc="20" dirty="0">
                <a:latin typeface="Times New Roman"/>
                <a:cs typeface="Times New Roman"/>
              </a:rPr>
              <a:t>u</a:t>
            </a:r>
            <a:r>
              <a:rPr sz="1200" spc="-25" dirty="0">
                <a:latin typeface="Times New Roman"/>
                <a:cs typeface="Times New Roman"/>
              </a:rPr>
              <a:t>i</a:t>
            </a:r>
            <a:r>
              <a:rPr sz="1200" spc="10" dirty="0">
                <a:latin typeface="Times New Roman"/>
                <a:cs typeface="Times New Roman"/>
              </a:rPr>
              <a:t>s</a:t>
            </a:r>
            <a:r>
              <a:rPr sz="1200" dirty="0">
                <a:latin typeface="Times New Roman"/>
                <a:cs typeface="Times New Roman"/>
              </a:rPr>
              <a:t>h</a:t>
            </a:r>
            <a:r>
              <a:rPr sz="1200" spc="-5" dirty="0">
                <a:latin typeface="Times New Roman"/>
                <a:cs typeface="Times New Roman"/>
              </a:rPr>
              <a:t>e</a:t>
            </a:r>
            <a:r>
              <a:rPr sz="1200" dirty="0">
                <a:latin typeface="Times New Roman"/>
                <a:cs typeface="Times New Roman"/>
              </a:rPr>
              <a:t>d, </a:t>
            </a:r>
            <a:r>
              <a:rPr sz="1200" spc="-85" dirty="0">
                <a:latin typeface="Times New Roman"/>
                <a:cs typeface="Times New Roman"/>
              </a:rPr>
              <a:t> </a:t>
            </a:r>
            <a:r>
              <a:rPr sz="1200" dirty="0">
                <a:latin typeface="Times New Roman"/>
                <a:cs typeface="Times New Roman"/>
              </a:rPr>
              <a:t>p</a:t>
            </a:r>
            <a:r>
              <a:rPr sz="1200" spc="-20" dirty="0">
                <a:latin typeface="Times New Roman"/>
                <a:cs typeface="Times New Roman"/>
              </a:rPr>
              <a:t>r</a:t>
            </a:r>
            <a:r>
              <a:rPr sz="1200" spc="20" dirty="0">
                <a:latin typeface="Times New Roman"/>
                <a:cs typeface="Times New Roman"/>
              </a:rPr>
              <a:t>o</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n</a:t>
            </a:r>
            <a:r>
              <a:rPr sz="1200" spc="50" dirty="0">
                <a:latin typeface="Times New Roman"/>
                <a:cs typeface="Times New Roman"/>
              </a:rPr>
              <a:t>t</a:t>
            </a:r>
            <a:r>
              <a:rPr sz="1200" spc="-50" dirty="0">
                <a:latin typeface="Times New Roman"/>
                <a:cs typeface="Times New Roman"/>
              </a:rPr>
              <a:t>i</a:t>
            </a:r>
            <a:r>
              <a:rPr sz="1200" spc="-5" dirty="0">
                <a:latin typeface="Times New Roman"/>
                <a:cs typeface="Times New Roman"/>
              </a:rPr>
              <a:t>ce</a:t>
            </a:r>
            <a:r>
              <a:rPr sz="1200" dirty="0">
                <a:latin typeface="Times New Roman"/>
                <a:cs typeface="Times New Roman"/>
              </a:rPr>
              <a:t>, </a:t>
            </a:r>
            <a:r>
              <a:rPr sz="1200" spc="-8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00" dirty="0">
                <a:latin typeface="Times New Roman"/>
                <a:cs typeface="Times New Roman"/>
              </a:rPr>
              <a:t> </a:t>
            </a:r>
            <a:r>
              <a:rPr sz="1200" spc="-25" dirty="0">
                <a:latin typeface="Times New Roman"/>
                <a:cs typeface="Times New Roman"/>
              </a:rPr>
              <a:t>n</a:t>
            </a:r>
            <a:r>
              <a:rPr sz="1200" spc="20" dirty="0">
                <a:latin typeface="Times New Roman"/>
                <a:cs typeface="Times New Roman"/>
              </a:rPr>
              <a:t>o</a:t>
            </a:r>
            <a:r>
              <a:rPr sz="1200" dirty="0">
                <a:latin typeface="Times New Roman"/>
                <a:cs typeface="Times New Roman"/>
              </a:rPr>
              <a:t>v</a:t>
            </a:r>
            <a:r>
              <a:rPr sz="1200" spc="-25" dirty="0">
                <a:latin typeface="Times New Roman"/>
                <a:cs typeface="Times New Roman"/>
              </a:rPr>
              <a:t>i</a:t>
            </a:r>
            <a:r>
              <a:rPr sz="1200" spc="15" dirty="0">
                <a:latin typeface="Times New Roman"/>
                <a:cs typeface="Times New Roman"/>
              </a:rPr>
              <a:t>c</a:t>
            </a:r>
            <a:r>
              <a:rPr sz="1200" dirty="0">
                <a:latin typeface="Times New Roman"/>
                <a:cs typeface="Times New Roman"/>
              </a:rPr>
              <a:t>e </a:t>
            </a:r>
            <a:r>
              <a:rPr sz="1200" spc="-80"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dirty="0">
                <a:latin typeface="Times New Roman"/>
                <a:cs typeface="Times New Roman"/>
              </a:rPr>
              <a:t>v</a:t>
            </a:r>
            <a:r>
              <a:rPr sz="1200" spc="15" dirty="0">
                <a:latin typeface="Times New Roman"/>
                <a:cs typeface="Times New Roman"/>
              </a:rPr>
              <a:t>e</a:t>
            </a:r>
            <a:r>
              <a:rPr sz="1200" spc="-50" dirty="0">
                <a:latin typeface="Times New Roman"/>
                <a:cs typeface="Times New Roman"/>
              </a:rPr>
              <a:t>l</a:t>
            </a:r>
            <a:r>
              <a:rPr sz="1200" dirty="0">
                <a:latin typeface="Times New Roman"/>
                <a:cs typeface="Times New Roman"/>
              </a:rPr>
              <a:t>.  </a:t>
            </a:r>
            <a:r>
              <a:rPr sz="1200" spc="120"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 </a:t>
            </a:r>
            <a:r>
              <a:rPr sz="1200" spc="-120" dirty="0">
                <a:latin typeface="Times New Roman"/>
                <a:cs typeface="Times New Roman"/>
              </a:rPr>
              <a:t> </a:t>
            </a:r>
            <a:r>
              <a:rPr sz="1200" spc="-25" dirty="0">
                <a:latin typeface="Times New Roman"/>
                <a:cs typeface="Times New Roman"/>
              </a:rPr>
              <a:t>i</a:t>
            </a:r>
            <a:r>
              <a:rPr sz="1200" spc="20" dirty="0">
                <a:latin typeface="Times New Roman"/>
                <a:cs typeface="Times New Roman"/>
              </a:rPr>
              <a:t>n</a:t>
            </a:r>
            <a:r>
              <a:rPr sz="1200" spc="-20" dirty="0">
                <a:latin typeface="Times New Roman"/>
                <a:cs typeface="Times New Roman"/>
              </a:rPr>
              <a:t>f</a:t>
            </a:r>
            <a:r>
              <a:rPr sz="1200" dirty="0">
                <a:latin typeface="Times New Roman"/>
                <a:cs typeface="Times New Roman"/>
              </a:rPr>
              <a:t>u</a:t>
            </a:r>
            <a:r>
              <a:rPr sz="1200" spc="10" dirty="0">
                <a:latin typeface="Times New Roman"/>
                <a:cs typeface="Times New Roman"/>
              </a:rPr>
              <a:t>s</a:t>
            </a:r>
            <a:r>
              <a:rPr sz="1200" spc="-50" dirty="0">
                <a:latin typeface="Times New Roman"/>
                <a:cs typeface="Times New Roman"/>
              </a:rPr>
              <a:t>i</a:t>
            </a:r>
            <a:r>
              <a:rPr sz="1200" spc="45" dirty="0">
                <a:latin typeface="Times New Roman"/>
                <a:cs typeface="Times New Roman"/>
              </a:rPr>
              <a:t>o</a:t>
            </a:r>
            <a:r>
              <a:rPr sz="1200" dirty="0">
                <a:latin typeface="Times New Roman"/>
                <a:cs typeface="Times New Roman"/>
              </a:rPr>
              <a:t>n </a:t>
            </a:r>
            <a:r>
              <a:rPr sz="1200" spc="-100" dirty="0">
                <a:latin typeface="Times New Roman"/>
                <a:cs typeface="Times New Roman"/>
              </a:rPr>
              <a:t> </a:t>
            </a:r>
            <a:r>
              <a:rPr sz="1200" spc="-5" dirty="0">
                <a:latin typeface="Times New Roman"/>
                <a:cs typeface="Times New Roman"/>
              </a:rPr>
              <a:t>wa</a:t>
            </a:r>
            <a:r>
              <a:rPr sz="1200" dirty="0">
                <a:latin typeface="Times New Roman"/>
                <a:cs typeface="Times New Roman"/>
              </a:rPr>
              <a:t>s </a:t>
            </a:r>
            <a:r>
              <a:rPr sz="1200" spc="-1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05" dirty="0">
                <a:latin typeface="Times New Roman"/>
                <a:cs typeface="Times New Roman"/>
              </a:rPr>
              <a:t> </a:t>
            </a:r>
            <a:r>
              <a:rPr sz="1200" dirty="0">
                <a:latin typeface="Times New Roman"/>
                <a:cs typeface="Times New Roman"/>
              </a:rPr>
              <a:t>p</a:t>
            </a:r>
            <a:r>
              <a:rPr sz="1200" spc="-5" dirty="0">
                <a:latin typeface="Times New Roman"/>
                <a:cs typeface="Times New Roman"/>
              </a:rPr>
              <a:t>e</a:t>
            </a:r>
            <a:r>
              <a:rPr sz="1200" spc="5" dirty="0">
                <a:latin typeface="Times New Roman"/>
                <a:cs typeface="Times New Roman"/>
              </a:rPr>
              <a:t>r</a:t>
            </a:r>
            <a:r>
              <a:rPr sz="1200" spc="-5" dirty="0">
                <a:latin typeface="Times New Roman"/>
                <a:cs typeface="Times New Roman"/>
              </a:rPr>
              <a:t>ce</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a</a:t>
            </a:r>
            <a:r>
              <a:rPr sz="1200" dirty="0">
                <a:latin typeface="Times New Roman"/>
                <a:cs typeface="Times New Roman"/>
              </a:rPr>
              <a:t>ge </a:t>
            </a:r>
            <a:r>
              <a:rPr sz="1200" spc="-10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114"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 </a:t>
            </a:r>
            <a:r>
              <a:rPr sz="1200" spc="-120"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s </a:t>
            </a:r>
            <a:r>
              <a:rPr sz="1200" spc="-110" dirty="0">
                <a:latin typeface="Times New Roman"/>
                <a:cs typeface="Times New Roman"/>
              </a:rPr>
              <a:t> </a:t>
            </a:r>
            <a:r>
              <a:rPr sz="1200" dirty="0">
                <a:latin typeface="Times New Roman"/>
                <a:cs typeface="Times New Roman"/>
              </a:rPr>
              <a:t>u</a:t>
            </a:r>
            <a:r>
              <a:rPr sz="1200" spc="50" dirty="0">
                <a:latin typeface="Times New Roman"/>
                <a:cs typeface="Times New Roman"/>
              </a:rPr>
              <a:t>t</a:t>
            </a:r>
            <a:r>
              <a:rPr sz="1200" spc="-25" dirty="0">
                <a:latin typeface="Times New Roman"/>
                <a:cs typeface="Times New Roman"/>
              </a:rPr>
              <a:t>ili</a:t>
            </a:r>
            <a:r>
              <a:rPr sz="1200" spc="15" dirty="0">
                <a:latin typeface="Times New Roman"/>
                <a:cs typeface="Times New Roman"/>
              </a:rPr>
              <a:t>z</a:t>
            </a:r>
            <a:r>
              <a:rPr sz="1200" spc="-25" dirty="0">
                <a:latin typeface="Times New Roman"/>
                <a:cs typeface="Times New Roman"/>
              </a:rPr>
              <a:t>i</a:t>
            </a:r>
            <a:r>
              <a:rPr sz="1200" spc="20" dirty="0">
                <a:latin typeface="Times New Roman"/>
                <a:cs typeface="Times New Roman"/>
              </a:rPr>
              <a:t>n</a:t>
            </a:r>
            <a:r>
              <a:rPr sz="1200" dirty="0">
                <a:latin typeface="Times New Roman"/>
                <a:cs typeface="Times New Roman"/>
              </a:rPr>
              <a:t>g </a:t>
            </a:r>
            <a:r>
              <a:rPr sz="1200" spc="-10" dirty="0">
                <a:latin typeface="Times New Roman"/>
                <a:cs typeface="Times New Roman"/>
              </a:rPr>
              <a:t>B</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k</a:t>
            </a:r>
            <a:r>
              <a:rPr sz="1200" spc="10" dirty="0">
                <a:latin typeface="Times New Roman"/>
                <a:cs typeface="Times New Roman"/>
              </a:rPr>
              <a:t>s</a:t>
            </a:r>
            <a:r>
              <a:rPr sz="1200" dirty="0">
                <a:latin typeface="Times New Roman"/>
                <a:cs typeface="Times New Roman"/>
              </a:rPr>
              <a:t>’</a:t>
            </a:r>
            <a:r>
              <a:rPr sz="1200" spc="140" dirty="0">
                <a:latin typeface="Times New Roman"/>
                <a:cs typeface="Times New Roman"/>
              </a:rPr>
              <a:t> </a:t>
            </a:r>
            <a:r>
              <a:rPr sz="1200" spc="5" dirty="0">
                <a:latin typeface="Times New Roman"/>
                <a:cs typeface="Times New Roman"/>
              </a:rPr>
              <a:t>(</a:t>
            </a:r>
            <a:r>
              <a:rPr sz="1200" dirty="0">
                <a:latin typeface="Times New Roman"/>
                <a:cs typeface="Times New Roman"/>
              </a:rPr>
              <a:t>2002) </a:t>
            </a:r>
            <a:r>
              <a:rPr sz="1200" spc="-14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ur </a:t>
            </a:r>
            <a:r>
              <a:rPr sz="1200" spc="-140" dirty="0">
                <a:latin typeface="Times New Roman"/>
                <a:cs typeface="Times New Roman"/>
              </a:rPr>
              <a:t> </a:t>
            </a:r>
            <a:r>
              <a:rPr sz="1200" spc="2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130" dirty="0">
                <a:latin typeface="Times New Roman"/>
                <a:cs typeface="Times New Roman"/>
              </a:rPr>
              <a:t>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s </a:t>
            </a:r>
            <a:r>
              <a:rPr sz="1200" spc="-135" dirty="0">
                <a:latin typeface="Times New Roman"/>
                <a:cs typeface="Times New Roman"/>
              </a:rPr>
              <a:t> </a:t>
            </a:r>
            <a:r>
              <a:rPr sz="1200" spc="-10" dirty="0">
                <a:latin typeface="Times New Roman"/>
                <a:cs typeface="Times New Roman"/>
              </a:rPr>
              <a:t>C</a:t>
            </a:r>
            <a:r>
              <a:rPr sz="1200" spc="10" dirty="0">
                <a:latin typeface="Times New Roman"/>
                <a:cs typeface="Times New Roman"/>
              </a:rPr>
              <a:t>.</a:t>
            </a:r>
            <a:r>
              <a:rPr sz="1200" spc="-30" dirty="0">
                <a:latin typeface="Times New Roman"/>
                <a:cs typeface="Times New Roman"/>
              </a:rPr>
              <a:t>A</a:t>
            </a:r>
            <a:r>
              <a:rPr sz="1200" spc="10" dirty="0">
                <a:latin typeface="Times New Roman"/>
                <a:cs typeface="Times New Roman"/>
              </a:rPr>
              <a:t>.T.</a:t>
            </a:r>
            <a:r>
              <a:rPr sz="1200" dirty="0">
                <a:latin typeface="Times New Roman"/>
                <a:cs typeface="Times New Roman"/>
              </a:rPr>
              <a:t>S. </a:t>
            </a:r>
            <a:r>
              <a:rPr sz="1200" spc="-135" dirty="0">
                <a:latin typeface="Times New Roman"/>
                <a:cs typeface="Times New Roman"/>
              </a:rPr>
              <a:t> </a:t>
            </a:r>
            <a:r>
              <a:rPr sz="1200" spc="5" dirty="0">
                <a:latin typeface="Times New Roman"/>
                <a:cs typeface="Times New Roman"/>
              </a:rPr>
              <a:t>(</a:t>
            </a:r>
            <a:r>
              <a:rPr sz="1200" spc="-50" dirty="0">
                <a:latin typeface="Times New Roman"/>
                <a:cs typeface="Times New Roman"/>
              </a:rPr>
              <a:t>i</a:t>
            </a:r>
            <a:r>
              <a:rPr sz="1200" spc="10" dirty="0">
                <a:latin typeface="Times New Roman"/>
                <a:cs typeface="Times New Roman"/>
              </a:rPr>
              <a:t>.</a:t>
            </a:r>
            <a:r>
              <a:rPr sz="1200" spc="-5" dirty="0">
                <a:latin typeface="Times New Roman"/>
                <a:cs typeface="Times New Roman"/>
              </a:rPr>
              <a:t>e</a:t>
            </a:r>
            <a:r>
              <a:rPr sz="1200" spc="10" dirty="0">
                <a:latin typeface="Times New Roman"/>
                <a:cs typeface="Times New Roman"/>
              </a:rPr>
              <a:t>.</a:t>
            </a:r>
            <a:r>
              <a:rPr sz="1200" dirty="0">
                <a:latin typeface="Times New Roman"/>
                <a:cs typeface="Times New Roman"/>
              </a:rPr>
              <a:t>, </a:t>
            </a:r>
            <a:r>
              <a:rPr sz="1200" spc="-13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t</a:t>
            </a:r>
            <a:r>
              <a:rPr sz="1200" spc="5" dirty="0">
                <a:latin typeface="Times New Roman"/>
                <a:cs typeface="Times New Roman"/>
              </a:rPr>
              <a:t>r</a:t>
            </a:r>
            <a:r>
              <a:rPr sz="1200" spc="-25" dirty="0">
                <a:latin typeface="Times New Roman"/>
                <a:cs typeface="Times New Roman"/>
              </a:rPr>
              <a:t>ib</a:t>
            </a:r>
            <a:r>
              <a:rPr sz="1200" dirty="0">
                <a:latin typeface="Times New Roman"/>
                <a:cs typeface="Times New Roman"/>
              </a:rPr>
              <a:t>u</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s</a:t>
            </a:r>
            <a:r>
              <a:rPr sz="1200" dirty="0">
                <a:latin typeface="Times New Roman"/>
                <a:cs typeface="Times New Roman"/>
              </a:rPr>
              <a:t>, </a:t>
            </a:r>
            <a:r>
              <a:rPr sz="1200" spc="-135" dirty="0">
                <a:latin typeface="Times New Roman"/>
                <a:cs typeface="Times New Roman"/>
              </a:rPr>
              <a:t> </a:t>
            </a:r>
            <a:r>
              <a:rPr sz="1200" spc="-5" dirty="0">
                <a:latin typeface="Times New Roman"/>
                <a:cs typeface="Times New Roman"/>
              </a:rPr>
              <a:t>a</a:t>
            </a:r>
            <a:r>
              <a:rPr sz="1200" dirty="0">
                <a:latin typeface="Times New Roman"/>
                <a:cs typeface="Times New Roman"/>
              </a:rPr>
              <a:t>d</a:t>
            </a:r>
            <a:r>
              <a:rPr sz="1200" spc="20" dirty="0">
                <a:latin typeface="Times New Roman"/>
                <a:cs typeface="Times New Roman"/>
              </a:rPr>
              <a:t>d</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dirty="0">
                <a:latin typeface="Times New Roman"/>
                <a:cs typeface="Times New Roman"/>
              </a:rPr>
              <a:t>, </a:t>
            </a:r>
            <a:r>
              <a:rPr sz="1200" spc="-135" dirty="0">
                <a:latin typeface="Times New Roman"/>
                <a:cs typeface="Times New Roman"/>
              </a:rPr>
              <a:t> </a:t>
            </a:r>
            <a:r>
              <a:rPr sz="1200" spc="25" dirty="0">
                <a:latin typeface="Times New Roman"/>
                <a:cs typeface="Times New Roman"/>
              </a:rPr>
              <a:t>t</a:t>
            </a:r>
            <a:r>
              <a:rPr sz="1200" spc="5" dirty="0">
                <a:latin typeface="Times New Roman"/>
                <a:cs typeface="Times New Roman"/>
              </a:rPr>
              <a:t>r</a:t>
            </a:r>
            <a:r>
              <a:rPr sz="1200" spc="-5" dirty="0">
                <a:latin typeface="Times New Roman"/>
                <a:cs typeface="Times New Roman"/>
              </a:rPr>
              <a:t>a</a:t>
            </a:r>
            <a:r>
              <a:rPr sz="1200" spc="-25" dirty="0">
                <a:latin typeface="Times New Roman"/>
                <a:cs typeface="Times New Roman"/>
              </a:rPr>
              <a:t>n</a:t>
            </a:r>
            <a:r>
              <a:rPr sz="1200" spc="10" dirty="0">
                <a:latin typeface="Times New Roman"/>
                <a:cs typeface="Times New Roman"/>
              </a:rPr>
              <a:t>s</a:t>
            </a:r>
            <a:r>
              <a:rPr sz="1200" spc="-40" dirty="0">
                <a:latin typeface="Times New Roman"/>
                <a:cs typeface="Times New Roman"/>
              </a:rPr>
              <a:t>f</a:t>
            </a:r>
            <a:r>
              <a:rPr sz="1200" spc="20" dirty="0">
                <a:latin typeface="Times New Roman"/>
                <a:cs typeface="Times New Roman"/>
              </a:rPr>
              <a:t>o</a:t>
            </a:r>
            <a:r>
              <a:rPr sz="1200" spc="5" dirty="0">
                <a:latin typeface="Times New Roman"/>
                <a:cs typeface="Times New Roman"/>
              </a:rPr>
              <a:t>r</a:t>
            </a:r>
            <a:r>
              <a:rPr sz="1200" spc="-25" dirty="0">
                <a:latin typeface="Times New Roman"/>
                <a:cs typeface="Times New Roman"/>
              </a:rPr>
              <a:t>m</a:t>
            </a:r>
            <a:r>
              <a:rPr sz="1200" spc="-5" dirty="0">
                <a:latin typeface="Times New Roman"/>
                <a:cs typeface="Times New Roman"/>
              </a:rPr>
              <a:t>a</a:t>
            </a:r>
            <a:r>
              <a:rPr sz="1200" spc="25" dirty="0">
                <a:latin typeface="Times New Roman"/>
                <a:cs typeface="Times New Roman"/>
              </a:rPr>
              <a:t>t</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 a</a:t>
            </a:r>
            <a:r>
              <a:rPr sz="1200" spc="-25" dirty="0">
                <a:latin typeface="Times New Roman"/>
                <a:cs typeface="Times New Roman"/>
              </a:rPr>
              <a:t>n</a:t>
            </a:r>
            <a:r>
              <a:rPr sz="1200" dirty="0">
                <a:latin typeface="Times New Roman"/>
                <a:cs typeface="Times New Roman"/>
              </a:rPr>
              <a:t>d</a:t>
            </a:r>
            <a:r>
              <a:rPr sz="1200" spc="35" dirty="0">
                <a:latin typeface="Times New Roman"/>
                <a:cs typeface="Times New Roman"/>
              </a:rPr>
              <a:t> </a:t>
            </a:r>
            <a:r>
              <a:rPr sz="1200" spc="-15" dirty="0">
                <a:latin typeface="Times New Roman"/>
                <a:cs typeface="Times New Roman"/>
              </a:rPr>
              <a:t>s</a:t>
            </a:r>
            <a:r>
              <a:rPr sz="1200" spc="20" dirty="0">
                <a:latin typeface="Times New Roman"/>
                <a:cs typeface="Times New Roman"/>
              </a:rPr>
              <a:t>o</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a:t>
            </a:r>
            <a:r>
              <a:rPr sz="1200" spc="-10" dirty="0">
                <a:latin typeface="Times New Roman"/>
                <a:cs typeface="Times New Roman"/>
              </a:rPr>
              <a:t> </a:t>
            </a:r>
            <a:r>
              <a:rPr sz="1200" spc="-5" dirty="0">
                <a:latin typeface="Times New Roman"/>
                <a:cs typeface="Times New Roman"/>
              </a:rPr>
              <a:t>ac</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a:t>
            </a:r>
            <a:r>
              <a:rPr sz="1200" dirty="0">
                <a:latin typeface="Times New Roman"/>
                <a:cs typeface="Times New Roman"/>
              </a:rPr>
              <a:t>. </a:t>
            </a:r>
            <a:r>
              <a:rPr sz="1200" spc="80" dirty="0">
                <a:latin typeface="Times New Roman"/>
                <a:cs typeface="Times New Roman"/>
              </a:rPr>
              <a:t> </a:t>
            </a:r>
            <a:r>
              <a:rPr sz="1200" spc="-15" dirty="0">
                <a:latin typeface="Times New Roman"/>
                <a:cs typeface="Times New Roman"/>
              </a:rPr>
              <a:t>L</a:t>
            </a:r>
            <a:r>
              <a:rPr sz="1200" spc="-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10"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dirty="0">
                <a:latin typeface="Times New Roman"/>
                <a:cs typeface="Times New Roman"/>
              </a:rPr>
              <a:t>l</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y</a:t>
            </a:r>
            <a:r>
              <a:rPr sz="1200" spc="-15" dirty="0">
                <a:latin typeface="Times New Roman"/>
                <a:cs typeface="Times New Roman"/>
              </a:rPr>
              <a:t> </a:t>
            </a:r>
            <a:r>
              <a:rPr sz="1200" spc="15" dirty="0">
                <a:latin typeface="Times New Roman"/>
                <a:cs typeface="Times New Roman"/>
              </a:rPr>
              <a:t>e</a:t>
            </a:r>
            <a:r>
              <a:rPr sz="1200" spc="5" dirty="0">
                <a:latin typeface="Times New Roman"/>
                <a:cs typeface="Times New Roman"/>
              </a:rPr>
              <a:t>f</a:t>
            </a:r>
            <a:r>
              <a:rPr sz="1200" spc="-20" dirty="0">
                <a:latin typeface="Times New Roman"/>
                <a:cs typeface="Times New Roman"/>
              </a:rPr>
              <a:t>f</a:t>
            </a:r>
            <a:r>
              <a:rPr sz="1200" spc="-5" dirty="0">
                <a:latin typeface="Times New Roman"/>
                <a:cs typeface="Times New Roman"/>
              </a:rPr>
              <a:t>ec</a:t>
            </a:r>
            <a:r>
              <a:rPr sz="1200" spc="50" dirty="0">
                <a:latin typeface="Times New Roman"/>
                <a:cs typeface="Times New Roman"/>
              </a:rPr>
              <a:t>t</a:t>
            </a:r>
            <a:r>
              <a:rPr sz="1200" spc="-25" dirty="0">
                <a:latin typeface="Times New Roman"/>
                <a:cs typeface="Times New Roman"/>
              </a:rPr>
              <a:t>iv</a:t>
            </a:r>
            <a:r>
              <a:rPr sz="1200" spc="15" dirty="0">
                <a:latin typeface="Times New Roman"/>
                <a:cs typeface="Times New Roman"/>
              </a:rPr>
              <a:t>e</a:t>
            </a:r>
            <a:r>
              <a:rPr sz="1200" spc="-25" dirty="0">
                <a:latin typeface="Times New Roman"/>
                <a:cs typeface="Times New Roman"/>
              </a:rPr>
              <a:t>n</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s</a:t>
            </a:r>
            <a:r>
              <a:rPr sz="1200" spc="45" dirty="0">
                <a:latin typeface="Times New Roman"/>
                <a:cs typeface="Times New Roman"/>
              </a:rPr>
              <a:t> </a:t>
            </a:r>
            <a:r>
              <a:rPr sz="1200" spc="-5" dirty="0">
                <a:latin typeface="Times New Roman"/>
                <a:cs typeface="Times New Roman"/>
              </a:rPr>
              <a:t>wa</a:t>
            </a:r>
            <a:r>
              <a:rPr sz="1200" dirty="0">
                <a:latin typeface="Times New Roman"/>
                <a:cs typeface="Times New Roman"/>
              </a:rPr>
              <a:t>s</a:t>
            </a:r>
            <a:r>
              <a:rPr sz="1200" spc="25" dirty="0">
                <a:latin typeface="Times New Roman"/>
                <a:cs typeface="Times New Roman"/>
              </a:rPr>
              <a:t> t</a:t>
            </a:r>
            <a:r>
              <a:rPr sz="1200" spc="-25" dirty="0">
                <a:latin typeface="Times New Roman"/>
                <a:cs typeface="Times New Roman"/>
              </a:rPr>
              <a:t>h</a:t>
            </a:r>
            <a:r>
              <a:rPr sz="1200" dirty="0">
                <a:latin typeface="Times New Roman"/>
                <a:cs typeface="Times New Roman"/>
              </a:rPr>
              <a:t>e</a:t>
            </a:r>
            <a:r>
              <a:rPr sz="1200" spc="3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a:t>
            </a:r>
            <a:r>
              <a:rPr sz="1200" spc="30" dirty="0">
                <a:latin typeface="Times New Roman"/>
                <a:cs typeface="Times New Roman"/>
              </a:rPr>
              <a:t> </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spc="2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a:t>
            </a:r>
            <a:r>
              <a:rPr sz="1200" spc="20" dirty="0">
                <a:latin typeface="Times New Roman"/>
                <a:cs typeface="Times New Roman"/>
              </a:rPr>
              <a:t> o</a:t>
            </a:r>
            <a:r>
              <a:rPr sz="1200" spc="-25"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a:t>
            </a:r>
            <a:r>
              <a:rPr sz="1200" spc="10" dirty="0">
                <a:latin typeface="Times New Roman"/>
                <a:cs typeface="Times New Roman"/>
              </a:rPr>
              <a:t> </a:t>
            </a:r>
            <a:r>
              <a:rPr sz="1200" spc="-15" dirty="0">
                <a:latin typeface="Times New Roman"/>
                <a:cs typeface="Times New Roman"/>
              </a:rPr>
              <a:t>s</a:t>
            </a:r>
            <a:r>
              <a:rPr sz="1200" spc="-5" dirty="0">
                <a:latin typeface="Times New Roman"/>
                <a:cs typeface="Times New Roman"/>
              </a:rPr>
              <a:t>c</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e</a:t>
            </a:r>
            <a:r>
              <a:rPr sz="1200" spc="30" dirty="0">
                <a:latin typeface="Times New Roman"/>
                <a:cs typeface="Times New Roman"/>
              </a:rPr>
              <a:t> </a:t>
            </a:r>
            <a:r>
              <a:rPr sz="1200" spc="20" dirty="0">
                <a:latin typeface="Times New Roman"/>
                <a:cs typeface="Times New Roman"/>
              </a:rPr>
              <a:t>o</a:t>
            </a:r>
            <a:r>
              <a:rPr sz="1200" dirty="0">
                <a:latin typeface="Times New Roman"/>
                <a:cs typeface="Times New Roman"/>
              </a:rPr>
              <a:t>n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li</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y</a:t>
            </a:r>
            <a:r>
              <a:rPr sz="1200" spc="35" dirty="0">
                <a:latin typeface="Times New Roman"/>
                <a:cs typeface="Times New Roman"/>
              </a:rPr>
              <a:t> </a:t>
            </a:r>
            <a:r>
              <a:rPr sz="1200" spc="45" dirty="0">
                <a:latin typeface="Times New Roman"/>
                <a:cs typeface="Times New Roman"/>
              </a:rPr>
              <a:t>o</a:t>
            </a:r>
            <a:r>
              <a:rPr sz="1200" dirty="0">
                <a:latin typeface="Times New Roman"/>
                <a:cs typeface="Times New Roman"/>
              </a:rPr>
              <a:t>f</a:t>
            </a:r>
            <a:r>
              <a:rPr sz="1200" spc="4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50" dirty="0">
                <a:latin typeface="Times New Roman"/>
                <a:cs typeface="Times New Roman"/>
              </a:rPr>
              <a:t>l</a:t>
            </a:r>
            <a:r>
              <a:rPr sz="1200" spc="20" dirty="0">
                <a:latin typeface="Times New Roman"/>
                <a:cs typeface="Times New Roman"/>
              </a:rPr>
              <a:t>o</a:t>
            </a:r>
            <a:r>
              <a:rPr sz="1200" dirty="0">
                <a:latin typeface="Times New Roman"/>
                <a:cs typeface="Times New Roman"/>
              </a:rPr>
              <a:t>p</a:t>
            </a:r>
            <a:r>
              <a:rPr sz="1200" spc="-5" dirty="0">
                <a:latin typeface="Times New Roman"/>
                <a:cs typeface="Times New Roman"/>
              </a:rPr>
              <a:t>e</a:t>
            </a:r>
            <a:r>
              <a:rPr sz="1200" dirty="0">
                <a:latin typeface="Times New Roman"/>
                <a:cs typeface="Times New Roman"/>
              </a:rPr>
              <a:t>d</a:t>
            </a:r>
            <a:r>
              <a:rPr sz="1200" spc="105"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a:t>
            </a:r>
            <a:r>
              <a:rPr sz="1200" spc="95" dirty="0">
                <a:latin typeface="Times New Roman"/>
                <a:cs typeface="Times New Roman"/>
              </a:rPr>
              <a:t> </a:t>
            </a:r>
            <a:r>
              <a:rPr sz="1200" spc="5" dirty="0">
                <a:latin typeface="Times New Roman"/>
                <a:cs typeface="Times New Roman"/>
              </a:rPr>
              <a:t>I</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r-r</a:t>
            </a:r>
            <a:r>
              <a:rPr sz="1200" spc="-30"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r</a:t>
            </a:r>
            <a:r>
              <a:rPr sz="1200" spc="6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li</a:t>
            </a:r>
            <a:r>
              <a:rPr sz="1200" spc="15" dirty="0">
                <a:latin typeface="Times New Roman"/>
                <a:cs typeface="Times New Roman"/>
              </a:rPr>
              <a:t>a</a:t>
            </a:r>
            <a:r>
              <a:rPr sz="1200" dirty="0">
                <a:latin typeface="Times New Roman"/>
                <a:cs typeface="Times New Roman"/>
              </a:rPr>
              <a:t>bil</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60" dirty="0">
                <a:latin typeface="Times New Roman"/>
                <a:cs typeface="Times New Roman"/>
              </a:rPr>
              <a:t> </a:t>
            </a:r>
            <a:r>
              <a:rPr sz="1200" spc="-5" dirty="0">
                <a:latin typeface="Times New Roman"/>
                <a:cs typeface="Times New Roman"/>
              </a:rPr>
              <a:t>wa</a:t>
            </a:r>
            <a:r>
              <a:rPr sz="1200" dirty="0">
                <a:latin typeface="Times New Roman"/>
                <a:cs typeface="Times New Roman"/>
              </a:rPr>
              <a:t>s</a:t>
            </a:r>
            <a:r>
              <a:rPr sz="1200" spc="7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du</a:t>
            </a:r>
            <a:r>
              <a:rPr sz="1200" spc="-5" dirty="0">
                <a:latin typeface="Times New Roman"/>
                <a:cs typeface="Times New Roman"/>
              </a:rPr>
              <a:t>c</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80" dirty="0">
                <a:latin typeface="Times New Roman"/>
                <a:cs typeface="Times New Roman"/>
              </a:rPr>
              <a:t> </a:t>
            </a:r>
            <a:r>
              <a:rPr sz="1200" spc="-25" dirty="0">
                <a:latin typeface="Times New Roman"/>
                <a:cs typeface="Times New Roman"/>
              </a:rPr>
              <a:t>b</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we</a:t>
            </a:r>
            <a:r>
              <a:rPr sz="1200" spc="15" dirty="0">
                <a:latin typeface="Times New Roman"/>
                <a:cs typeface="Times New Roman"/>
              </a:rPr>
              <a:t>e</a:t>
            </a:r>
            <a:r>
              <a:rPr sz="1200" dirty="0">
                <a:latin typeface="Times New Roman"/>
                <a:cs typeface="Times New Roman"/>
              </a:rPr>
              <a:t>n</a:t>
            </a:r>
            <a:r>
              <a:rPr sz="1200" spc="6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00"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t </a:t>
            </a:r>
            <a:r>
              <a:rPr sz="1200" spc="-5" dirty="0">
                <a:latin typeface="Times New Roman"/>
                <a:cs typeface="Times New Roman"/>
              </a:rPr>
              <a:t>a</a:t>
            </a:r>
            <a:r>
              <a:rPr sz="1200" dirty="0">
                <a:latin typeface="Times New Roman"/>
                <a:cs typeface="Times New Roman"/>
              </a:rPr>
              <a:t>u</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r </a:t>
            </a:r>
            <a:r>
              <a:rPr sz="1200" spc="-6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50" dirty="0">
                <a:latin typeface="Times New Roman"/>
                <a:cs typeface="Times New Roman"/>
              </a:rPr>
              <a:t> </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du</a:t>
            </a:r>
            <a:r>
              <a:rPr sz="1200" spc="-30" dirty="0">
                <a:latin typeface="Times New Roman"/>
                <a:cs typeface="Times New Roman"/>
              </a:rPr>
              <a:t>a</a:t>
            </a:r>
            <a:r>
              <a:rPr sz="1200" spc="25" dirty="0">
                <a:latin typeface="Times New Roman"/>
                <a:cs typeface="Times New Roman"/>
              </a:rPr>
              <a:t>t</a:t>
            </a:r>
            <a:r>
              <a:rPr sz="1200" dirty="0">
                <a:latin typeface="Times New Roman"/>
                <a:cs typeface="Times New Roman"/>
              </a:rPr>
              <a:t>e </a:t>
            </a:r>
            <a:r>
              <a:rPr sz="1200" spc="-8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a:t>
            </a:r>
            <a:r>
              <a:rPr sz="1200" spc="5" dirty="0">
                <a:latin typeface="Times New Roman"/>
                <a:cs typeface="Times New Roman"/>
              </a:rPr>
              <a:t>r</a:t>
            </a:r>
            <a:r>
              <a:rPr sz="1200" spc="-5" dirty="0">
                <a:latin typeface="Times New Roman"/>
                <a:cs typeface="Times New Roman"/>
              </a:rPr>
              <a:t>c</a:t>
            </a:r>
            <a:r>
              <a:rPr sz="1200" dirty="0">
                <a:latin typeface="Times New Roman"/>
                <a:cs typeface="Times New Roman"/>
              </a:rPr>
              <a:t>h </a:t>
            </a:r>
            <a:r>
              <a:rPr sz="1200" spc="-75" dirty="0">
                <a:latin typeface="Times New Roman"/>
                <a:cs typeface="Times New Roman"/>
              </a:rPr>
              <a:t> </a:t>
            </a:r>
            <a:r>
              <a:rPr sz="1200" spc="-5" dirty="0">
                <a:latin typeface="Times New Roman"/>
                <a:cs typeface="Times New Roman"/>
              </a:rPr>
              <a:t>a</a:t>
            </a:r>
            <a:r>
              <a:rPr sz="1200" spc="-15" dirty="0">
                <a:latin typeface="Times New Roman"/>
                <a:cs typeface="Times New Roman"/>
              </a:rPr>
              <a:t>s</a:t>
            </a:r>
            <a:r>
              <a:rPr sz="1200" spc="10" dirty="0">
                <a:latin typeface="Times New Roman"/>
                <a:cs typeface="Times New Roman"/>
              </a:rPr>
              <a:t>s</a:t>
            </a:r>
            <a:r>
              <a:rPr sz="1200" spc="-25" dirty="0">
                <a:latin typeface="Times New Roman"/>
                <a:cs typeface="Times New Roman"/>
              </a:rPr>
              <a:t>i</a:t>
            </a:r>
            <a:r>
              <a:rPr sz="1200" spc="-15" dirty="0">
                <a:latin typeface="Times New Roman"/>
                <a:cs typeface="Times New Roman"/>
              </a:rPr>
              <a:t>s</a:t>
            </a:r>
            <a:r>
              <a:rPr sz="1200" spc="25" dirty="0">
                <a:latin typeface="Times New Roman"/>
                <a:cs typeface="Times New Roman"/>
              </a:rPr>
              <a:t>t</a:t>
            </a:r>
            <a:r>
              <a:rPr sz="1200" spc="15" dirty="0">
                <a:latin typeface="Times New Roman"/>
                <a:cs typeface="Times New Roman"/>
              </a:rPr>
              <a:t>a</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6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 </a:t>
            </a:r>
            <a:r>
              <a:rPr sz="1200" spc="-6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80" dirty="0">
                <a:latin typeface="Times New Roman"/>
                <a:cs typeface="Times New Roman"/>
              </a:rPr>
              <a:t> </a:t>
            </a:r>
            <a:r>
              <a:rPr sz="1200" spc="-25" dirty="0">
                <a:latin typeface="Times New Roman"/>
                <a:cs typeface="Times New Roman"/>
              </a:rPr>
              <a:t>m</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ds </a:t>
            </a:r>
            <a:r>
              <a:rPr sz="1200" spc="-6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 </a:t>
            </a:r>
            <a:r>
              <a:rPr sz="1200" spc="-55"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75" dirty="0">
                <a:latin typeface="Times New Roman"/>
                <a:cs typeface="Times New Roman"/>
              </a:rPr>
              <a:t>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dirty="0">
                <a:latin typeface="Times New Roman"/>
                <a:cs typeface="Times New Roman"/>
              </a:rPr>
              <a:t>n</a:t>
            </a:r>
            <a:r>
              <a:rPr sz="1200" spc="-15" dirty="0">
                <a:latin typeface="Times New Roman"/>
                <a:cs typeface="Times New Roman"/>
              </a:rPr>
              <a:t>s</a:t>
            </a:r>
            <a:r>
              <a:rPr sz="1200" dirty="0">
                <a:latin typeface="Times New Roman"/>
                <a:cs typeface="Times New Roman"/>
              </a:rPr>
              <a:t>, </a:t>
            </a:r>
            <a:r>
              <a:rPr sz="1200" spc="-40"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30" dirty="0">
                <a:latin typeface="Times New Roman"/>
                <a:cs typeface="Times New Roman"/>
              </a:rPr>
              <a:t>-</a:t>
            </a:r>
            <a:r>
              <a:rPr sz="1200" spc="-25" dirty="0">
                <a:latin typeface="Times New Roman"/>
                <a:cs typeface="Times New Roman"/>
              </a:rPr>
              <a:t>b</a:t>
            </a:r>
            <a:r>
              <a:rPr sz="1200" spc="-5" dirty="0">
                <a:latin typeface="Times New Roman"/>
                <a:cs typeface="Times New Roman"/>
              </a:rPr>
              <a:t>a</a:t>
            </a:r>
            <a:r>
              <a:rPr sz="1200" spc="10"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5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1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in</a:t>
            </a:r>
            <a:r>
              <a:rPr sz="1200" dirty="0">
                <a:latin typeface="Times New Roman"/>
                <a:cs typeface="Times New Roman"/>
              </a:rPr>
              <a:t>g</a:t>
            </a:r>
            <a:r>
              <a:rPr sz="1200" spc="35"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s</a:t>
            </a:r>
            <a:r>
              <a:rPr sz="1200" dirty="0">
                <a:latin typeface="Times New Roman"/>
                <a:cs typeface="Times New Roman"/>
              </a:rPr>
              <a:t>.</a:t>
            </a:r>
            <a:r>
              <a:rPr sz="1200" spc="20"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30" dirty="0">
                <a:latin typeface="Times New Roman"/>
                <a:cs typeface="Times New Roman"/>
              </a:rPr>
              <a:t> </a:t>
            </a:r>
            <a:r>
              <a:rPr sz="1200" spc="-25" dirty="0">
                <a:latin typeface="Times New Roman"/>
                <a:cs typeface="Times New Roman"/>
              </a:rPr>
              <a:t>in</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r-r</a:t>
            </a:r>
            <a:r>
              <a:rPr sz="1200" spc="-30" dirty="0">
                <a:latin typeface="Times New Roman"/>
                <a:cs typeface="Times New Roman"/>
              </a:rPr>
              <a:t>a</a:t>
            </a:r>
            <a:r>
              <a:rPr sz="1200" dirty="0">
                <a:latin typeface="Times New Roman"/>
                <a:cs typeface="Times New Roman"/>
              </a:rPr>
              <a:t>t</a:t>
            </a:r>
            <a:r>
              <a:rPr sz="1200" spc="-5" dirty="0">
                <a:latin typeface="Times New Roman"/>
                <a:cs typeface="Times New Roman"/>
              </a:rPr>
              <a:t>e</a:t>
            </a:r>
            <a:r>
              <a:rPr sz="1200" dirty="0">
                <a:latin typeface="Times New Roman"/>
                <a:cs typeface="Times New Roman"/>
              </a:rPr>
              <a:t>r</a:t>
            </a:r>
            <a:r>
              <a:rPr sz="1200" spc="20" dirty="0">
                <a:latin typeface="Times New Roman"/>
                <a:cs typeface="Times New Roman"/>
              </a:rPr>
              <a:t> </a:t>
            </a:r>
            <a:r>
              <a:rPr sz="1200" spc="-15" dirty="0">
                <a:latin typeface="Times New Roman"/>
                <a:cs typeface="Times New Roman"/>
              </a:rPr>
              <a:t>s</a:t>
            </a:r>
            <a:r>
              <a:rPr sz="1200" spc="-5" dirty="0">
                <a:latin typeface="Times New Roman"/>
                <a:cs typeface="Times New Roman"/>
              </a:rPr>
              <a:t>c</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e</a:t>
            </a:r>
            <a:r>
              <a:rPr sz="1200" spc="-20" dirty="0">
                <a:latin typeface="Times New Roman"/>
                <a:cs typeface="Times New Roman"/>
              </a:rPr>
              <a:t> </a:t>
            </a:r>
            <a:r>
              <a:rPr sz="1200" spc="-5" dirty="0">
                <a:latin typeface="Times New Roman"/>
                <a:cs typeface="Times New Roman"/>
              </a:rPr>
              <a:t>wa</a:t>
            </a:r>
            <a:r>
              <a:rPr sz="1200" dirty="0">
                <a:latin typeface="Times New Roman"/>
                <a:cs typeface="Times New Roman"/>
              </a:rPr>
              <a:t>s </a:t>
            </a:r>
            <a:r>
              <a:rPr sz="1200" spc="10" dirty="0">
                <a:latin typeface="Times New Roman"/>
                <a:cs typeface="Times New Roman"/>
              </a:rPr>
              <a:t>.</a:t>
            </a:r>
            <a:r>
              <a:rPr sz="1200" dirty="0">
                <a:latin typeface="Times New Roman"/>
                <a:cs typeface="Times New Roman"/>
              </a:rPr>
              <a:t>98</a:t>
            </a:r>
            <a:r>
              <a:rPr sz="1200" spc="10" dirty="0">
                <a:latin typeface="Times New Roman"/>
                <a:cs typeface="Times New Roman"/>
              </a:rPr>
              <a:t> </a:t>
            </a:r>
            <a:r>
              <a:rPr sz="1200" spc="-25" dirty="0">
                <a:latin typeface="Times New Roman"/>
                <a:cs typeface="Times New Roman"/>
              </a:rPr>
              <a:t>b</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wee</a:t>
            </a:r>
            <a:r>
              <a:rPr sz="1200" dirty="0">
                <a:latin typeface="Times New Roman"/>
                <a:cs typeface="Times New Roman"/>
              </a:rPr>
              <a:t>n</a:t>
            </a:r>
            <a:r>
              <a:rPr sz="1200" spc="-4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 dirty="0">
                <a:latin typeface="Times New Roman"/>
                <a:cs typeface="Times New Roman"/>
              </a:rPr>
              <a:t> </a:t>
            </a:r>
            <a:r>
              <a:rPr sz="1200" spc="25" dirty="0">
                <a:latin typeface="Times New Roman"/>
                <a:cs typeface="Times New Roman"/>
              </a:rPr>
              <a:t>t</a:t>
            </a:r>
            <a:r>
              <a:rPr sz="1200" spc="-30" dirty="0">
                <a:latin typeface="Times New Roman"/>
                <a:cs typeface="Times New Roman"/>
              </a:rPr>
              <a:t>w</a:t>
            </a:r>
            <a:r>
              <a:rPr sz="1200" dirty="0">
                <a:latin typeface="Times New Roman"/>
                <a:cs typeface="Times New Roman"/>
              </a:rPr>
              <a:t>o</a:t>
            </a:r>
            <a:r>
              <a:rPr sz="1200" spc="1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ewe</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a:t>
            </a:r>
          </a:p>
          <a:p>
            <a:pPr>
              <a:lnSpc>
                <a:spcPct val="100000"/>
              </a:lnSpc>
              <a:spcBef>
                <a:spcPts val="40"/>
              </a:spcBef>
            </a:pPr>
            <a:endParaRPr sz="1050" dirty="0">
              <a:latin typeface="Times New Roman"/>
              <a:cs typeface="Times New Roman"/>
            </a:endParaRPr>
          </a:p>
          <a:p>
            <a:pPr marL="1828800">
              <a:lnSpc>
                <a:spcPct val="100000"/>
              </a:lnSpc>
            </a:pPr>
            <a:r>
              <a:rPr sz="1200" b="1" spc="-10" dirty="0">
                <a:latin typeface="Times New Roman"/>
                <a:cs typeface="Times New Roman"/>
              </a:rPr>
              <a:t>L</a:t>
            </a:r>
            <a:r>
              <a:rPr sz="1200" b="1" spc="-5" dirty="0">
                <a:latin typeface="Times New Roman"/>
                <a:cs typeface="Times New Roman"/>
              </a:rPr>
              <a:t>e</a:t>
            </a:r>
            <a:r>
              <a:rPr sz="1200" b="1" spc="-15" dirty="0">
                <a:latin typeface="Times New Roman"/>
                <a:cs typeface="Times New Roman"/>
              </a:rPr>
              <a:t>ss</a:t>
            </a:r>
            <a:r>
              <a:rPr sz="1200" b="1" dirty="0">
                <a:latin typeface="Times New Roman"/>
                <a:cs typeface="Times New Roman"/>
              </a:rPr>
              <a:t>on</a:t>
            </a:r>
            <a:r>
              <a:rPr sz="1200" b="1" spc="15" dirty="0">
                <a:latin typeface="Times New Roman"/>
                <a:cs typeface="Times New Roman"/>
              </a:rPr>
              <a:t> </a:t>
            </a:r>
            <a:r>
              <a:rPr sz="1200" b="1" spc="-5" dirty="0">
                <a:latin typeface="Times New Roman"/>
                <a:cs typeface="Times New Roman"/>
              </a:rPr>
              <a:t>De</a:t>
            </a:r>
            <a:r>
              <a:rPr sz="1200" b="1" spc="-15" dirty="0">
                <a:latin typeface="Times New Roman"/>
                <a:cs typeface="Times New Roman"/>
              </a:rPr>
              <a:t>s</a:t>
            </a:r>
            <a:r>
              <a:rPr sz="1200" b="1" dirty="0">
                <a:latin typeface="Times New Roman"/>
                <a:cs typeface="Times New Roman"/>
              </a:rPr>
              <a:t>ign</a:t>
            </a:r>
            <a:r>
              <a:rPr sz="1200" b="1" spc="15" dirty="0">
                <a:latin typeface="Times New Roman"/>
                <a:cs typeface="Times New Roman"/>
              </a:rPr>
              <a:t> </a:t>
            </a:r>
            <a:r>
              <a:rPr sz="1200" b="1" dirty="0">
                <a:latin typeface="Times New Roman"/>
                <a:cs typeface="Times New Roman"/>
              </a:rPr>
              <a:t>and</a:t>
            </a:r>
            <a:r>
              <a:rPr sz="1200" b="1" spc="15" dirty="0">
                <a:latin typeface="Times New Roman"/>
                <a:cs typeface="Times New Roman"/>
              </a:rPr>
              <a:t> </a:t>
            </a:r>
            <a:r>
              <a:rPr sz="1200" b="1" spc="-5" dirty="0">
                <a:latin typeface="Times New Roman"/>
                <a:cs typeface="Times New Roman"/>
              </a:rPr>
              <a:t>De</a:t>
            </a:r>
            <a:r>
              <a:rPr sz="1200" b="1" spc="-25" dirty="0">
                <a:latin typeface="Times New Roman"/>
                <a:cs typeface="Times New Roman"/>
              </a:rPr>
              <a:t>l</a:t>
            </a:r>
            <a:r>
              <a:rPr sz="1200" b="1" dirty="0">
                <a:latin typeface="Times New Roman"/>
                <a:cs typeface="Times New Roman"/>
              </a:rPr>
              <a:t>iv</a:t>
            </a:r>
            <a:r>
              <a:rPr sz="1200" b="1" spc="15" dirty="0">
                <a:latin typeface="Times New Roman"/>
                <a:cs typeface="Times New Roman"/>
              </a:rPr>
              <a:t>e</a:t>
            </a:r>
            <a:r>
              <a:rPr sz="1200" b="1" spc="-30" dirty="0">
                <a:latin typeface="Times New Roman"/>
                <a:cs typeface="Times New Roman"/>
              </a:rPr>
              <a:t>r</a:t>
            </a:r>
            <a:r>
              <a:rPr sz="1200" b="1" dirty="0">
                <a:latin typeface="Times New Roman"/>
                <a:cs typeface="Times New Roman"/>
              </a:rPr>
              <a:t>y</a:t>
            </a:r>
            <a:r>
              <a:rPr sz="1200" b="1" spc="10" dirty="0">
                <a:latin typeface="Times New Roman"/>
                <a:cs typeface="Times New Roman"/>
              </a:rPr>
              <a:t> </a:t>
            </a:r>
            <a:r>
              <a:rPr sz="1200" b="1" spc="-5" dirty="0">
                <a:latin typeface="Times New Roman"/>
                <a:cs typeface="Times New Roman"/>
              </a:rPr>
              <a:t>Re</a:t>
            </a:r>
            <a:r>
              <a:rPr sz="1200" b="1" spc="-15" dirty="0">
                <a:latin typeface="Times New Roman"/>
                <a:cs typeface="Times New Roman"/>
              </a:rPr>
              <a:t>s</a:t>
            </a:r>
            <a:r>
              <a:rPr sz="1200" b="1" spc="25" dirty="0">
                <a:latin typeface="Times New Roman"/>
                <a:cs typeface="Times New Roman"/>
              </a:rPr>
              <a:t>u</a:t>
            </a:r>
            <a:r>
              <a:rPr sz="1200" b="1" spc="-25" dirty="0">
                <a:latin typeface="Times New Roman"/>
                <a:cs typeface="Times New Roman"/>
              </a:rPr>
              <a:t>l</a:t>
            </a:r>
            <a:r>
              <a:rPr sz="1200" b="1" spc="5" dirty="0">
                <a:latin typeface="Times New Roman"/>
                <a:cs typeface="Times New Roman"/>
              </a:rPr>
              <a:t>t</a:t>
            </a:r>
            <a:r>
              <a:rPr sz="1200" b="1" dirty="0">
                <a:latin typeface="Times New Roman"/>
                <a:cs typeface="Times New Roman"/>
              </a:rPr>
              <a:t>s</a:t>
            </a:r>
            <a:endParaRPr sz="1200" dirty="0">
              <a:latin typeface="Times New Roman"/>
              <a:cs typeface="Times New Roman"/>
            </a:endParaRPr>
          </a:p>
          <a:p>
            <a:pPr>
              <a:lnSpc>
                <a:spcPct val="100000"/>
              </a:lnSpc>
              <a:spcBef>
                <a:spcPts val="55"/>
              </a:spcBef>
            </a:pPr>
            <a:endParaRPr sz="1100" dirty="0">
              <a:latin typeface="Times New Roman"/>
              <a:cs typeface="Times New Roman"/>
            </a:endParaRPr>
          </a:p>
          <a:p>
            <a:pPr marL="12700" marR="5080" algn="just">
              <a:lnSpc>
                <a:spcPts val="1320"/>
              </a:lnSpc>
            </a:pPr>
            <a:r>
              <a:rPr sz="1200" b="1" i="1" spc="10" dirty="0">
                <a:latin typeface="Times New Roman"/>
                <a:cs typeface="Times New Roman"/>
              </a:rPr>
              <a:t>T</a:t>
            </a:r>
            <a:r>
              <a:rPr sz="1200" b="1" i="1" dirty="0">
                <a:latin typeface="Times New Roman"/>
                <a:cs typeface="Times New Roman"/>
              </a:rPr>
              <a:t>he</a:t>
            </a:r>
            <a:r>
              <a:rPr sz="1200" b="1" i="1" spc="55" dirty="0">
                <a:latin typeface="Times New Roman"/>
                <a:cs typeface="Times New Roman"/>
              </a:rPr>
              <a:t> </a:t>
            </a:r>
            <a:r>
              <a:rPr sz="1200" b="1" i="1" spc="-10" dirty="0">
                <a:latin typeface="Times New Roman"/>
                <a:cs typeface="Times New Roman"/>
              </a:rPr>
              <a:t>C</a:t>
            </a:r>
            <a:r>
              <a:rPr sz="1200" b="1" i="1" dirty="0">
                <a:latin typeface="Times New Roman"/>
                <a:cs typeface="Times New Roman"/>
              </a:rPr>
              <a:t>ou</a:t>
            </a:r>
            <a:r>
              <a:rPr sz="1200" b="1" i="1" spc="-15" dirty="0">
                <a:latin typeface="Times New Roman"/>
                <a:cs typeface="Times New Roman"/>
              </a:rPr>
              <a:t>rs</a:t>
            </a:r>
            <a:r>
              <a:rPr sz="1200" b="1" i="1" spc="-5" dirty="0">
                <a:latin typeface="Times New Roman"/>
                <a:cs typeface="Times New Roman"/>
              </a:rPr>
              <a:t>e</a:t>
            </a:r>
            <a:r>
              <a:rPr sz="1200" b="1" i="1" dirty="0">
                <a:latin typeface="Times New Roman"/>
                <a:cs typeface="Times New Roman"/>
              </a:rPr>
              <a:t>.</a:t>
            </a:r>
            <a:r>
              <a:rPr sz="1200" b="1" i="1" spc="70" dirty="0">
                <a:latin typeface="Times New Roman"/>
                <a:cs typeface="Times New Roman"/>
              </a:rPr>
              <a:t> </a:t>
            </a:r>
            <a:r>
              <a:rPr sz="1200" spc="-5" dirty="0">
                <a:latin typeface="Times New Roman"/>
                <a:cs typeface="Times New Roman"/>
              </a:rPr>
              <a:t>D</a:t>
            </a:r>
            <a:r>
              <a:rPr sz="1200" spc="-30" dirty="0">
                <a:latin typeface="Times New Roman"/>
                <a:cs typeface="Times New Roman"/>
              </a:rPr>
              <a:t>a</a:t>
            </a:r>
            <a:r>
              <a:rPr sz="1200" spc="25" dirty="0">
                <a:latin typeface="Times New Roman"/>
                <a:cs typeface="Times New Roman"/>
              </a:rPr>
              <a:t>t</a:t>
            </a:r>
            <a:r>
              <a:rPr sz="1200" dirty="0">
                <a:latin typeface="Times New Roman"/>
                <a:cs typeface="Times New Roman"/>
              </a:rPr>
              <a:t>a</a:t>
            </a:r>
            <a:r>
              <a:rPr sz="1200" spc="5" dirty="0">
                <a:latin typeface="Times New Roman"/>
                <a:cs typeface="Times New Roman"/>
              </a:rPr>
              <a:t> r</a:t>
            </a:r>
            <a:r>
              <a:rPr sz="1200" spc="-5" dirty="0">
                <a:latin typeface="Times New Roman"/>
                <a:cs typeface="Times New Roman"/>
              </a:rPr>
              <a:t>e</a:t>
            </a:r>
            <a:r>
              <a:rPr sz="1200" spc="-15" dirty="0">
                <a:latin typeface="Times New Roman"/>
                <a:cs typeface="Times New Roman"/>
              </a:rPr>
              <a:t>s</a:t>
            </a:r>
            <a:r>
              <a:rPr sz="1200" spc="20" dirty="0">
                <a:latin typeface="Times New Roman"/>
                <a:cs typeface="Times New Roman"/>
              </a:rPr>
              <a:t>u</a:t>
            </a:r>
            <a:r>
              <a:rPr sz="1200" spc="-50" dirty="0">
                <a:latin typeface="Times New Roman"/>
                <a:cs typeface="Times New Roman"/>
              </a:rPr>
              <a:t>l</a:t>
            </a:r>
            <a:r>
              <a:rPr sz="1200" spc="25" dirty="0">
                <a:latin typeface="Times New Roman"/>
                <a:cs typeface="Times New Roman"/>
              </a:rPr>
              <a:t>t</a:t>
            </a:r>
            <a:r>
              <a:rPr sz="1200" dirty="0">
                <a:latin typeface="Times New Roman"/>
                <a:cs typeface="Times New Roman"/>
              </a:rPr>
              <a:t>s</a:t>
            </a:r>
            <a:r>
              <a:rPr sz="1200" spc="2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30" dirty="0">
                <a:latin typeface="Times New Roman"/>
                <a:cs typeface="Times New Roman"/>
              </a:rPr>
              <a:t> </a:t>
            </a:r>
            <a:r>
              <a:rPr sz="1200" dirty="0">
                <a:latin typeface="Times New Roman"/>
                <a:cs typeface="Times New Roman"/>
              </a:rPr>
              <a:t>27</a:t>
            </a:r>
            <a:r>
              <a:rPr sz="1200" spc="3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a:t>
            </a:r>
            <a:r>
              <a:rPr sz="1200" spc="3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40" dirty="0">
                <a:latin typeface="Times New Roman"/>
                <a:cs typeface="Times New Roman"/>
              </a:rPr>
              <a:t> </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a:t>
            </a:r>
            <a:r>
              <a:rPr sz="1200" spc="25" dirty="0">
                <a:latin typeface="Times New Roman"/>
                <a:cs typeface="Times New Roman"/>
              </a:rPr>
              <a:t> </a:t>
            </a:r>
            <a:r>
              <a:rPr sz="1200" spc="-5" dirty="0">
                <a:latin typeface="Times New Roman"/>
                <a:cs typeface="Times New Roman"/>
              </a:rPr>
              <a:t>e</a:t>
            </a:r>
            <a:r>
              <a:rPr sz="1200" spc="-25" dirty="0">
                <a:latin typeface="Times New Roman"/>
                <a:cs typeface="Times New Roman"/>
              </a:rPr>
              <a:t>n</a:t>
            </a:r>
            <a:r>
              <a:rPr sz="1200" spc="5" dirty="0">
                <a:latin typeface="Times New Roman"/>
                <a:cs typeface="Times New Roman"/>
              </a:rPr>
              <a:t>r</a:t>
            </a:r>
            <a:r>
              <a:rPr sz="1200" spc="45" dirty="0">
                <a:latin typeface="Times New Roman"/>
                <a:cs typeface="Times New Roman"/>
              </a:rPr>
              <a:t>o</a:t>
            </a:r>
            <a:r>
              <a:rPr sz="1200" spc="-25" dirty="0">
                <a:latin typeface="Times New Roman"/>
                <a:cs typeface="Times New Roman"/>
              </a:rPr>
              <a:t>ll</a:t>
            </a:r>
            <a:r>
              <a:rPr sz="1200" spc="-5" dirty="0">
                <a:latin typeface="Times New Roman"/>
                <a:cs typeface="Times New Roman"/>
              </a:rPr>
              <a:t>e</a:t>
            </a:r>
            <a:r>
              <a:rPr sz="1200" dirty="0">
                <a:latin typeface="Times New Roman"/>
                <a:cs typeface="Times New Roman"/>
              </a:rPr>
              <a:t>d</a:t>
            </a:r>
            <a:r>
              <a:rPr sz="1200" spc="6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5" dirty="0">
                <a:latin typeface="Times New Roman"/>
                <a:cs typeface="Times New Roman"/>
              </a:rPr>
              <a:t> </a:t>
            </a:r>
            <a:r>
              <a:rPr sz="1200" spc="-25" dirty="0">
                <a:latin typeface="Times New Roman"/>
                <a:cs typeface="Times New Roman"/>
              </a:rPr>
              <a:t>m</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ds</a:t>
            </a:r>
            <a:r>
              <a:rPr sz="1200" spc="2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 du</a:t>
            </a:r>
            <a:r>
              <a:rPr sz="1200" spc="30" dirty="0">
                <a:latin typeface="Times New Roman"/>
                <a:cs typeface="Times New Roman"/>
              </a:rPr>
              <a:t>r</a:t>
            </a:r>
            <a:r>
              <a:rPr sz="1200" spc="-25" dirty="0">
                <a:latin typeface="Times New Roman"/>
                <a:cs typeface="Times New Roman"/>
              </a:rPr>
              <a:t>in</a:t>
            </a:r>
            <a:r>
              <a:rPr sz="1200" dirty="0">
                <a:latin typeface="Times New Roman"/>
                <a:cs typeface="Times New Roman"/>
              </a:rPr>
              <a:t>g</a:t>
            </a:r>
            <a:r>
              <a:rPr sz="1200" spc="13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spc="-40" dirty="0">
                <a:latin typeface="Times New Roman"/>
                <a:cs typeface="Times New Roman"/>
              </a:rPr>
              <a:t>f</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a:t>
            </a:r>
            <a:r>
              <a:rPr sz="1200" spc="85" dirty="0">
                <a:latin typeface="Times New Roman"/>
                <a:cs typeface="Times New Roman"/>
              </a:rPr>
              <a:t> </a:t>
            </a:r>
            <a:r>
              <a:rPr sz="1200" dirty="0">
                <a:latin typeface="Times New Roman"/>
                <a:cs typeface="Times New Roman"/>
              </a:rPr>
              <a:t>2006,</a:t>
            </a:r>
            <a:r>
              <a:rPr sz="1200" spc="140" dirty="0">
                <a:latin typeface="Times New Roman"/>
                <a:cs typeface="Times New Roman"/>
              </a:rPr>
              <a:t> </a:t>
            </a:r>
            <a:r>
              <a:rPr sz="1200" dirty="0">
                <a:latin typeface="Times New Roman"/>
                <a:cs typeface="Times New Roman"/>
              </a:rPr>
              <a:t>2007,</a:t>
            </a:r>
            <a:r>
              <a:rPr sz="1200" spc="140" dirty="0">
                <a:latin typeface="Times New Roman"/>
                <a:cs typeface="Times New Roman"/>
              </a:rPr>
              <a:t> </a:t>
            </a:r>
            <a:r>
              <a:rPr sz="1200" dirty="0">
                <a:latin typeface="Times New Roman"/>
                <a:cs typeface="Times New Roman"/>
              </a:rPr>
              <a:t>200</a:t>
            </a:r>
            <a:r>
              <a:rPr sz="1200" spc="-25" dirty="0">
                <a:latin typeface="Times New Roman"/>
                <a:cs typeface="Times New Roman"/>
              </a:rPr>
              <a:t>8</a:t>
            </a:r>
            <a:r>
              <a:rPr sz="1200" dirty="0">
                <a:latin typeface="Times New Roman"/>
                <a:cs typeface="Times New Roman"/>
              </a:rPr>
              <a:t>,</a:t>
            </a:r>
            <a:r>
              <a:rPr sz="1200" spc="120" dirty="0">
                <a:latin typeface="Times New Roman"/>
                <a:cs typeface="Times New Roman"/>
              </a:rPr>
              <a:t> </a:t>
            </a:r>
            <a:r>
              <a:rPr sz="1200" dirty="0">
                <a:latin typeface="Times New Roman"/>
                <a:cs typeface="Times New Roman"/>
              </a:rPr>
              <a:t>2009</a:t>
            </a:r>
            <a:r>
              <a:rPr sz="1200" spc="10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30" dirty="0">
                <a:latin typeface="Times New Roman"/>
                <a:cs typeface="Times New Roman"/>
              </a:rPr>
              <a:t> </a:t>
            </a:r>
            <a:r>
              <a:rPr sz="1200" dirty="0">
                <a:latin typeface="Times New Roman"/>
                <a:cs typeface="Times New Roman"/>
              </a:rPr>
              <a:t>2010</a:t>
            </a:r>
            <a:r>
              <a:rPr sz="1200" spc="105" dirty="0">
                <a:latin typeface="Times New Roman"/>
                <a:cs typeface="Times New Roman"/>
              </a:rPr>
              <a:t> </a:t>
            </a:r>
            <a:r>
              <a:rPr sz="1200" spc="-15" dirty="0">
                <a:latin typeface="Times New Roman"/>
                <a:cs typeface="Times New Roman"/>
              </a:rPr>
              <a:t>s</a:t>
            </a:r>
            <a:r>
              <a:rPr sz="1200" spc="15" dirty="0">
                <a:latin typeface="Times New Roman"/>
                <a:cs typeface="Times New Roman"/>
              </a:rPr>
              <a:t>e</a:t>
            </a:r>
            <a:r>
              <a:rPr sz="1200" spc="-25" dirty="0">
                <a:latin typeface="Times New Roman"/>
                <a:cs typeface="Times New Roman"/>
              </a:rPr>
              <a:t>m</a:t>
            </a:r>
            <a:r>
              <a:rPr sz="1200" spc="-5" dirty="0">
                <a:latin typeface="Times New Roman"/>
                <a:cs typeface="Times New Roman"/>
              </a:rPr>
              <a:t>e</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a:t>
            </a:r>
            <a:r>
              <a:rPr sz="1200" spc="120" dirty="0">
                <a:latin typeface="Times New Roman"/>
                <a:cs typeface="Times New Roman"/>
              </a:rPr>
              <a:t> </a:t>
            </a:r>
            <a:r>
              <a:rPr sz="1200" spc="-5" dirty="0">
                <a:latin typeface="Times New Roman"/>
                <a:cs typeface="Times New Roman"/>
              </a:rPr>
              <a:t>a</a:t>
            </a:r>
            <a:r>
              <a:rPr sz="1200" spc="5" dirty="0">
                <a:latin typeface="Times New Roman"/>
                <a:cs typeface="Times New Roman"/>
              </a:rPr>
              <a:t>r</a:t>
            </a:r>
            <a:r>
              <a:rPr sz="1200" dirty="0">
                <a:latin typeface="Times New Roman"/>
                <a:cs typeface="Times New Roman"/>
              </a:rPr>
              <a:t>e</a:t>
            </a:r>
            <a:r>
              <a:rPr sz="1200" spc="125" dirty="0">
                <a:latin typeface="Times New Roman"/>
                <a:cs typeface="Times New Roman"/>
              </a:rPr>
              <a:t> </a:t>
            </a:r>
            <a:r>
              <a:rPr sz="1200" dirty="0">
                <a:latin typeface="Times New Roman"/>
                <a:cs typeface="Times New Roman"/>
              </a:rPr>
              <a:t>d</a:t>
            </a:r>
            <a:r>
              <a:rPr sz="1200" spc="-50" dirty="0">
                <a:latin typeface="Times New Roman"/>
                <a:cs typeface="Times New Roman"/>
              </a:rPr>
              <a:t>i</a:t>
            </a:r>
            <a:r>
              <a:rPr sz="1200" spc="-15" dirty="0">
                <a:latin typeface="Times New Roman"/>
                <a:cs typeface="Times New Roman"/>
              </a:rPr>
              <a:t>s</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spc="-25" dirty="0">
                <a:latin typeface="Times New Roman"/>
                <a:cs typeface="Times New Roman"/>
              </a:rPr>
              <a:t>y</a:t>
            </a:r>
            <a:r>
              <a:rPr sz="1200" spc="-5" dirty="0">
                <a:latin typeface="Times New Roman"/>
                <a:cs typeface="Times New Roman"/>
              </a:rPr>
              <a:t>e</a:t>
            </a:r>
            <a:r>
              <a:rPr sz="1200" dirty="0">
                <a:latin typeface="Times New Roman"/>
                <a:cs typeface="Times New Roman"/>
              </a:rPr>
              <a:t>d </a:t>
            </a:r>
            <a:r>
              <a:rPr sz="1200" spc="-14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05" dirty="0">
                <a:latin typeface="Times New Roman"/>
                <a:cs typeface="Times New Roman"/>
              </a:rPr>
              <a:t> </a:t>
            </a:r>
            <a:r>
              <a:rPr sz="1200" spc="10" dirty="0">
                <a:latin typeface="Times New Roman"/>
                <a:cs typeface="Times New Roman"/>
              </a:rPr>
              <a:t>T</a:t>
            </a:r>
            <a:r>
              <a:rPr sz="1200" spc="-5" dirty="0">
                <a:latin typeface="Times New Roman"/>
                <a:cs typeface="Times New Roman"/>
              </a:rPr>
              <a:t>a</a:t>
            </a:r>
            <a:r>
              <a:rPr sz="1200" dirty="0">
                <a:latin typeface="Times New Roman"/>
                <a:cs typeface="Times New Roman"/>
              </a:rPr>
              <a:t>b</a:t>
            </a:r>
            <a:r>
              <a:rPr sz="1200" spc="-25" dirty="0">
                <a:latin typeface="Times New Roman"/>
                <a:cs typeface="Times New Roman"/>
              </a:rPr>
              <a:t>l</a:t>
            </a:r>
            <a:r>
              <a:rPr sz="1200" spc="-5" dirty="0">
                <a:latin typeface="Times New Roman"/>
                <a:cs typeface="Times New Roman"/>
              </a:rPr>
              <a:t>e</a:t>
            </a:r>
            <a:r>
              <a:rPr sz="1200" dirty="0">
                <a:latin typeface="Times New Roman"/>
                <a:cs typeface="Times New Roman"/>
              </a:rPr>
              <a:t>s</a:t>
            </a:r>
            <a:r>
              <a:rPr sz="1200" spc="120" dirty="0">
                <a:latin typeface="Times New Roman"/>
                <a:cs typeface="Times New Roman"/>
              </a:rPr>
              <a:t> </a:t>
            </a:r>
            <a:r>
              <a:rPr sz="1200" dirty="0">
                <a:latin typeface="Times New Roman"/>
                <a:cs typeface="Times New Roman"/>
              </a:rPr>
              <a:t>2,</a:t>
            </a:r>
            <a:r>
              <a:rPr sz="1200" spc="140" dirty="0">
                <a:latin typeface="Times New Roman"/>
                <a:cs typeface="Times New Roman"/>
              </a:rPr>
              <a:t> </a:t>
            </a:r>
            <a:r>
              <a:rPr sz="1200" dirty="0">
                <a:latin typeface="Times New Roman"/>
                <a:cs typeface="Times New Roman"/>
              </a:rPr>
              <a:t>3,</a:t>
            </a:r>
            <a:r>
              <a:rPr sz="1200" spc="12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30" dirty="0">
                <a:latin typeface="Times New Roman"/>
                <a:cs typeface="Times New Roman"/>
              </a:rPr>
              <a:t> </a:t>
            </a:r>
            <a:r>
              <a:rPr sz="1200" dirty="0">
                <a:latin typeface="Times New Roman"/>
                <a:cs typeface="Times New Roman"/>
              </a:rPr>
              <a:t>4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ec</a:t>
            </a:r>
            <a:r>
              <a:rPr sz="1200" spc="25" dirty="0">
                <a:latin typeface="Times New Roman"/>
                <a:cs typeface="Times New Roman"/>
              </a:rPr>
              <a:t>t</a:t>
            </a:r>
            <a:r>
              <a:rPr sz="1200" spc="-25" dirty="0">
                <a:latin typeface="Times New Roman"/>
                <a:cs typeface="Times New Roman"/>
              </a:rPr>
              <a:t>i</a:t>
            </a:r>
            <a:r>
              <a:rPr sz="1200" dirty="0">
                <a:latin typeface="Times New Roman"/>
                <a:cs typeface="Times New Roman"/>
              </a:rPr>
              <a:t>v</a:t>
            </a:r>
            <a:r>
              <a:rPr sz="1200" spc="15" dirty="0">
                <a:latin typeface="Times New Roman"/>
                <a:cs typeface="Times New Roman"/>
              </a:rPr>
              <a:t>e</a:t>
            </a:r>
            <a:r>
              <a:rPr sz="1200" dirty="0">
                <a:latin typeface="Times New Roman"/>
                <a:cs typeface="Times New Roman"/>
              </a:rPr>
              <a:t>l</a:t>
            </a:r>
            <a:r>
              <a:rPr sz="1200" spc="-50" dirty="0">
                <a:latin typeface="Times New Roman"/>
                <a:cs typeface="Times New Roman"/>
              </a:rPr>
              <a:t>y</a:t>
            </a:r>
            <a:r>
              <a:rPr sz="1200" dirty="0">
                <a:latin typeface="Times New Roman"/>
                <a:cs typeface="Times New Roman"/>
              </a:rPr>
              <a:t>.</a:t>
            </a:r>
            <a:r>
              <a:rPr sz="1200" spc="70"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spc="-50" dirty="0">
                <a:latin typeface="Times New Roman"/>
                <a:cs typeface="Times New Roman"/>
              </a:rPr>
              <a:t>m</a:t>
            </a:r>
            <a:r>
              <a:rPr sz="1200" spc="15" dirty="0">
                <a:latin typeface="Times New Roman"/>
                <a:cs typeface="Times New Roman"/>
              </a:rPr>
              <a:t>a</a:t>
            </a:r>
            <a:r>
              <a:rPr sz="1200" spc="-50" dirty="0">
                <a:latin typeface="Times New Roman"/>
                <a:cs typeface="Times New Roman"/>
              </a:rPr>
              <a:t>j</a:t>
            </a:r>
            <a:r>
              <a:rPr sz="1200" spc="20" dirty="0">
                <a:latin typeface="Times New Roman"/>
                <a:cs typeface="Times New Roman"/>
              </a:rPr>
              <a:t>o</a:t>
            </a:r>
            <a:r>
              <a:rPr sz="1200" spc="30" dirty="0">
                <a:latin typeface="Times New Roman"/>
                <a:cs typeface="Times New Roman"/>
              </a:rPr>
              <a:t>r</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10" dirty="0">
                <a:latin typeface="Times New Roman"/>
                <a:cs typeface="Times New Roman"/>
              </a:rPr>
              <a:t> </a:t>
            </a:r>
            <a:r>
              <a:rPr sz="1200" spc="5" dirty="0">
                <a:latin typeface="Times New Roman"/>
                <a:cs typeface="Times New Roman"/>
              </a:rPr>
              <a:t>(</a:t>
            </a:r>
            <a:r>
              <a:rPr sz="1200" dirty="0">
                <a:latin typeface="Times New Roman"/>
                <a:cs typeface="Times New Roman"/>
              </a:rPr>
              <a:t>65</a:t>
            </a:r>
            <a:r>
              <a:rPr sz="1200" spc="10" dirty="0">
                <a:latin typeface="Times New Roman"/>
                <a:cs typeface="Times New Roman"/>
              </a:rPr>
              <a:t>.</a:t>
            </a:r>
            <a:r>
              <a:rPr sz="1200" dirty="0">
                <a:latin typeface="Times New Roman"/>
                <a:cs typeface="Times New Roman"/>
              </a:rPr>
              <a:t>5</a:t>
            </a:r>
            <a:r>
              <a:rPr sz="1200" spc="-20" dirty="0">
                <a:latin typeface="Times New Roman"/>
                <a:cs typeface="Times New Roman"/>
              </a:rPr>
              <a:t>%</a:t>
            </a:r>
            <a:r>
              <a:rPr sz="1200" dirty="0">
                <a:latin typeface="Times New Roman"/>
                <a:cs typeface="Times New Roman"/>
              </a:rPr>
              <a:t>,</a:t>
            </a:r>
            <a:r>
              <a:rPr sz="1200" spc="45" dirty="0">
                <a:latin typeface="Times New Roman"/>
                <a:cs typeface="Times New Roman"/>
              </a:rPr>
              <a:t> </a:t>
            </a:r>
            <a:r>
              <a:rPr sz="1200" spc="-25" dirty="0">
                <a:latin typeface="Times New Roman"/>
                <a:cs typeface="Times New Roman"/>
              </a:rPr>
              <a:t>n</a:t>
            </a:r>
            <a:r>
              <a:rPr sz="1200" spc="-5" dirty="0">
                <a:latin typeface="Times New Roman"/>
                <a:cs typeface="Times New Roman"/>
              </a:rPr>
              <a:t>=</a:t>
            </a:r>
            <a:r>
              <a:rPr sz="1200" dirty="0">
                <a:latin typeface="Times New Roman"/>
                <a:cs typeface="Times New Roman"/>
              </a:rPr>
              <a:t>51)</a:t>
            </a:r>
            <a:r>
              <a:rPr sz="1200" spc="4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5" dirty="0">
                <a:latin typeface="Times New Roman"/>
                <a:cs typeface="Times New Roman"/>
              </a:rPr>
              <a:t> </a:t>
            </a:r>
            <a:r>
              <a:rPr sz="1200" spc="-25" dirty="0">
                <a:latin typeface="Times New Roman"/>
                <a:cs typeface="Times New Roman"/>
              </a:rPr>
              <a:t>7</a:t>
            </a:r>
            <a:r>
              <a:rPr sz="1200" dirty="0">
                <a:latin typeface="Times New Roman"/>
                <a:cs typeface="Times New Roman"/>
              </a:rPr>
              <a:t>8</a:t>
            </a:r>
            <a:r>
              <a:rPr sz="1200" spc="60"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35" dirty="0">
                <a:latin typeface="Times New Roman"/>
                <a:cs typeface="Times New Roman"/>
              </a:rPr>
              <a:t>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dirty="0">
                <a:latin typeface="Times New Roman"/>
                <a:cs typeface="Times New Roman"/>
              </a:rPr>
              <a:t>ns</a:t>
            </a:r>
            <a:r>
              <a:rPr sz="1200" spc="45"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a:t>
            </a:r>
            <a:r>
              <a:rPr sz="1200" spc="55" dirty="0">
                <a:latin typeface="Times New Roman"/>
                <a:cs typeface="Times New Roman"/>
              </a:rPr>
              <a:t> </a:t>
            </a:r>
            <a:r>
              <a:rPr sz="1200" spc="-25" dirty="0">
                <a:latin typeface="Times New Roman"/>
                <a:cs typeface="Times New Roman"/>
              </a:rPr>
              <a:t>b</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wee</a:t>
            </a:r>
            <a:r>
              <a:rPr sz="1200" dirty="0">
                <a:latin typeface="Times New Roman"/>
                <a:cs typeface="Times New Roman"/>
              </a:rPr>
              <a:t>n</a:t>
            </a:r>
            <a:r>
              <a:rPr sz="1200" spc="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5" dirty="0">
                <a:latin typeface="Times New Roman"/>
                <a:cs typeface="Times New Roman"/>
              </a:rPr>
              <a:t> </a:t>
            </a:r>
            <a:r>
              <a:rPr sz="1200" dirty="0">
                <a:latin typeface="Times New Roman"/>
                <a:cs typeface="Times New Roman"/>
              </a:rPr>
              <a:t>p</a:t>
            </a:r>
            <a:r>
              <a:rPr sz="1200" spc="-20" dirty="0">
                <a:latin typeface="Times New Roman"/>
                <a:cs typeface="Times New Roman"/>
              </a:rPr>
              <a:t>r</a:t>
            </a:r>
            <a:r>
              <a:rPr sz="1200" spc="20" dirty="0">
                <a:latin typeface="Times New Roman"/>
                <a:cs typeface="Times New Roman"/>
              </a:rPr>
              <a:t>o</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85" dirty="0">
                <a:latin typeface="Times New Roman"/>
                <a:cs typeface="Times New Roman"/>
              </a:rPr>
              <a:t> </a:t>
            </a:r>
            <a:r>
              <a:rPr sz="1200" spc="-5" dirty="0">
                <a:latin typeface="Times New Roman"/>
                <a:cs typeface="Times New Roman"/>
              </a:rPr>
              <a:t>a</a:t>
            </a:r>
            <a:r>
              <a:rPr sz="1200" spc="-25" dirty="0">
                <a:latin typeface="Times New Roman"/>
                <a:cs typeface="Times New Roman"/>
              </a:rPr>
              <a:t>nd </a:t>
            </a:r>
            <a:r>
              <a:rPr sz="1200" spc="20" dirty="0">
                <a:latin typeface="Times New Roman"/>
                <a:cs typeface="Times New Roman"/>
              </a:rPr>
              <a:t>d</a:t>
            </a:r>
            <a:r>
              <a:rPr sz="1200" spc="-50" dirty="0">
                <a:latin typeface="Times New Roman"/>
                <a:cs typeface="Times New Roman"/>
              </a:rPr>
              <a:t>i</a:t>
            </a:r>
            <a:r>
              <a:rPr sz="1200" spc="-15" dirty="0">
                <a:latin typeface="Times New Roman"/>
                <a:cs typeface="Times New Roman"/>
              </a:rPr>
              <a:t>s</a:t>
            </a:r>
            <a:r>
              <a:rPr sz="1200" spc="50" dirty="0">
                <a:latin typeface="Times New Roman"/>
                <a:cs typeface="Times New Roman"/>
              </a:rPr>
              <a:t>t</a:t>
            </a:r>
            <a:r>
              <a:rPr sz="1200" spc="-25" dirty="0">
                <a:latin typeface="Times New Roman"/>
                <a:cs typeface="Times New Roman"/>
              </a:rPr>
              <a:t>in</a:t>
            </a:r>
            <a:r>
              <a:rPr sz="1200" dirty="0">
                <a:latin typeface="Times New Roman"/>
                <a:cs typeface="Times New Roman"/>
              </a:rPr>
              <a:t>g</a:t>
            </a:r>
            <a:r>
              <a:rPr sz="1200" spc="20" dirty="0">
                <a:latin typeface="Times New Roman"/>
                <a:cs typeface="Times New Roman"/>
              </a:rPr>
              <a:t>u</a:t>
            </a:r>
            <a:r>
              <a:rPr sz="1200" spc="-25" dirty="0">
                <a:latin typeface="Times New Roman"/>
                <a:cs typeface="Times New Roman"/>
              </a:rPr>
              <a:t>i</a:t>
            </a:r>
            <a:r>
              <a:rPr sz="1200" spc="10" dirty="0">
                <a:latin typeface="Times New Roman"/>
                <a:cs typeface="Times New Roman"/>
              </a:rPr>
              <a:t>s</a:t>
            </a:r>
            <a:r>
              <a:rPr sz="1200" dirty="0">
                <a:latin typeface="Times New Roman"/>
                <a:cs typeface="Times New Roman"/>
              </a:rPr>
              <a:t>h</a:t>
            </a:r>
            <a:r>
              <a:rPr sz="1200" spc="-5" dirty="0">
                <a:latin typeface="Times New Roman"/>
                <a:cs typeface="Times New Roman"/>
              </a:rPr>
              <a:t>e</a:t>
            </a:r>
            <a:r>
              <a:rPr sz="1200" dirty="0">
                <a:latin typeface="Times New Roman"/>
                <a:cs typeface="Times New Roman"/>
              </a:rPr>
              <a:t>d</a:t>
            </a:r>
            <a:r>
              <a:rPr sz="1200" spc="80"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25" dirty="0">
                <a:latin typeface="Times New Roman"/>
                <a:cs typeface="Times New Roman"/>
              </a:rPr>
              <a:t>l</a:t>
            </a:r>
            <a:r>
              <a:rPr sz="1200" spc="-15" dirty="0">
                <a:latin typeface="Times New Roman"/>
                <a:cs typeface="Times New Roman"/>
              </a:rPr>
              <a:t>s</a:t>
            </a:r>
            <a:r>
              <a:rPr sz="1200" dirty="0">
                <a:latin typeface="Times New Roman"/>
                <a:cs typeface="Times New Roman"/>
              </a:rPr>
              <a:t>,</a:t>
            </a:r>
            <a:r>
              <a:rPr sz="1200" spc="70" dirty="0">
                <a:latin typeface="Times New Roman"/>
                <a:cs typeface="Times New Roman"/>
              </a:rPr>
              <a:t> </a:t>
            </a:r>
            <a:r>
              <a:rPr sz="1200" dirty="0">
                <a:latin typeface="Times New Roman"/>
                <a:cs typeface="Times New Roman"/>
              </a:rPr>
              <a:t>64</a:t>
            </a:r>
            <a:r>
              <a:rPr sz="1200" spc="10" dirty="0">
                <a:latin typeface="Times New Roman"/>
                <a:cs typeface="Times New Roman"/>
              </a:rPr>
              <a:t>.</a:t>
            </a:r>
            <a:r>
              <a:rPr sz="1200" dirty="0">
                <a:latin typeface="Times New Roman"/>
                <a:cs typeface="Times New Roman"/>
              </a:rPr>
              <a:t>1%</a:t>
            </a:r>
            <a:r>
              <a:rPr sz="1200" spc="40" dirty="0">
                <a:latin typeface="Times New Roman"/>
                <a:cs typeface="Times New Roman"/>
              </a:rPr>
              <a:t> </a:t>
            </a:r>
            <a:r>
              <a:rPr sz="1200" spc="5" dirty="0">
                <a:latin typeface="Times New Roman"/>
                <a:cs typeface="Times New Roman"/>
              </a:rPr>
              <a:t>(</a:t>
            </a:r>
            <a:r>
              <a:rPr sz="1200" spc="-25" dirty="0">
                <a:latin typeface="Times New Roman"/>
                <a:cs typeface="Times New Roman"/>
              </a:rPr>
              <a:t>n</a:t>
            </a:r>
            <a:r>
              <a:rPr sz="1200" spc="-5" dirty="0">
                <a:latin typeface="Times New Roman"/>
                <a:cs typeface="Times New Roman"/>
              </a:rPr>
              <a:t>=</a:t>
            </a:r>
            <a:r>
              <a:rPr sz="1200" dirty="0">
                <a:latin typeface="Times New Roman"/>
                <a:cs typeface="Times New Roman"/>
              </a:rPr>
              <a:t>50)</a:t>
            </a:r>
            <a:r>
              <a:rPr sz="1200" spc="65" dirty="0">
                <a:latin typeface="Times New Roman"/>
                <a:cs typeface="Times New Roman"/>
              </a:rPr>
              <a:t> </a:t>
            </a:r>
            <a:r>
              <a:rPr sz="1200" spc="-50" dirty="0">
                <a:latin typeface="Times New Roman"/>
                <a:cs typeface="Times New Roman"/>
              </a:rPr>
              <a:t>i</a:t>
            </a:r>
            <a:r>
              <a:rPr sz="1200" dirty="0">
                <a:latin typeface="Times New Roman"/>
                <a:cs typeface="Times New Roman"/>
              </a:rPr>
              <a:t>n</a:t>
            </a:r>
            <a:r>
              <a:rPr sz="1200" spc="-20" dirty="0">
                <a:latin typeface="Times New Roman"/>
                <a:cs typeface="Times New Roman"/>
              </a:rPr>
              <a:t>f</a:t>
            </a:r>
            <a:r>
              <a:rPr sz="1200" spc="2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60" dirty="0">
                <a:latin typeface="Times New Roman"/>
                <a:cs typeface="Times New Roman"/>
              </a:rPr>
              <a:t> </a:t>
            </a:r>
            <a:r>
              <a:rPr sz="1200" spc="2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dirty="0">
                <a:latin typeface="Times New Roman"/>
                <a:cs typeface="Times New Roman"/>
              </a:rPr>
              <a:t>i</a:t>
            </a:r>
            <a:r>
              <a:rPr sz="1200" spc="25" dirty="0">
                <a:latin typeface="Times New Roman"/>
                <a:cs typeface="Times New Roman"/>
              </a:rPr>
              <a:t>t</a:t>
            </a:r>
            <a:r>
              <a:rPr sz="1200" dirty="0">
                <a:latin typeface="Times New Roman"/>
                <a:cs typeface="Times New Roman"/>
              </a:rPr>
              <a:t>y</a:t>
            </a:r>
            <a:r>
              <a:rPr sz="1200" spc="10" dirty="0">
                <a:latin typeface="Times New Roman"/>
                <a:cs typeface="Times New Roman"/>
              </a:rPr>
              <a:t> </a:t>
            </a:r>
            <a:r>
              <a:rPr sz="1200" spc="-5" dirty="0">
                <a:latin typeface="Times New Roman"/>
                <a:cs typeface="Times New Roman"/>
              </a:rPr>
              <a:t>a</a:t>
            </a:r>
            <a:r>
              <a:rPr sz="1200" dirty="0">
                <a:latin typeface="Times New Roman"/>
                <a:cs typeface="Times New Roman"/>
              </a:rPr>
              <a:t>t</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5" dirty="0">
                <a:latin typeface="Times New Roman"/>
                <a:cs typeface="Times New Roman"/>
              </a:rPr>
              <a:t> </a:t>
            </a:r>
            <a:r>
              <a:rPr sz="1200" spc="-30"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r</a:t>
            </a:r>
            <a:r>
              <a:rPr sz="1200" spc="-25" dirty="0">
                <a:latin typeface="Times New Roman"/>
                <a:cs typeface="Times New Roman"/>
              </a:rPr>
              <a:t>ib</a:t>
            </a:r>
            <a:r>
              <a:rPr sz="1200" dirty="0">
                <a:latin typeface="Times New Roman"/>
                <a:cs typeface="Times New Roman"/>
              </a:rPr>
              <a:t>u</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s</a:t>
            </a:r>
            <a:r>
              <a:rPr sz="1200" spc="70"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a:t>
            </a:r>
            <a:r>
              <a:rPr sz="1200" spc="70" dirty="0">
                <a:latin typeface="Times New Roman"/>
                <a:cs typeface="Times New Roman"/>
              </a:rPr>
              <a:t> </a:t>
            </a:r>
            <a:r>
              <a:rPr sz="1200" dirty="0">
                <a:latin typeface="Times New Roman"/>
                <a:cs typeface="Times New Roman"/>
              </a:rPr>
              <a:t>2</a:t>
            </a:r>
            <a:r>
              <a:rPr sz="1200" spc="10" dirty="0">
                <a:latin typeface="Times New Roman"/>
                <a:cs typeface="Times New Roman"/>
              </a:rPr>
              <a:t>.</a:t>
            </a:r>
            <a:r>
              <a:rPr sz="1200" dirty="0">
                <a:latin typeface="Times New Roman"/>
                <a:cs typeface="Times New Roman"/>
              </a:rPr>
              <a:t>6%</a:t>
            </a:r>
            <a:r>
              <a:rPr sz="1200" spc="40" dirty="0">
                <a:latin typeface="Times New Roman"/>
                <a:cs typeface="Times New Roman"/>
              </a:rPr>
              <a:t> </a:t>
            </a:r>
            <a:r>
              <a:rPr sz="1200" spc="5" dirty="0">
                <a:latin typeface="Times New Roman"/>
                <a:cs typeface="Times New Roman"/>
              </a:rPr>
              <a:t>(</a:t>
            </a:r>
            <a:r>
              <a:rPr sz="1200" spc="-25" dirty="0">
                <a:latin typeface="Times New Roman"/>
                <a:cs typeface="Times New Roman"/>
              </a:rPr>
              <a:t>n</a:t>
            </a:r>
            <a:r>
              <a:rPr sz="1200" spc="-5" dirty="0">
                <a:latin typeface="Times New Roman"/>
                <a:cs typeface="Times New Roman"/>
              </a:rPr>
              <a:t>=</a:t>
            </a:r>
            <a:r>
              <a:rPr sz="1200" dirty="0">
                <a:latin typeface="Times New Roman"/>
                <a:cs typeface="Times New Roman"/>
              </a:rPr>
              <a:t>2)</a:t>
            </a:r>
            <a:r>
              <a:rPr sz="1200" spc="65" dirty="0">
                <a:latin typeface="Times New Roman"/>
                <a:cs typeface="Times New Roman"/>
              </a:rPr>
              <a:t> </a:t>
            </a:r>
            <a:r>
              <a:rPr sz="1200" spc="-30" dirty="0">
                <a:latin typeface="Times New Roman"/>
                <a:cs typeface="Times New Roman"/>
              </a:rPr>
              <a:t>a</a:t>
            </a:r>
            <a:r>
              <a:rPr sz="1200" dirty="0">
                <a:latin typeface="Times New Roman"/>
                <a:cs typeface="Times New Roman"/>
              </a:rPr>
              <a:t>t</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5" dirty="0">
                <a:latin typeface="Times New Roman"/>
                <a:cs typeface="Times New Roman"/>
              </a:rPr>
              <a:t>a</a:t>
            </a:r>
            <a:r>
              <a:rPr sz="1200" dirty="0">
                <a:latin typeface="Times New Roman"/>
                <a:cs typeface="Times New Roman"/>
              </a:rPr>
              <a:t>d</a:t>
            </a:r>
            <a:r>
              <a:rPr sz="1200" spc="20" dirty="0">
                <a:latin typeface="Times New Roman"/>
                <a:cs typeface="Times New Roman"/>
              </a:rPr>
              <a:t>d</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iv</a:t>
            </a:r>
            <a:r>
              <a:rPr sz="1200" dirty="0">
                <a:latin typeface="Times New Roman"/>
                <a:cs typeface="Times New Roman"/>
              </a:rPr>
              <a:t>e</a:t>
            </a:r>
            <a:r>
              <a:rPr sz="1200" spc="30"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50" dirty="0">
                <a:latin typeface="Times New Roman"/>
                <a:cs typeface="Times New Roman"/>
              </a:rPr>
              <a:t>l</a:t>
            </a:r>
            <a:r>
              <a:rPr sz="1200" dirty="0">
                <a:latin typeface="Times New Roman"/>
                <a:cs typeface="Times New Roman"/>
              </a:rPr>
              <a:t>,</a:t>
            </a:r>
            <a:r>
              <a:rPr sz="1200" spc="2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dirty="0">
                <a:latin typeface="Times New Roman"/>
                <a:cs typeface="Times New Roman"/>
              </a:rPr>
              <a:t>33</a:t>
            </a:r>
            <a:r>
              <a:rPr sz="1200" spc="10" dirty="0">
                <a:latin typeface="Times New Roman"/>
                <a:cs typeface="Times New Roman"/>
              </a:rPr>
              <a:t>.</a:t>
            </a:r>
            <a:r>
              <a:rPr sz="1200" dirty="0">
                <a:latin typeface="Times New Roman"/>
                <a:cs typeface="Times New Roman"/>
              </a:rPr>
              <a:t>3%</a:t>
            </a:r>
            <a:r>
              <a:rPr sz="1200" spc="20" dirty="0">
                <a:latin typeface="Times New Roman"/>
                <a:cs typeface="Times New Roman"/>
              </a:rPr>
              <a:t> </a:t>
            </a:r>
            <a:r>
              <a:rPr sz="1200" spc="5" dirty="0">
                <a:latin typeface="Times New Roman"/>
                <a:cs typeface="Times New Roman"/>
              </a:rPr>
              <a:t>(</a:t>
            </a:r>
            <a:r>
              <a:rPr sz="1200" spc="-25" dirty="0">
                <a:latin typeface="Times New Roman"/>
                <a:cs typeface="Times New Roman"/>
              </a:rPr>
              <a:t>n</a:t>
            </a:r>
            <a:r>
              <a:rPr sz="1200" spc="-5" dirty="0">
                <a:latin typeface="Times New Roman"/>
                <a:cs typeface="Times New Roman"/>
              </a:rPr>
              <a:t>=</a:t>
            </a:r>
            <a:r>
              <a:rPr sz="1200" dirty="0">
                <a:latin typeface="Times New Roman"/>
                <a:cs typeface="Times New Roman"/>
              </a:rPr>
              <a:t>26)</a:t>
            </a:r>
            <a:r>
              <a:rPr sz="1200" spc="20" dirty="0">
                <a:latin typeface="Times New Roman"/>
                <a:cs typeface="Times New Roman"/>
              </a:rPr>
              <a:t> </a:t>
            </a:r>
            <a:r>
              <a:rPr sz="1200" dirty="0">
                <a:latin typeface="Times New Roman"/>
                <a:cs typeface="Times New Roman"/>
              </a:rPr>
              <a:t>d</a:t>
            </a:r>
            <a:r>
              <a:rPr sz="1200" spc="-50" dirty="0">
                <a:latin typeface="Times New Roman"/>
                <a:cs typeface="Times New Roman"/>
              </a:rPr>
              <a:t>i</a:t>
            </a:r>
            <a:r>
              <a:rPr sz="1200" dirty="0">
                <a:latin typeface="Times New Roman"/>
                <a:cs typeface="Times New Roman"/>
              </a:rPr>
              <a:t>d</a:t>
            </a:r>
            <a:r>
              <a:rPr sz="1200" spc="10" dirty="0">
                <a:latin typeface="Times New Roman"/>
                <a:cs typeface="Times New Roman"/>
              </a:rPr>
              <a:t> </a:t>
            </a:r>
            <a:r>
              <a:rPr sz="1200" spc="-25" dirty="0">
                <a:latin typeface="Times New Roman"/>
                <a:cs typeface="Times New Roman"/>
              </a:rPr>
              <a:t>n</a:t>
            </a:r>
            <a:r>
              <a:rPr sz="1200" spc="20" dirty="0">
                <a:latin typeface="Times New Roman"/>
                <a:cs typeface="Times New Roman"/>
              </a:rPr>
              <a:t>o</a:t>
            </a:r>
            <a:r>
              <a:rPr sz="1200" dirty="0">
                <a:latin typeface="Times New Roman"/>
                <a:cs typeface="Times New Roman"/>
              </a:rPr>
              <a:t>t</a:t>
            </a:r>
            <a:r>
              <a:rPr sz="1200" spc="35" dirty="0">
                <a:latin typeface="Times New Roman"/>
                <a:cs typeface="Times New Roman"/>
              </a:rPr>
              <a:t> </a:t>
            </a:r>
            <a:r>
              <a:rPr sz="1200" spc="-5" dirty="0">
                <a:latin typeface="Times New Roman"/>
                <a:cs typeface="Times New Roman"/>
              </a:rPr>
              <a:t>a</a:t>
            </a:r>
            <a:r>
              <a:rPr sz="1200" dirty="0">
                <a:latin typeface="Times New Roman"/>
                <a:cs typeface="Times New Roman"/>
              </a:rPr>
              <a:t>dd</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s </a:t>
            </a:r>
            <a:r>
              <a:rPr sz="1200" spc="-25" dirty="0">
                <a:latin typeface="Times New Roman"/>
                <a:cs typeface="Times New Roman"/>
              </a:rPr>
              <a:t>di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y</a:t>
            </a:r>
            <a:r>
              <a:rPr sz="1200" dirty="0">
                <a:latin typeface="Times New Roman"/>
                <a:cs typeface="Times New Roman"/>
              </a:rPr>
              <a:t>.</a:t>
            </a:r>
          </a:p>
          <a:p>
            <a:pPr marL="12700" marR="7620" algn="just">
              <a:lnSpc>
                <a:spcPct val="92000"/>
              </a:lnSpc>
              <a:spcBef>
                <a:spcPts val="1075"/>
              </a:spcBef>
            </a:pPr>
            <a:r>
              <a:rPr sz="1200" b="1" i="1" spc="-10" dirty="0">
                <a:latin typeface="Times New Roman"/>
                <a:cs typeface="Times New Roman"/>
              </a:rPr>
              <a:t>F</a:t>
            </a:r>
            <a:r>
              <a:rPr sz="1200" b="1" i="1" dirty="0">
                <a:latin typeface="Times New Roman"/>
                <a:cs typeface="Times New Roman"/>
              </a:rPr>
              <a:t>i</a:t>
            </a:r>
            <a:r>
              <a:rPr sz="1200" b="1" i="1" spc="-5" dirty="0">
                <a:latin typeface="Times New Roman"/>
                <a:cs typeface="Times New Roman"/>
              </a:rPr>
              <a:t>e</a:t>
            </a:r>
            <a:r>
              <a:rPr sz="1200" b="1" i="1" dirty="0">
                <a:latin typeface="Times New Roman"/>
                <a:cs typeface="Times New Roman"/>
              </a:rPr>
              <a:t>ld</a:t>
            </a:r>
            <a:r>
              <a:rPr sz="1200" b="1" i="1" spc="5" dirty="0">
                <a:latin typeface="Times New Roman"/>
                <a:cs typeface="Times New Roman"/>
              </a:rPr>
              <a:t>-</a:t>
            </a:r>
            <a:r>
              <a:rPr sz="1200" b="1" i="1" dirty="0">
                <a:latin typeface="Times New Roman"/>
                <a:cs typeface="Times New Roman"/>
              </a:rPr>
              <a:t>ba</a:t>
            </a:r>
            <a:r>
              <a:rPr sz="1200" b="1" i="1" spc="-15" dirty="0">
                <a:latin typeface="Times New Roman"/>
                <a:cs typeface="Times New Roman"/>
              </a:rPr>
              <a:t>s</a:t>
            </a:r>
            <a:r>
              <a:rPr sz="1200" b="1" i="1" spc="-5" dirty="0">
                <a:latin typeface="Times New Roman"/>
                <a:cs typeface="Times New Roman"/>
              </a:rPr>
              <a:t>e</a:t>
            </a:r>
            <a:r>
              <a:rPr sz="1200" b="1" i="1" dirty="0">
                <a:latin typeface="Times New Roman"/>
                <a:cs typeface="Times New Roman"/>
              </a:rPr>
              <a:t>d  </a:t>
            </a:r>
            <a:r>
              <a:rPr sz="1200" b="1" i="1" spc="10" dirty="0">
                <a:latin typeface="Times New Roman"/>
                <a:cs typeface="Times New Roman"/>
              </a:rPr>
              <a:t>P</a:t>
            </a:r>
            <a:r>
              <a:rPr sz="1200" b="1" i="1" dirty="0">
                <a:latin typeface="Times New Roman"/>
                <a:cs typeface="Times New Roman"/>
              </a:rPr>
              <a:t>la</a:t>
            </a:r>
            <a:r>
              <a:rPr sz="1200" b="1" i="1" spc="-5" dirty="0">
                <a:latin typeface="Times New Roman"/>
                <a:cs typeface="Times New Roman"/>
              </a:rPr>
              <a:t>ce</a:t>
            </a:r>
            <a:r>
              <a:rPr sz="1200" b="1" i="1" spc="25" dirty="0">
                <a:latin typeface="Times New Roman"/>
                <a:cs typeface="Times New Roman"/>
              </a:rPr>
              <a:t>m</a:t>
            </a:r>
            <a:r>
              <a:rPr sz="1200" b="1" i="1" spc="-5" dirty="0">
                <a:latin typeface="Times New Roman"/>
                <a:cs typeface="Times New Roman"/>
              </a:rPr>
              <a:t>e</a:t>
            </a:r>
            <a:r>
              <a:rPr sz="1200" b="1" i="1" dirty="0">
                <a:latin typeface="Times New Roman"/>
                <a:cs typeface="Times New Roman"/>
              </a:rPr>
              <a:t>n</a:t>
            </a:r>
            <a:r>
              <a:rPr sz="1200" b="1" i="1" spc="-25" dirty="0">
                <a:latin typeface="Times New Roman"/>
                <a:cs typeface="Times New Roman"/>
              </a:rPr>
              <a:t>t</a:t>
            </a:r>
            <a:r>
              <a:rPr sz="1200" b="1" i="1" dirty="0">
                <a:latin typeface="Times New Roman"/>
                <a:cs typeface="Times New Roman"/>
              </a:rPr>
              <a:t>. </a:t>
            </a:r>
            <a:r>
              <a:rPr sz="1200" b="1" i="1" spc="-15" dirty="0">
                <a:latin typeface="Times New Roman"/>
                <a:cs typeface="Times New Roman"/>
              </a:rPr>
              <a:t> </a:t>
            </a:r>
            <a:r>
              <a:rPr sz="1200" spc="10" dirty="0">
                <a:latin typeface="Times New Roman"/>
                <a:cs typeface="Times New Roman"/>
              </a:rPr>
              <a:t>E</a:t>
            </a:r>
            <a:r>
              <a:rPr sz="1200" spc="-50" dirty="0">
                <a:latin typeface="Times New Roman"/>
                <a:cs typeface="Times New Roman"/>
              </a:rPr>
              <a:t>i</a:t>
            </a:r>
            <a:r>
              <a:rPr sz="1200" spc="20" dirty="0">
                <a:latin typeface="Times New Roman"/>
                <a:cs typeface="Times New Roman"/>
              </a:rPr>
              <a:t>g</a:t>
            </a:r>
            <a:r>
              <a:rPr sz="1200" spc="-25" dirty="0">
                <a:latin typeface="Times New Roman"/>
                <a:cs typeface="Times New Roman"/>
              </a:rPr>
              <a:t>h</a:t>
            </a:r>
            <a:r>
              <a:rPr sz="1200" spc="50" dirty="0">
                <a:latin typeface="Times New Roman"/>
                <a:cs typeface="Times New Roman"/>
              </a:rPr>
              <a:t>t</a:t>
            </a:r>
            <a:r>
              <a:rPr sz="1200" spc="-50" dirty="0">
                <a:latin typeface="Times New Roman"/>
                <a:cs typeface="Times New Roman"/>
              </a:rPr>
              <a:t>y</a:t>
            </a:r>
            <a:r>
              <a:rPr sz="1200" spc="5" dirty="0">
                <a:latin typeface="Times New Roman"/>
                <a:cs typeface="Times New Roman"/>
              </a:rPr>
              <a:t>-</a:t>
            </a:r>
            <a:r>
              <a:rPr sz="1200" spc="25" dirty="0">
                <a:latin typeface="Times New Roman"/>
                <a:cs typeface="Times New Roman"/>
              </a:rPr>
              <a:t>t</a:t>
            </a:r>
            <a:r>
              <a:rPr sz="1200" spc="-5" dirty="0">
                <a:latin typeface="Times New Roman"/>
                <a:cs typeface="Times New Roman"/>
              </a:rPr>
              <a:t>w</a:t>
            </a:r>
            <a:r>
              <a:rPr sz="1200" dirty="0">
                <a:latin typeface="Times New Roman"/>
                <a:cs typeface="Times New Roman"/>
              </a:rPr>
              <a:t>o  p</a:t>
            </a:r>
            <a:r>
              <a:rPr sz="1200" spc="-30" dirty="0">
                <a:latin typeface="Times New Roman"/>
                <a:cs typeface="Times New Roman"/>
              </a:rPr>
              <a:t>e</a:t>
            </a:r>
            <a:r>
              <a:rPr sz="1200" spc="5" dirty="0">
                <a:latin typeface="Times New Roman"/>
                <a:cs typeface="Times New Roman"/>
              </a:rPr>
              <a:t>r</a:t>
            </a:r>
            <a:r>
              <a:rPr sz="1200" spc="-5" dirty="0">
                <a:latin typeface="Times New Roman"/>
                <a:cs typeface="Times New Roman"/>
              </a:rPr>
              <a:t>ce</a:t>
            </a:r>
            <a:r>
              <a:rPr sz="1200" spc="-25" dirty="0">
                <a:latin typeface="Times New Roman"/>
                <a:cs typeface="Times New Roman"/>
              </a:rPr>
              <a:t>n</a:t>
            </a:r>
            <a:r>
              <a:rPr sz="1200" dirty="0">
                <a:latin typeface="Times New Roman"/>
                <a:cs typeface="Times New Roman"/>
              </a:rPr>
              <a:t>t  </a:t>
            </a:r>
            <a:r>
              <a:rPr sz="1200" spc="5" dirty="0">
                <a:latin typeface="Times New Roman"/>
                <a:cs typeface="Times New Roman"/>
              </a:rPr>
              <a:t>(</a:t>
            </a:r>
            <a:r>
              <a:rPr sz="1200" spc="-25" dirty="0">
                <a:latin typeface="Times New Roman"/>
                <a:cs typeface="Times New Roman"/>
              </a:rPr>
              <a:t>n</a:t>
            </a:r>
            <a:r>
              <a:rPr sz="1200" spc="-5" dirty="0">
                <a:latin typeface="Times New Roman"/>
                <a:cs typeface="Times New Roman"/>
              </a:rPr>
              <a:t>=</a:t>
            </a:r>
            <a:r>
              <a:rPr sz="1200" dirty="0">
                <a:latin typeface="Times New Roman"/>
                <a:cs typeface="Times New Roman"/>
              </a:rPr>
              <a:t>19) </a:t>
            </a:r>
            <a:r>
              <a:rPr sz="1200" spc="-20"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6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30" dirty="0">
                <a:latin typeface="Times New Roman"/>
                <a:cs typeface="Times New Roman"/>
              </a:rPr>
              <a:t> </a:t>
            </a:r>
            <a:r>
              <a:rPr sz="1200" dirty="0">
                <a:latin typeface="Times New Roman"/>
                <a:cs typeface="Times New Roman"/>
              </a:rPr>
              <a:t>23 </a:t>
            </a:r>
            <a:r>
              <a:rPr sz="1200" spc="-2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 </a:t>
            </a:r>
            <a:r>
              <a:rPr sz="1200" spc="-30" dirty="0">
                <a:latin typeface="Times New Roman"/>
                <a:cs typeface="Times New Roman"/>
              </a:rPr>
              <a:t> </a:t>
            </a:r>
            <a:r>
              <a:rPr sz="1200" spc="25" dirty="0">
                <a:latin typeface="Times New Roman"/>
                <a:cs typeface="Times New Roman"/>
              </a:rPr>
              <a:t>t</a:t>
            </a:r>
            <a:r>
              <a:rPr sz="1200" spc="-5" dirty="0">
                <a:latin typeface="Times New Roman"/>
                <a:cs typeface="Times New Roman"/>
              </a:rPr>
              <a:t>ea</a:t>
            </a:r>
            <a:r>
              <a:rPr sz="1200" spc="15" dirty="0">
                <a:latin typeface="Times New Roman"/>
                <a:cs typeface="Times New Roman"/>
              </a:rPr>
              <a:t>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20" dirty="0">
                <a:latin typeface="Times New Roman"/>
                <a:cs typeface="Times New Roman"/>
              </a:rPr>
              <a:t> </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spc="10" dirty="0">
                <a:latin typeface="Times New Roman"/>
                <a:cs typeface="Times New Roman"/>
              </a:rPr>
              <a:t>s</a:t>
            </a:r>
            <a:r>
              <a:rPr sz="1200"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li</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y</a:t>
            </a:r>
            <a:r>
              <a:rPr sz="1200" spc="60" dirty="0">
                <a:latin typeface="Times New Roman"/>
                <a:cs typeface="Times New Roman"/>
              </a:rPr>
              <a:t> </a:t>
            </a:r>
            <a:r>
              <a:rPr sz="1200" spc="15" dirty="0">
                <a:latin typeface="Times New Roman"/>
                <a:cs typeface="Times New Roman"/>
              </a:rPr>
              <a:t>e</a:t>
            </a:r>
            <a:r>
              <a:rPr sz="1200" spc="-20" dirty="0">
                <a:latin typeface="Times New Roman"/>
                <a:cs typeface="Times New Roman"/>
              </a:rPr>
              <a:t>ff</a:t>
            </a:r>
            <a:r>
              <a:rPr sz="1200" spc="15" dirty="0">
                <a:latin typeface="Times New Roman"/>
                <a:cs typeface="Times New Roman"/>
              </a:rPr>
              <a:t>e</a:t>
            </a:r>
            <a:r>
              <a:rPr sz="1200" spc="-5" dirty="0">
                <a:latin typeface="Times New Roman"/>
                <a:cs typeface="Times New Roman"/>
              </a:rPr>
              <a:t>c</a:t>
            </a:r>
            <a:r>
              <a:rPr sz="1200" spc="25" dirty="0">
                <a:latin typeface="Times New Roman"/>
                <a:cs typeface="Times New Roman"/>
              </a:rPr>
              <a:t>t</a:t>
            </a:r>
            <a:r>
              <a:rPr sz="1200" spc="-25" dirty="0">
                <a:latin typeface="Times New Roman"/>
                <a:cs typeface="Times New Roman"/>
              </a:rPr>
              <a:t>i</a:t>
            </a:r>
            <a:r>
              <a:rPr sz="1200" dirty="0">
                <a:latin typeface="Times New Roman"/>
                <a:cs typeface="Times New Roman"/>
              </a:rPr>
              <a:t>v</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e</a:t>
            </a:r>
            <a:r>
              <a:rPr sz="1200" spc="10" dirty="0">
                <a:latin typeface="Times New Roman"/>
                <a:cs typeface="Times New Roman"/>
              </a:rPr>
              <a:t>s</a:t>
            </a:r>
            <a:r>
              <a:rPr sz="1200" dirty="0">
                <a:latin typeface="Times New Roman"/>
                <a:cs typeface="Times New Roman"/>
              </a:rPr>
              <a:t>s</a:t>
            </a:r>
            <a:r>
              <a:rPr sz="1200" spc="70" dirty="0">
                <a:latin typeface="Times New Roman"/>
                <a:cs typeface="Times New Roman"/>
              </a:rPr>
              <a:t>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60" dirty="0">
                <a:latin typeface="Times New Roman"/>
                <a:cs typeface="Times New Roman"/>
              </a:rPr>
              <a:t> </a:t>
            </a:r>
            <a:r>
              <a:rPr sz="1200" spc="-15" dirty="0">
                <a:latin typeface="Times New Roman"/>
                <a:cs typeface="Times New Roman"/>
              </a:rPr>
              <a:t>s</a:t>
            </a:r>
            <a:r>
              <a:rPr sz="1200" spc="-5" dirty="0">
                <a:latin typeface="Times New Roman"/>
                <a:cs typeface="Times New Roman"/>
              </a:rPr>
              <a:t>c</a:t>
            </a:r>
            <a:r>
              <a:rPr sz="1200" spc="20" dirty="0">
                <a:latin typeface="Times New Roman"/>
                <a:cs typeface="Times New Roman"/>
              </a:rPr>
              <a:t>o</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s</a:t>
            </a:r>
            <a:r>
              <a:rPr sz="1200" spc="70"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a:t>
            </a:r>
            <a:r>
              <a:rPr sz="1200" spc="75" dirty="0">
                <a:latin typeface="Times New Roman"/>
                <a:cs typeface="Times New Roman"/>
              </a:rPr>
              <a:t> </a:t>
            </a:r>
            <a:r>
              <a:rPr sz="1200" spc="-25" dirty="0">
                <a:latin typeface="Times New Roman"/>
                <a:cs typeface="Times New Roman"/>
              </a:rPr>
              <a:t>b</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wee</a:t>
            </a:r>
            <a:r>
              <a:rPr sz="1200" dirty="0">
                <a:latin typeface="Times New Roman"/>
                <a:cs typeface="Times New Roman"/>
              </a:rPr>
              <a:t>n</a:t>
            </a:r>
            <a:r>
              <a:rPr sz="1200" spc="60"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spc="-15" dirty="0">
                <a:latin typeface="Times New Roman"/>
                <a:cs typeface="Times New Roman"/>
              </a:rPr>
              <a:t>s</a:t>
            </a:r>
            <a:r>
              <a:rPr sz="1200" spc="50" dirty="0">
                <a:latin typeface="Times New Roman"/>
                <a:cs typeface="Times New Roman"/>
              </a:rPr>
              <a:t>t</a:t>
            </a:r>
            <a:r>
              <a:rPr sz="1200" spc="-25" dirty="0">
                <a:latin typeface="Times New Roman"/>
                <a:cs typeface="Times New Roman"/>
              </a:rPr>
              <a:t>in</a:t>
            </a:r>
            <a:r>
              <a:rPr sz="1200" dirty="0">
                <a:latin typeface="Times New Roman"/>
                <a:cs typeface="Times New Roman"/>
              </a:rPr>
              <a:t>g</a:t>
            </a:r>
            <a:r>
              <a:rPr sz="1200" spc="20" dirty="0">
                <a:latin typeface="Times New Roman"/>
                <a:cs typeface="Times New Roman"/>
              </a:rPr>
              <a:t>u</a:t>
            </a:r>
            <a:r>
              <a:rPr sz="1200" spc="-25" dirty="0">
                <a:latin typeface="Times New Roman"/>
                <a:cs typeface="Times New Roman"/>
              </a:rPr>
              <a:t>i</a:t>
            </a:r>
            <a:r>
              <a:rPr sz="1200" spc="10" dirty="0">
                <a:latin typeface="Times New Roman"/>
                <a:cs typeface="Times New Roman"/>
              </a:rPr>
              <a:t>s</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d</a:t>
            </a:r>
            <a:r>
              <a:rPr sz="1200" spc="8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8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a:t>
            </a:r>
            <a:r>
              <a:rPr sz="1200" spc="70" dirty="0">
                <a:latin typeface="Times New Roman"/>
                <a:cs typeface="Times New Roman"/>
              </a:rPr>
              <a:t> </a:t>
            </a:r>
            <a:r>
              <a:rPr sz="1200" spc="10" dirty="0">
                <a:latin typeface="Times New Roman"/>
                <a:cs typeface="Times New Roman"/>
              </a:rPr>
              <a:t>T</a:t>
            </a:r>
            <a:r>
              <a:rPr sz="1200" spc="-25" dirty="0">
                <a:latin typeface="Times New Roman"/>
                <a:cs typeface="Times New Roman"/>
              </a:rPr>
              <a:t>he m</a:t>
            </a:r>
            <a:r>
              <a:rPr sz="1200" spc="-5" dirty="0">
                <a:latin typeface="Times New Roman"/>
                <a:cs typeface="Times New Roman"/>
              </a:rPr>
              <a:t>e</a:t>
            </a:r>
            <a:r>
              <a:rPr sz="1200" spc="15" dirty="0">
                <a:latin typeface="Times New Roman"/>
                <a:cs typeface="Times New Roman"/>
              </a:rPr>
              <a:t>a</a:t>
            </a:r>
            <a:r>
              <a:rPr sz="1200" dirty="0">
                <a:latin typeface="Times New Roman"/>
                <a:cs typeface="Times New Roman"/>
              </a:rPr>
              <a:t>n  </a:t>
            </a:r>
            <a:r>
              <a:rPr sz="1200" spc="-15"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40"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dirty="0">
                <a:latin typeface="Times New Roman"/>
                <a:cs typeface="Times New Roman"/>
              </a:rPr>
              <a:t>l</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y  </a:t>
            </a:r>
            <a:r>
              <a:rPr sz="1200" spc="-40" dirty="0">
                <a:latin typeface="Times New Roman"/>
                <a:cs typeface="Times New Roman"/>
              </a:rPr>
              <a:t> </a:t>
            </a:r>
            <a:r>
              <a:rPr sz="1200" spc="15" dirty="0">
                <a:latin typeface="Times New Roman"/>
                <a:cs typeface="Times New Roman"/>
              </a:rPr>
              <a:t>e</a:t>
            </a:r>
            <a:r>
              <a:rPr sz="1200" spc="-20" dirty="0">
                <a:latin typeface="Times New Roman"/>
                <a:cs typeface="Times New Roman"/>
              </a:rPr>
              <a:t>ff</a:t>
            </a:r>
            <a:r>
              <a:rPr sz="1200" spc="-5" dirty="0">
                <a:latin typeface="Times New Roman"/>
                <a:cs typeface="Times New Roman"/>
              </a:rPr>
              <a:t>ec</a:t>
            </a:r>
            <a:r>
              <a:rPr sz="1200" spc="50" dirty="0">
                <a:latin typeface="Times New Roman"/>
                <a:cs typeface="Times New Roman"/>
              </a:rPr>
              <a:t>t</a:t>
            </a:r>
            <a:r>
              <a:rPr sz="1200" spc="-25" dirty="0">
                <a:latin typeface="Times New Roman"/>
                <a:cs typeface="Times New Roman"/>
              </a:rPr>
              <a:t>iv</a:t>
            </a:r>
            <a:r>
              <a:rPr sz="1200" spc="15" dirty="0">
                <a:latin typeface="Times New Roman"/>
                <a:cs typeface="Times New Roman"/>
              </a:rPr>
              <a:t>e</a:t>
            </a:r>
            <a:r>
              <a:rPr sz="1200" spc="-25" dirty="0">
                <a:latin typeface="Times New Roman"/>
                <a:cs typeface="Times New Roman"/>
              </a:rPr>
              <a:t>n</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s  </a:t>
            </a:r>
            <a:r>
              <a:rPr sz="1200" spc="-25" dirty="0">
                <a:latin typeface="Times New Roman"/>
                <a:cs typeface="Times New Roman"/>
              </a:rPr>
              <a:t> </a:t>
            </a:r>
            <a:r>
              <a:rPr sz="1200" spc="20" dirty="0">
                <a:latin typeface="Times New Roman"/>
                <a:cs typeface="Times New Roman"/>
              </a:rPr>
              <a:t>o</a:t>
            </a:r>
            <a:r>
              <a:rPr sz="1200"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40" dirty="0">
                <a:latin typeface="Times New Roman"/>
                <a:cs typeface="Times New Roman"/>
              </a:rPr>
              <a:t> </a:t>
            </a:r>
            <a:r>
              <a:rPr sz="1200" spc="-15" dirty="0">
                <a:latin typeface="Times New Roman"/>
                <a:cs typeface="Times New Roman"/>
              </a:rPr>
              <a:t>s</a:t>
            </a:r>
            <a:r>
              <a:rPr sz="1200" spc="-5" dirty="0">
                <a:latin typeface="Times New Roman"/>
                <a:cs typeface="Times New Roman"/>
              </a:rPr>
              <a:t>c</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e  </a:t>
            </a:r>
            <a:r>
              <a:rPr sz="1200" spc="-20" dirty="0">
                <a:latin typeface="Times New Roman"/>
                <a:cs typeface="Times New Roman"/>
              </a:rPr>
              <a:t> </a:t>
            </a:r>
            <a:r>
              <a:rPr sz="1200" spc="-5" dirty="0">
                <a:latin typeface="Times New Roman"/>
                <a:cs typeface="Times New Roman"/>
              </a:rPr>
              <a:t>wa</a:t>
            </a:r>
            <a:r>
              <a:rPr sz="1200" dirty="0">
                <a:latin typeface="Times New Roman"/>
                <a:cs typeface="Times New Roman"/>
              </a:rPr>
              <a:t>s  </a:t>
            </a:r>
            <a:r>
              <a:rPr sz="1200" spc="-25" dirty="0">
                <a:latin typeface="Times New Roman"/>
                <a:cs typeface="Times New Roman"/>
              </a:rPr>
              <a:t> </a:t>
            </a:r>
            <a:r>
              <a:rPr sz="1200" dirty="0">
                <a:latin typeface="Times New Roman"/>
                <a:cs typeface="Times New Roman"/>
              </a:rPr>
              <a:t>16</a:t>
            </a:r>
            <a:r>
              <a:rPr sz="1200" spc="10" dirty="0">
                <a:latin typeface="Times New Roman"/>
                <a:cs typeface="Times New Roman"/>
              </a:rPr>
              <a:t>.</a:t>
            </a:r>
            <a:r>
              <a:rPr sz="1200" dirty="0">
                <a:latin typeface="Times New Roman"/>
                <a:cs typeface="Times New Roman"/>
              </a:rPr>
              <a:t>5  </a:t>
            </a:r>
            <a:r>
              <a:rPr sz="1200" spc="-15" dirty="0">
                <a:latin typeface="Times New Roman"/>
                <a:cs typeface="Times New Roman"/>
              </a:rPr>
              <a:t> </a:t>
            </a:r>
            <a:r>
              <a:rPr sz="1200" spc="5" dirty="0">
                <a:latin typeface="Times New Roman"/>
                <a:cs typeface="Times New Roman"/>
              </a:rPr>
              <a:t>(</a:t>
            </a:r>
            <a:r>
              <a:rPr sz="1200" dirty="0">
                <a:latin typeface="Times New Roman"/>
                <a:cs typeface="Times New Roman"/>
              </a:rPr>
              <a:t>p</a:t>
            </a:r>
            <a:r>
              <a:rPr sz="1200" spc="-20" dirty="0">
                <a:latin typeface="Times New Roman"/>
                <a:cs typeface="Times New Roman"/>
              </a:rPr>
              <a:t>r</a:t>
            </a:r>
            <a:r>
              <a:rPr sz="1200" spc="20" dirty="0">
                <a:latin typeface="Times New Roman"/>
                <a:cs typeface="Times New Roman"/>
              </a:rPr>
              <a:t>o</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  </a:t>
            </a:r>
            <a:r>
              <a:rPr sz="1200" spc="-30" dirty="0">
                <a:latin typeface="Times New Roman"/>
                <a:cs typeface="Times New Roman"/>
              </a:rPr>
              <a:t> </a:t>
            </a:r>
            <a:r>
              <a:rPr sz="1200" spc="20" dirty="0">
                <a:latin typeface="Times New Roman"/>
                <a:cs typeface="Times New Roman"/>
              </a:rPr>
              <a:t>o</a:t>
            </a:r>
            <a:r>
              <a:rPr sz="1200" spc="-25" dirty="0">
                <a:latin typeface="Times New Roman"/>
                <a:cs typeface="Times New Roman"/>
              </a:rPr>
              <a:t>u</a:t>
            </a:r>
            <a:r>
              <a:rPr sz="1200" dirty="0">
                <a:latin typeface="Times New Roman"/>
                <a:cs typeface="Times New Roman"/>
              </a:rPr>
              <a:t>t  </a:t>
            </a:r>
            <a:r>
              <a:rPr sz="1200" spc="-10"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55" dirty="0">
                <a:latin typeface="Times New Roman"/>
                <a:cs typeface="Times New Roman"/>
              </a:rPr>
              <a:t> </a:t>
            </a:r>
            <a:r>
              <a:rPr sz="1200" dirty="0">
                <a:latin typeface="Times New Roman"/>
                <a:cs typeface="Times New Roman"/>
              </a:rPr>
              <a:t>20 </a:t>
            </a:r>
            <a:r>
              <a:rPr sz="1200" spc="5" dirty="0">
                <a:latin typeface="Times New Roman"/>
                <a:cs typeface="Times New Roman"/>
              </a:rPr>
              <a:t>(</a:t>
            </a:r>
            <a:r>
              <a:rPr sz="1200" spc="20" dirty="0">
                <a:latin typeface="Times New Roman"/>
                <a:cs typeface="Times New Roman"/>
              </a:rPr>
              <a:t>d</a:t>
            </a:r>
            <a:r>
              <a:rPr sz="1200" spc="-50" dirty="0">
                <a:latin typeface="Times New Roman"/>
                <a:cs typeface="Times New Roman"/>
              </a:rPr>
              <a:t>i</a:t>
            </a:r>
            <a:r>
              <a:rPr sz="1200" spc="-15" dirty="0">
                <a:latin typeface="Times New Roman"/>
                <a:cs typeface="Times New Roman"/>
              </a:rPr>
              <a:t>s</a:t>
            </a:r>
            <a:r>
              <a:rPr sz="1200" spc="50" dirty="0">
                <a:latin typeface="Times New Roman"/>
                <a:cs typeface="Times New Roman"/>
              </a:rPr>
              <a:t>t</a:t>
            </a:r>
            <a:r>
              <a:rPr sz="1200" spc="-25" dirty="0">
                <a:latin typeface="Times New Roman"/>
                <a:cs typeface="Times New Roman"/>
              </a:rPr>
              <a:t>in</a:t>
            </a:r>
            <a:r>
              <a:rPr sz="1200" dirty="0">
                <a:latin typeface="Times New Roman"/>
                <a:cs typeface="Times New Roman"/>
              </a:rPr>
              <a:t>g</a:t>
            </a:r>
            <a:r>
              <a:rPr sz="1200" spc="20" dirty="0">
                <a:latin typeface="Times New Roman"/>
                <a:cs typeface="Times New Roman"/>
              </a:rPr>
              <a:t>u</a:t>
            </a:r>
            <a:r>
              <a:rPr sz="1200" spc="-25" dirty="0">
                <a:latin typeface="Times New Roman"/>
                <a:cs typeface="Times New Roman"/>
              </a:rPr>
              <a:t>i</a:t>
            </a:r>
            <a:r>
              <a:rPr sz="1200" spc="10" dirty="0">
                <a:latin typeface="Times New Roman"/>
                <a:cs typeface="Times New Roman"/>
              </a:rPr>
              <a:t>s</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d) </a:t>
            </a:r>
            <a:r>
              <a:rPr sz="1200" spc="-14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9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dirty="0">
                <a:latin typeface="Times New Roman"/>
                <a:cs typeface="Times New Roman"/>
              </a:rPr>
              <a:t>23</a:t>
            </a:r>
            <a:r>
              <a:rPr sz="1200" spc="10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a:t>
            </a:r>
            <a:r>
              <a:rPr sz="1200" spc="12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140"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a:t>
            </a:r>
            <a:r>
              <a:rPr sz="1200" spc="140" dirty="0">
                <a:latin typeface="Times New Roman"/>
                <a:cs typeface="Times New Roman"/>
              </a:rPr>
              <a:t> </a:t>
            </a:r>
            <a:r>
              <a:rPr sz="1200" spc="-5" dirty="0">
                <a:latin typeface="Times New Roman"/>
                <a:cs typeface="Times New Roman"/>
              </a:rPr>
              <a:t>O</a:t>
            </a:r>
            <a:r>
              <a:rPr sz="1200" dirty="0">
                <a:latin typeface="Times New Roman"/>
                <a:cs typeface="Times New Roman"/>
              </a:rPr>
              <a:t>n</a:t>
            </a:r>
            <a:r>
              <a:rPr sz="1200" spc="-25" dirty="0">
                <a:latin typeface="Times New Roman"/>
                <a:cs typeface="Times New Roman"/>
              </a:rPr>
              <a:t>l</a:t>
            </a:r>
            <a:r>
              <a:rPr sz="1200" dirty="0">
                <a:latin typeface="Times New Roman"/>
                <a:cs typeface="Times New Roman"/>
              </a:rPr>
              <a:t>y</a:t>
            </a:r>
            <a:r>
              <a:rPr sz="1200" spc="80" dirty="0">
                <a:latin typeface="Times New Roman"/>
                <a:cs typeface="Times New Roman"/>
              </a:rPr>
              <a:t> </a:t>
            </a:r>
            <a:r>
              <a:rPr sz="1200" dirty="0">
                <a:latin typeface="Times New Roman"/>
                <a:cs typeface="Times New Roman"/>
              </a:rPr>
              <a:t>52%</a:t>
            </a:r>
            <a:r>
              <a:rPr sz="1200" spc="140" dirty="0">
                <a:latin typeface="Times New Roman"/>
                <a:cs typeface="Times New Roman"/>
              </a:rPr>
              <a:t> </a:t>
            </a:r>
            <a:r>
              <a:rPr sz="1200" spc="5" dirty="0">
                <a:latin typeface="Times New Roman"/>
                <a:cs typeface="Times New Roman"/>
              </a:rPr>
              <a:t>(</a:t>
            </a:r>
            <a:r>
              <a:rPr sz="1200" spc="-25" dirty="0">
                <a:latin typeface="Times New Roman"/>
                <a:cs typeface="Times New Roman"/>
              </a:rPr>
              <a:t>n</a:t>
            </a:r>
            <a:r>
              <a:rPr sz="1200" spc="-5" dirty="0">
                <a:latin typeface="Times New Roman"/>
                <a:cs typeface="Times New Roman"/>
              </a:rPr>
              <a:t>=</a:t>
            </a:r>
            <a:r>
              <a:rPr sz="1200" dirty="0">
                <a:latin typeface="Times New Roman"/>
                <a:cs typeface="Times New Roman"/>
              </a:rPr>
              <a:t>12)</a:t>
            </a:r>
            <a:r>
              <a:rPr sz="1200" spc="114"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9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dirty="0">
                <a:latin typeface="Times New Roman"/>
                <a:cs typeface="Times New Roman"/>
              </a:rPr>
              <a:t>23</a:t>
            </a:r>
            <a:r>
              <a:rPr sz="1200" spc="10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50" dirty="0">
                <a:latin typeface="Times New Roman"/>
                <a:cs typeface="Times New Roman"/>
              </a:rPr>
              <a:t>i</a:t>
            </a:r>
            <a:r>
              <a:rPr sz="1200" spc="15" dirty="0">
                <a:latin typeface="Times New Roman"/>
                <a:cs typeface="Times New Roman"/>
              </a:rPr>
              <a:t>c</a:t>
            </a:r>
            <a:r>
              <a:rPr sz="1200" dirty="0">
                <a:latin typeface="Times New Roman"/>
                <a:cs typeface="Times New Roman"/>
              </a:rPr>
              <a:t>e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140"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a:t>
            </a:r>
            <a:r>
              <a:rPr sz="1200" spc="14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20" dirty="0">
                <a:latin typeface="Times New Roman"/>
                <a:cs typeface="Times New Roman"/>
              </a:rPr>
              <a:t>f</a:t>
            </a:r>
            <a:r>
              <a:rPr sz="1200" dirty="0">
                <a:latin typeface="Times New Roman"/>
                <a:cs typeface="Times New Roman"/>
              </a:rPr>
              <a:t>u</a:t>
            </a:r>
            <a:r>
              <a:rPr sz="1200" spc="10"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145" dirty="0">
                <a:latin typeface="Times New Roman"/>
                <a:cs typeface="Times New Roman"/>
              </a:rPr>
              <a:t> </a:t>
            </a:r>
            <a:r>
              <a:rPr sz="1200" spc="2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105" dirty="0">
                <a:latin typeface="Times New Roman"/>
                <a:cs typeface="Times New Roman"/>
              </a:rPr>
              <a:t> </a:t>
            </a:r>
            <a:r>
              <a:rPr sz="1200" spc="5" dirty="0">
                <a:latin typeface="Times New Roman"/>
                <a:cs typeface="Times New Roman"/>
              </a:rPr>
              <a:t>(</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r</a:t>
            </a:r>
            <a:r>
              <a:rPr sz="1200" spc="-25" dirty="0">
                <a:latin typeface="Times New Roman"/>
                <a:cs typeface="Times New Roman"/>
              </a:rPr>
              <a:t>ib</a:t>
            </a:r>
            <a:r>
              <a:rPr sz="1200" dirty="0">
                <a:latin typeface="Times New Roman"/>
                <a:cs typeface="Times New Roman"/>
              </a:rPr>
              <a:t>u</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a:t>
            </a:r>
            <a:r>
              <a:rPr sz="1200" spc="145" dirty="0">
                <a:latin typeface="Times New Roman"/>
                <a:cs typeface="Times New Roman"/>
              </a:rPr>
              <a:t> </a:t>
            </a:r>
            <a:r>
              <a:rPr sz="1200" spc="-5" dirty="0">
                <a:latin typeface="Times New Roman"/>
                <a:cs typeface="Times New Roman"/>
              </a:rPr>
              <a:t>a</a:t>
            </a:r>
            <a:r>
              <a:rPr sz="1200" dirty="0">
                <a:latin typeface="Times New Roman"/>
                <a:cs typeface="Times New Roman"/>
              </a:rPr>
              <a:t>pp</a:t>
            </a:r>
            <a:r>
              <a:rPr sz="1200" spc="-20"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spc="-25" dirty="0">
                <a:latin typeface="Times New Roman"/>
                <a:cs typeface="Times New Roman"/>
              </a:rPr>
              <a:t>h</a:t>
            </a:r>
            <a:r>
              <a:rPr sz="1200" dirty="0">
                <a:latin typeface="Times New Roman"/>
                <a:cs typeface="Times New Roman"/>
              </a:rPr>
              <a:t>) </a:t>
            </a:r>
            <a:r>
              <a:rPr sz="1200" spc="-140" dirty="0">
                <a:latin typeface="Times New Roman"/>
                <a:cs typeface="Times New Roman"/>
              </a:rPr>
              <a:t> </a:t>
            </a:r>
            <a:r>
              <a:rPr sz="1200" dirty="0">
                <a:latin typeface="Times New Roman"/>
                <a:cs typeface="Times New Roman"/>
              </a:rPr>
              <a:t>du</a:t>
            </a:r>
            <a:r>
              <a:rPr sz="1200" spc="5" dirty="0">
                <a:latin typeface="Times New Roman"/>
                <a:cs typeface="Times New Roman"/>
              </a:rPr>
              <a:t>r</a:t>
            </a:r>
            <a:r>
              <a:rPr sz="1200" spc="-25" dirty="0">
                <a:latin typeface="Times New Roman"/>
                <a:cs typeface="Times New Roman"/>
              </a:rPr>
              <a:t>in</a:t>
            </a:r>
            <a:r>
              <a:rPr sz="1200" dirty="0">
                <a:latin typeface="Times New Roman"/>
                <a:cs typeface="Times New Roman"/>
              </a:rPr>
              <a:t>g </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e </a:t>
            </a:r>
            <a:r>
              <a:rPr sz="1200" spc="-150"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30" dirty="0">
                <a:latin typeface="Times New Roman"/>
                <a:cs typeface="Times New Roman"/>
              </a:rPr>
              <a:t>-</a:t>
            </a:r>
            <a:r>
              <a:rPr sz="1200" spc="-25" dirty="0">
                <a:latin typeface="Times New Roman"/>
                <a:cs typeface="Times New Roman"/>
              </a:rPr>
              <a:t>b</a:t>
            </a:r>
            <a:r>
              <a:rPr sz="1200" spc="1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120" dirty="0">
                <a:latin typeface="Times New Roman"/>
                <a:cs typeface="Times New Roman"/>
              </a:rPr>
              <a:t> </a:t>
            </a:r>
            <a:r>
              <a:rPr sz="1200" spc="-50"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endParaRPr sz="1200" dirty="0">
              <a:latin typeface="Times New Roman"/>
              <a:cs typeface="Times New Roman"/>
            </a:endParaRPr>
          </a:p>
          <a:p>
            <a:pPr>
              <a:lnSpc>
                <a:spcPct val="100000"/>
              </a:lnSpc>
              <a:spcBef>
                <a:spcPts val="35"/>
              </a:spcBef>
            </a:pPr>
            <a:endParaRPr sz="950" dirty="0">
              <a:latin typeface="Times New Roman"/>
              <a:cs typeface="Times New Roman"/>
            </a:endParaRPr>
          </a:p>
          <a:p>
            <a:pPr marL="12700" marR="6985" algn="just">
              <a:lnSpc>
                <a:spcPts val="1320"/>
              </a:lnSpc>
            </a:pPr>
            <a:r>
              <a:rPr sz="1200" b="1" i="1" dirty="0">
                <a:latin typeface="Times New Roman"/>
                <a:cs typeface="Times New Roman"/>
              </a:rPr>
              <a:t>Stud</a:t>
            </a:r>
            <a:r>
              <a:rPr sz="1200" b="1" i="1" spc="-5" dirty="0">
                <a:latin typeface="Times New Roman"/>
                <a:cs typeface="Times New Roman"/>
              </a:rPr>
              <a:t>e</a:t>
            </a:r>
            <a:r>
              <a:rPr sz="1200" b="1" i="1" dirty="0">
                <a:latin typeface="Times New Roman"/>
                <a:cs typeface="Times New Roman"/>
              </a:rPr>
              <a:t>nt</a:t>
            </a:r>
            <a:r>
              <a:rPr sz="1200" b="1" i="1" spc="85" dirty="0">
                <a:latin typeface="Times New Roman"/>
                <a:cs typeface="Times New Roman"/>
              </a:rPr>
              <a:t> </a:t>
            </a:r>
            <a:r>
              <a:rPr sz="1200" b="1" i="1" spc="10" dirty="0">
                <a:latin typeface="Times New Roman"/>
                <a:cs typeface="Times New Roman"/>
              </a:rPr>
              <a:t>T</a:t>
            </a:r>
            <a:r>
              <a:rPr sz="1200" b="1" i="1" spc="-5" dirty="0">
                <a:latin typeface="Times New Roman"/>
                <a:cs typeface="Times New Roman"/>
              </a:rPr>
              <a:t>e</a:t>
            </a:r>
            <a:r>
              <a:rPr sz="1200" b="1" i="1" dirty="0">
                <a:latin typeface="Times New Roman"/>
                <a:cs typeface="Times New Roman"/>
              </a:rPr>
              <a:t>a</a:t>
            </a:r>
            <a:r>
              <a:rPr sz="1200" b="1" i="1" spc="-5" dirty="0">
                <a:latin typeface="Times New Roman"/>
                <a:cs typeface="Times New Roman"/>
              </a:rPr>
              <a:t>c</a:t>
            </a:r>
            <a:r>
              <a:rPr sz="1200" b="1" i="1" dirty="0">
                <a:latin typeface="Times New Roman"/>
                <a:cs typeface="Times New Roman"/>
              </a:rPr>
              <a:t>hing.</a:t>
            </a:r>
            <a:r>
              <a:rPr sz="1200" b="1" i="1" spc="95"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a:t>
            </a:r>
            <a:r>
              <a:rPr sz="1200" spc="60" dirty="0">
                <a:latin typeface="Times New Roman"/>
                <a:cs typeface="Times New Roman"/>
              </a:rPr>
              <a:t> </a:t>
            </a:r>
            <a:r>
              <a:rPr sz="1200" spc="-5" dirty="0">
                <a:latin typeface="Times New Roman"/>
                <a:cs typeface="Times New Roman"/>
              </a:rPr>
              <a:t>e</a:t>
            </a:r>
            <a:r>
              <a:rPr sz="1200" dirty="0">
                <a:latin typeface="Times New Roman"/>
                <a:cs typeface="Times New Roman"/>
              </a:rPr>
              <a:t>du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80" dirty="0">
                <a:latin typeface="Times New Roman"/>
                <a:cs typeface="Times New Roman"/>
              </a:rPr>
              <a:t> </a:t>
            </a:r>
            <a:r>
              <a:rPr sz="1200" spc="-25" dirty="0">
                <a:latin typeface="Times New Roman"/>
                <a:cs typeface="Times New Roman"/>
              </a:rPr>
              <a:t>m</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ds</a:t>
            </a:r>
            <a:r>
              <a:rPr sz="1200" spc="7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a:t>
            </a:r>
            <a:r>
              <a:rPr sz="1200" spc="75" dirty="0">
                <a:latin typeface="Times New Roman"/>
                <a:cs typeface="Times New Roman"/>
              </a:rPr>
              <a:t> </a:t>
            </a:r>
            <a:r>
              <a:rPr sz="1200" spc="-25" dirty="0">
                <a:latin typeface="Times New Roman"/>
                <a:cs typeface="Times New Roman"/>
              </a:rPr>
              <a:t>i</a:t>
            </a:r>
            <a:r>
              <a:rPr sz="1200" dirty="0">
                <a:latin typeface="Times New Roman"/>
                <a:cs typeface="Times New Roman"/>
              </a:rPr>
              <a:t>s</a:t>
            </a:r>
            <a:r>
              <a:rPr sz="1200" spc="7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q</a:t>
            </a:r>
            <a:r>
              <a:rPr sz="1200" spc="20" dirty="0">
                <a:latin typeface="Times New Roman"/>
                <a:cs typeface="Times New Roman"/>
              </a:rPr>
              <a:t>u</a:t>
            </a:r>
            <a:r>
              <a:rPr sz="1200" spc="-50" dirty="0">
                <a:latin typeface="Times New Roman"/>
                <a:cs typeface="Times New Roman"/>
              </a:rPr>
              <a:t>i</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d</a:t>
            </a:r>
            <a:r>
              <a:rPr sz="1200" spc="8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40" dirty="0">
                <a:latin typeface="Times New Roman"/>
                <a:cs typeface="Times New Roman"/>
              </a:rPr>
              <a:t> </a:t>
            </a:r>
            <a:r>
              <a:rPr sz="1200" spc="25" dirty="0">
                <a:latin typeface="Times New Roman"/>
                <a:cs typeface="Times New Roman"/>
              </a:rPr>
              <a:t>t</a:t>
            </a:r>
            <a:r>
              <a:rPr sz="1200" spc="-5" dirty="0">
                <a:latin typeface="Times New Roman"/>
                <a:cs typeface="Times New Roman"/>
              </a:rPr>
              <a:t>ea</a:t>
            </a:r>
            <a:r>
              <a:rPr sz="1200" spc="15" dirty="0">
                <a:latin typeface="Times New Roman"/>
                <a:cs typeface="Times New Roman"/>
              </a:rPr>
              <a:t>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90" dirty="0">
                <a:latin typeface="Times New Roman"/>
                <a:cs typeface="Times New Roman"/>
              </a:rPr>
              <a:t> </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50" dirty="0">
                <a:latin typeface="Times New Roman"/>
                <a:cs typeface="Times New Roman"/>
              </a:rPr>
              <a:t>i</a:t>
            </a:r>
            <a:r>
              <a:rPr sz="1200" spc="2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a:t>
            </a:r>
            <a:r>
              <a:rPr sz="1200" spc="70" dirty="0">
                <a:latin typeface="Times New Roman"/>
                <a:cs typeface="Times New Roman"/>
              </a:rPr>
              <a:t> </a:t>
            </a:r>
            <a:r>
              <a:rPr sz="1200" spc="-5" dirty="0">
                <a:latin typeface="Times New Roman"/>
                <a:cs typeface="Times New Roman"/>
              </a:rPr>
              <a:t>w</a:t>
            </a:r>
            <a:r>
              <a:rPr sz="1200" spc="-25" dirty="0">
                <a:latin typeface="Times New Roman"/>
                <a:cs typeface="Times New Roman"/>
              </a:rPr>
              <a:t>h</a:t>
            </a:r>
            <a:r>
              <a:rPr sz="1200" dirty="0">
                <a:latin typeface="Times New Roman"/>
                <a:cs typeface="Times New Roman"/>
              </a:rPr>
              <a:t>o </a:t>
            </a:r>
            <a:r>
              <a:rPr sz="1200" spc="-15" dirty="0">
                <a:latin typeface="Times New Roman"/>
                <a:cs typeface="Times New Roman"/>
              </a:rPr>
              <a:t>s</a:t>
            </a:r>
            <a:r>
              <a:rPr sz="1200" spc="-5" dirty="0">
                <a:latin typeface="Times New Roman"/>
                <a:cs typeface="Times New Roman"/>
              </a:rPr>
              <a:t>ee</a:t>
            </a:r>
            <a:r>
              <a:rPr sz="1200" dirty="0">
                <a:latin typeface="Times New Roman"/>
                <a:cs typeface="Times New Roman"/>
              </a:rPr>
              <a:t>k </a:t>
            </a:r>
            <a:r>
              <a:rPr sz="1200" spc="-75" dirty="0">
                <a:latin typeface="Times New Roman"/>
                <a:cs typeface="Times New Roman"/>
              </a:rPr>
              <a:t> </a:t>
            </a:r>
            <a:r>
              <a:rPr sz="1200" spc="-25" dirty="0">
                <a:latin typeface="Times New Roman"/>
                <a:cs typeface="Times New Roman"/>
              </a:rPr>
              <a:t>li</a:t>
            </a:r>
            <a:r>
              <a:rPr sz="1200" spc="-5" dirty="0">
                <a:latin typeface="Times New Roman"/>
                <a:cs typeface="Times New Roman"/>
              </a:rPr>
              <a:t>c</a:t>
            </a:r>
            <a:r>
              <a:rPr sz="1200" spc="15" dirty="0">
                <a:latin typeface="Times New Roman"/>
                <a:cs typeface="Times New Roman"/>
              </a:rPr>
              <a:t>e</a:t>
            </a:r>
            <a:r>
              <a:rPr sz="1200" dirty="0">
                <a:latin typeface="Times New Roman"/>
                <a:cs typeface="Times New Roman"/>
              </a:rPr>
              <a:t>n</a:t>
            </a:r>
            <a:r>
              <a:rPr sz="1200" spc="-15" dirty="0">
                <a:latin typeface="Times New Roman"/>
                <a:cs typeface="Times New Roman"/>
              </a:rPr>
              <a:t>s</a:t>
            </a:r>
            <a:r>
              <a:rPr sz="1200" dirty="0">
                <a:latin typeface="Times New Roman"/>
                <a:cs typeface="Times New Roman"/>
              </a:rPr>
              <a:t>u</a:t>
            </a:r>
            <a:r>
              <a:rPr sz="1200" spc="5" dirty="0">
                <a:latin typeface="Times New Roman"/>
                <a:cs typeface="Times New Roman"/>
              </a:rPr>
              <a:t>r</a:t>
            </a:r>
            <a:r>
              <a:rPr sz="1200" dirty="0">
                <a:latin typeface="Times New Roman"/>
                <a:cs typeface="Times New Roman"/>
              </a:rPr>
              <a:t>e </a:t>
            </a:r>
            <a:r>
              <a:rPr sz="1200" spc="-105"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20"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 </a:t>
            </a:r>
            <a:r>
              <a:rPr sz="1200" spc="-145" dirty="0">
                <a:latin typeface="Times New Roman"/>
                <a:cs typeface="Times New Roman"/>
              </a:rPr>
              <a:t> </a:t>
            </a:r>
            <a:r>
              <a:rPr sz="1200" spc="-5" dirty="0">
                <a:latin typeface="Times New Roman"/>
                <a:cs typeface="Times New Roman"/>
              </a:rPr>
              <a:t>e</a:t>
            </a:r>
            <a:r>
              <a:rPr sz="1200" dirty="0">
                <a:latin typeface="Times New Roman"/>
                <a:cs typeface="Times New Roman"/>
              </a:rPr>
              <a:t>d</a:t>
            </a:r>
            <a:r>
              <a:rPr sz="1200" spc="20" dirty="0">
                <a:latin typeface="Times New Roman"/>
                <a:cs typeface="Times New Roman"/>
              </a:rPr>
              <a:t>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 </a:t>
            </a:r>
            <a:r>
              <a:rPr sz="1200" spc="-120" dirty="0">
                <a:latin typeface="Times New Roman"/>
                <a:cs typeface="Times New Roman"/>
              </a:rPr>
              <a:t> </a:t>
            </a:r>
            <a:r>
              <a:rPr sz="1200" dirty="0">
                <a:latin typeface="Times New Roman"/>
                <a:cs typeface="Times New Roman"/>
              </a:rPr>
              <a:t>g</a:t>
            </a:r>
            <a:r>
              <a:rPr sz="1200" spc="-5" dirty="0">
                <a:latin typeface="Times New Roman"/>
                <a:cs typeface="Times New Roman"/>
              </a:rPr>
              <a:t>e</a:t>
            </a:r>
            <a:r>
              <a:rPr sz="1200" spc="-25" dirty="0">
                <a:latin typeface="Times New Roman"/>
                <a:cs typeface="Times New Roman"/>
              </a:rPr>
              <a:t>n</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l </a:t>
            </a:r>
            <a:r>
              <a:rPr sz="1200" spc="-145" dirty="0">
                <a:latin typeface="Times New Roman"/>
                <a:cs typeface="Times New Roman"/>
              </a:rPr>
              <a:t> </a:t>
            </a:r>
            <a:r>
              <a:rPr sz="1200" spc="-5" dirty="0">
                <a:latin typeface="Times New Roman"/>
                <a:cs typeface="Times New Roman"/>
              </a:rPr>
              <a:t>c</a:t>
            </a:r>
            <a:r>
              <a:rPr sz="1200" dirty="0">
                <a:latin typeface="Times New Roman"/>
                <a:cs typeface="Times New Roman"/>
              </a:rPr>
              <a:t>u</a:t>
            </a:r>
            <a:r>
              <a:rPr sz="1200" spc="5" dirty="0">
                <a:latin typeface="Times New Roman"/>
                <a:cs typeface="Times New Roman"/>
              </a:rPr>
              <a:t>r</a:t>
            </a:r>
            <a:r>
              <a:rPr sz="1200" spc="30" dirty="0">
                <a:latin typeface="Times New Roman"/>
                <a:cs typeface="Times New Roman"/>
              </a:rPr>
              <a:t>r</a:t>
            </a:r>
            <a:r>
              <a:rPr sz="1200" spc="-25" dirty="0">
                <a:latin typeface="Times New Roman"/>
                <a:cs typeface="Times New Roman"/>
              </a:rPr>
              <a:t>i</a:t>
            </a:r>
            <a:r>
              <a:rPr sz="1200" spc="-5" dirty="0">
                <a:latin typeface="Times New Roman"/>
                <a:cs typeface="Times New Roman"/>
              </a:rPr>
              <a:t>c</a:t>
            </a:r>
            <a:r>
              <a:rPr sz="1200" spc="20" dirty="0">
                <a:latin typeface="Times New Roman"/>
                <a:cs typeface="Times New Roman"/>
              </a:rPr>
              <a:t>u</a:t>
            </a:r>
            <a:r>
              <a:rPr sz="1200" spc="-50" dirty="0">
                <a:latin typeface="Times New Roman"/>
                <a:cs typeface="Times New Roman"/>
              </a:rPr>
              <a:t>l</a:t>
            </a:r>
            <a:r>
              <a:rPr sz="1200" spc="20" dirty="0">
                <a:latin typeface="Times New Roman"/>
                <a:cs typeface="Times New Roman"/>
              </a:rPr>
              <a:t>u</a:t>
            </a:r>
            <a:r>
              <a:rPr sz="1200" dirty="0">
                <a:latin typeface="Times New Roman"/>
                <a:cs typeface="Times New Roman"/>
              </a:rPr>
              <a:t>m </a:t>
            </a:r>
            <a:r>
              <a:rPr sz="1200" spc="-145" dirty="0">
                <a:latin typeface="Times New Roman"/>
                <a:cs typeface="Times New Roman"/>
              </a:rPr>
              <a:t> </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d</a:t>
            </a:r>
            <a:r>
              <a:rPr sz="1200" spc="15" dirty="0">
                <a:latin typeface="Times New Roman"/>
                <a:cs typeface="Times New Roman"/>
              </a:rPr>
              <a:t>e</a:t>
            </a:r>
            <a:r>
              <a:rPr sz="1200" dirty="0">
                <a:latin typeface="Times New Roman"/>
                <a:cs typeface="Times New Roman"/>
              </a:rPr>
              <a:t>s </a:t>
            </a:r>
            <a:r>
              <a:rPr sz="1200" spc="-110" dirty="0">
                <a:latin typeface="Times New Roman"/>
                <a:cs typeface="Times New Roman"/>
              </a:rPr>
              <a:t> </a:t>
            </a:r>
            <a:r>
              <a:rPr sz="1200" spc="-30" dirty="0">
                <a:latin typeface="Times New Roman"/>
                <a:cs typeface="Times New Roman"/>
              </a:rPr>
              <a:t>K</a:t>
            </a:r>
            <a:r>
              <a:rPr sz="1200" spc="5" dirty="0">
                <a:latin typeface="Times New Roman"/>
                <a:cs typeface="Times New Roman"/>
              </a:rPr>
              <a:t>-</a:t>
            </a:r>
            <a:r>
              <a:rPr sz="1200" dirty="0">
                <a:latin typeface="Times New Roman"/>
                <a:cs typeface="Times New Roman"/>
              </a:rPr>
              <a:t>12. </a:t>
            </a:r>
            <a:r>
              <a:rPr sz="1200" spc="-85" dirty="0">
                <a:latin typeface="Times New Roman"/>
                <a:cs typeface="Times New Roman"/>
              </a:rPr>
              <a:t> </a:t>
            </a:r>
            <a:r>
              <a:rPr sz="1200" spc="-5" dirty="0">
                <a:latin typeface="Times New Roman"/>
                <a:cs typeface="Times New Roman"/>
              </a:rPr>
              <a:t>D</a:t>
            </a:r>
            <a:r>
              <a:rPr sz="1200" dirty="0">
                <a:latin typeface="Times New Roman"/>
                <a:cs typeface="Times New Roman"/>
              </a:rPr>
              <a:t>u</a:t>
            </a:r>
            <a:r>
              <a:rPr sz="1200" spc="5" dirty="0">
                <a:latin typeface="Times New Roman"/>
                <a:cs typeface="Times New Roman"/>
              </a:rPr>
              <a:t>r</a:t>
            </a:r>
            <a:r>
              <a:rPr sz="1200" spc="-25" dirty="0">
                <a:latin typeface="Times New Roman"/>
                <a:cs typeface="Times New Roman"/>
              </a:rPr>
              <a:t>in</a:t>
            </a:r>
            <a:r>
              <a:rPr sz="1200" dirty="0">
                <a:latin typeface="Times New Roman"/>
                <a:cs typeface="Times New Roman"/>
              </a:rPr>
              <a:t>g </a:t>
            </a:r>
            <a:r>
              <a:rPr sz="1200" spc="-10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05" dirty="0">
                <a:latin typeface="Times New Roman"/>
                <a:cs typeface="Times New Roman"/>
              </a:rPr>
              <a:t> </a:t>
            </a:r>
            <a:r>
              <a:rPr sz="1200" spc="-20" dirty="0">
                <a:latin typeface="Times New Roman"/>
                <a:cs typeface="Times New Roman"/>
              </a:rPr>
              <a:t>f</a:t>
            </a:r>
            <a:r>
              <a:rPr sz="1200" spc="-25" dirty="0">
                <a:latin typeface="Times New Roman"/>
                <a:cs typeface="Times New Roman"/>
              </a:rPr>
              <a:t>iv</a:t>
            </a:r>
            <a:r>
              <a:rPr sz="1200" dirty="0">
                <a:latin typeface="Times New Roman"/>
                <a:cs typeface="Times New Roman"/>
              </a:rPr>
              <a:t>e </a:t>
            </a:r>
            <a:r>
              <a:rPr sz="1200" spc="-105" dirty="0">
                <a:latin typeface="Times New Roman"/>
                <a:cs typeface="Times New Roman"/>
              </a:rPr>
              <a:t> </a:t>
            </a:r>
            <a:r>
              <a:rPr sz="1200" spc="-15" dirty="0">
                <a:latin typeface="Times New Roman"/>
                <a:cs typeface="Times New Roman"/>
              </a:rPr>
              <a:t>s</a:t>
            </a:r>
            <a:r>
              <a:rPr sz="1200" spc="1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r </a:t>
            </a:r>
            <a:r>
              <a:rPr sz="1200" spc="25" dirty="0">
                <a:latin typeface="Times New Roman"/>
                <a:cs typeface="Times New Roman"/>
              </a:rPr>
              <a:t>t</a:t>
            </a:r>
            <a:r>
              <a:rPr sz="1200" spc="-25" dirty="0">
                <a:latin typeface="Times New Roman"/>
                <a:cs typeface="Times New Roman"/>
              </a:rPr>
              <a:t>im</a:t>
            </a:r>
            <a:r>
              <a:rPr sz="1200" dirty="0">
                <a:latin typeface="Times New Roman"/>
                <a:cs typeface="Times New Roman"/>
              </a:rPr>
              <a:t>e</a:t>
            </a:r>
            <a:r>
              <a:rPr sz="1200" spc="30"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a:t>
            </a:r>
            <a:r>
              <a:rPr sz="1200" spc="45" dirty="0">
                <a:latin typeface="Times New Roman"/>
                <a:cs typeface="Times New Roman"/>
              </a:rPr>
              <a:t> </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n</a:t>
            </a:r>
            <a:r>
              <a:rPr sz="1200" spc="10" dirty="0">
                <a:latin typeface="Times New Roman"/>
                <a:cs typeface="Times New Roman"/>
              </a:rPr>
              <a:t> </a:t>
            </a:r>
            <a:r>
              <a:rPr sz="1200" spc="5" dirty="0">
                <a:latin typeface="Times New Roman"/>
                <a:cs typeface="Times New Roman"/>
              </a:rPr>
              <a:t>(</a:t>
            </a:r>
            <a:r>
              <a:rPr sz="1200" dirty="0">
                <a:latin typeface="Times New Roman"/>
                <a:cs typeface="Times New Roman"/>
              </a:rPr>
              <a:t>10)</a:t>
            </a:r>
            <a:r>
              <a:rPr sz="1200" spc="4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40"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a:t>
            </a:r>
            <a:r>
              <a:rPr sz="1200" spc="25"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spc="-15" dirty="0">
                <a:latin typeface="Times New Roman"/>
                <a:cs typeface="Times New Roman"/>
              </a:rPr>
              <a:t>s</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50" dirty="0">
                <a:latin typeface="Times New Roman"/>
                <a:cs typeface="Times New Roman"/>
              </a:rPr>
              <a:t>t</a:t>
            </a:r>
            <a:r>
              <a:rPr sz="1200" spc="-25" dirty="0">
                <a:latin typeface="Times New Roman"/>
                <a:cs typeface="Times New Roman"/>
              </a:rPr>
              <a:t>in</a:t>
            </a:r>
            <a:r>
              <a:rPr sz="1200" dirty="0">
                <a:latin typeface="Times New Roman"/>
                <a:cs typeface="Times New Roman"/>
              </a:rPr>
              <a:t>u</a:t>
            </a:r>
            <a:r>
              <a:rPr sz="1200" spc="15" dirty="0">
                <a:latin typeface="Times New Roman"/>
                <a:cs typeface="Times New Roman"/>
              </a:rPr>
              <a:t>e</a:t>
            </a:r>
            <a:r>
              <a:rPr sz="1200" dirty="0">
                <a:latin typeface="Times New Roman"/>
                <a:cs typeface="Times New Roman"/>
              </a:rPr>
              <a:t>d</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a:t>
            </a:r>
            <a:r>
              <a:rPr sz="1200" spc="40" dirty="0">
                <a:latin typeface="Times New Roman"/>
                <a:cs typeface="Times New Roman"/>
              </a:rPr>
              <a:t> </a:t>
            </a:r>
            <a:r>
              <a:rPr sz="1200" dirty="0">
                <a:latin typeface="Times New Roman"/>
                <a:cs typeface="Times New Roman"/>
              </a:rPr>
              <a:t>p</a:t>
            </a:r>
            <a:r>
              <a:rPr sz="1200" spc="-5" dirty="0">
                <a:latin typeface="Times New Roman"/>
                <a:cs typeface="Times New Roman"/>
              </a:rPr>
              <a:t>a</a:t>
            </a:r>
            <a:r>
              <a:rPr sz="1200" spc="5" dirty="0">
                <a:latin typeface="Times New Roman"/>
                <a:cs typeface="Times New Roman"/>
              </a:rPr>
              <a:t>r</a:t>
            </a:r>
            <a:r>
              <a:rPr sz="1200" spc="25" dirty="0">
                <a:latin typeface="Times New Roman"/>
                <a:cs typeface="Times New Roman"/>
              </a:rPr>
              <a:t>t</a:t>
            </a:r>
            <a:r>
              <a:rPr sz="1200" spc="-50" dirty="0">
                <a:latin typeface="Times New Roman"/>
                <a:cs typeface="Times New Roman"/>
              </a:rPr>
              <a:t>i</a:t>
            </a:r>
            <a:r>
              <a:rPr sz="1200" spc="15" dirty="0">
                <a:latin typeface="Times New Roman"/>
                <a:cs typeface="Times New Roman"/>
              </a:rPr>
              <a:t>c</a:t>
            </a:r>
            <a:r>
              <a:rPr sz="1200" spc="-25" dirty="0">
                <a:latin typeface="Times New Roman"/>
                <a:cs typeface="Times New Roman"/>
              </a:rPr>
              <a:t>i</a:t>
            </a:r>
            <a:r>
              <a:rPr sz="1200" dirty="0">
                <a:latin typeface="Times New Roman"/>
                <a:cs typeface="Times New Roman"/>
              </a:rPr>
              <a:t>p</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3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0" dirty="0">
                <a:latin typeface="Times New Roman"/>
                <a:cs typeface="Times New Roman"/>
              </a:rPr>
              <a:t> </a:t>
            </a:r>
            <a:r>
              <a:rPr sz="1200" spc="25" dirty="0">
                <a:latin typeface="Times New Roman"/>
                <a:cs typeface="Times New Roman"/>
              </a:rPr>
              <a:t>t</a:t>
            </a:r>
            <a:r>
              <a:rPr sz="1200" dirty="0">
                <a:latin typeface="Times New Roman"/>
                <a:cs typeface="Times New Roman"/>
              </a:rPr>
              <a:t>he</a:t>
            </a:r>
            <a:r>
              <a:rPr sz="1200" spc="3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a:t>
            </a:r>
            <a:r>
              <a:rPr sz="1200" spc="20" dirty="0">
                <a:latin typeface="Times New Roman"/>
                <a:cs typeface="Times New Roman"/>
              </a:rPr>
              <a:t>d</a:t>
            </a:r>
            <a:r>
              <a:rPr sz="1200" dirty="0">
                <a:latin typeface="Times New Roman"/>
                <a:cs typeface="Times New Roman"/>
              </a:rPr>
              <a:t>y</a:t>
            </a:r>
            <a:r>
              <a:rPr sz="1200" spc="-15" dirty="0">
                <a:latin typeface="Times New Roman"/>
                <a:cs typeface="Times New Roman"/>
              </a:rPr>
              <a:t> </a:t>
            </a:r>
            <a:r>
              <a:rPr sz="1200" dirty="0">
                <a:latin typeface="Times New Roman"/>
                <a:cs typeface="Times New Roman"/>
              </a:rPr>
              <a:t>due</a:t>
            </a:r>
            <a:r>
              <a:rPr sz="1200" spc="30" dirty="0">
                <a:latin typeface="Times New Roman"/>
                <a:cs typeface="Times New Roman"/>
              </a:rPr>
              <a:t> </a:t>
            </a:r>
            <a:r>
              <a:rPr sz="1200" dirty="0">
                <a:latin typeface="Times New Roman"/>
                <a:cs typeface="Times New Roman"/>
              </a:rPr>
              <a:t>t</a:t>
            </a:r>
            <a:r>
              <a:rPr sz="1200" spc="20" dirty="0">
                <a:latin typeface="Times New Roman"/>
                <a:cs typeface="Times New Roman"/>
              </a:rPr>
              <a:t>o</a:t>
            </a:r>
            <a:r>
              <a:rPr sz="1200" dirty="0">
                <a:latin typeface="Times New Roman"/>
                <a:cs typeface="Times New Roman"/>
              </a:rPr>
              <a:t>:</a:t>
            </a:r>
            <a:r>
              <a:rPr sz="1200" spc="35" dirty="0">
                <a:latin typeface="Times New Roman"/>
                <a:cs typeface="Times New Roman"/>
              </a:rPr>
              <a:t> </a:t>
            </a:r>
            <a:r>
              <a:rPr sz="1200" spc="-30"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a:t>
            </a:r>
          </a:p>
        </p:txBody>
      </p:sp>
      <p:sp>
        <p:nvSpPr>
          <p:cNvPr id="3" name="object 3"/>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z="1050" spc="-20" dirty="0"/>
              <a:t>I</a:t>
            </a:r>
            <a:r>
              <a:rPr sz="1050" dirty="0"/>
              <a:t>n</a:t>
            </a:r>
            <a:r>
              <a:rPr sz="1050" spc="-10" dirty="0"/>
              <a:t>t</a:t>
            </a:r>
            <a:r>
              <a:rPr sz="1050" spc="-15" dirty="0"/>
              <a:t>e</a:t>
            </a:r>
            <a:r>
              <a:rPr sz="1050" spc="5" dirty="0"/>
              <a:t>r</a:t>
            </a:r>
            <a:r>
              <a:rPr sz="1050" dirty="0"/>
              <a:t>d</a:t>
            </a:r>
            <a:r>
              <a:rPr sz="1050" spc="-10" dirty="0"/>
              <a:t>i</a:t>
            </a:r>
            <a:r>
              <a:rPr sz="1050" spc="-5" dirty="0"/>
              <a:t>s</a:t>
            </a:r>
            <a:r>
              <a:rPr sz="1050" spc="-15" dirty="0"/>
              <a:t>c</a:t>
            </a:r>
            <a:r>
              <a:rPr sz="1050" spc="15" dirty="0"/>
              <a:t>i</a:t>
            </a:r>
            <a:r>
              <a:rPr sz="1050" spc="-25" dirty="0"/>
              <a:t>p</a:t>
            </a:r>
            <a:r>
              <a:rPr sz="1050" spc="-10" dirty="0"/>
              <a:t>l</a:t>
            </a:r>
            <a:r>
              <a:rPr sz="1050" spc="15" dirty="0"/>
              <a:t>i</a:t>
            </a:r>
            <a:r>
              <a:rPr sz="1050" spc="-25" dirty="0"/>
              <a:t>n</a:t>
            </a:r>
            <a:r>
              <a:rPr sz="1050" spc="10" dirty="0"/>
              <a:t>a</a:t>
            </a:r>
            <a:r>
              <a:rPr sz="1050" spc="5" dirty="0"/>
              <a:t>r</a:t>
            </a:r>
            <a:r>
              <a:rPr sz="1050" dirty="0"/>
              <a:t>y</a:t>
            </a:r>
            <a:r>
              <a:rPr sz="1050" spc="-25" dirty="0"/>
              <a:t> </a:t>
            </a:r>
            <a:r>
              <a:rPr sz="1050" spc="20" dirty="0"/>
              <a:t>J</a:t>
            </a:r>
            <a:r>
              <a:rPr sz="1050" dirty="0"/>
              <a:t>o</a:t>
            </a:r>
            <a:r>
              <a:rPr sz="1050" spc="-25" dirty="0"/>
              <a:t>u</a:t>
            </a:r>
            <a:r>
              <a:rPr sz="1050" spc="5" dirty="0"/>
              <a:t>r</a:t>
            </a:r>
            <a:r>
              <a:rPr sz="1050" spc="-25" dirty="0"/>
              <a:t>n</a:t>
            </a:r>
            <a:r>
              <a:rPr sz="1050" spc="10" dirty="0"/>
              <a:t>a</a:t>
            </a:r>
            <a:r>
              <a:rPr sz="1050" dirty="0"/>
              <a:t>l</a:t>
            </a:r>
            <a:r>
              <a:rPr sz="1050" spc="20" dirty="0"/>
              <a:t> </a:t>
            </a:r>
            <a:r>
              <a:rPr sz="1050" spc="-25" dirty="0"/>
              <a:t>o</a:t>
            </a:r>
            <a:r>
              <a:rPr sz="1050" dirty="0"/>
              <a:t>f</a:t>
            </a:r>
            <a:r>
              <a:rPr sz="1050" spc="10" dirty="0"/>
              <a:t> </a:t>
            </a:r>
            <a:r>
              <a:rPr sz="1050" spc="-25" dirty="0"/>
              <a:t>T</a:t>
            </a:r>
            <a:r>
              <a:rPr sz="1050" spc="-15" dirty="0"/>
              <a:t>e</a:t>
            </a:r>
            <a:r>
              <a:rPr sz="1050" spc="10" dirty="0"/>
              <a:t>ac</a:t>
            </a:r>
            <a:r>
              <a:rPr sz="1050" spc="-25" dirty="0"/>
              <a:t>h</a:t>
            </a:r>
            <a:r>
              <a:rPr sz="1050" spc="15" dirty="0"/>
              <a:t>i</a:t>
            </a:r>
            <a:r>
              <a:rPr sz="1050" dirty="0"/>
              <a:t>ng</a:t>
            </a:r>
            <a:r>
              <a:rPr sz="1050" spc="-25" dirty="0"/>
              <a:t> </a:t>
            </a:r>
            <a:r>
              <a:rPr sz="1050" spc="10" dirty="0"/>
              <a:t>a</a:t>
            </a:r>
            <a:r>
              <a:rPr sz="1050" dirty="0"/>
              <a:t>nd </a:t>
            </a:r>
            <a:r>
              <a:rPr sz="1050" spc="-25" dirty="0"/>
              <a:t>L</a:t>
            </a:r>
            <a:r>
              <a:rPr sz="1050" spc="-15" dirty="0"/>
              <a:t>e</a:t>
            </a:r>
            <a:r>
              <a:rPr sz="1050" spc="10" dirty="0"/>
              <a:t>a</a:t>
            </a:r>
            <a:r>
              <a:rPr sz="1050" spc="5" dirty="0"/>
              <a:t>r</a:t>
            </a:r>
            <a:r>
              <a:rPr sz="1050" spc="-25" dirty="0"/>
              <a:t>n</a:t>
            </a:r>
            <a:r>
              <a:rPr sz="1050" spc="15" dirty="0"/>
              <a:t>i</a:t>
            </a:r>
            <a:r>
              <a:rPr sz="1050" dirty="0"/>
              <a:t>ng</a:t>
            </a:r>
            <a:endParaRPr sz="1050"/>
          </a:p>
        </p:txBody>
      </p:sp>
      <p:sp>
        <p:nvSpPr>
          <p:cNvPr id="4" name="object 4"/>
          <p:cNvSpPr txBox="1"/>
          <p:nvPr/>
        </p:nvSpPr>
        <p:spPr>
          <a:xfrm>
            <a:off x="3921902" y="9355615"/>
            <a:ext cx="553085" cy="160020"/>
          </a:xfrm>
          <a:prstGeom prst="rect">
            <a:avLst/>
          </a:prstGeom>
        </p:spPr>
        <p:txBody>
          <a:bodyPr vert="horz" wrap="square" lIns="0" tIns="0" rIns="0" bIns="0" rtlCol="0">
            <a:spAutoFit/>
          </a:bodyPr>
          <a:lstStyle/>
          <a:p>
            <a:pPr marL="12700">
              <a:lnSpc>
                <a:spcPct val="100000"/>
              </a:lnSpc>
            </a:pPr>
            <a:r>
              <a:rPr sz="1050" spc="5" dirty="0">
                <a:latin typeface="Times New Roman"/>
                <a:cs typeface="Times New Roman"/>
              </a:rPr>
              <a:t>V</a:t>
            </a:r>
            <a:r>
              <a:rPr sz="1050" spc="-25" dirty="0">
                <a:latin typeface="Times New Roman"/>
                <a:cs typeface="Times New Roman"/>
              </a:rPr>
              <a:t>o</a:t>
            </a:r>
            <a:r>
              <a:rPr sz="1050" spc="15" dirty="0">
                <a:latin typeface="Times New Roman"/>
                <a:cs typeface="Times New Roman"/>
              </a:rPr>
              <a:t>l</a:t>
            </a:r>
            <a:r>
              <a:rPr sz="1050" dirty="0">
                <a:latin typeface="Times New Roman"/>
                <a:cs typeface="Times New Roman"/>
              </a:rPr>
              <a:t>u</a:t>
            </a:r>
            <a:r>
              <a:rPr sz="1050" spc="-30" dirty="0">
                <a:latin typeface="Times New Roman"/>
                <a:cs typeface="Times New Roman"/>
              </a:rPr>
              <a:t>m</a:t>
            </a:r>
            <a:r>
              <a:rPr sz="1050" dirty="0">
                <a:latin typeface="Times New Roman"/>
                <a:cs typeface="Times New Roman"/>
              </a:rPr>
              <a:t>e</a:t>
            </a:r>
            <a:r>
              <a:rPr sz="1050" spc="-15" dirty="0">
                <a:latin typeface="Times New Roman"/>
                <a:cs typeface="Times New Roman"/>
              </a:rPr>
              <a:t> </a:t>
            </a:r>
            <a:r>
              <a:rPr sz="1050" dirty="0">
                <a:latin typeface="Times New Roman"/>
                <a:cs typeface="Times New Roman"/>
              </a:rPr>
              <a:t>3</a:t>
            </a:r>
            <a:endParaRPr sz="1050">
              <a:latin typeface="Times New Roman"/>
              <a:cs typeface="Times New Roman"/>
            </a:endParaRPr>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z="1050" spc="5" dirty="0"/>
              <a:t>N</a:t>
            </a:r>
            <a:r>
              <a:rPr sz="1050" dirty="0"/>
              <a:t>u</a:t>
            </a:r>
            <a:r>
              <a:rPr sz="1050" spc="-30" dirty="0"/>
              <a:t>m</a:t>
            </a:r>
            <a:r>
              <a:rPr sz="1050" dirty="0"/>
              <a:t>b</a:t>
            </a:r>
            <a:r>
              <a:rPr sz="1050" spc="-15" dirty="0"/>
              <a:t>e</a:t>
            </a:r>
            <a:r>
              <a:rPr sz="1050" dirty="0"/>
              <a:t>r</a:t>
            </a:r>
            <a:r>
              <a:rPr sz="1050" spc="10" dirty="0"/>
              <a:t> </a:t>
            </a:r>
            <a:r>
              <a:rPr sz="1050" dirty="0"/>
              <a:t>2</a:t>
            </a:r>
            <a:endParaRPr sz="1050"/>
          </a:p>
        </p:txBody>
      </p:sp>
      <p:sp>
        <p:nvSpPr>
          <p:cNvPr id="6" name="object 6"/>
          <p:cNvSpPr txBox="1"/>
          <p:nvPr/>
        </p:nvSpPr>
        <p:spPr>
          <a:xfrm>
            <a:off x="5555520" y="9355615"/>
            <a:ext cx="775970" cy="160020"/>
          </a:xfrm>
          <a:prstGeom prst="rect">
            <a:avLst/>
          </a:prstGeom>
        </p:spPr>
        <p:txBody>
          <a:bodyPr vert="horz" wrap="square" lIns="0" tIns="0" rIns="0" bIns="0" rtlCol="0">
            <a:spAutoFit/>
          </a:bodyPr>
          <a:lstStyle/>
          <a:p>
            <a:pPr marL="12700">
              <a:lnSpc>
                <a:spcPct val="100000"/>
              </a:lnSpc>
            </a:pPr>
            <a:r>
              <a:rPr sz="1050" spc="-15" dirty="0">
                <a:latin typeface="Times New Roman"/>
                <a:cs typeface="Times New Roman"/>
              </a:rPr>
              <a:t>S</a:t>
            </a:r>
            <a:r>
              <a:rPr sz="1050" dirty="0">
                <a:latin typeface="Times New Roman"/>
                <a:cs typeface="Times New Roman"/>
              </a:rPr>
              <a:t>u</a:t>
            </a:r>
            <a:r>
              <a:rPr sz="1050" spc="-10" dirty="0">
                <a:latin typeface="Times New Roman"/>
                <a:cs typeface="Times New Roman"/>
              </a:rPr>
              <a:t>m</a:t>
            </a:r>
            <a:r>
              <a:rPr sz="1050" spc="-30" dirty="0">
                <a:latin typeface="Times New Roman"/>
                <a:cs typeface="Times New Roman"/>
              </a:rPr>
              <a:t>m</a:t>
            </a:r>
            <a:r>
              <a:rPr sz="1050" spc="-15" dirty="0">
                <a:latin typeface="Times New Roman"/>
                <a:cs typeface="Times New Roman"/>
              </a:rPr>
              <a:t>e</a:t>
            </a:r>
            <a:r>
              <a:rPr sz="1050" dirty="0">
                <a:latin typeface="Times New Roman"/>
                <a:cs typeface="Times New Roman"/>
              </a:rPr>
              <a:t>r</a:t>
            </a:r>
            <a:r>
              <a:rPr sz="1050" spc="10" dirty="0">
                <a:latin typeface="Times New Roman"/>
                <a:cs typeface="Times New Roman"/>
              </a:rPr>
              <a:t> </a:t>
            </a:r>
            <a:r>
              <a:rPr sz="1050" dirty="0">
                <a:latin typeface="Times New Roman"/>
                <a:cs typeface="Times New Roman"/>
              </a:rPr>
              <a:t>2013</a:t>
            </a:r>
            <a:endParaRPr sz="1050">
              <a:latin typeface="Times New Roman"/>
              <a:cs typeface="Times New Roman"/>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193040">
              <a:lnSpc>
                <a:spcPct val="100000"/>
              </a:lnSpc>
            </a:pPr>
            <a:r>
              <a:rPr dirty="0"/>
              <a:t>88</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hidden="1"/>
          <p:cNvSpPr>
            <a:spLocks noGrp="1"/>
          </p:cNvSpPr>
          <p:nvPr>
            <p:ph type="title"/>
          </p:nvPr>
        </p:nvSpPr>
        <p:spPr>
          <a:xfrm>
            <a:off x="388620" y="402335"/>
            <a:ext cx="6995159" cy="553998"/>
          </a:xfrm>
        </p:spPr>
        <p:txBody>
          <a:bodyPr/>
          <a:lstStyle/>
          <a:p>
            <a:r>
              <a:rPr lang="en-US" dirty="0" smtClean="0"/>
              <a:t>Article “Providing Culturally Responsive Teaching” - Lesson </a:t>
            </a:r>
            <a:r>
              <a:rPr lang="en-US" dirty="0"/>
              <a:t>Design and Delivery Results</a:t>
            </a:r>
          </a:p>
        </p:txBody>
      </p:sp>
      <p:sp>
        <p:nvSpPr>
          <p:cNvPr id="2" name="object 2"/>
          <p:cNvSpPr txBox="1"/>
          <p:nvPr/>
        </p:nvSpPr>
        <p:spPr>
          <a:xfrm>
            <a:off x="901700" y="910131"/>
            <a:ext cx="5972175" cy="3689350"/>
          </a:xfrm>
          <a:prstGeom prst="rect">
            <a:avLst/>
          </a:prstGeom>
        </p:spPr>
        <p:txBody>
          <a:bodyPr vert="horz" wrap="square" lIns="0" tIns="0" rIns="0" bIns="0" rtlCol="0">
            <a:spAutoFit/>
          </a:bodyPr>
          <a:lstStyle/>
          <a:p>
            <a:pPr marL="12700" marR="5715" algn="just">
              <a:lnSpc>
                <a:spcPct val="91900"/>
              </a:lnSpc>
            </a:pPr>
            <a:r>
              <a:rPr sz="1200" spc="30" dirty="0">
                <a:latin typeface="Times New Roman"/>
                <a:cs typeface="Times New Roman"/>
              </a:rPr>
              <a:t>r</a:t>
            </a:r>
            <a:r>
              <a:rPr sz="1200" spc="-50" dirty="0">
                <a:latin typeface="Times New Roman"/>
                <a:cs typeface="Times New Roman"/>
              </a:rPr>
              <a:t>i</a:t>
            </a:r>
            <a:r>
              <a:rPr sz="1200" dirty="0">
                <a:latin typeface="Times New Roman"/>
                <a:cs typeface="Times New Roman"/>
              </a:rPr>
              <a:t>g</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a:t>
            </a:r>
            <a:r>
              <a:rPr sz="1200" spc="140" dirty="0">
                <a:latin typeface="Times New Roman"/>
                <a:cs typeface="Times New Roman"/>
              </a:rPr>
              <a:t> </a:t>
            </a:r>
            <a:r>
              <a:rPr sz="1200" spc="-25" dirty="0">
                <a:latin typeface="Times New Roman"/>
                <a:cs typeface="Times New Roman"/>
              </a:rPr>
              <a:t>in</a:t>
            </a:r>
            <a:r>
              <a:rPr sz="1200" spc="15" dirty="0">
                <a:latin typeface="Times New Roman"/>
                <a:cs typeface="Times New Roman"/>
              </a:rPr>
              <a:t>a</a:t>
            </a:r>
            <a:r>
              <a:rPr sz="1200" dirty="0">
                <a:latin typeface="Times New Roman"/>
                <a:cs typeface="Times New Roman"/>
              </a:rPr>
              <a:t>bil</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105" dirty="0">
                <a:latin typeface="Times New Roman"/>
                <a:cs typeface="Times New Roman"/>
              </a:rPr>
              <a:t> </a:t>
            </a:r>
            <a:r>
              <a:rPr sz="1200" spc="25" dirty="0">
                <a:latin typeface="Times New Roman"/>
                <a:cs typeface="Times New Roman"/>
              </a:rPr>
              <a:t>t</a:t>
            </a:r>
            <a:r>
              <a:rPr sz="1200" dirty="0">
                <a:latin typeface="Times New Roman"/>
                <a:cs typeface="Times New Roman"/>
              </a:rPr>
              <a:t>o </a:t>
            </a:r>
            <a:r>
              <a:rPr sz="1200" spc="-145" dirty="0">
                <a:latin typeface="Times New Roman"/>
                <a:cs typeface="Times New Roman"/>
              </a:rPr>
              <a:t> </a:t>
            </a:r>
            <a:r>
              <a:rPr sz="1200" dirty="0">
                <a:latin typeface="Times New Roman"/>
                <a:cs typeface="Times New Roman"/>
              </a:rPr>
              <a:t>p</a:t>
            </a:r>
            <a:r>
              <a:rPr sz="1200" spc="-5" dirty="0">
                <a:latin typeface="Times New Roman"/>
                <a:cs typeface="Times New Roman"/>
              </a:rPr>
              <a:t>a</a:t>
            </a:r>
            <a:r>
              <a:rPr sz="1200" spc="-15" dirty="0">
                <a:latin typeface="Times New Roman"/>
                <a:cs typeface="Times New Roman"/>
              </a:rPr>
              <a:t>s</a:t>
            </a:r>
            <a:r>
              <a:rPr sz="1200" dirty="0">
                <a:latin typeface="Times New Roman"/>
                <a:cs typeface="Times New Roman"/>
              </a:rPr>
              <a:t>s</a:t>
            </a:r>
            <a:r>
              <a:rPr sz="1200" spc="145" dirty="0">
                <a:latin typeface="Times New Roman"/>
                <a:cs typeface="Times New Roman"/>
              </a:rPr>
              <a:t> </a:t>
            </a:r>
            <a:r>
              <a:rPr sz="1200" dirty="0">
                <a:latin typeface="Times New Roman"/>
                <a:cs typeface="Times New Roman"/>
              </a:rPr>
              <a:t>P</a:t>
            </a:r>
            <a:r>
              <a:rPr sz="1200" spc="-10" dirty="0">
                <a:latin typeface="Times New Roman"/>
                <a:cs typeface="Times New Roman"/>
              </a:rPr>
              <a:t>R</a:t>
            </a:r>
            <a:r>
              <a:rPr sz="1200" spc="-30" dirty="0">
                <a:latin typeface="Times New Roman"/>
                <a:cs typeface="Times New Roman"/>
              </a:rPr>
              <a:t>A</a:t>
            </a:r>
            <a:r>
              <a:rPr sz="1200" spc="-5" dirty="0">
                <a:latin typeface="Times New Roman"/>
                <a:cs typeface="Times New Roman"/>
              </a:rPr>
              <a:t>X</a:t>
            </a:r>
            <a:r>
              <a:rPr sz="1200" spc="5" dirty="0">
                <a:latin typeface="Times New Roman"/>
                <a:cs typeface="Times New Roman"/>
              </a:rPr>
              <a:t>I</a:t>
            </a:r>
            <a:r>
              <a:rPr sz="1200" dirty="0">
                <a:latin typeface="Times New Roman"/>
                <a:cs typeface="Times New Roman"/>
              </a:rPr>
              <a:t>S </a:t>
            </a:r>
            <a:r>
              <a:rPr sz="1200" spc="-140" dirty="0">
                <a:latin typeface="Times New Roman"/>
                <a:cs typeface="Times New Roman"/>
              </a:rPr>
              <a:t> </a:t>
            </a:r>
            <a:r>
              <a:rPr sz="1200" spc="5" dirty="0">
                <a:latin typeface="Times New Roman"/>
                <a:cs typeface="Times New Roman"/>
              </a:rPr>
              <a:t>I</a:t>
            </a:r>
            <a:r>
              <a:rPr sz="1200" dirty="0">
                <a:latin typeface="Times New Roman"/>
                <a:cs typeface="Times New Roman"/>
              </a:rPr>
              <a:t>I </a:t>
            </a:r>
            <a:r>
              <a:rPr sz="1200" spc="-140" dirty="0">
                <a:latin typeface="Times New Roman"/>
                <a:cs typeface="Times New Roman"/>
              </a:rPr>
              <a:t> </a:t>
            </a:r>
            <a:r>
              <a:rPr sz="1200" spc="-5" dirty="0">
                <a:latin typeface="Times New Roman"/>
                <a:cs typeface="Times New Roman"/>
              </a:rPr>
              <a:t>e</a:t>
            </a:r>
            <a:r>
              <a:rPr sz="1200" spc="-25" dirty="0">
                <a:latin typeface="Times New Roman"/>
                <a:cs typeface="Times New Roman"/>
              </a:rPr>
              <a:t>x</a:t>
            </a:r>
            <a:r>
              <a:rPr sz="1200" spc="15" dirty="0">
                <a:latin typeface="Times New Roman"/>
                <a:cs typeface="Times New Roman"/>
              </a:rPr>
              <a:t>a</a:t>
            </a:r>
            <a:r>
              <a:rPr sz="1200" spc="-50" dirty="0">
                <a:latin typeface="Times New Roman"/>
                <a:cs typeface="Times New Roman"/>
              </a:rPr>
              <a:t>m</a:t>
            </a:r>
            <a:r>
              <a:rPr sz="1200" dirty="0">
                <a:latin typeface="Times New Roman"/>
                <a:cs typeface="Times New Roman"/>
              </a:rPr>
              <a:t>, </a:t>
            </a:r>
            <a:r>
              <a:rPr sz="1200" spc="-13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a</a:t>
            </a:r>
            <a:r>
              <a:rPr sz="1200" spc="-25" dirty="0">
                <a:latin typeface="Times New Roman"/>
                <a:cs typeface="Times New Roman"/>
              </a:rPr>
              <a:t>li</a:t>
            </a:r>
            <a:r>
              <a:rPr sz="1200" spc="-5" dirty="0">
                <a:latin typeface="Times New Roman"/>
                <a:cs typeface="Times New Roman"/>
              </a:rPr>
              <a:t>za</a:t>
            </a:r>
            <a:r>
              <a:rPr sz="1200" spc="50" dirty="0">
                <a:latin typeface="Times New Roman"/>
                <a:cs typeface="Times New Roman"/>
              </a:rPr>
              <a:t>t</a:t>
            </a:r>
            <a:r>
              <a:rPr sz="1200" spc="-25"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0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 </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0"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 </a:t>
            </a:r>
            <a:r>
              <a:rPr sz="1200" spc="-14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114"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a</a:t>
            </a:r>
            <a:r>
              <a:rPr sz="1200" dirty="0">
                <a:latin typeface="Times New Roman"/>
                <a:cs typeface="Times New Roman"/>
              </a:rPr>
              <a:t>l</a:t>
            </a:r>
            <a:r>
              <a:rPr sz="1200" spc="110" dirty="0">
                <a:latin typeface="Times New Roman"/>
                <a:cs typeface="Times New Roman"/>
              </a:rPr>
              <a:t> </a:t>
            </a:r>
            <a:r>
              <a:rPr sz="1200" spc="-5" dirty="0">
                <a:latin typeface="Times New Roman"/>
                <a:cs typeface="Times New Roman"/>
              </a:rPr>
              <a:t>e</a:t>
            </a:r>
            <a:r>
              <a:rPr sz="1200" dirty="0">
                <a:latin typeface="Times New Roman"/>
                <a:cs typeface="Times New Roman"/>
              </a:rPr>
              <a:t>d</a:t>
            </a:r>
            <a:r>
              <a:rPr sz="1200" spc="20" dirty="0">
                <a:latin typeface="Times New Roman"/>
                <a:cs typeface="Times New Roman"/>
              </a:rPr>
              <a:t>u</a:t>
            </a:r>
            <a:r>
              <a:rPr sz="1200" spc="-5" dirty="0">
                <a:latin typeface="Times New Roman"/>
                <a:cs typeface="Times New Roman"/>
              </a:rPr>
              <a:t>ca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30" dirty="0">
                <a:latin typeface="Times New Roman"/>
                <a:cs typeface="Times New Roman"/>
              </a:rPr>
              <a:t> </a:t>
            </a:r>
            <a:r>
              <a:rPr sz="1200" spc="-5" dirty="0">
                <a:latin typeface="Times New Roman"/>
                <a:cs typeface="Times New Roman"/>
              </a:rPr>
              <a:t>wa</a:t>
            </a:r>
            <a:r>
              <a:rPr sz="1200" dirty="0">
                <a:latin typeface="Times New Roman"/>
                <a:cs typeface="Times New Roman"/>
              </a:rPr>
              <a:t>s</a:t>
            </a:r>
            <a:r>
              <a:rPr sz="1200" spc="145" dirty="0">
                <a:latin typeface="Times New Roman"/>
                <a:cs typeface="Times New Roman"/>
              </a:rPr>
              <a:t> </a:t>
            </a:r>
            <a:r>
              <a:rPr sz="1200" spc="-25" dirty="0">
                <a:latin typeface="Times New Roman"/>
                <a:cs typeface="Times New Roman"/>
              </a:rPr>
              <a:t>n</a:t>
            </a:r>
            <a:r>
              <a:rPr sz="1200" dirty="0">
                <a:latin typeface="Times New Roman"/>
                <a:cs typeface="Times New Roman"/>
              </a:rPr>
              <a:t>o </a:t>
            </a:r>
            <a:r>
              <a:rPr sz="1200" spc="-50" dirty="0">
                <a:latin typeface="Times New Roman"/>
                <a:cs typeface="Times New Roman"/>
              </a:rPr>
              <a:t>l</a:t>
            </a:r>
            <a:r>
              <a:rPr sz="1200" spc="45" dirty="0">
                <a:latin typeface="Times New Roman"/>
                <a:cs typeface="Times New Roman"/>
              </a:rPr>
              <a:t>o</a:t>
            </a:r>
            <a:r>
              <a:rPr sz="1200" spc="-25" dirty="0">
                <a:latin typeface="Times New Roman"/>
                <a:cs typeface="Times New Roman"/>
              </a:rPr>
              <a:t>n</a:t>
            </a:r>
            <a:r>
              <a:rPr sz="1200" dirty="0">
                <a:latin typeface="Times New Roman"/>
                <a:cs typeface="Times New Roman"/>
              </a:rPr>
              <a:t>g</a:t>
            </a:r>
            <a:r>
              <a:rPr sz="1200" spc="-5" dirty="0">
                <a:latin typeface="Times New Roman"/>
                <a:cs typeface="Times New Roman"/>
              </a:rPr>
              <a:t>e</a:t>
            </a:r>
            <a:r>
              <a:rPr sz="1200" dirty="0">
                <a:latin typeface="Times New Roman"/>
                <a:cs typeface="Times New Roman"/>
              </a:rPr>
              <a:t>r</a:t>
            </a:r>
            <a:r>
              <a:rPr sz="1200" spc="40" dirty="0">
                <a:latin typeface="Times New Roman"/>
                <a:cs typeface="Times New Roman"/>
              </a:rPr>
              <a:t> </a:t>
            </a:r>
            <a:r>
              <a:rPr sz="1200" dirty="0">
                <a:latin typeface="Times New Roman"/>
                <a:cs typeface="Times New Roman"/>
              </a:rPr>
              <a:t>v</a:t>
            </a:r>
            <a:r>
              <a:rPr sz="1200" spc="-25" dirty="0">
                <a:latin typeface="Times New Roman"/>
                <a:cs typeface="Times New Roman"/>
              </a:rPr>
              <a:t>i</a:t>
            </a:r>
            <a:r>
              <a:rPr sz="1200" spc="15" dirty="0">
                <a:latin typeface="Times New Roman"/>
                <a:cs typeface="Times New Roman"/>
              </a:rPr>
              <a:t>e</a:t>
            </a:r>
            <a:r>
              <a:rPr sz="1200" spc="-5" dirty="0">
                <a:latin typeface="Times New Roman"/>
                <a:cs typeface="Times New Roman"/>
              </a:rPr>
              <a:t>we</a:t>
            </a:r>
            <a:r>
              <a:rPr sz="1200" dirty="0">
                <a:latin typeface="Times New Roman"/>
                <a:cs typeface="Times New Roman"/>
              </a:rPr>
              <a:t>d</a:t>
            </a:r>
            <a:r>
              <a:rPr sz="1200" spc="35" dirty="0">
                <a:latin typeface="Times New Roman"/>
                <a:cs typeface="Times New Roman"/>
              </a:rPr>
              <a:t> </a:t>
            </a:r>
            <a:r>
              <a:rPr sz="1200" spc="-5" dirty="0">
                <a:latin typeface="Times New Roman"/>
                <a:cs typeface="Times New Roman"/>
              </a:rPr>
              <a:t>a</a:t>
            </a:r>
            <a:r>
              <a:rPr sz="1200" dirty="0">
                <a:latin typeface="Times New Roman"/>
                <a:cs typeface="Times New Roman"/>
              </a:rPr>
              <a:t>s</a:t>
            </a:r>
            <a:r>
              <a:rPr sz="1200" spc="25" dirty="0">
                <a:latin typeface="Times New Roman"/>
                <a:cs typeface="Times New Roman"/>
              </a:rPr>
              <a:t> </a:t>
            </a:r>
            <a:r>
              <a:rPr sz="1200" dirty="0">
                <a:latin typeface="Times New Roman"/>
                <a:cs typeface="Times New Roman"/>
              </a:rPr>
              <a:t>a</a:t>
            </a:r>
            <a:r>
              <a:rPr sz="1200" spc="30" dirty="0">
                <a:latin typeface="Times New Roman"/>
                <a:cs typeface="Times New Roman"/>
              </a:rPr>
              <a:t> </a:t>
            </a:r>
            <a:r>
              <a:rPr sz="1200" spc="-5" dirty="0">
                <a:latin typeface="Times New Roman"/>
                <a:cs typeface="Times New Roman"/>
              </a:rPr>
              <a:t>ca</a:t>
            </a:r>
            <a:r>
              <a:rPr sz="1200" spc="5" dirty="0">
                <a:latin typeface="Times New Roman"/>
                <a:cs typeface="Times New Roman"/>
              </a:rPr>
              <a:t>r</a:t>
            </a:r>
            <a:r>
              <a:rPr sz="1200" spc="-5" dirty="0">
                <a:latin typeface="Times New Roman"/>
                <a:cs typeface="Times New Roman"/>
              </a:rPr>
              <a:t>ee</a:t>
            </a:r>
            <a:r>
              <a:rPr sz="1200" dirty="0">
                <a:latin typeface="Times New Roman"/>
                <a:cs typeface="Times New Roman"/>
              </a:rPr>
              <a:t>r</a:t>
            </a:r>
            <a:r>
              <a:rPr sz="1200" spc="40" dirty="0">
                <a:latin typeface="Times New Roman"/>
                <a:cs typeface="Times New Roman"/>
              </a:rPr>
              <a:t> </a:t>
            </a:r>
            <a:r>
              <a:rPr sz="1200" spc="20" dirty="0">
                <a:latin typeface="Times New Roman"/>
                <a:cs typeface="Times New Roman"/>
              </a:rPr>
              <a:t>o</a:t>
            </a:r>
            <a:r>
              <a:rPr sz="1200" spc="-25" dirty="0">
                <a:latin typeface="Times New Roman"/>
                <a:cs typeface="Times New Roman"/>
              </a:rPr>
              <a:t>p</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a:t>
            </a:r>
            <a:r>
              <a:rPr sz="1200" spc="45" dirty="0">
                <a:latin typeface="Times New Roman"/>
                <a:cs typeface="Times New Roman"/>
              </a:rPr>
              <a:t> </a:t>
            </a:r>
            <a:r>
              <a:rPr sz="1200" spc="20" dirty="0">
                <a:latin typeface="Times New Roman"/>
                <a:cs typeface="Times New Roman"/>
              </a:rPr>
              <a:t>o</a:t>
            </a:r>
            <a:r>
              <a:rPr sz="1200" dirty="0">
                <a:latin typeface="Times New Roman"/>
                <a:cs typeface="Times New Roman"/>
              </a:rPr>
              <a:t>r</a:t>
            </a:r>
            <a:r>
              <a:rPr sz="1200" spc="40" dirty="0">
                <a:latin typeface="Times New Roman"/>
                <a:cs typeface="Times New Roman"/>
              </a:rPr>
              <a:t> </a:t>
            </a:r>
            <a:r>
              <a:rPr sz="1200" spc="-25"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m</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u</a:t>
            </a:r>
            <a:r>
              <a:rPr sz="1200" spc="5" dirty="0">
                <a:latin typeface="Times New Roman"/>
                <a:cs typeface="Times New Roman"/>
              </a:rPr>
              <a:t>r</a:t>
            </a:r>
            <a:r>
              <a:rPr sz="1200" dirty="0">
                <a:latin typeface="Times New Roman"/>
                <a:cs typeface="Times New Roman"/>
              </a:rPr>
              <a:t>e</a:t>
            </a:r>
            <a:r>
              <a:rPr sz="1200" spc="30" dirty="0">
                <a:latin typeface="Times New Roman"/>
                <a:cs typeface="Times New Roman"/>
              </a:rPr>
              <a:t> </a:t>
            </a:r>
            <a:r>
              <a:rPr sz="1200" dirty="0">
                <a:latin typeface="Times New Roman"/>
                <a:cs typeface="Times New Roman"/>
              </a:rPr>
              <a:t>p</a:t>
            </a:r>
            <a:r>
              <a:rPr sz="1200" spc="-20" dirty="0">
                <a:latin typeface="Times New Roman"/>
                <a:cs typeface="Times New Roman"/>
              </a:rPr>
              <a:t>r</a:t>
            </a:r>
            <a:r>
              <a:rPr sz="1200" dirty="0">
                <a:latin typeface="Times New Roman"/>
                <a:cs typeface="Times New Roman"/>
              </a:rPr>
              <a:t>og</a:t>
            </a:r>
            <a:r>
              <a:rPr sz="1200" spc="5" dirty="0">
                <a:latin typeface="Times New Roman"/>
                <a:cs typeface="Times New Roman"/>
              </a:rPr>
              <a:t>r</a:t>
            </a:r>
            <a:r>
              <a:rPr sz="1200" spc="15" dirty="0">
                <a:latin typeface="Times New Roman"/>
                <a:cs typeface="Times New Roman"/>
              </a:rPr>
              <a:t>a</a:t>
            </a:r>
            <a:r>
              <a:rPr sz="1200" dirty="0">
                <a:latin typeface="Times New Roman"/>
                <a:cs typeface="Times New Roman"/>
              </a:rPr>
              <a:t>m</a:t>
            </a:r>
            <a:r>
              <a:rPr sz="1200" spc="-10" dirty="0">
                <a:latin typeface="Times New Roman"/>
                <a:cs typeface="Times New Roman"/>
              </a:rPr>
              <a:t> </a:t>
            </a:r>
            <a:r>
              <a:rPr sz="1200" spc="15" dirty="0">
                <a:latin typeface="Times New Roman"/>
                <a:cs typeface="Times New Roman"/>
              </a:rPr>
              <a:t>e</a:t>
            </a:r>
            <a:r>
              <a:rPr sz="1200" spc="-25" dirty="0">
                <a:latin typeface="Times New Roman"/>
                <a:cs typeface="Times New Roman"/>
              </a:rPr>
              <a:t>x</a:t>
            </a:r>
            <a:r>
              <a:rPr sz="1200" spc="20" dirty="0">
                <a:latin typeface="Times New Roman"/>
                <a:cs typeface="Times New Roman"/>
              </a:rPr>
              <a:t>o</a:t>
            </a:r>
            <a:r>
              <a:rPr sz="1200" dirty="0">
                <a:latin typeface="Times New Roman"/>
                <a:cs typeface="Times New Roman"/>
              </a:rPr>
              <a:t>du</a:t>
            </a:r>
            <a:r>
              <a:rPr sz="1200" spc="-15" dirty="0">
                <a:latin typeface="Times New Roman"/>
                <a:cs typeface="Times New Roman"/>
              </a:rPr>
              <a:t>s</a:t>
            </a:r>
            <a:r>
              <a:rPr sz="1200" dirty="0">
                <a:latin typeface="Times New Roman"/>
                <a:cs typeface="Times New Roman"/>
              </a:rPr>
              <a:t>.</a:t>
            </a:r>
            <a:r>
              <a:rPr sz="1200" spc="45" dirty="0">
                <a:latin typeface="Times New Roman"/>
                <a:cs typeface="Times New Roman"/>
              </a:rPr>
              <a:t> </a:t>
            </a:r>
            <a:r>
              <a:rPr sz="1200" spc="-30" dirty="0">
                <a:latin typeface="Times New Roman"/>
                <a:cs typeface="Times New Roman"/>
              </a:rPr>
              <a:t>A</a:t>
            </a:r>
            <a:r>
              <a:rPr sz="1200" dirty="0">
                <a:latin typeface="Times New Roman"/>
                <a:cs typeface="Times New Roman"/>
              </a:rPr>
              <a:t>s</a:t>
            </a:r>
            <a:r>
              <a:rPr sz="1200" spc="25" dirty="0">
                <a:latin typeface="Times New Roman"/>
                <a:cs typeface="Times New Roman"/>
              </a:rPr>
              <a:t> </a:t>
            </a:r>
            <a:r>
              <a:rPr sz="1200" spc="-15" dirty="0">
                <a:latin typeface="Times New Roman"/>
                <a:cs typeface="Times New Roman"/>
              </a:rPr>
              <a:t>s</a:t>
            </a:r>
            <a:r>
              <a:rPr sz="1200" spc="-5" dirty="0">
                <a:latin typeface="Times New Roman"/>
                <a:cs typeface="Times New Roman"/>
              </a:rPr>
              <a:t>e</a:t>
            </a:r>
            <a:r>
              <a:rPr sz="1200" spc="15" dirty="0">
                <a:latin typeface="Times New Roman"/>
                <a:cs typeface="Times New Roman"/>
              </a:rPr>
              <a:t>e</a:t>
            </a:r>
            <a:r>
              <a:rPr sz="1200" dirty="0">
                <a:latin typeface="Times New Roman"/>
                <a:cs typeface="Times New Roman"/>
              </a:rPr>
              <a:t>n</a:t>
            </a:r>
            <a:r>
              <a:rPr sz="1200" spc="3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35" dirty="0">
                <a:latin typeface="Times New Roman"/>
                <a:cs typeface="Times New Roman"/>
              </a:rPr>
              <a:t> </a:t>
            </a:r>
            <a:r>
              <a:rPr sz="1200" spc="10" dirty="0">
                <a:latin typeface="Times New Roman"/>
                <a:cs typeface="Times New Roman"/>
              </a:rPr>
              <a:t>T</a:t>
            </a:r>
            <a:r>
              <a:rPr sz="1200" spc="-5" dirty="0">
                <a:latin typeface="Times New Roman"/>
                <a:cs typeface="Times New Roman"/>
              </a:rPr>
              <a:t>a</a:t>
            </a:r>
            <a:r>
              <a:rPr sz="1200" dirty="0">
                <a:latin typeface="Times New Roman"/>
                <a:cs typeface="Times New Roman"/>
              </a:rPr>
              <a:t>b</a:t>
            </a:r>
            <a:r>
              <a:rPr sz="1200" spc="-25" dirty="0">
                <a:latin typeface="Times New Roman"/>
                <a:cs typeface="Times New Roman"/>
              </a:rPr>
              <a:t>l</a:t>
            </a:r>
            <a:r>
              <a:rPr sz="1200" dirty="0">
                <a:latin typeface="Times New Roman"/>
                <a:cs typeface="Times New Roman"/>
              </a:rPr>
              <a:t>e</a:t>
            </a:r>
            <a:r>
              <a:rPr sz="1200" spc="30" dirty="0">
                <a:latin typeface="Times New Roman"/>
                <a:cs typeface="Times New Roman"/>
              </a:rPr>
              <a:t> </a:t>
            </a:r>
            <a:r>
              <a:rPr sz="1200" dirty="0">
                <a:latin typeface="Times New Roman"/>
                <a:cs typeface="Times New Roman"/>
              </a:rPr>
              <a:t>4,</a:t>
            </a:r>
            <a:r>
              <a:rPr sz="1200" spc="45" dirty="0">
                <a:latin typeface="Times New Roman"/>
                <a:cs typeface="Times New Roman"/>
              </a:rPr>
              <a:t> </a:t>
            </a:r>
            <a:r>
              <a:rPr sz="1200" dirty="0">
                <a:latin typeface="Times New Roman"/>
                <a:cs typeface="Times New Roman"/>
              </a:rPr>
              <a:t>a</a:t>
            </a:r>
            <a:r>
              <a:rPr sz="1200" spc="30" dirty="0">
                <a:latin typeface="Times New Roman"/>
                <a:cs typeface="Times New Roman"/>
              </a:rPr>
              <a:t> </a:t>
            </a:r>
            <a:r>
              <a:rPr sz="1200" dirty="0">
                <a:latin typeface="Times New Roman"/>
                <a:cs typeface="Times New Roman"/>
              </a:rPr>
              <a:t>to</a:t>
            </a:r>
            <a:r>
              <a:rPr sz="1200" spc="25" dirty="0">
                <a:latin typeface="Times New Roman"/>
                <a:cs typeface="Times New Roman"/>
              </a:rPr>
              <a:t>t</a:t>
            </a:r>
            <a:r>
              <a:rPr sz="1200" spc="-5" dirty="0">
                <a:latin typeface="Times New Roman"/>
                <a:cs typeface="Times New Roman"/>
              </a:rPr>
              <a:t>a</a:t>
            </a:r>
            <a:r>
              <a:rPr sz="1200" dirty="0">
                <a:latin typeface="Times New Roman"/>
                <a:cs typeface="Times New Roman"/>
              </a:rPr>
              <a:t>l</a:t>
            </a:r>
            <a:r>
              <a:rPr sz="1200" spc="-1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5" dirty="0">
                <a:latin typeface="Times New Roman"/>
                <a:cs typeface="Times New Roman"/>
              </a:rPr>
              <a:t> </a:t>
            </a:r>
            <a:r>
              <a:rPr sz="1200" dirty="0">
                <a:latin typeface="Times New Roman"/>
                <a:cs typeface="Times New Roman"/>
              </a:rPr>
              <a:t>17 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 </a:t>
            </a:r>
            <a:r>
              <a:rPr sz="1200" spc="-5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40"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 </a:t>
            </a:r>
            <a:r>
              <a:rPr sz="1200" spc="-6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spc="20" dirty="0">
                <a:latin typeface="Times New Roman"/>
                <a:cs typeface="Times New Roman"/>
              </a:rPr>
              <a:t>p</a:t>
            </a:r>
            <a:r>
              <a:rPr sz="1200" spc="-25" dirty="0">
                <a:latin typeface="Times New Roman"/>
                <a:cs typeface="Times New Roman"/>
              </a:rPr>
              <a:t>l</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7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5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spc="-25" dirty="0">
                <a:latin typeface="Times New Roman"/>
                <a:cs typeface="Times New Roman"/>
              </a:rPr>
              <a:t>u</a:t>
            </a:r>
            <a:r>
              <a:rPr sz="1200" dirty="0">
                <a:latin typeface="Times New Roman"/>
                <a:cs typeface="Times New Roman"/>
              </a:rPr>
              <a:t>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5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ng </a:t>
            </a:r>
            <a:r>
              <a:rPr sz="1200" spc="-50" dirty="0">
                <a:latin typeface="Times New Roman"/>
                <a:cs typeface="Times New Roman"/>
              </a:rPr>
              <a:t> </a:t>
            </a:r>
            <a:r>
              <a:rPr sz="1200" spc="-5" dirty="0">
                <a:latin typeface="Times New Roman"/>
                <a:cs typeface="Times New Roman"/>
              </a:rPr>
              <a:t>e</a:t>
            </a:r>
            <a:r>
              <a:rPr sz="1200" spc="-25" dirty="0">
                <a:latin typeface="Times New Roman"/>
                <a:cs typeface="Times New Roman"/>
              </a:rPr>
              <a:t>x</a:t>
            </a:r>
            <a:r>
              <a:rPr sz="1200" dirty="0">
                <a:latin typeface="Times New Roman"/>
                <a:cs typeface="Times New Roman"/>
              </a:rPr>
              <a:t>p</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c</a:t>
            </a:r>
            <a:r>
              <a:rPr sz="1200" dirty="0">
                <a:latin typeface="Times New Roman"/>
                <a:cs typeface="Times New Roman"/>
              </a:rPr>
              <a:t>e </a:t>
            </a:r>
            <a:r>
              <a:rPr sz="1200" spc="-55" dirty="0">
                <a:latin typeface="Times New Roman"/>
                <a:cs typeface="Times New Roman"/>
              </a:rPr>
              <a:t> </a:t>
            </a:r>
            <a:r>
              <a:rPr sz="1200" dirty="0">
                <a:latin typeface="Times New Roman"/>
                <a:cs typeface="Times New Roman"/>
              </a:rPr>
              <a:t>du</a:t>
            </a:r>
            <a:r>
              <a:rPr sz="1200" spc="30" dirty="0">
                <a:latin typeface="Times New Roman"/>
                <a:cs typeface="Times New Roman"/>
              </a:rPr>
              <a:t>r</a:t>
            </a:r>
            <a:r>
              <a:rPr sz="1200" spc="-25" dirty="0">
                <a:latin typeface="Times New Roman"/>
                <a:cs typeface="Times New Roman"/>
              </a:rPr>
              <a:t>in</a:t>
            </a:r>
            <a:r>
              <a:rPr sz="1200" dirty="0">
                <a:latin typeface="Times New Roman"/>
                <a:cs typeface="Times New Roman"/>
              </a:rPr>
              <a:t>g </a:t>
            </a:r>
            <a:r>
              <a:rPr sz="1200" spc="-50" dirty="0">
                <a:latin typeface="Times New Roman"/>
                <a:cs typeface="Times New Roman"/>
              </a:rPr>
              <a:t> </a:t>
            </a:r>
            <a:r>
              <a:rPr sz="1200" spc="-15" dirty="0">
                <a:latin typeface="Times New Roman"/>
                <a:cs typeface="Times New Roman"/>
              </a:rPr>
              <a:t>s</a:t>
            </a:r>
            <a:r>
              <a:rPr sz="1200" dirty="0">
                <a:latin typeface="Times New Roman"/>
                <a:cs typeface="Times New Roman"/>
              </a:rPr>
              <a:t>p</a:t>
            </a:r>
            <a:r>
              <a:rPr sz="1200" spc="30" dirty="0">
                <a:latin typeface="Times New Roman"/>
                <a:cs typeface="Times New Roman"/>
              </a:rPr>
              <a:t>r</a:t>
            </a:r>
            <a:r>
              <a:rPr sz="1200" spc="-25" dirty="0">
                <a:latin typeface="Times New Roman"/>
                <a:cs typeface="Times New Roman"/>
              </a:rPr>
              <a:t>in</a:t>
            </a:r>
            <a:r>
              <a:rPr sz="1200" dirty="0">
                <a:latin typeface="Times New Roman"/>
                <a:cs typeface="Times New Roman"/>
              </a:rPr>
              <a:t>g </a:t>
            </a:r>
            <a:r>
              <a:rPr sz="1200" spc="-50" dirty="0">
                <a:latin typeface="Times New Roman"/>
                <a:cs typeface="Times New Roman"/>
              </a:rPr>
              <a:t> </a:t>
            </a:r>
            <a:r>
              <a:rPr sz="1200" dirty="0">
                <a:latin typeface="Times New Roman"/>
                <a:cs typeface="Times New Roman"/>
              </a:rPr>
              <a:t>2007, 2008,</a:t>
            </a:r>
            <a:r>
              <a:rPr sz="1200" spc="140" dirty="0">
                <a:latin typeface="Times New Roman"/>
                <a:cs typeface="Times New Roman"/>
              </a:rPr>
              <a:t> </a:t>
            </a:r>
            <a:r>
              <a:rPr sz="1200" dirty="0">
                <a:latin typeface="Times New Roman"/>
                <a:cs typeface="Times New Roman"/>
              </a:rPr>
              <a:t>200</a:t>
            </a:r>
            <a:r>
              <a:rPr sz="1200" spc="-25" dirty="0">
                <a:latin typeface="Times New Roman"/>
                <a:cs typeface="Times New Roman"/>
              </a:rPr>
              <a:t>9</a:t>
            </a:r>
            <a:r>
              <a:rPr sz="1200" dirty="0">
                <a:latin typeface="Times New Roman"/>
                <a:cs typeface="Times New Roman"/>
              </a:rPr>
              <a:t>,</a:t>
            </a:r>
            <a:r>
              <a:rPr sz="1200" spc="140" dirty="0">
                <a:latin typeface="Times New Roman"/>
                <a:cs typeface="Times New Roman"/>
              </a:rPr>
              <a:t> </a:t>
            </a:r>
            <a:r>
              <a:rPr sz="1200" dirty="0">
                <a:latin typeface="Times New Roman"/>
                <a:cs typeface="Times New Roman"/>
              </a:rPr>
              <a:t>2010</a:t>
            </a:r>
            <a:r>
              <a:rPr sz="1200" spc="10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30" dirty="0">
                <a:latin typeface="Times New Roman"/>
                <a:cs typeface="Times New Roman"/>
              </a:rPr>
              <a:t> </a:t>
            </a:r>
            <a:r>
              <a:rPr sz="1200" dirty="0">
                <a:latin typeface="Times New Roman"/>
                <a:cs typeface="Times New Roman"/>
              </a:rPr>
              <a:t>2011.</a:t>
            </a:r>
            <a:r>
              <a:rPr sz="1200" spc="120" dirty="0">
                <a:latin typeface="Times New Roman"/>
                <a:cs typeface="Times New Roman"/>
              </a:rPr>
              <a:t> </a:t>
            </a:r>
            <a:r>
              <a:rPr sz="1200" spc="-20" dirty="0">
                <a:latin typeface="Times New Roman"/>
                <a:cs typeface="Times New Roman"/>
              </a:rPr>
              <a:t>F</a:t>
            </a:r>
            <a:r>
              <a:rPr sz="1200" spc="20" dirty="0">
                <a:latin typeface="Times New Roman"/>
                <a:cs typeface="Times New Roman"/>
              </a:rPr>
              <a:t>o</a:t>
            </a:r>
            <a:r>
              <a:rPr sz="1200" spc="-20" dirty="0">
                <a:latin typeface="Times New Roman"/>
                <a:cs typeface="Times New Roman"/>
              </a:rPr>
              <a:t>r</a:t>
            </a:r>
            <a:r>
              <a:rPr sz="1200" spc="25" dirty="0">
                <a:latin typeface="Times New Roman"/>
                <a:cs typeface="Times New Roman"/>
              </a:rPr>
              <a:t>t</a:t>
            </a:r>
            <a:r>
              <a:rPr sz="1200" spc="-50" dirty="0">
                <a:latin typeface="Times New Roman"/>
                <a:cs typeface="Times New Roman"/>
              </a:rPr>
              <a:t>y</a:t>
            </a:r>
            <a:r>
              <a:rPr sz="1200" spc="30" dirty="0">
                <a:latin typeface="Times New Roman"/>
                <a:cs typeface="Times New Roman"/>
              </a:rPr>
              <a:t>-</a:t>
            </a:r>
            <a:r>
              <a:rPr sz="1200" spc="-20" dirty="0">
                <a:latin typeface="Times New Roman"/>
                <a:cs typeface="Times New Roman"/>
              </a:rPr>
              <a:t>f</a:t>
            </a:r>
            <a:r>
              <a:rPr sz="1200" spc="-25" dirty="0">
                <a:latin typeface="Times New Roman"/>
                <a:cs typeface="Times New Roman"/>
              </a:rPr>
              <a:t>i</a:t>
            </a:r>
            <a:r>
              <a:rPr sz="1200" dirty="0">
                <a:latin typeface="Times New Roman"/>
                <a:cs typeface="Times New Roman"/>
              </a:rPr>
              <a:t>ve </a:t>
            </a:r>
            <a:r>
              <a:rPr sz="1200" spc="-150"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105" dirty="0">
                <a:latin typeface="Times New Roman"/>
                <a:cs typeface="Times New Roman"/>
              </a:rPr>
              <a:t> </a:t>
            </a:r>
            <a:r>
              <a:rPr sz="1200" spc="20" dirty="0">
                <a:latin typeface="Times New Roman"/>
                <a:cs typeface="Times New Roman"/>
              </a:rPr>
              <a:t>o</a:t>
            </a:r>
            <a:r>
              <a:rPr sz="1200"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a:t>
            </a:r>
            <a:r>
              <a:rPr sz="1200" spc="120"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a:t>
            </a:r>
            <a:r>
              <a:rPr sz="1200" spc="12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du</a:t>
            </a:r>
            <a:r>
              <a:rPr sz="1200" spc="-5" dirty="0">
                <a:latin typeface="Times New Roman"/>
                <a:cs typeface="Times New Roman"/>
              </a:rPr>
              <a:t>c</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105" dirty="0">
                <a:latin typeface="Times New Roman"/>
                <a:cs typeface="Times New Roman"/>
              </a:rPr>
              <a:t> </a:t>
            </a:r>
            <a:r>
              <a:rPr sz="1200" dirty="0">
                <a:latin typeface="Times New Roman"/>
                <a:cs typeface="Times New Roman"/>
              </a:rPr>
              <a:t>by</a:t>
            </a:r>
            <a:r>
              <a:rPr sz="1200" spc="8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0" dirty="0">
                <a:latin typeface="Times New Roman"/>
                <a:cs typeface="Times New Roman"/>
              </a:rPr>
              <a:t> </a:t>
            </a:r>
            <a:r>
              <a:rPr sz="1200" spc="-20" dirty="0">
                <a:latin typeface="Times New Roman"/>
                <a:cs typeface="Times New Roman"/>
              </a:rPr>
              <a:t>f</a:t>
            </a:r>
            <a:r>
              <a:rPr sz="1200" spc="-50" dirty="0">
                <a:latin typeface="Times New Roman"/>
                <a:cs typeface="Times New Roman"/>
              </a:rPr>
              <a:t>i</a:t>
            </a:r>
            <a:r>
              <a:rPr sz="1200" spc="30" dirty="0">
                <a:latin typeface="Times New Roman"/>
                <a:cs typeface="Times New Roman"/>
              </a:rPr>
              <a:t>r</a:t>
            </a:r>
            <a:r>
              <a:rPr sz="1200" spc="-15" dirty="0">
                <a:latin typeface="Times New Roman"/>
                <a:cs typeface="Times New Roman"/>
              </a:rPr>
              <a:t>s</a:t>
            </a:r>
            <a:r>
              <a:rPr sz="1200" dirty="0">
                <a:latin typeface="Times New Roman"/>
                <a:cs typeface="Times New Roman"/>
              </a:rPr>
              <a:t>t </a:t>
            </a:r>
            <a:r>
              <a:rPr sz="1200" spc="-145" dirty="0">
                <a:latin typeface="Times New Roman"/>
                <a:cs typeface="Times New Roman"/>
              </a:rPr>
              <a:t> </a:t>
            </a:r>
            <a:r>
              <a:rPr sz="1200" spc="-5" dirty="0">
                <a:latin typeface="Times New Roman"/>
                <a:cs typeface="Times New Roman"/>
              </a:rPr>
              <a:t>a</a:t>
            </a:r>
            <a:r>
              <a:rPr sz="1200" spc="-25" dirty="0">
                <a:latin typeface="Times New Roman"/>
                <a:cs typeface="Times New Roman"/>
              </a:rPr>
              <a:t>u</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spc="-20" dirty="0">
                <a:latin typeface="Times New Roman"/>
                <a:cs typeface="Times New Roman"/>
              </a:rPr>
              <a:t>r</a:t>
            </a:r>
            <a:r>
              <a:rPr sz="1200" dirty="0">
                <a:latin typeface="Times New Roman"/>
                <a:cs typeface="Times New Roman"/>
              </a:rPr>
              <a:t>. </a:t>
            </a:r>
            <a:r>
              <a:rPr sz="1200" spc="10" dirty="0">
                <a:latin typeface="Times New Roman"/>
                <a:cs typeface="Times New Roman"/>
              </a:rPr>
              <a:t>T</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s</a:t>
            </a:r>
            <a:r>
              <a:rPr sz="1200" spc="4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v</a:t>
            </a:r>
            <a:r>
              <a:rPr sz="1200" spc="-50" dirty="0">
                <a:latin typeface="Times New Roman"/>
                <a:cs typeface="Times New Roman"/>
              </a:rPr>
              <a:t>i</a:t>
            </a:r>
            <a:r>
              <a:rPr sz="1200" dirty="0">
                <a:latin typeface="Times New Roman"/>
                <a:cs typeface="Times New Roman"/>
              </a:rPr>
              <a:t>d</a:t>
            </a:r>
            <a:r>
              <a:rPr sz="1200" spc="-5" dirty="0">
                <a:latin typeface="Times New Roman"/>
                <a:cs typeface="Times New Roman"/>
              </a:rPr>
              <a:t>e</a:t>
            </a:r>
            <a:r>
              <a:rPr sz="1200" dirty="0">
                <a:latin typeface="Times New Roman"/>
                <a:cs typeface="Times New Roman"/>
              </a:rPr>
              <a:t>d</a:t>
            </a:r>
            <a:r>
              <a:rPr sz="1200" spc="60"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10" dirty="0">
                <a:latin typeface="Times New Roman"/>
                <a:cs typeface="Times New Roman"/>
              </a:rPr>
              <a:t>s</a:t>
            </a:r>
            <a:r>
              <a:rPr sz="1200" spc="-25" dirty="0">
                <a:latin typeface="Times New Roman"/>
                <a:cs typeface="Times New Roman"/>
              </a:rPr>
              <a:t>i</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spc="-25" dirty="0">
                <a:latin typeface="Times New Roman"/>
                <a:cs typeface="Times New Roman"/>
              </a:rPr>
              <a:t>n</a:t>
            </a:r>
            <a:r>
              <a:rPr sz="1200" spc="15" dirty="0">
                <a:latin typeface="Times New Roman"/>
                <a:cs typeface="Times New Roman"/>
              </a:rPr>
              <a:t>c</a:t>
            </a:r>
            <a:r>
              <a:rPr sz="1200" dirty="0">
                <a:latin typeface="Times New Roman"/>
                <a:cs typeface="Times New Roman"/>
              </a:rPr>
              <a:t>y</a:t>
            </a:r>
            <a:r>
              <a:rPr sz="1200" spc="3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6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r</a:t>
            </a:r>
            <a:r>
              <a:rPr sz="1200" spc="65" dirty="0">
                <a:latin typeface="Times New Roman"/>
                <a:cs typeface="Times New Roman"/>
              </a:rPr>
              <a:t> </a:t>
            </a:r>
            <a:r>
              <a:rPr sz="1200" dirty="0">
                <a:latin typeface="Times New Roman"/>
                <a:cs typeface="Times New Roman"/>
              </a:rPr>
              <a:t>k</a:t>
            </a:r>
            <a:r>
              <a:rPr sz="1200" spc="-25" dirty="0">
                <a:latin typeface="Times New Roman"/>
                <a:cs typeface="Times New Roman"/>
              </a:rPr>
              <a:t>n</a:t>
            </a:r>
            <a:r>
              <a:rPr sz="1200" spc="20" dirty="0">
                <a:latin typeface="Times New Roman"/>
                <a:cs typeface="Times New Roman"/>
              </a:rPr>
              <a:t>o</a:t>
            </a:r>
            <a:r>
              <a:rPr sz="1200" spc="-5" dirty="0">
                <a:latin typeface="Times New Roman"/>
                <a:cs typeface="Times New Roman"/>
              </a:rPr>
              <a:t>w</a:t>
            </a:r>
            <a:r>
              <a:rPr sz="1200" spc="-50" dirty="0">
                <a:latin typeface="Times New Roman"/>
                <a:cs typeface="Times New Roman"/>
              </a:rPr>
              <a:t>l</a:t>
            </a:r>
            <a:r>
              <a:rPr sz="1200" spc="-5" dirty="0">
                <a:latin typeface="Times New Roman"/>
                <a:cs typeface="Times New Roman"/>
              </a:rPr>
              <a:t>e</a:t>
            </a:r>
            <a:r>
              <a:rPr sz="1200" dirty="0">
                <a:latin typeface="Times New Roman"/>
                <a:cs typeface="Times New Roman"/>
              </a:rPr>
              <a:t>dge</a:t>
            </a:r>
            <a:r>
              <a:rPr sz="1200" spc="5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3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65"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spc="10" dirty="0">
                <a:latin typeface="Times New Roman"/>
                <a:cs typeface="Times New Roman"/>
              </a:rPr>
              <a:t>s</a:t>
            </a:r>
            <a:r>
              <a:rPr sz="1200" dirty="0">
                <a:latin typeface="Times New Roman"/>
                <a:cs typeface="Times New Roman"/>
              </a:rPr>
              <a:t>’</a:t>
            </a:r>
            <a:r>
              <a:rPr sz="1200" spc="40" dirty="0">
                <a:latin typeface="Times New Roman"/>
                <a:cs typeface="Times New Roman"/>
              </a:rPr>
              <a:t> </a:t>
            </a:r>
            <a:r>
              <a:rPr sz="1200" dirty="0">
                <a:latin typeface="Times New Roman"/>
                <a:cs typeface="Times New Roman"/>
              </a:rPr>
              <a:t>p</a:t>
            </a:r>
            <a:r>
              <a:rPr sz="1200" spc="-5" dirty="0">
                <a:latin typeface="Times New Roman"/>
                <a:cs typeface="Times New Roman"/>
              </a:rPr>
              <a:t>e</a:t>
            </a:r>
            <a:r>
              <a:rPr sz="1200" spc="5" dirty="0">
                <a:latin typeface="Times New Roman"/>
                <a:cs typeface="Times New Roman"/>
              </a:rPr>
              <a:t>r</a:t>
            </a:r>
            <a:r>
              <a:rPr sz="1200" spc="-40" dirty="0">
                <a:latin typeface="Times New Roman"/>
                <a:cs typeface="Times New Roman"/>
              </a:rPr>
              <a:t>f</a:t>
            </a:r>
            <a:r>
              <a:rPr sz="1200" spc="20" dirty="0">
                <a:latin typeface="Times New Roman"/>
                <a:cs typeface="Times New Roman"/>
              </a:rPr>
              <a:t>o</a:t>
            </a:r>
            <a:r>
              <a:rPr sz="1200" spc="30" dirty="0">
                <a:latin typeface="Times New Roman"/>
                <a:cs typeface="Times New Roman"/>
              </a:rPr>
              <a:t>r</a:t>
            </a:r>
            <a:r>
              <a:rPr sz="1200" spc="-50" dirty="0">
                <a:latin typeface="Times New Roman"/>
                <a:cs typeface="Times New Roman"/>
              </a:rPr>
              <a:t>m</a:t>
            </a:r>
            <a:r>
              <a:rPr sz="1200" spc="15" dirty="0">
                <a:latin typeface="Times New Roman"/>
                <a:cs typeface="Times New Roman"/>
              </a:rPr>
              <a:t>a</a:t>
            </a:r>
            <a:r>
              <a:rPr sz="1200" spc="-25" dirty="0">
                <a:latin typeface="Times New Roman"/>
                <a:cs typeface="Times New Roman"/>
              </a:rPr>
              <a:t>n</a:t>
            </a:r>
            <a:r>
              <a:rPr sz="1200" spc="-5" dirty="0">
                <a:latin typeface="Times New Roman"/>
                <a:cs typeface="Times New Roman"/>
              </a:rPr>
              <a:t>c</a:t>
            </a:r>
            <a:r>
              <a:rPr sz="1200" dirty="0">
                <a:latin typeface="Times New Roman"/>
                <a:cs typeface="Times New Roman"/>
              </a:rPr>
              <a:t>e</a:t>
            </a:r>
            <a:r>
              <a:rPr sz="1200" spc="7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60"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5" dirty="0">
                <a:latin typeface="Times New Roman"/>
                <a:cs typeface="Times New Roman"/>
              </a:rPr>
              <a:t>ss</a:t>
            </a:r>
            <a:r>
              <a:rPr sz="1200" spc="45" dirty="0">
                <a:latin typeface="Times New Roman"/>
                <a:cs typeface="Times New Roman"/>
              </a:rPr>
              <a:t>o</a:t>
            </a:r>
            <a:r>
              <a:rPr sz="1200" dirty="0">
                <a:latin typeface="Times New Roman"/>
                <a:cs typeface="Times New Roman"/>
              </a:rPr>
              <a:t>n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dirty="0">
                <a:latin typeface="Times New Roman"/>
                <a:cs typeface="Times New Roman"/>
              </a:rPr>
              <a:t>n</a:t>
            </a:r>
            <a:r>
              <a:rPr sz="1200" spc="-1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0" dirty="0">
                <a:latin typeface="Times New Roman"/>
                <a:cs typeface="Times New Roman"/>
              </a:rPr>
              <a:t>s</a:t>
            </a:r>
            <a:r>
              <a:rPr sz="1200" spc="-25" dirty="0">
                <a:latin typeface="Times New Roman"/>
                <a:cs typeface="Times New Roman"/>
              </a:rPr>
              <a:t>i</a:t>
            </a:r>
            <a:r>
              <a:rPr sz="1200" spc="20" dirty="0">
                <a:latin typeface="Times New Roman"/>
                <a:cs typeface="Times New Roman"/>
              </a:rPr>
              <a:t>g</a:t>
            </a:r>
            <a:r>
              <a:rPr sz="1200" dirty="0">
                <a:latin typeface="Times New Roman"/>
                <a:cs typeface="Times New Roman"/>
              </a:rPr>
              <a:t>n</a:t>
            </a:r>
            <a:r>
              <a:rPr sz="1200" spc="-1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35"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30" dirty="0">
                <a:latin typeface="Times New Roman"/>
                <a:cs typeface="Times New Roman"/>
              </a:rPr>
              <a:t>-</a:t>
            </a:r>
            <a:r>
              <a:rPr sz="1200" spc="-25" dirty="0">
                <a:latin typeface="Times New Roman"/>
                <a:cs typeface="Times New Roman"/>
              </a:rPr>
              <a:t>b</a:t>
            </a:r>
            <a:r>
              <a:rPr sz="1200" spc="1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10" dirty="0">
                <a:latin typeface="Times New Roman"/>
                <a:cs typeface="Times New Roman"/>
              </a:rPr>
              <a:t> </a:t>
            </a:r>
            <a:r>
              <a:rPr sz="1200" spc="15" dirty="0">
                <a:latin typeface="Times New Roman"/>
                <a:cs typeface="Times New Roman"/>
              </a:rPr>
              <a:t>e</a:t>
            </a:r>
            <a:r>
              <a:rPr sz="1200" spc="-25" dirty="0">
                <a:latin typeface="Times New Roman"/>
                <a:cs typeface="Times New Roman"/>
              </a:rPr>
              <a:t>x</a:t>
            </a:r>
            <a:r>
              <a:rPr sz="1200" dirty="0">
                <a:latin typeface="Times New Roman"/>
                <a:cs typeface="Times New Roman"/>
              </a:rPr>
              <a:t>p</a:t>
            </a:r>
            <a:r>
              <a:rPr sz="1200" spc="-5" dirty="0">
                <a:latin typeface="Times New Roman"/>
                <a:cs typeface="Times New Roman"/>
              </a:rPr>
              <a:t>e</a:t>
            </a:r>
            <a:r>
              <a:rPr sz="1200" spc="30" dirty="0">
                <a:latin typeface="Times New Roman"/>
                <a:cs typeface="Times New Roman"/>
              </a:rPr>
              <a:t>r</a:t>
            </a:r>
            <a:r>
              <a:rPr sz="1200" spc="-50" dirty="0">
                <a:latin typeface="Times New Roman"/>
                <a:cs typeface="Times New Roman"/>
              </a:rPr>
              <a:t>i</a:t>
            </a:r>
            <a:r>
              <a:rPr sz="1200" spc="15" dirty="0">
                <a:latin typeface="Times New Roman"/>
                <a:cs typeface="Times New Roman"/>
              </a:rPr>
              <a:t>e</a:t>
            </a:r>
            <a:r>
              <a:rPr sz="1200" dirty="0">
                <a:latin typeface="Times New Roman"/>
                <a:cs typeface="Times New Roman"/>
              </a:rPr>
              <a:t>n</a:t>
            </a:r>
            <a:r>
              <a:rPr sz="1200" spc="-5" dirty="0">
                <a:latin typeface="Times New Roman"/>
                <a:cs typeface="Times New Roman"/>
              </a:rPr>
              <a:t>c</a:t>
            </a:r>
            <a:r>
              <a:rPr sz="1200" dirty="0">
                <a:latin typeface="Times New Roman"/>
                <a:cs typeface="Times New Roman"/>
              </a:rPr>
              <a:t>e</a:t>
            </a:r>
            <a:r>
              <a:rPr sz="1200" spc="30"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dirty="0">
                <a:latin typeface="Times New Roman"/>
                <a:cs typeface="Times New Roman"/>
              </a:rPr>
              <a:t>li</a:t>
            </a:r>
            <a:r>
              <a:rPr sz="1200" spc="-25"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y</a:t>
            </a:r>
            <a:r>
              <a:rPr sz="1200" spc="-40" dirty="0">
                <a:latin typeface="Times New Roman"/>
                <a:cs typeface="Times New Roman"/>
              </a:rPr>
              <a:t> </a:t>
            </a:r>
            <a:r>
              <a:rPr sz="1200" spc="20" dirty="0">
                <a:latin typeface="Times New Roman"/>
                <a:cs typeface="Times New Roman"/>
              </a:rPr>
              <a:t>o</a:t>
            </a:r>
            <a:r>
              <a:rPr sz="1200"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20" dirty="0">
                <a:latin typeface="Times New Roman"/>
                <a:cs typeface="Times New Roman"/>
              </a:rPr>
              <a:t>o</a:t>
            </a:r>
            <a:r>
              <a:rPr sz="1200" spc="-25" dirty="0">
                <a:latin typeface="Times New Roman"/>
                <a:cs typeface="Times New Roman"/>
              </a:rPr>
              <a:t>u</a:t>
            </a:r>
            <a:r>
              <a:rPr sz="1200" spc="25" dirty="0">
                <a:latin typeface="Times New Roman"/>
                <a:cs typeface="Times New Roman"/>
              </a:rPr>
              <a:t>t</a:t>
            </a:r>
            <a:r>
              <a:rPr sz="1200" spc="-30"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spc="15" dirty="0">
                <a:latin typeface="Times New Roman"/>
                <a:cs typeface="Times New Roman"/>
              </a:rPr>
              <a:t>e</a:t>
            </a:r>
            <a:r>
              <a:rPr sz="1200" spc="-15" dirty="0">
                <a:latin typeface="Times New Roman"/>
                <a:cs typeface="Times New Roman"/>
              </a:rPr>
              <a:t>s</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O</a:t>
            </a:r>
            <a:r>
              <a:rPr sz="1200" dirty="0">
                <a:latin typeface="Times New Roman"/>
                <a:cs typeface="Times New Roman"/>
              </a:rPr>
              <a:t>nly</a:t>
            </a:r>
            <a:r>
              <a:rPr sz="1200" spc="-15" dirty="0">
                <a:latin typeface="Times New Roman"/>
                <a:cs typeface="Times New Roman"/>
              </a:rPr>
              <a:t> </a:t>
            </a:r>
            <a:r>
              <a:rPr sz="1200" dirty="0">
                <a:latin typeface="Times New Roman"/>
                <a:cs typeface="Times New Roman"/>
              </a:rPr>
              <a:t>16%</a:t>
            </a:r>
            <a:r>
              <a:rPr sz="1200" spc="20" dirty="0">
                <a:latin typeface="Times New Roman"/>
                <a:cs typeface="Times New Roman"/>
              </a:rPr>
              <a:t> </a:t>
            </a:r>
            <a:r>
              <a:rPr sz="1200" spc="5" dirty="0">
                <a:latin typeface="Times New Roman"/>
                <a:cs typeface="Times New Roman"/>
              </a:rPr>
              <a:t>(</a:t>
            </a:r>
            <a:r>
              <a:rPr sz="1200" spc="-25" dirty="0">
                <a:latin typeface="Times New Roman"/>
                <a:cs typeface="Times New Roman"/>
              </a:rPr>
              <a:t>n</a:t>
            </a:r>
            <a:r>
              <a:rPr sz="1200" spc="-5" dirty="0">
                <a:latin typeface="Times New Roman"/>
                <a:cs typeface="Times New Roman"/>
              </a:rPr>
              <a:t>=</a:t>
            </a:r>
            <a:r>
              <a:rPr sz="1200" dirty="0">
                <a:latin typeface="Times New Roman"/>
                <a:cs typeface="Times New Roman"/>
              </a:rPr>
              <a:t>7)</a:t>
            </a:r>
            <a:r>
              <a:rPr sz="1200" spc="20" dirty="0">
                <a:latin typeface="Times New Roman"/>
                <a:cs typeface="Times New Roman"/>
              </a:rPr>
              <a:t> o</a:t>
            </a:r>
            <a:r>
              <a:rPr sz="1200" dirty="0">
                <a:latin typeface="Times New Roman"/>
                <a:cs typeface="Times New Roman"/>
              </a:rPr>
              <a:t>f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dirty="0">
                <a:latin typeface="Times New Roman"/>
                <a:cs typeface="Times New Roman"/>
              </a:rPr>
              <a:t>45 </a:t>
            </a:r>
            <a:r>
              <a:rPr sz="1200" spc="-145" dirty="0">
                <a:latin typeface="Times New Roman"/>
                <a:cs typeface="Times New Roman"/>
              </a:rPr>
              <a:t> </a:t>
            </a:r>
            <a:r>
              <a:rPr sz="1200" spc="-50"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a:t>
            </a:r>
            <a:r>
              <a:rPr sz="1200" spc="105" dirty="0">
                <a:latin typeface="Times New Roman"/>
                <a:cs typeface="Times New Roman"/>
              </a:rPr>
              <a:t>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s</a:t>
            </a:r>
            <a:r>
              <a:rPr sz="1200" spc="120" dirty="0">
                <a:latin typeface="Times New Roman"/>
                <a:cs typeface="Times New Roman"/>
              </a:rPr>
              <a:t> </a:t>
            </a:r>
            <a:r>
              <a:rPr sz="1200" spc="5" dirty="0">
                <a:latin typeface="Times New Roman"/>
                <a:cs typeface="Times New Roman"/>
              </a:rPr>
              <a:t>r</a:t>
            </a:r>
            <a:r>
              <a:rPr sz="1200" spc="15" dirty="0">
                <a:latin typeface="Times New Roman"/>
                <a:cs typeface="Times New Roman"/>
              </a:rPr>
              <a:t>e</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ewe</a:t>
            </a:r>
            <a:r>
              <a:rPr sz="1200" dirty="0">
                <a:latin typeface="Times New Roman"/>
                <a:cs typeface="Times New Roman"/>
              </a:rPr>
              <a:t>d </a:t>
            </a:r>
            <a:r>
              <a:rPr sz="1200" spc="-145" dirty="0">
                <a:latin typeface="Times New Roman"/>
                <a:cs typeface="Times New Roman"/>
              </a:rPr>
              <a:t> </a:t>
            </a:r>
            <a:r>
              <a:rPr sz="1200" spc="-25" dirty="0">
                <a:latin typeface="Times New Roman"/>
                <a:cs typeface="Times New Roman"/>
              </a:rPr>
              <a:t>i</a:t>
            </a:r>
            <a:r>
              <a:rPr sz="1200" spc="20" dirty="0">
                <a:latin typeface="Times New Roman"/>
                <a:cs typeface="Times New Roman"/>
              </a:rPr>
              <a:t>n</a:t>
            </a:r>
            <a:r>
              <a:rPr sz="1200" spc="-20" dirty="0">
                <a:latin typeface="Times New Roman"/>
                <a:cs typeface="Times New Roman"/>
              </a:rPr>
              <a:t>f</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130"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v</a:t>
            </a:r>
            <a:r>
              <a:rPr sz="1200" spc="1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y</a:t>
            </a:r>
            <a:r>
              <a:rPr sz="1200" spc="20" dirty="0">
                <a:latin typeface="Times New Roman"/>
                <a:cs typeface="Times New Roman"/>
              </a:rPr>
              <a:t>—</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ur</a:t>
            </a:r>
            <a:r>
              <a:rPr sz="1200" spc="140" dirty="0">
                <a:latin typeface="Times New Roman"/>
                <a:cs typeface="Times New Roman"/>
              </a:rPr>
              <a:t> </a:t>
            </a:r>
            <a:r>
              <a:rPr sz="1200" spc="-5" dirty="0">
                <a:latin typeface="Times New Roman"/>
                <a:cs typeface="Times New Roman"/>
              </a:rPr>
              <a:t>a</a:t>
            </a:r>
            <a:r>
              <a:rPr sz="1200" dirty="0">
                <a:latin typeface="Times New Roman"/>
                <a:cs typeface="Times New Roman"/>
              </a:rPr>
              <a:t>t</a:t>
            </a:r>
            <a:r>
              <a:rPr sz="1200" spc="13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r</a:t>
            </a:r>
            <a:r>
              <a:rPr sz="1200" spc="-25" dirty="0">
                <a:latin typeface="Times New Roman"/>
                <a:cs typeface="Times New Roman"/>
              </a:rPr>
              <a:t>ib</a:t>
            </a:r>
            <a:r>
              <a:rPr sz="1200" dirty="0">
                <a:latin typeface="Times New Roman"/>
                <a:cs typeface="Times New Roman"/>
              </a:rPr>
              <a:t>u</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a:t>
            </a:r>
            <a:r>
              <a:rPr sz="1200" spc="145"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a:t>
            </a:r>
            <a:r>
              <a:rPr sz="1200" spc="1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e</a:t>
            </a:r>
            <a:r>
              <a:rPr sz="1200" spc="125" dirty="0">
                <a:latin typeface="Times New Roman"/>
                <a:cs typeface="Times New Roman"/>
              </a:rPr>
              <a:t> </a:t>
            </a:r>
            <a:r>
              <a:rPr sz="1200" spc="-5" dirty="0">
                <a:latin typeface="Times New Roman"/>
                <a:cs typeface="Times New Roman"/>
              </a:rPr>
              <a:t>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0" dirty="0">
                <a:latin typeface="Times New Roman"/>
                <a:cs typeface="Times New Roman"/>
              </a:rPr>
              <a:t> </a:t>
            </a:r>
            <a:r>
              <a:rPr sz="1200" spc="-5" dirty="0">
                <a:latin typeface="Times New Roman"/>
                <a:cs typeface="Times New Roman"/>
              </a:rPr>
              <a:t>a</a:t>
            </a:r>
            <a:r>
              <a:rPr sz="1200" dirty="0">
                <a:latin typeface="Times New Roman"/>
                <a:cs typeface="Times New Roman"/>
              </a:rPr>
              <a:t>d</a:t>
            </a:r>
            <a:r>
              <a:rPr sz="1200" spc="20" dirty="0">
                <a:latin typeface="Times New Roman"/>
                <a:cs typeface="Times New Roman"/>
              </a:rPr>
              <a:t>d</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iv</a:t>
            </a:r>
            <a:r>
              <a:rPr sz="1200" dirty="0">
                <a:latin typeface="Times New Roman"/>
                <a:cs typeface="Times New Roman"/>
              </a:rPr>
              <a:t>e </a:t>
            </a:r>
            <a:r>
              <a:rPr sz="1200" spc="-125"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 </a:t>
            </a:r>
            <a:r>
              <a:rPr sz="1200" spc="-13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114"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0" dirty="0">
                <a:latin typeface="Times New Roman"/>
                <a:cs typeface="Times New Roman"/>
              </a:rPr>
              <a:t> </a:t>
            </a:r>
            <a:r>
              <a:rPr sz="1200" dirty="0">
                <a:latin typeface="Times New Roman"/>
                <a:cs typeface="Times New Roman"/>
              </a:rPr>
              <a:t>3 </a:t>
            </a:r>
            <a:r>
              <a:rPr sz="1200" spc="-145" dirty="0">
                <a:latin typeface="Times New Roman"/>
                <a:cs typeface="Times New Roman"/>
              </a:rPr>
              <a:t> </a:t>
            </a:r>
            <a:r>
              <a:rPr sz="1200" spc="-5" dirty="0">
                <a:latin typeface="Times New Roman"/>
                <a:cs typeface="Times New Roman"/>
              </a:rPr>
              <a:t>a</a:t>
            </a:r>
            <a:r>
              <a:rPr sz="1200" dirty="0">
                <a:latin typeface="Times New Roman"/>
                <a:cs typeface="Times New Roman"/>
              </a:rPr>
              <a:t>d</a:t>
            </a:r>
            <a:r>
              <a:rPr sz="1200" spc="20" dirty="0">
                <a:latin typeface="Times New Roman"/>
                <a:cs typeface="Times New Roman"/>
              </a:rPr>
              <a:t>d</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a:t>
            </a:r>
            <a:r>
              <a:rPr sz="1200" dirty="0">
                <a:latin typeface="Times New Roman"/>
                <a:cs typeface="Times New Roman"/>
              </a:rPr>
              <a:t>ve </a:t>
            </a:r>
            <a:r>
              <a:rPr sz="1200" spc="-125"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a:t>
            </a:r>
            <a:r>
              <a:rPr sz="1200" spc="130"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spc="-25" dirty="0">
                <a:latin typeface="Times New Roman"/>
                <a:cs typeface="Times New Roman"/>
              </a:rPr>
              <a:t>n</a:t>
            </a:r>
            <a:r>
              <a:rPr sz="1200" spc="10" dirty="0">
                <a:latin typeface="Times New Roman"/>
                <a:cs typeface="Times New Roman"/>
              </a:rPr>
              <a:t>s</a:t>
            </a:r>
            <a:r>
              <a:rPr sz="1200" dirty="0">
                <a:latin typeface="Times New Roman"/>
                <a:cs typeface="Times New Roman"/>
              </a:rPr>
              <a:t>,</a:t>
            </a:r>
            <a:r>
              <a:rPr sz="1200" spc="140" dirty="0">
                <a:latin typeface="Times New Roman"/>
                <a:cs typeface="Times New Roman"/>
              </a:rPr>
              <a:t> </a:t>
            </a:r>
            <a:r>
              <a:rPr sz="1200" spc="25" dirty="0">
                <a:latin typeface="Times New Roman"/>
                <a:cs typeface="Times New Roman"/>
              </a:rPr>
              <a:t>t</a:t>
            </a:r>
            <a:r>
              <a:rPr sz="1200" spc="-30" dirty="0">
                <a:latin typeface="Times New Roman"/>
                <a:cs typeface="Times New Roman"/>
              </a:rPr>
              <a:t>w</a:t>
            </a:r>
            <a:r>
              <a:rPr sz="1200" dirty="0">
                <a:latin typeface="Times New Roman"/>
                <a:cs typeface="Times New Roman"/>
              </a:rPr>
              <a:t>o </a:t>
            </a:r>
            <a:r>
              <a:rPr sz="1200" spc="-12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14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a:t>
            </a:r>
            <a:r>
              <a:rPr sz="1200" spc="145" dirty="0">
                <a:latin typeface="Times New Roman"/>
                <a:cs typeface="Times New Roman"/>
              </a:rPr>
              <a:t> </a:t>
            </a:r>
            <a:r>
              <a:rPr sz="1200" spc="15" dirty="0">
                <a:latin typeface="Times New Roman"/>
                <a:cs typeface="Times New Roman"/>
              </a:rPr>
              <a:t>e</a:t>
            </a:r>
            <a:r>
              <a:rPr sz="1200" spc="-25" dirty="0">
                <a:latin typeface="Times New Roman"/>
                <a:cs typeface="Times New Roman"/>
              </a:rPr>
              <a:t>mb</a:t>
            </a:r>
            <a:r>
              <a:rPr sz="1200" spc="-5" dirty="0">
                <a:latin typeface="Times New Roman"/>
                <a:cs typeface="Times New Roman"/>
              </a:rPr>
              <a:t>e</a:t>
            </a:r>
            <a:r>
              <a:rPr sz="1200" dirty="0">
                <a:latin typeface="Times New Roman"/>
                <a:cs typeface="Times New Roman"/>
              </a:rPr>
              <a:t>d</a:t>
            </a:r>
            <a:r>
              <a:rPr sz="1200" spc="20" dirty="0">
                <a:latin typeface="Times New Roman"/>
                <a:cs typeface="Times New Roman"/>
              </a:rPr>
              <a:t>d</a:t>
            </a:r>
            <a:r>
              <a:rPr sz="1200" spc="-5" dirty="0">
                <a:latin typeface="Times New Roman"/>
                <a:cs typeface="Times New Roman"/>
              </a:rPr>
              <a:t>e</a:t>
            </a:r>
            <a:r>
              <a:rPr sz="1200" dirty="0">
                <a:latin typeface="Times New Roman"/>
                <a:cs typeface="Times New Roman"/>
              </a:rPr>
              <a:t>d </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0" dirty="0">
                <a:latin typeface="Times New Roman"/>
                <a:cs typeface="Times New Roman"/>
              </a:rPr>
              <a:t> </a:t>
            </a:r>
            <a:r>
              <a:rPr sz="1200" spc="-5" dirty="0">
                <a:latin typeface="Times New Roman"/>
                <a:cs typeface="Times New Roman"/>
              </a:rPr>
              <a:t>a</a:t>
            </a:r>
            <a:r>
              <a:rPr sz="1200" dirty="0">
                <a:latin typeface="Times New Roman"/>
                <a:cs typeface="Times New Roman"/>
              </a:rPr>
              <a:t>d</a:t>
            </a:r>
            <a:r>
              <a:rPr sz="1200" spc="20" dirty="0">
                <a:latin typeface="Times New Roman"/>
                <a:cs typeface="Times New Roman"/>
              </a:rPr>
              <a:t>d</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a:t>
            </a:r>
            <a:r>
              <a:rPr sz="1200" dirty="0">
                <a:latin typeface="Times New Roman"/>
                <a:cs typeface="Times New Roman"/>
              </a:rPr>
              <a:t>ve </a:t>
            </a:r>
            <a:r>
              <a:rPr sz="1200" spc="-25" dirty="0">
                <a:latin typeface="Times New Roman"/>
                <a:cs typeface="Times New Roman"/>
              </a:rPr>
              <a:t>l</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25" dirty="0">
                <a:latin typeface="Times New Roman"/>
                <a:cs typeface="Times New Roman"/>
              </a:rPr>
              <a:t>l</a:t>
            </a:r>
            <a:r>
              <a:rPr sz="1200" spc="5" dirty="0">
                <a:latin typeface="Times New Roman"/>
                <a:cs typeface="Times New Roman"/>
              </a:rPr>
              <a:t>--</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e</a:t>
            </a:r>
            <a:r>
              <a:rPr sz="1200" spc="5" dirty="0">
                <a:latin typeface="Times New Roman"/>
                <a:cs typeface="Times New Roman"/>
              </a:rPr>
              <a:t> </a:t>
            </a:r>
            <a:r>
              <a:rPr sz="1200" dirty="0">
                <a:latin typeface="Times New Roman"/>
                <a:cs typeface="Times New Roman"/>
              </a:rPr>
              <a:t>p</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25" dirty="0">
                <a:latin typeface="Times New Roman"/>
                <a:cs typeface="Times New Roman"/>
              </a:rPr>
              <a:t>t</a:t>
            </a:r>
            <a:r>
              <a:rPr sz="1200" spc="-5" dirty="0">
                <a:latin typeface="Times New Roman"/>
                <a:cs typeface="Times New Roman"/>
              </a:rPr>
              <a:t>w</a:t>
            </a:r>
            <a:r>
              <a:rPr sz="1200" spc="-50" dirty="0">
                <a:latin typeface="Times New Roman"/>
                <a:cs typeface="Times New Roman"/>
              </a:rPr>
              <a:t>i</a:t>
            </a:r>
            <a:r>
              <a:rPr sz="1200" spc="-5" dirty="0">
                <a:latin typeface="Times New Roman"/>
                <a:cs typeface="Times New Roman"/>
              </a:rPr>
              <a:t>ce.</a:t>
            </a:r>
            <a:endParaRPr sz="1200">
              <a:latin typeface="Times New Roman"/>
              <a:cs typeface="Times New Roman"/>
            </a:endParaRPr>
          </a:p>
          <a:p>
            <a:pPr marL="12700" marR="5080" algn="just">
              <a:lnSpc>
                <a:spcPct val="93000"/>
              </a:lnSpc>
              <a:spcBef>
                <a:spcPts val="985"/>
              </a:spcBef>
            </a:pPr>
            <a:r>
              <a:rPr sz="1200" dirty="0">
                <a:latin typeface="Times New Roman"/>
                <a:cs typeface="Times New Roman"/>
              </a:rPr>
              <a:t>A </a:t>
            </a:r>
            <a:r>
              <a:rPr sz="1200" spc="-10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t</a:t>
            </a:r>
            <a:r>
              <a:rPr sz="1200" spc="-20" dirty="0">
                <a:latin typeface="Times New Roman"/>
                <a:cs typeface="Times New Roman"/>
              </a:rPr>
              <a:t>r</a:t>
            </a:r>
            <a:r>
              <a:rPr sz="1200" spc="20" dirty="0">
                <a:latin typeface="Times New Roman"/>
                <a:cs typeface="Times New Roman"/>
              </a:rPr>
              <a:t>o</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ec</a:t>
            </a:r>
            <a:r>
              <a:rPr sz="1200" spc="25" dirty="0">
                <a:latin typeface="Times New Roman"/>
                <a:cs typeface="Times New Roman"/>
              </a:rPr>
              <a:t>t</a:t>
            </a:r>
            <a:r>
              <a:rPr sz="1200" spc="-25" dirty="0">
                <a:latin typeface="Times New Roman"/>
                <a:cs typeface="Times New Roman"/>
              </a:rPr>
              <a:t>iv</a:t>
            </a:r>
            <a:r>
              <a:rPr sz="1200" dirty="0">
                <a:latin typeface="Times New Roman"/>
                <a:cs typeface="Times New Roman"/>
              </a:rPr>
              <a:t>e </a:t>
            </a:r>
            <a:r>
              <a:rPr sz="1200" spc="-8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e</a:t>
            </a:r>
            <a:r>
              <a:rPr sz="1200" dirty="0">
                <a:latin typeface="Times New Roman"/>
                <a:cs typeface="Times New Roman"/>
              </a:rPr>
              <a:t>w </a:t>
            </a:r>
            <a:r>
              <a:rPr sz="1200" spc="-75"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114"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80" dirty="0">
                <a:latin typeface="Times New Roman"/>
                <a:cs typeface="Times New Roman"/>
              </a:rPr>
              <a:t> </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x </a:t>
            </a:r>
            <a:r>
              <a:rPr sz="1200" spc="-7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7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15" dirty="0">
                <a:latin typeface="Times New Roman"/>
                <a:cs typeface="Times New Roman"/>
              </a:rPr>
              <a:t>e</a:t>
            </a:r>
            <a:r>
              <a:rPr sz="1200" spc="5" dirty="0">
                <a:latin typeface="Times New Roman"/>
                <a:cs typeface="Times New Roman"/>
              </a:rPr>
              <a:t>r</a:t>
            </a:r>
            <a:r>
              <a:rPr sz="1200" dirty="0">
                <a:latin typeface="Times New Roman"/>
                <a:cs typeface="Times New Roman"/>
              </a:rPr>
              <a:t>s </a:t>
            </a:r>
            <a:r>
              <a:rPr sz="1200" spc="-85" dirty="0">
                <a:latin typeface="Times New Roman"/>
                <a:cs typeface="Times New Roman"/>
              </a:rPr>
              <a:t> </a:t>
            </a:r>
            <a:r>
              <a:rPr sz="1200" spc="-5" dirty="0">
                <a:latin typeface="Times New Roman"/>
                <a:cs typeface="Times New Roman"/>
              </a:rPr>
              <a:t>w</a:t>
            </a:r>
            <a:r>
              <a:rPr sz="1200" spc="-25" dirty="0">
                <a:latin typeface="Times New Roman"/>
                <a:cs typeface="Times New Roman"/>
              </a:rPr>
              <a:t>h</a:t>
            </a:r>
            <a:r>
              <a:rPr sz="1200" dirty="0">
                <a:latin typeface="Times New Roman"/>
                <a:cs typeface="Times New Roman"/>
              </a:rPr>
              <a:t>o </a:t>
            </a:r>
            <a:r>
              <a:rPr sz="1200" spc="-5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20" dirty="0">
                <a:latin typeface="Times New Roman"/>
                <a:cs typeface="Times New Roman"/>
              </a:rPr>
              <a:t>f</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75"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 </a:t>
            </a:r>
            <a:r>
              <a:rPr sz="1200" spc="-10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00"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 </a:t>
            </a:r>
            <a:r>
              <a:rPr sz="1200" spc="-40"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 </a:t>
            </a:r>
            <a:r>
              <a:rPr sz="1200" spc="-100" dirty="0">
                <a:latin typeface="Times New Roman"/>
                <a:cs typeface="Times New Roman"/>
              </a:rPr>
              <a:t>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dirty="0">
                <a:latin typeface="Times New Roman"/>
                <a:cs typeface="Times New Roman"/>
              </a:rPr>
              <a:t>n d</a:t>
            </a:r>
            <a:r>
              <a:rPr sz="1200" spc="-5" dirty="0">
                <a:latin typeface="Times New Roman"/>
                <a:cs typeface="Times New Roman"/>
              </a:rPr>
              <a:t>e</a:t>
            </a:r>
            <a:r>
              <a:rPr sz="1200" spc="10" dirty="0">
                <a:latin typeface="Times New Roman"/>
                <a:cs typeface="Times New Roman"/>
              </a:rPr>
              <a:t>s</a:t>
            </a:r>
            <a:r>
              <a:rPr sz="1200" spc="-25" dirty="0">
                <a:latin typeface="Times New Roman"/>
                <a:cs typeface="Times New Roman"/>
              </a:rPr>
              <a:t>i</a:t>
            </a:r>
            <a:r>
              <a:rPr sz="1200" spc="20" dirty="0">
                <a:latin typeface="Times New Roman"/>
                <a:cs typeface="Times New Roman"/>
              </a:rPr>
              <a:t>g</a:t>
            </a:r>
            <a:r>
              <a:rPr sz="1200" dirty="0">
                <a:latin typeface="Times New Roman"/>
                <a:cs typeface="Times New Roman"/>
              </a:rPr>
              <a:t>n </a:t>
            </a:r>
            <a:r>
              <a:rPr sz="1200" spc="-14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20"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li</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y</a:t>
            </a:r>
            <a:r>
              <a:rPr sz="1200" spc="130" dirty="0">
                <a:latin typeface="Times New Roman"/>
                <a:cs typeface="Times New Roman"/>
              </a:rPr>
              <a:t> </a:t>
            </a:r>
            <a:r>
              <a:rPr sz="1200" dirty="0">
                <a:latin typeface="Times New Roman"/>
                <a:cs typeface="Times New Roman"/>
              </a:rPr>
              <a:t>du</a:t>
            </a:r>
            <a:r>
              <a:rPr sz="1200" spc="30" dirty="0">
                <a:latin typeface="Times New Roman"/>
                <a:cs typeface="Times New Roman"/>
              </a:rPr>
              <a:t>r</a:t>
            </a:r>
            <a:r>
              <a:rPr sz="1200" spc="-25" dirty="0">
                <a:latin typeface="Times New Roman"/>
                <a:cs typeface="Times New Roman"/>
              </a:rPr>
              <a:t>in</a:t>
            </a:r>
            <a:r>
              <a:rPr sz="1200" dirty="0">
                <a:latin typeface="Times New Roman"/>
                <a:cs typeface="Times New Roman"/>
              </a:rPr>
              <a:t>g </a:t>
            </a:r>
            <a:r>
              <a:rPr sz="1200" spc="-120" dirty="0">
                <a:latin typeface="Times New Roman"/>
                <a:cs typeface="Times New Roman"/>
              </a:rPr>
              <a:t> </a:t>
            </a:r>
            <a:r>
              <a:rPr sz="1200" spc="-25" dirty="0">
                <a:latin typeface="Times New Roman"/>
                <a:cs typeface="Times New Roman"/>
              </a:rPr>
              <a:t>b</a:t>
            </a:r>
            <a:r>
              <a:rPr sz="1200" spc="20" dirty="0">
                <a:latin typeface="Times New Roman"/>
                <a:cs typeface="Times New Roman"/>
              </a:rPr>
              <a:t>o</a:t>
            </a:r>
            <a:r>
              <a:rPr sz="1200" spc="25" dirty="0">
                <a:latin typeface="Times New Roman"/>
                <a:cs typeface="Times New Roman"/>
              </a:rPr>
              <a:t>t</a:t>
            </a:r>
            <a:r>
              <a:rPr sz="1200" dirty="0">
                <a:latin typeface="Times New Roman"/>
                <a:cs typeface="Times New Roman"/>
              </a:rPr>
              <a:t>h </a:t>
            </a:r>
            <a:r>
              <a:rPr sz="1200" spc="-145"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5" dirty="0">
                <a:latin typeface="Times New Roman"/>
                <a:cs typeface="Times New Roman"/>
              </a:rPr>
              <a:t>-</a:t>
            </a:r>
            <a:r>
              <a:rPr sz="1200" dirty="0">
                <a:latin typeface="Times New Roman"/>
                <a:cs typeface="Times New Roman"/>
              </a:rPr>
              <a:t>b</a:t>
            </a:r>
            <a:r>
              <a:rPr sz="1200" spc="-5" dirty="0">
                <a:latin typeface="Times New Roman"/>
                <a:cs typeface="Times New Roman"/>
              </a:rPr>
              <a:t>a</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12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2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14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ng </a:t>
            </a:r>
            <a:r>
              <a:rPr sz="1200" spc="-120" dirty="0">
                <a:latin typeface="Times New Roman"/>
                <a:cs typeface="Times New Roman"/>
              </a:rPr>
              <a:t> </a:t>
            </a:r>
            <a:r>
              <a:rPr sz="1200" spc="-5" dirty="0">
                <a:latin typeface="Times New Roman"/>
                <a:cs typeface="Times New Roman"/>
              </a:rPr>
              <a:t>e</a:t>
            </a:r>
            <a:r>
              <a:rPr sz="1200" spc="-25" dirty="0">
                <a:latin typeface="Times New Roman"/>
                <a:cs typeface="Times New Roman"/>
              </a:rPr>
              <a:t>x</a:t>
            </a:r>
            <a:r>
              <a:rPr sz="1200" dirty="0">
                <a:latin typeface="Times New Roman"/>
                <a:cs typeface="Times New Roman"/>
              </a:rPr>
              <a:t>p</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c</a:t>
            </a:r>
            <a:r>
              <a:rPr sz="1200" spc="15" dirty="0">
                <a:latin typeface="Times New Roman"/>
                <a:cs typeface="Times New Roman"/>
              </a:rPr>
              <a:t>e</a:t>
            </a:r>
            <a:r>
              <a:rPr sz="1200" dirty="0">
                <a:latin typeface="Times New Roman"/>
                <a:cs typeface="Times New Roman"/>
              </a:rPr>
              <a:t>s </a:t>
            </a:r>
            <a:r>
              <a:rPr sz="1200" spc="-135" dirty="0">
                <a:latin typeface="Times New Roman"/>
                <a:cs typeface="Times New Roman"/>
              </a:rPr>
              <a:t> </a:t>
            </a:r>
            <a:r>
              <a:rPr sz="1200" spc="-5" dirty="0">
                <a:latin typeface="Times New Roman"/>
                <a:cs typeface="Times New Roman"/>
              </a:rPr>
              <a:t>ca</a:t>
            </a:r>
            <a:r>
              <a:rPr sz="1200" dirty="0">
                <a:latin typeface="Times New Roman"/>
                <a:cs typeface="Times New Roman"/>
              </a:rPr>
              <a:t>n </a:t>
            </a:r>
            <a:r>
              <a:rPr sz="1200" spc="-145" dirty="0">
                <a:latin typeface="Times New Roman"/>
                <a:cs typeface="Times New Roman"/>
              </a:rPr>
              <a:t> </a:t>
            </a:r>
            <a:r>
              <a:rPr sz="1200" spc="-25" dirty="0">
                <a:latin typeface="Times New Roman"/>
                <a:cs typeface="Times New Roman"/>
              </a:rPr>
              <a:t>b</a:t>
            </a:r>
            <a:r>
              <a:rPr sz="1200" dirty="0">
                <a:latin typeface="Times New Roman"/>
                <a:cs typeface="Times New Roman"/>
              </a:rPr>
              <a:t>e </a:t>
            </a:r>
            <a:r>
              <a:rPr sz="1200" spc="-10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u</a:t>
            </a:r>
            <a:r>
              <a:rPr sz="1200" spc="-25" dirty="0">
                <a:latin typeface="Times New Roman"/>
                <a:cs typeface="Times New Roman"/>
              </a:rPr>
              <a:t>n</a:t>
            </a:r>
            <a:r>
              <a:rPr sz="1200" dirty="0">
                <a:latin typeface="Times New Roman"/>
                <a:cs typeface="Times New Roman"/>
              </a:rPr>
              <a:t>d </a:t>
            </a:r>
            <a:r>
              <a:rPr sz="1200" spc="-10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0" dirty="0">
                <a:latin typeface="Times New Roman"/>
                <a:cs typeface="Times New Roman"/>
              </a:rPr>
              <a:t>T</a:t>
            </a:r>
            <a:r>
              <a:rPr sz="1200" spc="-5" dirty="0">
                <a:latin typeface="Times New Roman"/>
                <a:cs typeface="Times New Roman"/>
              </a:rPr>
              <a:t>a</a:t>
            </a:r>
            <a:r>
              <a:rPr sz="1200" dirty="0">
                <a:latin typeface="Times New Roman"/>
                <a:cs typeface="Times New Roman"/>
              </a:rPr>
              <a:t>b</a:t>
            </a:r>
            <a:r>
              <a:rPr sz="1200" spc="-25" dirty="0">
                <a:latin typeface="Times New Roman"/>
                <a:cs typeface="Times New Roman"/>
              </a:rPr>
              <a:t>l</a:t>
            </a:r>
            <a:r>
              <a:rPr sz="1200" dirty="0">
                <a:latin typeface="Times New Roman"/>
                <a:cs typeface="Times New Roman"/>
              </a:rPr>
              <a:t>e</a:t>
            </a:r>
            <a:r>
              <a:rPr sz="1200" spc="55" dirty="0">
                <a:latin typeface="Times New Roman"/>
                <a:cs typeface="Times New Roman"/>
              </a:rPr>
              <a:t> </a:t>
            </a:r>
            <a:r>
              <a:rPr sz="1200" dirty="0">
                <a:latin typeface="Times New Roman"/>
                <a:cs typeface="Times New Roman"/>
              </a:rPr>
              <a:t>5.</a:t>
            </a:r>
            <a:r>
              <a:rPr sz="1200" spc="45" dirty="0">
                <a:latin typeface="Times New Roman"/>
                <a:cs typeface="Times New Roman"/>
              </a:rPr>
              <a:t> </a:t>
            </a:r>
            <a:r>
              <a:rPr sz="1200" spc="10" dirty="0">
                <a:latin typeface="Times New Roman"/>
                <a:cs typeface="Times New Roman"/>
              </a:rPr>
              <a:t>T</a:t>
            </a:r>
            <a:r>
              <a:rPr sz="1200" spc="-5" dirty="0">
                <a:latin typeface="Times New Roman"/>
                <a:cs typeface="Times New Roman"/>
              </a:rPr>
              <a:t>w</a:t>
            </a:r>
            <a:r>
              <a:rPr sz="1200" spc="15" dirty="0">
                <a:latin typeface="Times New Roman"/>
                <a:cs typeface="Times New Roman"/>
              </a:rPr>
              <a:t>e</a:t>
            </a:r>
            <a:r>
              <a:rPr sz="1200" spc="-25" dirty="0">
                <a:latin typeface="Times New Roman"/>
                <a:cs typeface="Times New Roman"/>
              </a:rPr>
              <a:t>lv</a:t>
            </a:r>
            <a:r>
              <a:rPr sz="1200" dirty="0">
                <a:latin typeface="Times New Roman"/>
                <a:cs typeface="Times New Roman"/>
              </a:rPr>
              <a:t>e</a:t>
            </a:r>
            <a:r>
              <a:rPr sz="1200" spc="75"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35" dirty="0">
                <a:latin typeface="Times New Roman"/>
                <a:cs typeface="Times New Roman"/>
              </a:rPr>
              <a:t> </a:t>
            </a:r>
            <a:r>
              <a:rPr sz="1200" spc="20" dirty="0">
                <a:latin typeface="Times New Roman"/>
                <a:cs typeface="Times New Roman"/>
              </a:rPr>
              <a:t>p</a:t>
            </a:r>
            <a:r>
              <a:rPr sz="1200" spc="-50" dirty="0">
                <a:latin typeface="Times New Roman"/>
                <a:cs typeface="Times New Roman"/>
              </a:rPr>
              <a:t>l</a:t>
            </a:r>
            <a:r>
              <a:rPr sz="1200" spc="15" dirty="0">
                <a:latin typeface="Times New Roman"/>
                <a:cs typeface="Times New Roman"/>
              </a:rPr>
              <a:t>a</a:t>
            </a:r>
            <a:r>
              <a:rPr sz="1200" dirty="0">
                <a:latin typeface="Times New Roman"/>
                <a:cs typeface="Times New Roman"/>
              </a:rPr>
              <a:t>ns</a:t>
            </a:r>
            <a:r>
              <a:rPr sz="1200" spc="45"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a:t>
            </a:r>
            <a:r>
              <a:rPr sz="1200" spc="55" dirty="0">
                <a:latin typeface="Times New Roman"/>
                <a:cs typeface="Times New Roman"/>
              </a:rPr>
              <a:t> </a:t>
            </a:r>
            <a:r>
              <a:rPr sz="1200" spc="-5" dirty="0">
                <a:latin typeface="Times New Roman"/>
                <a:cs typeface="Times New Roman"/>
              </a:rPr>
              <a:t>a</a:t>
            </a:r>
            <a:r>
              <a:rPr sz="1200" dirty="0">
                <a:latin typeface="Times New Roman"/>
                <a:cs typeface="Times New Roman"/>
              </a:rPr>
              <a:t>t</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5" dirty="0">
                <a:latin typeface="Times New Roman"/>
                <a:cs typeface="Times New Roman"/>
              </a:rPr>
              <a:t> </a:t>
            </a:r>
            <a:r>
              <a:rPr sz="1200" dirty="0">
                <a:latin typeface="Times New Roman"/>
                <a:cs typeface="Times New Roman"/>
              </a:rPr>
              <a:t>p</a:t>
            </a:r>
            <a:r>
              <a:rPr sz="1200" spc="-20" dirty="0">
                <a:latin typeface="Times New Roman"/>
                <a:cs typeface="Times New Roman"/>
              </a:rPr>
              <a:t>r</a:t>
            </a:r>
            <a:r>
              <a:rPr sz="1200" spc="20" dirty="0">
                <a:latin typeface="Times New Roman"/>
                <a:cs typeface="Times New Roman"/>
              </a:rPr>
              <a:t>o</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e</a:t>
            </a:r>
            <a:r>
              <a:rPr sz="1200" dirty="0">
                <a:latin typeface="Times New Roman"/>
                <a:cs typeface="Times New Roman"/>
              </a:rPr>
              <a:t>nt</a:t>
            </a:r>
            <a:r>
              <a:rPr sz="1200" spc="60"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a:t>
            </a:r>
            <a:r>
              <a:rPr sz="1200" spc="9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ur</a:t>
            </a:r>
            <a:r>
              <a:rPr sz="1200" spc="65" dirty="0">
                <a:latin typeface="Times New Roman"/>
                <a:cs typeface="Times New Roman"/>
              </a:rPr>
              <a:t> </a:t>
            </a:r>
            <a:r>
              <a:rPr sz="1200" spc="-30" dirty="0">
                <a:latin typeface="Times New Roman"/>
                <a:cs typeface="Times New Roman"/>
              </a:rPr>
              <a:t>a</a:t>
            </a:r>
            <a:r>
              <a:rPr sz="1200" dirty="0">
                <a:latin typeface="Times New Roman"/>
                <a:cs typeface="Times New Roman"/>
              </a:rPr>
              <a:t>t</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5" dirty="0">
                <a:latin typeface="Times New Roman"/>
                <a:cs typeface="Times New Roman"/>
              </a:rPr>
              <a:t> </a:t>
            </a:r>
            <a:r>
              <a:rPr sz="1200" dirty="0">
                <a:latin typeface="Times New Roman"/>
                <a:cs typeface="Times New Roman"/>
              </a:rPr>
              <a:t>d</a:t>
            </a:r>
            <a:r>
              <a:rPr sz="1200" spc="-25" dirty="0">
                <a:latin typeface="Times New Roman"/>
                <a:cs typeface="Times New Roman"/>
              </a:rPr>
              <a:t>i</a:t>
            </a:r>
            <a:r>
              <a:rPr sz="1200" spc="-15" dirty="0">
                <a:latin typeface="Times New Roman"/>
                <a:cs typeface="Times New Roman"/>
              </a:rPr>
              <a:t>s</a:t>
            </a:r>
            <a:r>
              <a:rPr sz="1200" spc="25" dirty="0">
                <a:latin typeface="Times New Roman"/>
                <a:cs typeface="Times New Roman"/>
              </a:rPr>
              <a:t>t</a:t>
            </a:r>
            <a:r>
              <a:rPr sz="1200" spc="-25" dirty="0">
                <a:latin typeface="Times New Roman"/>
                <a:cs typeface="Times New Roman"/>
              </a:rPr>
              <a:t>in</a:t>
            </a:r>
            <a:r>
              <a:rPr sz="1200" dirty="0">
                <a:latin typeface="Times New Roman"/>
                <a:cs typeface="Times New Roman"/>
              </a:rPr>
              <a:t>g</a:t>
            </a:r>
            <a:r>
              <a:rPr sz="1200" spc="20" dirty="0">
                <a:latin typeface="Times New Roman"/>
                <a:cs typeface="Times New Roman"/>
              </a:rPr>
              <a:t>u</a:t>
            </a:r>
            <a:r>
              <a:rPr sz="1200" spc="-25" dirty="0">
                <a:latin typeface="Times New Roman"/>
                <a:cs typeface="Times New Roman"/>
              </a:rPr>
              <a:t>i</a:t>
            </a:r>
            <a:r>
              <a:rPr sz="1200" spc="10" dirty="0">
                <a:latin typeface="Times New Roman"/>
                <a:cs typeface="Times New Roman"/>
              </a:rPr>
              <a:t>s</a:t>
            </a:r>
            <a:r>
              <a:rPr sz="1200" dirty="0">
                <a:latin typeface="Times New Roman"/>
                <a:cs typeface="Times New Roman"/>
              </a:rPr>
              <a:t>h</a:t>
            </a:r>
            <a:r>
              <a:rPr sz="1200" spc="-5" dirty="0">
                <a:latin typeface="Times New Roman"/>
                <a:cs typeface="Times New Roman"/>
              </a:rPr>
              <a:t>e</a:t>
            </a:r>
            <a:r>
              <a:rPr sz="1200" dirty="0">
                <a:latin typeface="Times New Roman"/>
                <a:cs typeface="Times New Roman"/>
              </a:rPr>
              <a:t>d</a:t>
            </a:r>
            <a:r>
              <a:rPr sz="1200" spc="80"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dirty="0">
                <a:latin typeface="Times New Roman"/>
                <a:cs typeface="Times New Roman"/>
              </a:rPr>
              <a:t>v</a:t>
            </a:r>
            <a:r>
              <a:rPr sz="1200" spc="15" dirty="0">
                <a:latin typeface="Times New Roman"/>
                <a:cs typeface="Times New Roman"/>
              </a:rPr>
              <a:t>e</a:t>
            </a:r>
            <a:r>
              <a:rPr sz="1200" dirty="0">
                <a:latin typeface="Times New Roman"/>
                <a:cs typeface="Times New Roman"/>
              </a:rPr>
              <a:t>l</a:t>
            </a:r>
            <a:r>
              <a:rPr sz="1200" spc="1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60" dirty="0">
                <a:latin typeface="Times New Roman"/>
                <a:cs typeface="Times New Roman"/>
              </a:rPr>
              <a:t> </a:t>
            </a:r>
            <a:r>
              <a:rPr sz="1200" spc="25" dirty="0">
                <a:latin typeface="Times New Roman"/>
                <a:cs typeface="Times New Roman"/>
              </a:rPr>
              <a:t>t</a:t>
            </a:r>
            <a:r>
              <a:rPr sz="1200" spc="-30" dirty="0">
                <a:latin typeface="Times New Roman"/>
                <a:cs typeface="Times New Roman"/>
              </a:rPr>
              <a:t>w</a:t>
            </a:r>
            <a:r>
              <a:rPr sz="1200" dirty="0">
                <a:latin typeface="Times New Roman"/>
                <a:cs typeface="Times New Roman"/>
              </a:rPr>
              <a:t>o </a:t>
            </a:r>
            <a:r>
              <a:rPr sz="1200" spc="-5" dirty="0">
                <a:latin typeface="Times New Roman"/>
                <a:cs typeface="Times New Roman"/>
              </a:rPr>
              <a:t>a</a:t>
            </a:r>
            <a:r>
              <a:rPr sz="1200" dirty="0">
                <a:latin typeface="Times New Roman"/>
                <a:cs typeface="Times New Roman"/>
              </a:rPr>
              <a:t>t </a:t>
            </a:r>
            <a:r>
              <a:rPr sz="1200" spc="-2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30" dirty="0">
                <a:latin typeface="Times New Roman"/>
                <a:cs typeface="Times New Roman"/>
              </a:rPr>
              <a:t>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spc="-50" dirty="0">
                <a:latin typeface="Times New Roman"/>
                <a:cs typeface="Times New Roman"/>
              </a:rPr>
              <a:t>i</a:t>
            </a:r>
            <a:r>
              <a:rPr sz="1200" spc="-5" dirty="0">
                <a:latin typeface="Times New Roman"/>
                <a:cs typeface="Times New Roman"/>
              </a:rPr>
              <a:t>c</a:t>
            </a:r>
            <a:r>
              <a:rPr sz="1200" dirty="0">
                <a:latin typeface="Times New Roman"/>
                <a:cs typeface="Times New Roman"/>
              </a:rPr>
              <a:t>e </a:t>
            </a:r>
            <a:r>
              <a:rPr sz="1200" spc="-5" dirty="0">
                <a:latin typeface="Times New Roman"/>
                <a:cs typeface="Times New Roman"/>
              </a:rPr>
              <a:t> </a:t>
            </a:r>
            <a:r>
              <a:rPr sz="1200" spc="-25" dirty="0">
                <a:latin typeface="Times New Roman"/>
                <a:cs typeface="Times New Roman"/>
              </a:rPr>
              <a:t>l</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 </a:t>
            </a:r>
            <a:r>
              <a:rPr sz="1200" spc="-15"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5" dirty="0">
                <a:latin typeface="Times New Roman"/>
                <a:cs typeface="Times New Roman"/>
              </a:rPr>
              <a:t> </a:t>
            </a:r>
            <a:r>
              <a:rPr sz="1200" spc="-50" dirty="0">
                <a:latin typeface="Times New Roman"/>
                <a:cs typeface="Times New Roman"/>
              </a:rPr>
              <a:t>m</a:t>
            </a:r>
            <a:r>
              <a:rPr sz="1200" spc="15" dirty="0">
                <a:latin typeface="Times New Roman"/>
                <a:cs typeface="Times New Roman"/>
              </a:rPr>
              <a:t>a</a:t>
            </a:r>
            <a:r>
              <a:rPr sz="1200" spc="-50" dirty="0">
                <a:latin typeface="Times New Roman"/>
                <a:cs typeface="Times New Roman"/>
              </a:rPr>
              <a:t>j</a:t>
            </a:r>
            <a:r>
              <a:rPr sz="1200" spc="20" dirty="0">
                <a:latin typeface="Times New Roman"/>
                <a:cs typeface="Times New Roman"/>
              </a:rPr>
              <a:t>o</a:t>
            </a:r>
            <a:r>
              <a:rPr sz="1200" spc="30" dirty="0">
                <a:latin typeface="Times New Roman"/>
                <a:cs typeface="Times New Roman"/>
              </a:rPr>
              <a:t>r</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 </a:t>
            </a:r>
            <a:r>
              <a:rPr sz="1200" spc="-75" dirty="0">
                <a:latin typeface="Times New Roman"/>
                <a:cs typeface="Times New Roman"/>
              </a:rPr>
              <a:t> </a:t>
            </a:r>
            <a:r>
              <a:rPr sz="1200" spc="5" dirty="0">
                <a:latin typeface="Times New Roman"/>
                <a:cs typeface="Times New Roman"/>
              </a:rPr>
              <a:t>(</a:t>
            </a:r>
            <a:r>
              <a:rPr sz="1200" dirty="0">
                <a:latin typeface="Times New Roman"/>
                <a:cs typeface="Times New Roman"/>
              </a:rPr>
              <a:t>78</a:t>
            </a:r>
            <a:r>
              <a:rPr sz="1200" spc="5" dirty="0">
                <a:latin typeface="Times New Roman"/>
                <a:cs typeface="Times New Roman"/>
              </a:rPr>
              <a:t>%</a:t>
            </a:r>
            <a:r>
              <a:rPr sz="1200" dirty="0">
                <a:latin typeface="Times New Roman"/>
                <a:cs typeface="Times New Roman"/>
              </a:rPr>
              <a:t>, </a:t>
            </a:r>
            <a:r>
              <a:rPr sz="1200" spc="-15" dirty="0">
                <a:latin typeface="Times New Roman"/>
                <a:cs typeface="Times New Roman"/>
              </a:rPr>
              <a:t> </a:t>
            </a:r>
            <a:r>
              <a:rPr sz="1200" spc="-25" dirty="0">
                <a:latin typeface="Times New Roman"/>
                <a:cs typeface="Times New Roman"/>
              </a:rPr>
              <a:t>n</a:t>
            </a:r>
            <a:r>
              <a:rPr sz="1200" spc="15" dirty="0">
                <a:latin typeface="Times New Roman"/>
                <a:cs typeface="Times New Roman"/>
              </a:rPr>
              <a:t>=</a:t>
            </a:r>
            <a:r>
              <a:rPr sz="1200" dirty="0">
                <a:latin typeface="Times New Roman"/>
                <a:cs typeface="Times New Roman"/>
              </a:rPr>
              <a:t>14) </a:t>
            </a:r>
            <a:r>
              <a:rPr sz="1200" spc="-40" dirty="0">
                <a:latin typeface="Times New Roman"/>
                <a:cs typeface="Times New Roman"/>
              </a:rPr>
              <a:t> </a:t>
            </a:r>
            <a:r>
              <a:rPr sz="1200" spc="20" dirty="0">
                <a:latin typeface="Times New Roman"/>
                <a:cs typeface="Times New Roman"/>
              </a:rPr>
              <a:t>o</a:t>
            </a:r>
            <a:r>
              <a:rPr sz="1200" dirty="0">
                <a:latin typeface="Times New Roman"/>
                <a:cs typeface="Times New Roman"/>
              </a:rPr>
              <a:t>f </a:t>
            </a:r>
            <a:r>
              <a:rPr sz="1200" spc="-6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30" dirty="0">
                <a:latin typeface="Times New Roman"/>
                <a:cs typeface="Times New Roman"/>
              </a:rPr>
              <a:t> </a:t>
            </a:r>
            <a:r>
              <a:rPr sz="1200" dirty="0">
                <a:latin typeface="Times New Roman"/>
                <a:cs typeface="Times New Roman"/>
              </a:rPr>
              <a:t>18 </a:t>
            </a:r>
            <a:r>
              <a:rPr sz="1200" spc="-25"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50"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s </a:t>
            </a:r>
            <a:r>
              <a:rPr sz="1200" spc="-1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20" dirty="0">
                <a:latin typeface="Times New Roman"/>
                <a:cs typeface="Times New Roman"/>
              </a:rPr>
              <a:t>f</a:t>
            </a:r>
            <a:r>
              <a:rPr sz="1200" spc="2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25"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y</a:t>
            </a:r>
            <a:r>
              <a:rPr sz="1200" dirty="0">
                <a:latin typeface="Times New Roman"/>
                <a:cs typeface="Times New Roman"/>
              </a:rPr>
              <a:t>. Sp</a:t>
            </a:r>
            <a:r>
              <a:rPr sz="1200" spc="-5" dirty="0">
                <a:latin typeface="Times New Roman"/>
                <a:cs typeface="Times New Roman"/>
              </a:rPr>
              <a:t>e</a:t>
            </a:r>
            <a:r>
              <a:rPr sz="1200" spc="15" dirty="0">
                <a:latin typeface="Times New Roman"/>
                <a:cs typeface="Times New Roman"/>
              </a:rPr>
              <a:t>c</a:t>
            </a:r>
            <a:r>
              <a:rPr sz="1200" spc="-25" dirty="0">
                <a:latin typeface="Times New Roman"/>
                <a:cs typeface="Times New Roman"/>
              </a:rPr>
              <a:t>i</a:t>
            </a:r>
            <a:r>
              <a:rPr sz="1200" spc="5" dirty="0">
                <a:latin typeface="Times New Roman"/>
                <a:cs typeface="Times New Roman"/>
              </a:rPr>
              <a:t>f</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ll</a:t>
            </a:r>
            <a:r>
              <a:rPr sz="1200" spc="-50" dirty="0">
                <a:latin typeface="Times New Roman"/>
                <a:cs typeface="Times New Roman"/>
              </a:rPr>
              <a:t>y</a:t>
            </a:r>
            <a:r>
              <a:rPr sz="1200" dirty="0">
                <a:latin typeface="Times New Roman"/>
                <a:cs typeface="Times New Roman"/>
              </a:rPr>
              <a:t>, </a:t>
            </a:r>
            <a:r>
              <a:rPr sz="1200" spc="35" dirty="0">
                <a:latin typeface="Times New Roman"/>
                <a:cs typeface="Times New Roman"/>
              </a:rPr>
              <a:t> </a:t>
            </a:r>
            <a:r>
              <a:rPr sz="1200" dirty="0">
                <a:latin typeface="Times New Roman"/>
                <a:cs typeface="Times New Roman"/>
              </a:rPr>
              <a:t>13 </a:t>
            </a:r>
            <a:r>
              <a:rPr sz="1200" spc="45"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s </a:t>
            </a:r>
            <a:r>
              <a:rPr sz="1200" spc="3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5" dirty="0">
                <a:latin typeface="Times New Roman"/>
                <a:cs typeface="Times New Roman"/>
              </a:rPr>
              <a:t>c</a:t>
            </a:r>
            <a:r>
              <a:rPr sz="1200" spc="20" dirty="0">
                <a:latin typeface="Times New Roman"/>
                <a:cs typeface="Times New Roman"/>
              </a:rPr>
              <a:t>o</a:t>
            </a:r>
            <a:r>
              <a:rPr sz="1200" spc="5" dirty="0">
                <a:latin typeface="Times New Roman"/>
                <a:cs typeface="Times New Roman"/>
              </a:rPr>
              <a:t>r</a:t>
            </a:r>
            <a:r>
              <a:rPr sz="1200" spc="-25" dirty="0">
                <a:latin typeface="Times New Roman"/>
                <a:cs typeface="Times New Roman"/>
              </a:rPr>
              <a:t>p</a:t>
            </a:r>
            <a:r>
              <a:rPr sz="1200" spc="20" dirty="0">
                <a:latin typeface="Times New Roman"/>
                <a:cs typeface="Times New Roman"/>
              </a:rPr>
              <a:t>o</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r</a:t>
            </a:r>
            <a:r>
              <a:rPr sz="1200" spc="-50" dirty="0">
                <a:latin typeface="Times New Roman"/>
                <a:cs typeface="Times New Roman"/>
              </a:rPr>
              <a:t>i</a:t>
            </a:r>
            <a:r>
              <a:rPr sz="1200" spc="-25" dirty="0">
                <a:latin typeface="Times New Roman"/>
                <a:cs typeface="Times New Roman"/>
              </a:rPr>
              <a:t>b</a:t>
            </a:r>
            <a:r>
              <a:rPr sz="1200" dirty="0">
                <a:latin typeface="Times New Roman"/>
                <a:cs typeface="Times New Roman"/>
              </a:rPr>
              <a:t>u</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 </a:t>
            </a:r>
            <a:r>
              <a:rPr sz="1200" spc="10" dirty="0">
                <a:latin typeface="Times New Roman"/>
                <a:cs typeface="Times New Roman"/>
              </a:rPr>
              <a:t>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spc="-25" dirty="0">
                <a:latin typeface="Times New Roman"/>
                <a:cs typeface="Times New Roman"/>
              </a:rPr>
              <a:t>h</a:t>
            </a:r>
            <a:r>
              <a:rPr sz="1200" dirty="0">
                <a:latin typeface="Times New Roman"/>
                <a:cs typeface="Times New Roman"/>
              </a:rPr>
              <a:t>;  </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e </a:t>
            </a:r>
            <a:r>
              <a:rPr sz="1200" spc="4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5" dirty="0">
                <a:latin typeface="Times New Roman"/>
                <a:cs typeface="Times New Roman"/>
              </a:rPr>
              <a:t>c</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p</a:t>
            </a:r>
            <a:r>
              <a:rPr sz="1200" spc="20" dirty="0">
                <a:latin typeface="Times New Roman"/>
                <a:cs typeface="Times New Roman"/>
              </a:rPr>
              <a:t>o</a:t>
            </a:r>
            <a:r>
              <a:rPr sz="1200" spc="5" dirty="0">
                <a:latin typeface="Times New Roman"/>
                <a:cs typeface="Times New Roman"/>
              </a:rPr>
              <a:t>r</a:t>
            </a:r>
            <a:r>
              <a:rPr sz="1200" spc="-30"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5" dirty="0">
                <a:latin typeface="Times New Roman"/>
                <a:cs typeface="Times New Roman"/>
              </a:rPr>
              <a:t>a</a:t>
            </a:r>
            <a:r>
              <a:rPr sz="1200" dirty="0">
                <a:latin typeface="Times New Roman"/>
                <a:cs typeface="Times New Roman"/>
              </a:rPr>
              <a:t>d</a:t>
            </a:r>
            <a:r>
              <a:rPr sz="1200" spc="20" dirty="0">
                <a:latin typeface="Times New Roman"/>
                <a:cs typeface="Times New Roman"/>
              </a:rPr>
              <a:t>d</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iv</a:t>
            </a:r>
            <a:r>
              <a:rPr sz="1200" dirty="0">
                <a:latin typeface="Times New Roman"/>
                <a:cs typeface="Times New Roman"/>
              </a:rPr>
              <a:t>e </a:t>
            </a:r>
            <a:r>
              <a:rPr sz="1200" spc="114" dirty="0">
                <a:latin typeface="Times New Roman"/>
                <a:cs typeface="Times New Roman"/>
              </a:rPr>
              <a:t>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spc="-25" dirty="0">
                <a:latin typeface="Times New Roman"/>
                <a:cs typeface="Times New Roman"/>
              </a:rPr>
              <a:t>h</a:t>
            </a:r>
            <a:r>
              <a:rPr sz="1200" dirty="0">
                <a:latin typeface="Times New Roman"/>
                <a:cs typeface="Times New Roman"/>
              </a:rPr>
              <a:t>. </a:t>
            </a:r>
            <a:r>
              <a:rPr sz="1200" spc="130" dirty="0">
                <a:latin typeface="Times New Roman"/>
                <a:cs typeface="Times New Roman"/>
              </a:rPr>
              <a:t> </a:t>
            </a:r>
            <a:r>
              <a:rPr sz="1200" spc="-5" dirty="0">
                <a:latin typeface="Times New Roman"/>
                <a:cs typeface="Times New Roman"/>
              </a:rPr>
              <a:t>D</a:t>
            </a:r>
            <a:r>
              <a:rPr sz="1200" dirty="0">
                <a:latin typeface="Times New Roman"/>
                <a:cs typeface="Times New Roman"/>
              </a:rPr>
              <a:t>u</a:t>
            </a:r>
            <a:r>
              <a:rPr sz="1200" spc="30" dirty="0">
                <a:latin typeface="Times New Roman"/>
                <a:cs typeface="Times New Roman"/>
              </a:rPr>
              <a:t>r</a:t>
            </a:r>
            <a:r>
              <a:rPr sz="1200" spc="-25" dirty="0">
                <a:latin typeface="Times New Roman"/>
                <a:cs typeface="Times New Roman"/>
              </a:rPr>
              <a:t>in</a:t>
            </a:r>
            <a:r>
              <a:rPr sz="1200" dirty="0">
                <a:latin typeface="Times New Roman"/>
                <a:cs typeface="Times New Roman"/>
              </a:rPr>
              <a:t>g </a:t>
            </a:r>
            <a:r>
              <a:rPr sz="1200" spc="1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14" dirty="0">
                <a:latin typeface="Times New Roman"/>
                <a:cs typeface="Times New Roman"/>
              </a:rPr>
              <a:t> </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e </a:t>
            </a:r>
            <a:r>
              <a:rPr sz="1200" spc="135"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30" dirty="0">
                <a:latin typeface="Times New Roman"/>
                <a:cs typeface="Times New Roman"/>
              </a:rPr>
              <a:t>-</a:t>
            </a:r>
            <a:r>
              <a:rPr sz="1200" spc="-25" dirty="0">
                <a:latin typeface="Times New Roman"/>
                <a:cs typeface="Times New Roman"/>
              </a:rPr>
              <a:t>b</a:t>
            </a:r>
            <a:r>
              <a:rPr sz="1200" spc="-5" dirty="0">
                <a:latin typeface="Times New Roman"/>
                <a:cs typeface="Times New Roman"/>
              </a:rPr>
              <a:t>a</a:t>
            </a:r>
            <a:r>
              <a:rPr sz="1200" spc="10"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135" dirty="0">
                <a:latin typeface="Times New Roman"/>
                <a:cs typeface="Times New Roman"/>
              </a:rPr>
              <a:t> </a:t>
            </a:r>
            <a:r>
              <a:rPr sz="1200" spc="-50"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 </a:t>
            </a:r>
            <a:r>
              <a:rPr sz="1200" spc="95" dirty="0">
                <a:latin typeface="Times New Roman"/>
                <a:cs typeface="Times New Roman"/>
              </a:rPr>
              <a:t>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145"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dirty="0">
                <a:latin typeface="Times New Roman"/>
                <a:cs typeface="Times New Roman"/>
              </a:rPr>
              <a:t>ve </a:t>
            </a:r>
            <a:r>
              <a:rPr sz="1200" spc="114"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 </a:t>
            </a:r>
            <a:r>
              <a:rPr sz="1200" spc="114"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er 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a:t>
            </a:r>
            <a:r>
              <a:rPr sz="1200" spc="45" dirty="0">
                <a:latin typeface="Times New Roman"/>
                <a:cs typeface="Times New Roman"/>
              </a:rPr>
              <a:t> </a:t>
            </a:r>
            <a:r>
              <a:rPr sz="1200" spc="-5" dirty="0">
                <a:latin typeface="Times New Roman"/>
                <a:cs typeface="Times New Roman"/>
              </a:rPr>
              <a:t>a</a:t>
            </a:r>
            <a:r>
              <a:rPr sz="1200" dirty="0">
                <a:latin typeface="Times New Roman"/>
                <a:cs typeface="Times New Roman"/>
              </a:rPr>
              <a:t>dd</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ss</a:t>
            </a:r>
            <a:r>
              <a:rPr sz="1200" spc="-5" dirty="0">
                <a:latin typeface="Times New Roman"/>
                <a:cs typeface="Times New Roman"/>
              </a:rPr>
              <a:t>e</a:t>
            </a:r>
            <a:r>
              <a:rPr sz="1200" dirty="0">
                <a:latin typeface="Times New Roman"/>
                <a:cs typeface="Times New Roman"/>
              </a:rPr>
              <a:t>d</a:t>
            </a:r>
            <a:r>
              <a:rPr sz="1200" spc="60"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35" dirty="0">
                <a:latin typeface="Times New Roman"/>
                <a:cs typeface="Times New Roman"/>
              </a:rPr>
              <a:t> </a:t>
            </a:r>
            <a:r>
              <a:rPr sz="1200" dirty="0">
                <a:latin typeface="Times New Roman"/>
                <a:cs typeface="Times New Roman"/>
              </a:rPr>
              <a:t>by</a:t>
            </a:r>
            <a:r>
              <a:rPr sz="1200" spc="35" dirty="0">
                <a:latin typeface="Times New Roman"/>
                <a:cs typeface="Times New Roman"/>
              </a:rPr>
              <a:t> </a:t>
            </a:r>
            <a:r>
              <a:rPr sz="1200" spc="-25" dirty="0">
                <a:latin typeface="Times New Roman"/>
                <a:cs typeface="Times New Roman"/>
              </a:rPr>
              <a:t>i</a:t>
            </a:r>
            <a:r>
              <a:rPr sz="1200" spc="20" dirty="0">
                <a:latin typeface="Times New Roman"/>
                <a:cs typeface="Times New Roman"/>
              </a:rPr>
              <a:t>n</a:t>
            </a:r>
            <a:r>
              <a:rPr sz="1200" spc="-20" dirty="0">
                <a:latin typeface="Times New Roman"/>
                <a:cs typeface="Times New Roman"/>
              </a:rPr>
              <a:t>f</a:t>
            </a:r>
            <a:r>
              <a:rPr sz="1200" dirty="0">
                <a:latin typeface="Times New Roman"/>
                <a:cs typeface="Times New Roman"/>
              </a:rPr>
              <a:t>u</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ng</a:t>
            </a:r>
            <a:r>
              <a:rPr sz="1200" spc="6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r</a:t>
            </a:r>
            <a:r>
              <a:rPr sz="1200" spc="-50" dirty="0">
                <a:latin typeface="Times New Roman"/>
                <a:cs typeface="Times New Roman"/>
              </a:rPr>
              <a:t>i</a:t>
            </a:r>
            <a:r>
              <a:rPr sz="1200" spc="-25" dirty="0">
                <a:latin typeface="Times New Roman"/>
                <a:cs typeface="Times New Roman"/>
              </a:rPr>
              <a:t>b</a:t>
            </a:r>
            <a:r>
              <a:rPr sz="1200" dirty="0">
                <a:latin typeface="Times New Roman"/>
                <a:cs typeface="Times New Roman"/>
              </a:rPr>
              <a:t>u</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a:t>
            </a:r>
            <a:r>
              <a:rPr sz="1200" spc="45" dirty="0">
                <a:latin typeface="Times New Roman"/>
                <a:cs typeface="Times New Roman"/>
              </a:rPr>
              <a:t>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spc="-25" dirty="0">
                <a:latin typeface="Times New Roman"/>
                <a:cs typeface="Times New Roman"/>
              </a:rPr>
              <a:t>h</a:t>
            </a:r>
            <a:r>
              <a:rPr sz="1200" dirty="0">
                <a:latin typeface="Times New Roman"/>
                <a:cs typeface="Times New Roman"/>
              </a:rPr>
              <a:t>.</a:t>
            </a:r>
            <a:r>
              <a:rPr sz="1200" spc="70" dirty="0">
                <a:latin typeface="Times New Roman"/>
                <a:cs typeface="Times New Roman"/>
              </a:rPr>
              <a:t> </a:t>
            </a:r>
            <a:r>
              <a:rPr sz="1200" spc="10"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5" dirty="0">
                <a:latin typeface="Times New Roman"/>
                <a:cs typeface="Times New Roman"/>
              </a:rPr>
              <a:t> </a:t>
            </a:r>
            <a:r>
              <a:rPr sz="1200" spc="-50" dirty="0">
                <a:latin typeface="Times New Roman"/>
                <a:cs typeface="Times New Roman"/>
              </a:rPr>
              <a:t>m</a:t>
            </a:r>
            <a:r>
              <a:rPr sz="1200" spc="-5" dirty="0">
                <a:latin typeface="Times New Roman"/>
                <a:cs typeface="Times New Roman"/>
              </a:rPr>
              <a:t>e</a:t>
            </a:r>
            <a:r>
              <a:rPr sz="1200" spc="15" dirty="0">
                <a:latin typeface="Times New Roman"/>
                <a:cs typeface="Times New Roman"/>
              </a:rPr>
              <a:t>a</a:t>
            </a:r>
            <a:r>
              <a:rPr sz="1200" dirty="0">
                <a:latin typeface="Times New Roman"/>
                <a:cs typeface="Times New Roman"/>
              </a:rPr>
              <a:t>n</a:t>
            </a:r>
            <a:r>
              <a:rPr sz="1200" spc="60"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a:t>
            </a:r>
            <a:r>
              <a:rPr sz="1200" spc="35"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li</a:t>
            </a:r>
            <a:r>
              <a:rPr sz="1200" dirty="0">
                <a:latin typeface="Times New Roman"/>
                <a:cs typeface="Times New Roman"/>
              </a:rPr>
              <a:t>v</a:t>
            </a:r>
            <a:r>
              <a:rPr sz="1200" spc="-5" dirty="0">
                <a:latin typeface="Times New Roman"/>
                <a:cs typeface="Times New Roman"/>
              </a:rPr>
              <a:t>e</a:t>
            </a:r>
            <a:r>
              <a:rPr sz="1200" spc="55" dirty="0">
                <a:latin typeface="Times New Roman"/>
                <a:cs typeface="Times New Roman"/>
              </a:rPr>
              <a:t>r</a:t>
            </a:r>
            <a:r>
              <a:rPr sz="1200" dirty="0">
                <a:latin typeface="Times New Roman"/>
                <a:cs typeface="Times New Roman"/>
              </a:rPr>
              <a:t>y </a:t>
            </a:r>
            <a:r>
              <a:rPr sz="1200" spc="15" dirty="0">
                <a:latin typeface="Times New Roman"/>
                <a:cs typeface="Times New Roman"/>
              </a:rPr>
              <a:t>e</a:t>
            </a:r>
            <a:r>
              <a:rPr sz="1200" spc="-20" dirty="0">
                <a:latin typeface="Times New Roman"/>
                <a:cs typeface="Times New Roman"/>
              </a:rPr>
              <a:t>ff</a:t>
            </a:r>
            <a:r>
              <a:rPr sz="1200" spc="-5" dirty="0">
                <a:latin typeface="Times New Roman"/>
                <a:cs typeface="Times New Roman"/>
              </a:rPr>
              <a:t>ec</a:t>
            </a:r>
            <a:r>
              <a:rPr sz="1200" spc="50" dirty="0">
                <a:latin typeface="Times New Roman"/>
                <a:cs typeface="Times New Roman"/>
              </a:rPr>
              <a:t>t</a:t>
            </a:r>
            <a:r>
              <a:rPr sz="1200" spc="-25" dirty="0">
                <a:latin typeface="Times New Roman"/>
                <a:cs typeface="Times New Roman"/>
              </a:rPr>
              <a:t>iv</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e</a:t>
            </a:r>
            <a:r>
              <a:rPr sz="1200" spc="10" dirty="0">
                <a:latin typeface="Times New Roman"/>
                <a:cs typeface="Times New Roman"/>
              </a:rPr>
              <a:t>s</a:t>
            </a:r>
            <a:r>
              <a:rPr sz="1200" dirty="0">
                <a:latin typeface="Times New Roman"/>
                <a:cs typeface="Times New Roman"/>
              </a:rPr>
              <a:t>s</a:t>
            </a:r>
            <a:r>
              <a:rPr sz="1200" spc="95" dirty="0">
                <a:latin typeface="Times New Roman"/>
                <a:cs typeface="Times New Roman"/>
              </a:rPr>
              <a:t>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80" dirty="0">
                <a:latin typeface="Times New Roman"/>
                <a:cs typeface="Times New Roman"/>
              </a:rPr>
              <a:t> </a:t>
            </a:r>
            <a:r>
              <a:rPr sz="1200" spc="-15" dirty="0">
                <a:latin typeface="Times New Roman"/>
                <a:cs typeface="Times New Roman"/>
              </a:rPr>
              <a:t>s</a:t>
            </a:r>
            <a:r>
              <a:rPr sz="1200" spc="-5" dirty="0">
                <a:latin typeface="Times New Roman"/>
                <a:cs typeface="Times New Roman"/>
              </a:rPr>
              <a:t>c</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e</a:t>
            </a:r>
            <a:r>
              <a:rPr sz="1200" spc="100" dirty="0">
                <a:latin typeface="Times New Roman"/>
                <a:cs typeface="Times New Roman"/>
              </a:rPr>
              <a:t> </a:t>
            </a:r>
            <a:r>
              <a:rPr sz="1200" spc="-5" dirty="0">
                <a:latin typeface="Times New Roman"/>
                <a:cs typeface="Times New Roman"/>
              </a:rPr>
              <a:t>wa</a:t>
            </a:r>
            <a:r>
              <a:rPr sz="1200" dirty="0">
                <a:latin typeface="Times New Roman"/>
                <a:cs typeface="Times New Roman"/>
              </a:rPr>
              <a:t>s</a:t>
            </a:r>
            <a:r>
              <a:rPr sz="1200" spc="95" dirty="0">
                <a:latin typeface="Times New Roman"/>
                <a:cs typeface="Times New Roman"/>
              </a:rPr>
              <a:t> </a:t>
            </a:r>
            <a:r>
              <a:rPr sz="1200" dirty="0">
                <a:latin typeface="Times New Roman"/>
                <a:cs typeface="Times New Roman"/>
              </a:rPr>
              <a:t>18</a:t>
            </a:r>
            <a:r>
              <a:rPr sz="1200" spc="80" dirty="0">
                <a:latin typeface="Times New Roman"/>
                <a:cs typeface="Times New Roman"/>
              </a:rPr>
              <a:t> </a:t>
            </a:r>
            <a:r>
              <a:rPr sz="1200" spc="5" dirty="0">
                <a:latin typeface="Times New Roman"/>
                <a:cs typeface="Times New Roman"/>
              </a:rPr>
              <a:t>(</a:t>
            </a:r>
            <a:r>
              <a:rPr sz="1200" dirty="0">
                <a:latin typeface="Times New Roman"/>
                <a:cs typeface="Times New Roman"/>
              </a:rPr>
              <a:t>p</a:t>
            </a:r>
            <a:r>
              <a:rPr sz="1200" spc="-20" dirty="0">
                <a:latin typeface="Times New Roman"/>
                <a:cs typeface="Times New Roman"/>
              </a:rPr>
              <a:t>r</a:t>
            </a:r>
            <a:r>
              <a:rPr sz="1200" spc="20" dirty="0">
                <a:latin typeface="Times New Roman"/>
                <a:cs typeface="Times New Roman"/>
              </a:rPr>
              <a:t>o</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c</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a:t>
            </a:r>
            <a:r>
              <a:rPr sz="1200" spc="90" dirty="0">
                <a:latin typeface="Times New Roman"/>
                <a:cs typeface="Times New Roman"/>
              </a:rPr>
              <a:t> </a:t>
            </a:r>
            <a:r>
              <a:rPr sz="1200" spc="20" dirty="0">
                <a:latin typeface="Times New Roman"/>
                <a:cs typeface="Times New Roman"/>
              </a:rPr>
              <a:t>o</a:t>
            </a:r>
            <a:r>
              <a:rPr sz="1200" spc="-25" dirty="0">
                <a:latin typeface="Times New Roman"/>
                <a:cs typeface="Times New Roman"/>
              </a:rPr>
              <a:t>u</a:t>
            </a:r>
            <a:r>
              <a:rPr sz="1200" dirty="0">
                <a:latin typeface="Times New Roman"/>
                <a:cs typeface="Times New Roman"/>
              </a:rPr>
              <a:t>t</a:t>
            </a:r>
            <a:r>
              <a:rPr sz="1200" spc="11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65" dirty="0">
                <a:latin typeface="Times New Roman"/>
                <a:cs typeface="Times New Roman"/>
              </a:rPr>
              <a:t> </a:t>
            </a:r>
            <a:r>
              <a:rPr sz="1200" dirty="0">
                <a:latin typeface="Times New Roman"/>
                <a:cs typeface="Times New Roman"/>
              </a:rPr>
              <a:t>20</a:t>
            </a:r>
            <a:r>
              <a:rPr sz="1200" spc="105" dirty="0">
                <a:latin typeface="Times New Roman"/>
                <a:cs typeface="Times New Roman"/>
              </a:rPr>
              <a:t> </a:t>
            </a:r>
            <a:r>
              <a:rPr sz="1200" spc="5" dirty="0">
                <a:latin typeface="Times New Roman"/>
                <a:cs typeface="Times New Roman"/>
              </a:rPr>
              <a:t>(</a:t>
            </a:r>
            <a:r>
              <a:rPr sz="1200" dirty="0">
                <a:latin typeface="Times New Roman"/>
                <a:cs typeface="Times New Roman"/>
              </a:rPr>
              <a:t>d</a:t>
            </a:r>
            <a:r>
              <a:rPr sz="1200" spc="-50" dirty="0">
                <a:latin typeface="Times New Roman"/>
                <a:cs typeface="Times New Roman"/>
              </a:rPr>
              <a:t>i</a:t>
            </a:r>
            <a:r>
              <a:rPr sz="1200" spc="-15" dirty="0">
                <a:latin typeface="Times New Roman"/>
                <a:cs typeface="Times New Roman"/>
              </a:rPr>
              <a:t>s</a:t>
            </a:r>
            <a:r>
              <a:rPr sz="1200" spc="50" dirty="0">
                <a:latin typeface="Times New Roman"/>
                <a:cs typeface="Times New Roman"/>
              </a:rPr>
              <a:t>t</a:t>
            </a:r>
            <a:r>
              <a:rPr sz="1200" spc="-25" dirty="0">
                <a:latin typeface="Times New Roman"/>
                <a:cs typeface="Times New Roman"/>
              </a:rPr>
              <a:t>in</a:t>
            </a:r>
            <a:r>
              <a:rPr sz="1200" dirty="0">
                <a:latin typeface="Times New Roman"/>
                <a:cs typeface="Times New Roman"/>
              </a:rPr>
              <a:t>g</a:t>
            </a:r>
            <a:r>
              <a:rPr sz="1200" spc="20" dirty="0">
                <a:latin typeface="Times New Roman"/>
                <a:cs typeface="Times New Roman"/>
              </a:rPr>
              <a:t>u</a:t>
            </a:r>
            <a:r>
              <a:rPr sz="1200" spc="-25" dirty="0">
                <a:latin typeface="Times New Roman"/>
                <a:cs typeface="Times New Roman"/>
              </a:rPr>
              <a:t>i</a:t>
            </a:r>
            <a:r>
              <a:rPr sz="1200" spc="10" dirty="0">
                <a:latin typeface="Times New Roman"/>
                <a:cs typeface="Times New Roman"/>
              </a:rPr>
              <a:t>s</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d)</a:t>
            </a:r>
            <a:r>
              <a:rPr sz="1200" spc="14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114"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dirty="0">
                <a:latin typeface="Times New Roman"/>
                <a:cs typeface="Times New Roman"/>
              </a:rPr>
              <a:t>ve</a:t>
            </a:r>
            <a:r>
              <a:rPr sz="1200" spc="10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65" dirty="0">
                <a:latin typeface="Times New Roman"/>
                <a:cs typeface="Times New Roman"/>
              </a:rPr>
              <a:t> </a:t>
            </a:r>
            <a:r>
              <a:rPr sz="1200" spc="-5" dirty="0">
                <a:latin typeface="Times New Roman"/>
                <a:cs typeface="Times New Roman"/>
              </a:rPr>
              <a:t>ca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 </a:t>
            </a:r>
            <a:r>
              <a:rPr sz="1200" spc="-60" dirty="0">
                <a:latin typeface="Times New Roman"/>
                <a:cs typeface="Times New Roman"/>
              </a:rPr>
              <a:t> </a:t>
            </a:r>
            <a:r>
              <a:rPr sz="1200" spc="-5" dirty="0">
                <a:latin typeface="Times New Roman"/>
                <a:cs typeface="Times New Roman"/>
              </a:rPr>
              <a:t>O</a:t>
            </a:r>
            <a:r>
              <a:rPr sz="1200" spc="-25" dirty="0">
                <a:latin typeface="Times New Roman"/>
                <a:cs typeface="Times New Roman"/>
              </a:rPr>
              <a:t>n</a:t>
            </a:r>
            <a:r>
              <a:rPr sz="1200" dirty="0">
                <a:latin typeface="Times New Roman"/>
                <a:cs typeface="Times New Roman"/>
              </a:rPr>
              <a:t>e </a:t>
            </a:r>
            <a:r>
              <a:rPr sz="1200" spc="-80" dirty="0">
                <a:latin typeface="Times New Roman"/>
                <a:cs typeface="Times New Roman"/>
              </a:rPr>
              <a:t> </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e </a:t>
            </a:r>
            <a:r>
              <a:rPr sz="1200" spc="-8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ugg</a:t>
            </a:r>
            <a:r>
              <a:rPr sz="1200" spc="-50" dirty="0">
                <a:latin typeface="Times New Roman"/>
                <a:cs typeface="Times New Roman"/>
              </a:rPr>
              <a:t>l</a:t>
            </a:r>
            <a:r>
              <a:rPr sz="1200" spc="-5" dirty="0">
                <a:latin typeface="Times New Roman"/>
                <a:cs typeface="Times New Roman"/>
              </a:rPr>
              <a:t>e</a:t>
            </a:r>
            <a:r>
              <a:rPr sz="1200" dirty="0">
                <a:latin typeface="Times New Roman"/>
                <a:cs typeface="Times New Roman"/>
              </a:rPr>
              <a:t>d </a:t>
            </a:r>
            <a:r>
              <a:rPr sz="1200" spc="-75" dirty="0">
                <a:latin typeface="Times New Roman"/>
                <a:cs typeface="Times New Roman"/>
              </a:rPr>
              <a:t> </a:t>
            </a:r>
            <a:r>
              <a:rPr sz="1200" spc="20" dirty="0">
                <a:latin typeface="Times New Roman"/>
                <a:cs typeface="Times New Roman"/>
              </a:rPr>
              <a:t>w</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h </a:t>
            </a:r>
            <a:r>
              <a:rPr sz="1200" spc="-75"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 </a:t>
            </a:r>
            <a:r>
              <a:rPr sz="1200" spc="-100"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0" dirty="0">
                <a:latin typeface="Times New Roman"/>
                <a:cs typeface="Times New Roman"/>
              </a:rPr>
              <a:t>s</a:t>
            </a:r>
            <a:r>
              <a:rPr sz="1200" spc="-25" dirty="0">
                <a:latin typeface="Times New Roman"/>
                <a:cs typeface="Times New Roman"/>
              </a:rPr>
              <a:t>i</a:t>
            </a:r>
            <a:r>
              <a:rPr sz="1200" spc="20" dirty="0">
                <a:latin typeface="Times New Roman"/>
                <a:cs typeface="Times New Roman"/>
              </a:rPr>
              <a:t>g</a:t>
            </a:r>
            <a:r>
              <a:rPr sz="1200" dirty="0">
                <a:latin typeface="Times New Roman"/>
                <a:cs typeface="Times New Roman"/>
              </a:rPr>
              <a:t>n </a:t>
            </a:r>
            <a:r>
              <a:rPr sz="1200" spc="-10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75"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li</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y</a:t>
            </a:r>
            <a:r>
              <a:rPr sz="1200" dirty="0">
                <a:latin typeface="Times New Roman"/>
                <a:cs typeface="Times New Roman"/>
              </a:rPr>
              <a:t>. </a:t>
            </a:r>
            <a:r>
              <a:rPr sz="1200" spc="-60" dirty="0">
                <a:latin typeface="Times New Roman"/>
                <a:cs typeface="Times New Roman"/>
              </a:rPr>
              <a:t> </a:t>
            </a:r>
            <a:r>
              <a:rPr sz="1200" spc="25" dirty="0">
                <a:latin typeface="Times New Roman"/>
                <a:cs typeface="Times New Roman"/>
              </a:rPr>
              <a:t>S</a:t>
            </a:r>
            <a:r>
              <a:rPr sz="1200" spc="-25" dirty="0">
                <a:latin typeface="Times New Roman"/>
                <a:cs typeface="Times New Roman"/>
              </a:rPr>
              <a:t>i</a:t>
            </a:r>
            <a:r>
              <a:rPr sz="1200" dirty="0">
                <a:latin typeface="Times New Roman"/>
                <a:cs typeface="Times New Roman"/>
              </a:rPr>
              <a:t>mi</a:t>
            </a:r>
            <a:r>
              <a:rPr sz="1200" spc="-25" dirty="0">
                <a:latin typeface="Times New Roman"/>
                <a:cs typeface="Times New Roman"/>
              </a:rPr>
              <a:t>l</a:t>
            </a:r>
            <a:r>
              <a:rPr sz="1200" spc="-5" dirty="0">
                <a:latin typeface="Times New Roman"/>
                <a:cs typeface="Times New Roman"/>
              </a:rPr>
              <a:t>a</a:t>
            </a:r>
            <a:r>
              <a:rPr sz="1200" spc="30" dirty="0">
                <a:latin typeface="Times New Roman"/>
                <a:cs typeface="Times New Roman"/>
              </a:rPr>
              <a:t>r</a:t>
            </a:r>
            <a:r>
              <a:rPr sz="1200" spc="-25" dirty="0">
                <a:latin typeface="Times New Roman"/>
                <a:cs typeface="Times New Roman"/>
              </a:rPr>
              <a:t>ly</a:t>
            </a:r>
            <a:r>
              <a:rPr sz="1200" dirty="0">
                <a:latin typeface="Times New Roman"/>
                <a:cs typeface="Times New Roman"/>
              </a:rPr>
              <a:t>, </a:t>
            </a:r>
            <a:r>
              <a:rPr sz="1200" spc="-60" dirty="0">
                <a:latin typeface="Times New Roman"/>
                <a:cs typeface="Times New Roman"/>
              </a:rPr>
              <a:t> </a:t>
            </a:r>
            <a:r>
              <a:rPr sz="1200" dirty="0">
                <a:latin typeface="Times New Roman"/>
                <a:cs typeface="Times New Roman"/>
              </a:rPr>
              <a:t>39% </a:t>
            </a:r>
            <a:r>
              <a:rPr sz="1200" spc="5" dirty="0">
                <a:latin typeface="Times New Roman"/>
                <a:cs typeface="Times New Roman"/>
              </a:rPr>
              <a:t>(</a:t>
            </a:r>
            <a:r>
              <a:rPr sz="1200" spc="-25" dirty="0">
                <a:latin typeface="Times New Roman"/>
                <a:cs typeface="Times New Roman"/>
              </a:rPr>
              <a:t>n</a:t>
            </a:r>
            <a:r>
              <a:rPr sz="1200" spc="-5" dirty="0">
                <a:latin typeface="Times New Roman"/>
                <a:cs typeface="Times New Roman"/>
              </a:rPr>
              <a:t>=</a:t>
            </a:r>
            <a:r>
              <a:rPr sz="1200" dirty="0">
                <a:latin typeface="Times New Roman"/>
                <a:cs typeface="Times New Roman"/>
              </a:rPr>
              <a:t>7)</a:t>
            </a:r>
            <a:r>
              <a:rPr sz="1200" spc="20" dirty="0">
                <a:latin typeface="Times New Roman"/>
                <a:cs typeface="Times New Roman"/>
              </a:rPr>
              <a:t> o</a:t>
            </a:r>
            <a:r>
              <a:rPr sz="1200" dirty="0">
                <a:latin typeface="Times New Roman"/>
                <a:cs typeface="Times New Roman"/>
              </a:rPr>
              <a:t>f</a:t>
            </a:r>
            <a:r>
              <a:rPr sz="1200" spc="-3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 dirty="0">
                <a:latin typeface="Times New Roman"/>
                <a:cs typeface="Times New Roman"/>
              </a:rPr>
              <a:t> </a:t>
            </a:r>
            <a:r>
              <a:rPr sz="1200" dirty="0">
                <a:latin typeface="Times New Roman"/>
                <a:cs typeface="Times New Roman"/>
              </a:rPr>
              <a:t>18</a:t>
            </a:r>
            <a:r>
              <a:rPr sz="1200" spc="1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1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ng</a:t>
            </a:r>
            <a:r>
              <a:rPr sz="1200" spc="35"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s</a:t>
            </a:r>
            <a:r>
              <a:rPr sz="1200" spc="2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 dirty="0">
                <a:latin typeface="Times New Roman"/>
                <a:cs typeface="Times New Roman"/>
              </a:rPr>
              <a:t> </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x</a:t>
            </a:r>
            <a:r>
              <a:rPr sz="1200" spc="-15" dirty="0">
                <a:latin typeface="Times New Roman"/>
                <a:cs typeface="Times New Roman"/>
              </a:rPr>
              <a:t> </a:t>
            </a:r>
            <a:r>
              <a:rPr sz="1200" spc="25" dirty="0">
                <a:latin typeface="Times New Roman"/>
                <a:cs typeface="Times New Roman"/>
              </a:rPr>
              <a:t>t</a:t>
            </a:r>
            <a:r>
              <a:rPr sz="1200" spc="-5" dirty="0">
                <a:latin typeface="Times New Roman"/>
                <a:cs typeface="Times New Roman"/>
              </a:rPr>
              <a:t>ea</a:t>
            </a:r>
            <a:r>
              <a:rPr sz="1200" spc="15" dirty="0">
                <a:latin typeface="Times New Roman"/>
                <a:cs typeface="Times New Roman"/>
              </a:rPr>
              <a:t>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20" dirty="0">
                <a:latin typeface="Times New Roman"/>
                <a:cs typeface="Times New Roman"/>
              </a:rPr>
              <a:t> </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s </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v</a:t>
            </a:r>
            <a:r>
              <a:rPr sz="1200" spc="-5" dirty="0">
                <a:latin typeface="Times New Roman"/>
                <a:cs typeface="Times New Roman"/>
              </a:rPr>
              <a:t>e</a:t>
            </a:r>
            <a:r>
              <a:rPr sz="1200" spc="15" dirty="0">
                <a:latin typeface="Times New Roman"/>
                <a:cs typeface="Times New Roman"/>
              </a:rPr>
              <a:t>a</a:t>
            </a:r>
            <a:r>
              <a:rPr sz="1200" spc="-25" dirty="0">
                <a:latin typeface="Times New Roman"/>
                <a:cs typeface="Times New Roman"/>
              </a:rPr>
              <a:t>l</a:t>
            </a:r>
            <a:r>
              <a:rPr sz="1200" spc="-5" dirty="0">
                <a:latin typeface="Times New Roman"/>
                <a:cs typeface="Times New Roman"/>
              </a:rPr>
              <a:t>e</a:t>
            </a:r>
            <a:r>
              <a:rPr sz="1200" dirty="0">
                <a:latin typeface="Times New Roman"/>
                <a:cs typeface="Times New Roman"/>
              </a:rPr>
              <a:t>d</a:t>
            </a:r>
            <a:r>
              <a:rPr sz="1200" spc="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a:t>
            </a:r>
            <a:r>
              <a:rPr sz="1200" spc="35" dirty="0">
                <a:latin typeface="Times New Roman"/>
                <a:cs typeface="Times New Roman"/>
              </a:rPr>
              <a:t> </a:t>
            </a:r>
            <a:r>
              <a:rPr sz="1200" dirty="0">
                <a:latin typeface="Times New Roman"/>
                <a:cs typeface="Times New Roman"/>
              </a:rPr>
              <a:t>4 </a:t>
            </a:r>
            <a:r>
              <a:rPr sz="1200" spc="-25"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 </a:t>
            </a:r>
            <a:r>
              <a:rPr sz="1200" spc="3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40" dirty="0">
                <a:latin typeface="Times New Roman"/>
                <a:cs typeface="Times New Roman"/>
              </a:rPr>
              <a:t>f</a:t>
            </a:r>
            <a:r>
              <a:rPr sz="1200" spc="2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20" dirty="0">
                <a:latin typeface="Times New Roman"/>
                <a:cs typeface="Times New Roman"/>
              </a:rPr>
              <a:t> 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  </a:t>
            </a:r>
            <a:r>
              <a:rPr sz="1200" spc="-5" dirty="0">
                <a:latin typeface="Times New Roman"/>
                <a:cs typeface="Times New Roman"/>
              </a:rPr>
              <a:t>a</a:t>
            </a:r>
            <a:r>
              <a:rPr sz="1200" dirty="0">
                <a:latin typeface="Times New Roman"/>
                <a:cs typeface="Times New Roman"/>
              </a:rPr>
              <a:t>t </a:t>
            </a:r>
            <a:r>
              <a:rPr sz="1200" spc="25" dirty="0">
                <a:latin typeface="Times New Roman"/>
                <a:cs typeface="Times New Roman"/>
              </a:rPr>
              <a:t> t</a:t>
            </a:r>
            <a:r>
              <a:rPr sz="1200" spc="-25" dirty="0">
                <a:latin typeface="Times New Roman"/>
                <a:cs typeface="Times New Roman"/>
              </a:rPr>
              <a:t>h</a:t>
            </a:r>
            <a:r>
              <a:rPr sz="1200" dirty="0">
                <a:latin typeface="Times New Roman"/>
                <a:cs typeface="Times New Roman"/>
              </a:rPr>
              <a:t>e </a:t>
            </a:r>
            <a:r>
              <a:rPr sz="1200" spc="15" dirty="0">
                <a:latin typeface="Times New Roman"/>
                <a:cs typeface="Times New Roman"/>
              </a:rPr>
              <a:t> </a:t>
            </a:r>
            <a:r>
              <a:rPr sz="1200" spc="-30"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r</a:t>
            </a:r>
            <a:r>
              <a:rPr sz="1200" spc="-50" dirty="0">
                <a:latin typeface="Times New Roman"/>
                <a:cs typeface="Times New Roman"/>
              </a:rPr>
              <a:t>i</a:t>
            </a:r>
            <a:r>
              <a:rPr sz="1200" spc="-25" dirty="0">
                <a:latin typeface="Times New Roman"/>
                <a:cs typeface="Times New Roman"/>
              </a:rPr>
              <a:t>b</a:t>
            </a:r>
            <a:r>
              <a:rPr sz="1200" dirty="0">
                <a:latin typeface="Times New Roman"/>
                <a:cs typeface="Times New Roman"/>
              </a:rPr>
              <a:t>u</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 </a:t>
            </a:r>
            <a:r>
              <a:rPr sz="1200" spc="35"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dirty="0">
                <a:latin typeface="Times New Roman"/>
                <a:cs typeface="Times New Roman"/>
              </a:rPr>
              <a:t>l </a:t>
            </a:r>
            <a:r>
              <a:rPr sz="1200" spc="-25"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20" dirty="0">
                <a:latin typeface="Times New Roman"/>
                <a:cs typeface="Times New Roman"/>
              </a:rPr>
              <a:t> </a:t>
            </a:r>
            <a:r>
              <a:rPr sz="1200" dirty="0">
                <a:latin typeface="Times New Roman"/>
                <a:cs typeface="Times New Roman"/>
              </a:rPr>
              <a:t>3 </a:t>
            </a:r>
            <a:r>
              <a:rPr sz="1200" spc="20" dirty="0">
                <a:latin typeface="Times New Roman"/>
                <a:cs typeface="Times New Roman"/>
              </a:rPr>
              <a:t> </a:t>
            </a:r>
            <a:r>
              <a:rPr sz="1200" spc="-5" dirty="0">
                <a:latin typeface="Times New Roman"/>
                <a:cs typeface="Times New Roman"/>
              </a:rPr>
              <a:t>a</a:t>
            </a:r>
            <a:r>
              <a:rPr sz="1200" dirty="0">
                <a:latin typeface="Times New Roman"/>
                <a:cs typeface="Times New Roman"/>
              </a:rPr>
              <a:t>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 dirty="0">
                <a:latin typeface="Times New Roman"/>
                <a:cs typeface="Times New Roman"/>
              </a:rPr>
              <a:t> </a:t>
            </a:r>
            <a:r>
              <a:rPr sz="1200" spc="-5" dirty="0">
                <a:latin typeface="Times New Roman"/>
                <a:cs typeface="Times New Roman"/>
              </a:rPr>
              <a:t>a</a:t>
            </a:r>
            <a:r>
              <a:rPr sz="1200" dirty="0">
                <a:latin typeface="Times New Roman"/>
                <a:cs typeface="Times New Roman"/>
              </a:rPr>
              <a:t>dd</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iv</a:t>
            </a:r>
            <a:r>
              <a:rPr sz="1200" dirty="0">
                <a:latin typeface="Times New Roman"/>
                <a:cs typeface="Times New Roman"/>
              </a:rPr>
              <a:t>e </a:t>
            </a:r>
            <a:r>
              <a:rPr sz="1200" spc="40"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 </a:t>
            </a:r>
            <a:r>
              <a:rPr sz="1200" spc="10" dirty="0">
                <a:latin typeface="Times New Roman"/>
                <a:cs typeface="Times New Roman"/>
              </a:rPr>
              <a:t>E</a:t>
            </a:r>
            <a:r>
              <a:rPr sz="1200" spc="-25" dirty="0">
                <a:latin typeface="Times New Roman"/>
                <a:cs typeface="Times New Roman"/>
              </a:rPr>
              <a:t>x</a:t>
            </a:r>
            <a:r>
              <a:rPr sz="1200" spc="-5" dirty="0">
                <a:latin typeface="Times New Roman"/>
                <a:cs typeface="Times New Roman"/>
              </a:rPr>
              <a:t>ce</a:t>
            </a:r>
            <a:r>
              <a:rPr sz="1200" spc="5" dirty="0">
                <a:latin typeface="Times New Roman"/>
                <a:cs typeface="Times New Roman"/>
              </a:rPr>
              <a:t>r</a:t>
            </a:r>
            <a:r>
              <a:rPr sz="1200" dirty="0">
                <a:latin typeface="Times New Roman"/>
                <a:cs typeface="Times New Roman"/>
              </a:rPr>
              <a:t>p</a:t>
            </a:r>
            <a:r>
              <a:rPr sz="1200" spc="25" dirty="0">
                <a:latin typeface="Times New Roman"/>
                <a:cs typeface="Times New Roman"/>
              </a:rPr>
              <a:t>t</a:t>
            </a:r>
            <a:r>
              <a:rPr sz="1200" dirty="0">
                <a:latin typeface="Times New Roman"/>
                <a:cs typeface="Times New Roman"/>
              </a:rPr>
              <a:t>s</a:t>
            </a:r>
            <a:r>
              <a:rPr sz="1200" spc="-2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30" dirty="0">
                <a:latin typeface="Times New Roman"/>
                <a:cs typeface="Times New Roman"/>
              </a:rPr>
              <a:t> </a:t>
            </a:r>
            <a:r>
              <a:rPr sz="1200" spc="15" dirty="0">
                <a:latin typeface="Times New Roman"/>
                <a:cs typeface="Times New Roman"/>
              </a:rPr>
              <a:t>e</a:t>
            </a:r>
            <a:r>
              <a:rPr sz="1200" spc="-25" dirty="0">
                <a:latin typeface="Times New Roman"/>
                <a:cs typeface="Times New Roman"/>
              </a:rPr>
              <a:t>x</a:t>
            </a:r>
            <a:r>
              <a:rPr sz="1200" spc="15" dirty="0">
                <a:latin typeface="Times New Roman"/>
                <a:cs typeface="Times New Roman"/>
              </a:rPr>
              <a:t>a</a:t>
            </a:r>
            <a:r>
              <a:rPr sz="1200" spc="-25" dirty="0">
                <a:latin typeface="Times New Roman"/>
                <a:cs typeface="Times New Roman"/>
              </a:rPr>
              <a:t>m</a:t>
            </a:r>
            <a:r>
              <a:rPr sz="1200" spc="20" dirty="0">
                <a:latin typeface="Times New Roman"/>
                <a:cs typeface="Times New Roman"/>
              </a:rPr>
              <a:t>p</a:t>
            </a:r>
            <a:r>
              <a:rPr sz="1200" spc="-25" dirty="0">
                <a:latin typeface="Times New Roman"/>
                <a:cs typeface="Times New Roman"/>
              </a:rPr>
              <a:t>l</a:t>
            </a:r>
            <a:r>
              <a:rPr sz="1200" spc="-5" dirty="0">
                <a:latin typeface="Times New Roman"/>
                <a:cs typeface="Times New Roman"/>
              </a:rPr>
              <a:t>e</a:t>
            </a:r>
            <a:r>
              <a:rPr sz="1200" dirty="0">
                <a:latin typeface="Times New Roman"/>
                <a:cs typeface="Times New Roman"/>
              </a:rPr>
              <a:t>s</a:t>
            </a:r>
            <a:r>
              <a:rPr sz="1200" spc="25" dirty="0">
                <a:latin typeface="Times New Roman"/>
                <a:cs typeface="Times New Roman"/>
              </a:rPr>
              <a:t> </a:t>
            </a:r>
            <a:r>
              <a:rPr sz="1200" spc="-40" dirty="0">
                <a:latin typeface="Times New Roman"/>
                <a:cs typeface="Times New Roman"/>
              </a:rPr>
              <a:t>f</a:t>
            </a:r>
            <a:r>
              <a:rPr sz="1200" spc="5" dirty="0">
                <a:latin typeface="Times New Roman"/>
                <a:cs typeface="Times New Roman"/>
              </a:rPr>
              <a:t>r</a:t>
            </a:r>
            <a:r>
              <a:rPr sz="1200" spc="45" dirty="0">
                <a:latin typeface="Times New Roman"/>
                <a:cs typeface="Times New Roman"/>
              </a:rPr>
              <a:t>o</a:t>
            </a:r>
            <a:r>
              <a:rPr sz="1200" dirty="0">
                <a:latin typeface="Times New Roman"/>
                <a:cs typeface="Times New Roman"/>
              </a:rPr>
              <a:t>m</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e</a:t>
            </a:r>
            <a:r>
              <a:rPr sz="1200" spc="5" dirty="0">
                <a:latin typeface="Times New Roman"/>
                <a:cs typeface="Times New Roman"/>
              </a:rPr>
              <a:t> (</a:t>
            </a:r>
            <a:r>
              <a:rPr sz="1200" dirty="0">
                <a:latin typeface="Times New Roman"/>
                <a:cs typeface="Times New Roman"/>
              </a:rPr>
              <a:t>3)</a:t>
            </a:r>
            <a:r>
              <a:rPr sz="1200" spc="-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3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 dirty="0">
                <a:latin typeface="Times New Roman"/>
                <a:cs typeface="Times New Roman"/>
              </a:rPr>
              <a:t> </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x</a:t>
            </a:r>
            <a:r>
              <a:rPr sz="1200" spc="-15" dirty="0">
                <a:latin typeface="Times New Roman"/>
                <a:cs typeface="Times New Roman"/>
              </a:rPr>
              <a:t> </a:t>
            </a:r>
            <a:r>
              <a:rPr sz="1200" spc="5" dirty="0">
                <a:latin typeface="Times New Roman"/>
                <a:cs typeface="Times New Roman"/>
              </a:rPr>
              <a:t>(</a:t>
            </a:r>
            <a:r>
              <a:rPr sz="1200" dirty="0">
                <a:latin typeface="Times New Roman"/>
                <a:cs typeface="Times New Roman"/>
              </a:rPr>
              <a:t>6)</a:t>
            </a:r>
            <a:r>
              <a:rPr sz="1200" spc="-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1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a:t>
            </a:r>
            <a:r>
              <a:rPr sz="1200" spc="20"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s</a:t>
            </a:r>
            <a:r>
              <a:rPr sz="1200" spc="25" dirty="0">
                <a:latin typeface="Times New Roman"/>
                <a:cs typeface="Times New Roman"/>
              </a:rPr>
              <a:t> </a:t>
            </a:r>
            <a:r>
              <a:rPr sz="1200" spc="-40" dirty="0">
                <a:latin typeface="Times New Roman"/>
                <a:cs typeface="Times New Roman"/>
              </a:rPr>
              <a:t>f</a:t>
            </a:r>
            <a:r>
              <a:rPr sz="1200" spc="45" dirty="0">
                <a:latin typeface="Times New Roman"/>
                <a:cs typeface="Times New Roman"/>
              </a:rPr>
              <a:t>o</a:t>
            </a:r>
            <a:r>
              <a:rPr sz="1200" spc="-25" dirty="0">
                <a:latin typeface="Times New Roman"/>
                <a:cs typeface="Times New Roman"/>
              </a:rPr>
              <a:t>l</a:t>
            </a:r>
            <a:r>
              <a:rPr sz="1200" spc="-50" dirty="0">
                <a:latin typeface="Times New Roman"/>
                <a:cs typeface="Times New Roman"/>
              </a:rPr>
              <a:t>l</a:t>
            </a:r>
            <a:r>
              <a:rPr sz="1200" spc="20" dirty="0">
                <a:latin typeface="Times New Roman"/>
                <a:cs typeface="Times New Roman"/>
              </a:rPr>
              <a:t>o</a:t>
            </a:r>
            <a:r>
              <a:rPr sz="1200" spc="-5" dirty="0">
                <a:latin typeface="Times New Roman"/>
                <a:cs typeface="Times New Roman"/>
              </a:rPr>
              <a:t>w</a:t>
            </a:r>
            <a:r>
              <a:rPr sz="1200" dirty="0">
                <a:latin typeface="Times New Roman"/>
                <a:cs typeface="Times New Roman"/>
              </a:rPr>
              <a:t>:</a:t>
            </a:r>
            <a:endParaRPr sz="1200">
              <a:latin typeface="Times New Roman"/>
              <a:cs typeface="Times New Roman"/>
            </a:endParaRPr>
          </a:p>
        </p:txBody>
      </p:sp>
      <p:sp>
        <p:nvSpPr>
          <p:cNvPr id="3" name="object 3"/>
          <p:cNvSpPr txBox="1"/>
          <p:nvPr/>
        </p:nvSpPr>
        <p:spPr>
          <a:xfrm>
            <a:off x="1358900" y="4756707"/>
            <a:ext cx="1253490" cy="177800"/>
          </a:xfrm>
          <a:prstGeom prst="rect">
            <a:avLst/>
          </a:prstGeom>
        </p:spPr>
        <p:txBody>
          <a:bodyPr vert="horz" wrap="square" lIns="0" tIns="0" rIns="0" bIns="0" rtlCol="0">
            <a:spAutoFit/>
          </a:bodyPr>
          <a:lstStyle/>
          <a:p>
            <a:pPr marL="12700">
              <a:lnSpc>
                <a:spcPct val="100000"/>
              </a:lnSpc>
            </a:pPr>
            <a:r>
              <a:rPr sz="1200"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10" dirty="0">
                <a:latin typeface="Times New Roman"/>
                <a:cs typeface="Times New Roman"/>
              </a:rPr>
              <a:t> 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20" dirty="0">
                <a:latin typeface="Times New Roman"/>
                <a:cs typeface="Times New Roman"/>
              </a:rPr>
              <a:t> </a:t>
            </a:r>
            <a:r>
              <a:rPr sz="1200" dirty="0">
                <a:latin typeface="Times New Roman"/>
                <a:cs typeface="Times New Roman"/>
              </a:rPr>
              <a:t>#2:</a:t>
            </a:r>
            <a:endParaRPr sz="1200">
              <a:latin typeface="Times New Roman"/>
              <a:cs typeface="Times New Roman"/>
            </a:endParaRPr>
          </a:p>
        </p:txBody>
      </p:sp>
      <p:sp>
        <p:nvSpPr>
          <p:cNvPr id="4" name="object 4"/>
          <p:cNvSpPr txBox="1"/>
          <p:nvPr/>
        </p:nvSpPr>
        <p:spPr>
          <a:xfrm>
            <a:off x="2730500" y="4756707"/>
            <a:ext cx="4144010" cy="2588895"/>
          </a:xfrm>
          <a:prstGeom prst="rect">
            <a:avLst/>
          </a:prstGeom>
        </p:spPr>
        <p:txBody>
          <a:bodyPr vert="horz" wrap="square" lIns="0" tIns="0" rIns="0" bIns="0" rtlCol="0">
            <a:spAutoFit/>
          </a:bodyPr>
          <a:lstStyle/>
          <a:p>
            <a:pPr marL="12700" marR="5080" algn="just">
              <a:lnSpc>
                <a:spcPct val="96000"/>
              </a:lnSpc>
            </a:pPr>
            <a:r>
              <a:rPr sz="1200" spc="-10"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spc="20" dirty="0">
                <a:latin typeface="Times New Roman"/>
                <a:cs typeface="Times New Roman"/>
              </a:rPr>
              <a:t>p</a:t>
            </a:r>
            <a:r>
              <a:rPr sz="1200" spc="-25" dirty="0">
                <a:latin typeface="Times New Roman"/>
                <a:cs typeface="Times New Roman"/>
              </a:rPr>
              <a:t>l</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60" dirty="0">
                <a:latin typeface="Times New Roman"/>
                <a:cs typeface="Times New Roman"/>
              </a:rPr>
              <a:t> </a:t>
            </a:r>
            <a:r>
              <a:rPr sz="1200" dirty="0">
                <a:latin typeface="Times New Roman"/>
                <a:cs typeface="Times New Roman"/>
              </a:rPr>
              <a:t>a</a:t>
            </a:r>
            <a:r>
              <a:rPr sz="1200" spc="55" dirty="0">
                <a:latin typeface="Times New Roman"/>
                <a:cs typeface="Times New Roman"/>
              </a:rPr>
              <a:t> </a:t>
            </a:r>
            <a:r>
              <a:rPr sz="1200" spc="-30" dirty="0">
                <a:latin typeface="Times New Roman"/>
                <a:cs typeface="Times New Roman"/>
              </a:rPr>
              <a:t>“</a:t>
            </a:r>
            <a:r>
              <a:rPr sz="1200" spc="-20" dirty="0">
                <a:latin typeface="Times New Roman"/>
                <a:cs typeface="Times New Roman"/>
              </a:rPr>
              <a:t>F</a:t>
            </a:r>
            <a:r>
              <a:rPr sz="1200" spc="15" dirty="0">
                <a:latin typeface="Times New Roman"/>
                <a:cs typeface="Times New Roman"/>
              </a:rPr>
              <a:t>a</a:t>
            </a:r>
            <a:r>
              <a:rPr sz="1200" spc="-50" dirty="0">
                <a:latin typeface="Times New Roman"/>
                <a:cs typeface="Times New Roman"/>
              </a:rPr>
              <a:t>m</a:t>
            </a:r>
            <a:r>
              <a:rPr sz="1200" spc="20" dirty="0">
                <a:latin typeface="Times New Roman"/>
                <a:cs typeface="Times New Roman"/>
              </a:rPr>
              <a:t>ou</a:t>
            </a:r>
            <a:r>
              <a:rPr sz="1200" dirty="0">
                <a:latin typeface="Times New Roman"/>
                <a:cs typeface="Times New Roman"/>
              </a:rPr>
              <a:t>s</a:t>
            </a:r>
            <a:r>
              <a:rPr sz="1200" spc="45" dirty="0">
                <a:latin typeface="Times New Roman"/>
                <a:cs typeface="Times New Roman"/>
              </a:rPr>
              <a:t> </a:t>
            </a:r>
            <a:r>
              <a:rPr sz="1200" spc="-5" dirty="0">
                <a:latin typeface="Times New Roman"/>
                <a:cs typeface="Times New Roman"/>
              </a:rPr>
              <a:t>A</a:t>
            </a:r>
            <a:r>
              <a:rPr sz="1200" spc="-20" dirty="0">
                <a:latin typeface="Times New Roman"/>
                <a:cs typeface="Times New Roman"/>
              </a:rPr>
              <a:t>f</a:t>
            </a:r>
            <a:r>
              <a:rPr sz="1200" spc="30" dirty="0">
                <a:latin typeface="Times New Roman"/>
                <a:cs typeface="Times New Roman"/>
              </a:rPr>
              <a:t>r</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n</a:t>
            </a:r>
            <a:r>
              <a:rPr sz="1200" spc="35" dirty="0">
                <a:latin typeface="Times New Roman"/>
                <a:cs typeface="Times New Roman"/>
              </a:rPr>
              <a:t> </a:t>
            </a:r>
            <a:r>
              <a:rPr sz="1200" spc="-5" dirty="0">
                <a:latin typeface="Times New Roman"/>
                <a:cs typeface="Times New Roman"/>
              </a:rPr>
              <a:t>A</a:t>
            </a:r>
            <a:r>
              <a:rPr sz="1200" spc="-25" dirty="0">
                <a:latin typeface="Times New Roman"/>
                <a:cs typeface="Times New Roman"/>
              </a:rPr>
              <a:t>m</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a:t>
            </a:r>
            <a:r>
              <a:rPr sz="1200" spc="55" dirty="0">
                <a:latin typeface="Times New Roman"/>
                <a:cs typeface="Times New Roman"/>
              </a:rPr>
              <a:t> </a:t>
            </a:r>
            <a:r>
              <a:rPr sz="1200" spc="-5" dirty="0">
                <a:latin typeface="Times New Roman"/>
                <a:cs typeface="Times New Roman"/>
              </a:rPr>
              <a:t>w</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k</a:t>
            </a:r>
            <a:r>
              <a:rPr sz="1200" spc="-15" dirty="0">
                <a:latin typeface="Times New Roman"/>
                <a:cs typeface="Times New Roman"/>
              </a:rPr>
              <a:t>s</a:t>
            </a:r>
            <a:r>
              <a:rPr sz="1200" dirty="0">
                <a:latin typeface="Times New Roman"/>
                <a:cs typeface="Times New Roman"/>
              </a:rPr>
              <a:t>h</a:t>
            </a:r>
            <a:r>
              <a:rPr sz="1200" spc="-5" dirty="0">
                <a:latin typeface="Times New Roman"/>
                <a:cs typeface="Times New Roman"/>
              </a:rPr>
              <a:t>ee</a:t>
            </a:r>
            <a:r>
              <a:rPr sz="1200" dirty="0">
                <a:latin typeface="Times New Roman"/>
                <a:cs typeface="Times New Roman"/>
              </a:rPr>
              <a:t>t</a:t>
            </a:r>
            <a:r>
              <a:rPr sz="1200" spc="60" dirty="0">
                <a:latin typeface="Times New Roman"/>
                <a:cs typeface="Times New Roman"/>
              </a:rPr>
              <a:t> </a:t>
            </a:r>
            <a:r>
              <a:rPr sz="1200" spc="20" dirty="0">
                <a:latin typeface="Times New Roman"/>
                <a:cs typeface="Times New Roman"/>
              </a:rPr>
              <a:t>o</a:t>
            </a:r>
            <a:r>
              <a:rPr sz="1200" dirty="0">
                <a:latin typeface="Times New Roman"/>
                <a:cs typeface="Times New Roman"/>
              </a:rPr>
              <a:t>n</a:t>
            </a:r>
            <a:r>
              <a:rPr sz="1200" spc="35" dirty="0">
                <a:latin typeface="Times New Roman"/>
                <a:cs typeface="Times New Roman"/>
              </a:rPr>
              <a:t> </a:t>
            </a:r>
            <a:r>
              <a:rPr sz="1200" spc="-25" dirty="0">
                <a:latin typeface="Times New Roman"/>
                <a:cs typeface="Times New Roman"/>
              </a:rPr>
              <a:t>n</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spc="15" dirty="0">
                <a:latin typeface="Times New Roman"/>
                <a:cs typeface="Times New Roman"/>
              </a:rPr>
              <a:t>a</a:t>
            </a:r>
            <a:r>
              <a:rPr sz="1200" dirty="0">
                <a:latin typeface="Times New Roman"/>
                <a:cs typeface="Times New Roman"/>
              </a:rPr>
              <a:t>l</a:t>
            </a:r>
            <a:r>
              <a:rPr sz="1200" spc="25" dirty="0">
                <a:latin typeface="Times New Roman"/>
                <a:cs typeface="Times New Roman"/>
              </a:rPr>
              <a:t>l</a:t>
            </a:r>
            <a:r>
              <a:rPr sz="1200" dirty="0">
                <a:latin typeface="Times New Roman"/>
                <a:cs typeface="Times New Roman"/>
              </a:rPr>
              <a:t>y </a:t>
            </a:r>
            <a:r>
              <a:rPr sz="1200" spc="5" dirty="0">
                <a:latin typeface="Times New Roman"/>
                <a:cs typeface="Times New Roman"/>
              </a:rPr>
              <a:t>r</a:t>
            </a:r>
            <a:r>
              <a:rPr sz="1200" spc="-5" dirty="0">
                <a:latin typeface="Times New Roman"/>
                <a:cs typeface="Times New Roman"/>
              </a:rPr>
              <a:t>ec</a:t>
            </a:r>
            <a:r>
              <a:rPr sz="1200" spc="20" dirty="0">
                <a:latin typeface="Times New Roman"/>
                <a:cs typeface="Times New Roman"/>
              </a:rPr>
              <a:t>o</a:t>
            </a:r>
            <a:r>
              <a:rPr sz="1200" dirty="0">
                <a:latin typeface="Times New Roman"/>
                <a:cs typeface="Times New Roman"/>
              </a:rPr>
              <a:t>gn</a:t>
            </a:r>
            <a:r>
              <a:rPr sz="1200" spc="-50" dirty="0">
                <a:latin typeface="Times New Roman"/>
                <a:cs typeface="Times New Roman"/>
              </a:rPr>
              <a:t>i</a:t>
            </a:r>
            <a:r>
              <a:rPr sz="1200" spc="-5" dirty="0">
                <a:latin typeface="Times New Roman"/>
                <a:cs typeface="Times New Roman"/>
              </a:rPr>
              <a:t>ze</a:t>
            </a:r>
            <a:r>
              <a:rPr sz="1200" dirty="0">
                <a:latin typeface="Times New Roman"/>
                <a:cs typeface="Times New Roman"/>
              </a:rPr>
              <a:t>d </a:t>
            </a:r>
            <a:r>
              <a:rPr sz="1200" spc="20" dirty="0">
                <a:latin typeface="Times New Roman"/>
                <a:cs typeface="Times New Roman"/>
              </a:rPr>
              <a:t> </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e</a:t>
            </a:r>
            <a:r>
              <a:rPr sz="1200" dirty="0">
                <a:latin typeface="Times New Roman"/>
                <a:cs typeface="Times New Roman"/>
              </a:rPr>
              <a:t>s </a:t>
            </a:r>
            <a:r>
              <a:rPr sz="1200" spc="-15" dirty="0">
                <a:latin typeface="Times New Roman"/>
                <a:cs typeface="Times New Roman"/>
              </a:rPr>
              <a:t> </a:t>
            </a:r>
            <a:r>
              <a:rPr sz="1200" spc="-5" dirty="0">
                <a:latin typeface="Times New Roman"/>
                <a:cs typeface="Times New Roman"/>
              </a:rPr>
              <a:t>ea</a:t>
            </a:r>
            <a:r>
              <a:rPr sz="1200" spc="30" dirty="0">
                <a:latin typeface="Times New Roman"/>
                <a:cs typeface="Times New Roman"/>
              </a:rPr>
              <a:t>r</a:t>
            </a:r>
            <a:r>
              <a:rPr sz="1200" spc="-25" dirty="0">
                <a:latin typeface="Times New Roman"/>
                <a:cs typeface="Times New Roman"/>
              </a:rPr>
              <a:t>li</a:t>
            </a:r>
            <a:r>
              <a:rPr sz="1200" spc="-5" dirty="0">
                <a:latin typeface="Times New Roman"/>
                <a:cs typeface="Times New Roman"/>
              </a:rPr>
              <a:t>e</a:t>
            </a:r>
            <a:r>
              <a:rPr sz="1200" dirty="0">
                <a:latin typeface="Times New Roman"/>
                <a:cs typeface="Times New Roman"/>
              </a:rPr>
              <a:t>r </a:t>
            </a:r>
            <a:r>
              <a:rPr sz="1200" spc="3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2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5" dirty="0">
                <a:latin typeface="Times New Roman"/>
                <a:cs typeface="Times New Roman"/>
              </a:rPr>
              <a:t> w</a:t>
            </a:r>
            <a:r>
              <a:rPr sz="1200" spc="15" dirty="0">
                <a:latin typeface="Times New Roman"/>
                <a:cs typeface="Times New Roman"/>
              </a:rPr>
              <a:t>e</a:t>
            </a:r>
            <a:r>
              <a:rPr sz="1200" spc="-5" dirty="0">
                <a:latin typeface="Times New Roman"/>
                <a:cs typeface="Times New Roman"/>
              </a:rPr>
              <a:t>e</a:t>
            </a:r>
            <a:r>
              <a:rPr sz="1200" dirty="0">
                <a:latin typeface="Times New Roman"/>
                <a:cs typeface="Times New Roman"/>
              </a:rPr>
              <a:t>k. </a:t>
            </a:r>
            <a:r>
              <a:rPr sz="1200" spc="10" dirty="0">
                <a:latin typeface="Times New Roman"/>
                <a:cs typeface="Times New Roman"/>
              </a:rPr>
              <a:t> </a:t>
            </a:r>
            <a:r>
              <a:rPr sz="1200" spc="-5" dirty="0">
                <a:latin typeface="Times New Roman"/>
                <a:cs typeface="Times New Roman"/>
              </a:rPr>
              <a:t>Ne</a:t>
            </a:r>
            <a:r>
              <a:rPr sz="1200" spc="-25" dirty="0">
                <a:latin typeface="Times New Roman"/>
                <a:cs typeface="Times New Roman"/>
              </a:rPr>
              <a:t>x</a:t>
            </a:r>
            <a:r>
              <a:rPr sz="1200" spc="25" dirty="0">
                <a:latin typeface="Times New Roman"/>
                <a:cs typeface="Times New Roman"/>
              </a:rPr>
              <a:t>t</a:t>
            </a:r>
            <a:r>
              <a:rPr sz="1200" dirty="0">
                <a:latin typeface="Times New Roman"/>
                <a:cs typeface="Times New Roman"/>
              </a:rPr>
              <a:t>, </a:t>
            </a:r>
            <a:r>
              <a:rPr sz="1200" spc="-1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15"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 </a:t>
            </a:r>
            <a:r>
              <a:rPr sz="1200" spc="-5" dirty="0">
                <a:latin typeface="Times New Roman"/>
                <a:cs typeface="Times New Roman"/>
              </a:rPr>
              <a:t>a</a:t>
            </a:r>
            <a:r>
              <a:rPr sz="1200" spc="-15" dirty="0">
                <a:latin typeface="Times New Roman"/>
                <a:cs typeface="Times New Roman"/>
              </a:rPr>
              <a:t>s</a:t>
            </a:r>
            <a:r>
              <a:rPr sz="1200" dirty="0">
                <a:latin typeface="Times New Roman"/>
                <a:cs typeface="Times New Roman"/>
              </a:rPr>
              <a:t>k</a:t>
            </a:r>
            <a:r>
              <a:rPr sz="1200" spc="-5" dirty="0">
                <a:latin typeface="Times New Roman"/>
                <a:cs typeface="Times New Roman"/>
              </a:rPr>
              <a:t>e</a:t>
            </a:r>
            <a:r>
              <a:rPr sz="1200" dirty="0">
                <a:latin typeface="Times New Roman"/>
                <a:cs typeface="Times New Roman"/>
              </a:rPr>
              <a:t>d </a:t>
            </a:r>
            <a:r>
              <a:rPr sz="1200" spc="70" dirty="0">
                <a:latin typeface="Times New Roman"/>
                <a:cs typeface="Times New Roman"/>
              </a:rPr>
              <a:t> </a:t>
            </a:r>
            <a:r>
              <a:rPr sz="1200" dirty="0">
                <a:latin typeface="Times New Roman"/>
                <a:cs typeface="Times New Roman"/>
              </a:rPr>
              <a:t>to </a:t>
            </a:r>
            <a:r>
              <a:rPr sz="1200" spc="70"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a:t>
            </a:r>
            <a:r>
              <a:rPr sz="1200" spc="5" dirty="0">
                <a:latin typeface="Times New Roman"/>
                <a:cs typeface="Times New Roman"/>
              </a:rPr>
              <a:t>r</a:t>
            </a:r>
            <a:r>
              <a:rPr sz="1200" spc="-5" dirty="0">
                <a:latin typeface="Times New Roman"/>
                <a:cs typeface="Times New Roman"/>
              </a:rPr>
              <a:t>c</a:t>
            </a:r>
            <a:r>
              <a:rPr sz="1200" dirty="0">
                <a:latin typeface="Times New Roman"/>
                <a:cs typeface="Times New Roman"/>
              </a:rPr>
              <a:t>h </a:t>
            </a:r>
            <a:r>
              <a:rPr sz="1200" spc="45" dirty="0">
                <a:latin typeface="Times New Roman"/>
                <a:cs typeface="Times New Roman"/>
              </a:rPr>
              <a:t> </a:t>
            </a:r>
            <a:r>
              <a:rPr sz="1200" spc="-5" dirty="0">
                <a:latin typeface="Times New Roman"/>
                <a:cs typeface="Times New Roman"/>
              </a:rPr>
              <a:t>A</a:t>
            </a:r>
            <a:r>
              <a:rPr sz="1200" spc="-20" dirty="0">
                <a:latin typeface="Times New Roman"/>
                <a:cs typeface="Times New Roman"/>
              </a:rPr>
              <a:t>f</a:t>
            </a:r>
            <a:r>
              <a:rPr sz="1200" spc="30" dirty="0">
                <a:latin typeface="Times New Roman"/>
                <a:cs typeface="Times New Roman"/>
              </a:rPr>
              <a:t>r</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n </a:t>
            </a:r>
            <a:r>
              <a:rPr sz="1200" spc="45" dirty="0">
                <a:latin typeface="Times New Roman"/>
                <a:cs typeface="Times New Roman"/>
              </a:rPr>
              <a:t> </a:t>
            </a:r>
            <a:r>
              <a:rPr sz="1200" spc="-5" dirty="0">
                <a:latin typeface="Times New Roman"/>
                <a:cs typeface="Times New Roman"/>
              </a:rPr>
              <a:t>A</a:t>
            </a:r>
            <a:r>
              <a:rPr sz="1200" spc="-25" dirty="0">
                <a:latin typeface="Times New Roman"/>
                <a:cs typeface="Times New Roman"/>
              </a:rPr>
              <a:t>m</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n </a:t>
            </a:r>
            <a:r>
              <a:rPr sz="1200" spc="70" dirty="0">
                <a:latin typeface="Times New Roman"/>
                <a:cs typeface="Times New Roman"/>
              </a:rPr>
              <a:t> </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e</a:t>
            </a:r>
            <a:r>
              <a:rPr sz="1200" dirty="0">
                <a:latin typeface="Times New Roman"/>
                <a:cs typeface="Times New Roman"/>
              </a:rPr>
              <a:t>s </a:t>
            </a:r>
            <a:r>
              <a:rPr sz="1200" spc="6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 </a:t>
            </a:r>
            <a:r>
              <a:rPr sz="1200" spc="80" dirty="0">
                <a:latin typeface="Times New Roman"/>
                <a:cs typeface="Times New Roman"/>
              </a:rPr>
              <a:t> </a:t>
            </a:r>
            <a:r>
              <a:rPr sz="1200" spc="15" dirty="0">
                <a:latin typeface="Times New Roman"/>
                <a:cs typeface="Times New Roman"/>
              </a:rPr>
              <a:t>c</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y</a:t>
            </a:r>
            <a:r>
              <a:rPr sz="1200" dirty="0">
                <a:latin typeface="Times New Roman"/>
                <a:cs typeface="Times New Roman"/>
              </a:rPr>
              <a:t>/</a:t>
            </a:r>
            <a:r>
              <a:rPr sz="1200" spc="25" dirty="0">
                <a:latin typeface="Times New Roman"/>
                <a:cs typeface="Times New Roman"/>
              </a:rPr>
              <a:t>t</a:t>
            </a:r>
            <a:r>
              <a:rPr sz="1200" spc="20" dirty="0">
                <a:latin typeface="Times New Roman"/>
                <a:cs typeface="Times New Roman"/>
              </a:rPr>
              <a:t>o</a:t>
            </a:r>
            <a:r>
              <a:rPr sz="1200" spc="-5" dirty="0">
                <a:latin typeface="Times New Roman"/>
                <a:cs typeface="Times New Roman"/>
              </a:rPr>
              <a:t>w</a:t>
            </a:r>
            <a:r>
              <a:rPr sz="1200" spc="-25" dirty="0">
                <a:latin typeface="Times New Roman"/>
                <a:cs typeface="Times New Roman"/>
              </a:rPr>
              <a:t>n</a:t>
            </a:r>
            <a:r>
              <a:rPr sz="1200" dirty="0">
                <a:latin typeface="Times New Roman"/>
                <a:cs typeface="Times New Roman"/>
              </a:rPr>
              <a:t>, </a:t>
            </a:r>
            <a:r>
              <a:rPr sz="1200" spc="-5" dirty="0">
                <a:latin typeface="Times New Roman"/>
                <a:cs typeface="Times New Roman"/>
              </a:rPr>
              <a:t>c</a:t>
            </a:r>
            <a:r>
              <a:rPr sz="1200" spc="-25" dirty="0">
                <a:latin typeface="Times New Roman"/>
                <a:cs typeface="Times New Roman"/>
              </a:rPr>
              <a:t>h</a:t>
            </a:r>
            <a:r>
              <a:rPr sz="1200" spc="20" dirty="0">
                <a:latin typeface="Times New Roman"/>
                <a:cs typeface="Times New Roman"/>
              </a:rPr>
              <a:t>oo</a:t>
            </a:r>
            <a:r>
              <a:rPr sz="1200" spc="-15" dirty="0">
                <a:latin typeface="Times New Roman"/>
                <a:cs typeface="Times New Roman"/>
              </a:rPr>
              <a:t>s</a:t>
            </a:r>
            <a:r>
              <a:rPr sz="1200" dirty="0">
                <a:latin typeface="Times New Roman"/>
                <a:cs typeface="Times New Roman"/>
              </a:rPr>
              <a:t>e </a:t>
            </a:r>
            <a:r>
              <a:rPr sz="1200" spc="-30" dirty="0">
                <a:latin typeface="Times New Roman"/>
                <a:cs typeface="Times New Roman"/>
              </a:rPr>
              <a:t> </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e </a:t>
            </a:r>
            <a:r>
              <a:rPr sz="1200" spc="-5" dirty="0">
                <a:latin typeface="Times New Roman"/>
                <a:cs typeface="Times New Roman"/>
              </a:rPr>
              <a:t> </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 </a:t>
            </a:r>
            <a:r>
              <a:rPr sz="1200" spc="10"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20" dirty="0">
                <a:latin typeface="Times New Roman"/>
                <a:cs typeface="Times New Roman"/>
              </a:rPr>
              <a:t>d</a:t>
            </a:r>
            <a:r>
              <a:rPr sz="1200" spc="-50" dirty="0">
                <a:latin typeface="Times New Roman"/>
                <a:cs typeface="Times New Roman"/>
              </a:rPr>
              <a:t>i</a:t>
            </a:r>
            <a:r>
              <a:rPr sz="1200" spc="-15" dirty="0">
                <a:latin typeface="Times New Roman"/>
                <a:cs typeface="Times New Roman"/>
              </a:rPr>
              <a:t>s</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dirty="0">
                <a:latin typeface="Times New Roman"/>
                <a:cs typeface="Times New Roman"/>
              </a:rPr>
              <a:t>y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ur </a:t>
            </a:r>
            <a:r>
              <a:rPr sz="1200" spc="30" dirty="0">
                <a:latin typeface="Times New Roman"/>
                <a:cs typeface="Times New Roman"/>
              </a:rPr>
              <a:t> </a:t>
            </a:r>
            <a:r>
              <a:rPr sz="1200" spc="-50" dirty="0">
                <a:latin typeface="Times New Roman"/>
                <a:cs typeface="Times New Roman"/>
              </a:rPr>
              <a:t>m</a:t>
            </a:r>
            <a:r>
              <a:rPr sz="1200" spc="15" dirty="0">
                <a:latin typeface="Times New Roman"/>
                <a:cs typeface="Times New Roman"/>
              </a:rPr>
              <a:t>a</a:t>
            </a:r>
            <a:r>
              <a:rPr sz="1200" spc="-50" dirty="0">
                <a:latin typeface="Times New Roman"/>
                <a:cs typeface="Times New Roman"/>
              </a:rPr>
              <a:t>j</a:t>
            </a:r>
            <a:r>
              <a:rPr sz="1200" spc="20" dirty="0">
                <a:latin typeface="Times New Roman"/>
                <a:cs typeface="Times New Roman"/>
              </a:rPr>
              <a:t>o</a:t>
            </a:r>
            <a:r>
              <a:rPr sz="1200" dirty="0">
                <a:latin typeface="Times New Roman"/>
                <a:cs typeface="Times New Roman"/>
              </a:rPr>
              <a:t>r </a:t>
            </a:r>
            <a:r>
              <a:rPr sz="1200" spc="30" dirty="0">
                <a:latin typeface="Times New Roman"/>
                <a:cs typeface="Times New Roman"/>
              </a:rPr>
              <a:t> </a:t>
            </a:r>
            <a:r>
              <a:rPr sz="1200" spc="-40" dirty="0">
                <a:latin typeface="Times New Roman"/>
                <a:cs typeface="Times New Roman"/>
              </a:rPr>
              <a:t>f</a:t>
            </a:r>
            <a:r>
              <a:rPr sz="1200" spc="-5" dirty="0">
                <a:latin typeface="Times New Roman"/>
                <a:cs typeface="Times New Roman"/>
              </a:rPr>
              <a:t>ac</a:t>
            </a:r>
            <a:r>
              <a:rPr sz="1200" spc="25" dirty="0">
                <a:latin typeface="Times New Roman"/>
                <a:cs typeface="Times New Roman"/>
              </a:rPr>
              <a:t>t</a:t>
            </a:r>
            <a:r>
              <a:rPr sz="1200" dirty="0">
                <a:latin typeface="Times New Roman"/>
                <a:cs typeface="Times New Roman"/>
              </a:rPr>
              <a:t>s </a:t>
            </a:r>
            <a:r>
              <a:rPr sz="1200" spc="-15" dirty="0">
                <a:latin typeface="Times New Roman"/>
                <a:cs typeface="Times New Roman"/>
              </a:rPr>
              <a:t> </a:t>
            </a:r>
            <a:r>
              <a:rPr sz="1200" dirty="0">
                <a:latin typeface="Times New Roman"/>
                <a:cs typeface="Times New Roman"/>
              </a:rPr>
              <a:t>u</a:t>
            </a:r>
            <a:r>
              <a:rPr sz="1200" spc="10" dirty="0">
                <a:latin typeface="Times New Roman"/>
                <a:cs typeface="Times New Roman"/>
              </a:rPr>
              <a:t>s</a:t>
            </a:r>
            <a:r>
              <a:rPr sz="1200" spc="-25" dirty="0">
                <a:latin typeface="Times New Roman"/>
                <a:cs typeface="Times New Roman"/>
              </a:rPr>
              <a:t>in</a:t>
            </a:r>
            <a:r>
              <a:rPr sz="1200" dirty="0">
                <a:latin typeface="Times New Roman"/>
                <a:cs typeface="Times New Roman"/>
              </a:rPr>
              <a:t>g  a </a:t>
            </a:r>
            <a:r>
              <a:rPr sz="1200" spc="-5" dirty="0">
                <a:latin typeface="Times New Roman"/>
                <a:cs typeface="Times New Roman"/>
              </a:rPr>
              <a:t> </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spc="20" dirty="0">
                <a:latin typeface="Times New Roman"/>
                <a:cs typeface="Times New Roman"/>
              </a:rPr>
              <a:t>p</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c </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g</a:t>
            </a:r>
            <a:r>
              <a:rPr sz="1200" spc="-5" dirty="0">
                <a:latin typeface="Times New Roman"/>
                <a:cs typeface="Times New Roman"/>
              </a:rPr>
              <a:t>a</a:t>
            </a:r>
            <a:r>
              <a:rPr sz="1200" dirty="0">
                <a:latin typeface="Times New Roman"/>
                <a:cs typeface="Times New Roman"/>
              </a:rPr>
              <a:t>n</a:t>
            </a:r>
            <a:r>
              <a:rPr sz="1200" spc="-50" dirty="0">
                <a:latin typeface="Times New Roman"/>
                <a:cs typeface="Times New Roman"/>
              </a:rPr>
              <a:t>i</a:t>
            </a:r>
            <a:r>
              <a:rPr sz="1200" spc="-5" dirty="0">
                <a:latin typeface="Times New Roman"/>
                <a:cs typeface="Times New Roman"/>
              </a:rPr>
              <a:t>ze</a:t>
            </a:r>
            <a:r>
              <a:rPr sz="1200" dirty="0">
                <a:latin typeface="Times New Roman"/>
                <a:cs typeface="Times New Roman"/>
              </a:rPr>
              <a:t>r</a:t>
            </a:r>
            <a:r>
              <a:rPr sz="1200" spc="20" dirty="0">
                <a:latin typeface="Times New Roman"/>
                <a:cs typeface="Times New Roman"/>
              </a:rPr>
              <a:t> o</a:t>
            </a:r>
            <a:r>
              <a:rPr sz="1200" dirty="0">
                <a:latin typeface="Times New Roman"/>
                <a:cs typeface="Times New Roman"/>
              </a:rPr>
              <a:t>n</a:t>
            </a:r>
            <a:r>
              <a:rPr sz="1200" spc="-1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50" dirty="0">
                <a:latin typeface="Times New Roman"/>
                <a:cs typeface="Times New Roman"/>
              </a:rPr>
              <a:t>m</a:t>
            </a:r>
            <a:r>
              <a:rPr sz="1200" dirty="0">
                <a:latin typeface="Times New Roman"/>
                <a:cs typeface="Times New Roman"/>
              </a:rPr>
              <a:t>pu</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a:t>
            </a:r>
            <a:r>
              <a:rPr sz="1200" spc="20" dirty="0">
                <a:latin typeface="Times New Roman"/>
                <a:cs typeface="Times New Roman"/>
              </a:rPr>
              <a:t> </a:t>
            </a:r>
            <a:r>
              <a:rPr sz="1200" spc="-5" dirty="0">
                <a:latin typeface="Times New Roman"/>
                <a:cs typeface="Times New Roman"/>
              </a:rPr>
              <a:t>A</a:t>
            </a:r>
            <a:r>
              <a:rPr sz="1200" spc="-50" dirty="0">
                <a:latin typeface="Times New Roman"/>
                <a:cs typeface="Times New Roman"/>
              </a:rPr>
              <a:t>l</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a:t>
            </a:r>
            <a:r>
              <a:rPr sz="1200" spc="2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a:t>
            </a:r>
            <a:r>
              <a:rPr sz="1200" spc="5" dirty="0">
                <a:latin typeface="Times New Roman"/>
                <a:cs typeface="Times New Roman"/>
              </a:rPr>
              <a:t> </a:t>
            </a:r>
            <a:r>
              <a:rPr sz="1200" spc="-25" dirty="0">
                <a:latin typeface="Times New Roman"/>
                <a:cs typeface="Times New Roman"/>
              </a:rPr>
              <a:t>in</a:t>
            </a:r>
            <a:r>
              <a:rPr sz="1200" spc="10" dirty="0">
                <a:latin typeface="Times New Roman"/>
                <a:cs typeface="Times New Roman"/>
              </a:rPr>
              <a:t>s</a:t>
            </a:r>
            <a:r>
              <a:rPr sz="1200" spc="25" dirty="0">
                <a:latin typeface="Times New Roman"/>
                <a:cs typeface="Times New Roman"/>
              </a:rPr>
              <a:t>t</a:t>
            </a:r>
            <a:r>
              <a:rPr sz="1200" spc="5" dirty="0">
                <a:latin typeface="Times New Roman"/>
                <a:cs typeface="Times New Roman"/>
              </a:rPr>
              <a:t>r</a:t>
            </a:r>
            <a:r>
              <a:rPr sz="1200" dirty="0">
                <a:latin typeface="Times New Roman"/>
                <a:cs typeface="Times New Roman"/>
              </a:rPr>
              <a:t>u</a:t>
            </a:r>
            <a:r>
              <a:rPr sz="1200" spc="-30" dirty="0">
                <a:latin typeface="Times New Roman"/>
                <a:cs typeface="Times New Roman"/>
              </a:rPr>
              <a:t>c</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d</a:t>
            </a:r>
            <a:r>
              <a:rPr sz="1200" spc="-40" dirty="0">
                <a:latin typeface="Times New Roman"/>
                <a:cs typeface="Times New Roman"/>
              </a:rPr>
              <a:t> </a:t>
            </a:r>
            <a:r>
              <a:rPr sz="1200" dirty="0">
                <a:latin typeface="Times New Roman"/>
                <a:cs typeface="Times New Roman"/>
              </a:rPr>
              <a:t>to</a:t>
            </a:r>
            <a:r>
              <a:rPr sz="1200" spc="3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10" dirty="0">
                <a:latin typeface="Times New Roman"/>
                <a:cs typeface="Times New Roman"/>
              </a:rPr>
              <a:t>s</a:t>
            </a:r>
            <a:r>
              <a:rPr sz="1200" spc="-50" dirty="0">
                <a:latin typeface="Times New Roman"/>
                <a:cs typeface="Times New Roman"/>
              </a:rPr>
              <a:t>i</a:t>
            </a:r>
            <a:r>
              <a:rPr sz="1200" spc="20" dirty="0">
                <a:latin typeface="Times New Roman"/>
                <a:cs typeface="Times New Roman"/>
              </a:rPr>
              <a:t>g</a:t>
            </a:r>
            <a:r>
              <a:rPr sz="1200" dirty="0">
                <a:latin typeface="Times New Roman"/>
                <a:cs typeface="Times New Roman"/>
              </a:rPr>
              <a:t>n a</a:t>
            </a:r>
            <a:r>
              <a:rPr sz="1200" spc="125" dirty="0">
                <a:latin typeface="Times New Roman"/>
                <a:cs typeface="Times New Roman"/>
              </a:rPr>
              <a:t> </a:t>
            </a:r>
            <a:r>
              <a:rPr sz="1200" dirty="0">
                <a:latin typeface="Times New Roman"/>
                <a:cs typeface="Times New Roman"/>
              </a:rPr>
              <a:t>p</a:t>
            </a:r>
            <a:r>
              <a:rPr sz="1200" spc="20" dirty="0">
                <a:latin typeface="Times New Roman"/>
                <a:cs typeface="Times New Roman"/>
              </a:rPr>
              <a:t>o</a:t>
            </a:r>
            <a:r>
              <a:rPr sz="1200" spc="-35" dirty="0">
                <a:latin typeface="Times New Roman"/>
                <a:cs typeface="Times New Roman"/>
              </a:rPr>
              <a:t>s</a:t>
            </a:r>
            <a:r>
              <a:rPr sz="1200" spc="25" dirty="0">
                <a:latin typeface="Times New Roman"/>
                <a:cs typeface="Times New Roman"/>
              </a:rPr>
              <a:t>t</a:t>
            </a:r>
            <a:r>
              <a:rPr sz="1200" spc="-5" dirty="0">
                <a:latin typeface="Times New Roman"/>
                <a:cs typeface="Times New Roman"/>
              </a:rPr>
              <a:t>e</a:t>
            </a:r>
            <a:r>
              <a:rPr sz="1200" dirty="0">
                <a:latin typeface="Times New Roman"/>
                <a:cs typeface="Times New Roman"/>
              </a:rPr>
              <a:t>r</a:t>
            </a:r>
            <a:r>
              <a:rPr sz="1200" spc="114"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9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 </a:t>
            </a:r>
            <a:r>
              <a:rPr sz="1200" spc="-140" dirty="0">
                <a:latin typeface="Times New Roman"/>
                <a:cs typeface="Times New Roman"/>
              </a:rPr>
              <a:t> </a:t>
            </a:r>
            <a:r>
              <a:rPr sz="1200" spc="15" dirty="0">
                <a:latin typeface="Times New Roman"/>
                <a:cs typeface="Times New Roman"/>
              </a:rPr>
              <a:t>c</a:t>
            </a:r>
            <a:r>
              <a:rPr sz="1200" spc="-25" dirty="0">
                <a:latin typeface="Times New Roman"/>
                <a:cs typeface="Times New Roman"/>
              </a:rPr>
              <a:t>h</a:t>
            </a:r>
            <a:r>
              <a:rPr sz="1200" spc="20" dirty="0">
                <a:latin typeface="Times New Roman"/>
                <a:cs typeface="Times New Roman"/>
              </a:rPr>
              <a:t>o</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n</a:t>
            </a:r>
            <a:r>
              <a:rPr sz="1200" spc="130" dirty="0">
                <a:latin typeface="Times New Roman"/>
                <a:cs typeface="Times New Roman"/>
              </a:rPr>
              <a:t> </a:t>
            </a:r>
            <a:r>
              <a:rPr sz="1200" spc="-5" dirty="0">
                <a:latin typeface="Times New Roman"/>
                <a:cs typeface="Times New Roman"/>
              </a:rPr>
              <a:t>A</a:t>
            </a:r>
            <a:r>
              <a:rPr sz="1200" spc="-20" dirty="0">
                <a:latin typeface="Times New Roman"/>
                <a:cs typeface="Times New Roman"/>
              </a:rPr>
              <a:t>f</a:t>
            </a:r>
            <a:r>
              <a:rPr sz="1200" spc="30" dirty="0">
                <a:latin typeface="Times New Roman"/>
                <a:cs typeface="Times New Roman"/>
              </a:rPr>
              <a:t>r</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n</a:t>
            </a:r>
            <a:r>
              <a:rPr sz="1200" spc="130" dirty="0">
                <a:latin typeface="Times New Roman"/>
                <a:cs typeface="Times New Roman"/>
              </a:rPr>
              <a:t> </a:t>
            </a:r>
            <a:r>
              <a:rPr sz="1200" spc="-5" dirty="0">
                <a:latin typeface="Times New Roman"/>
                <a:cs typeface="Times New Roman"/>
              </a:rPr>
              <a:t>A</a:t>
            </a:r>
            <a:r>
              <a:rPr sz="1200" spc="-25" dirty="0">
                <a:latin typeface="Times New Roman"/>
                <a:cs typeface="Times New Roman"/>
              </a:rPr>
              <a:t>m</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n</a:t>
            </a:r>
            <a:r>
              <a:rPr sz="1200" spc="105" dirty="0">
                <a:latin typeface="Times New Roman"/>
                <a:cs typeface="Times New Roman"/>
              </a:rPr>
              <a:t> </a:t>
            </a:r>
            <a:r>
              <a:rPr sz="1200" spc="25" dirty="0">
                <a:latin typeface="Times New Roman"/>
                <a:cs typeface="Times New Roman"/>
              </a:rPr>
              <a:t>t</a:t>
            </a:r>
            <a:r>
              <a:rPr sz="1200" spc="20" dirty="0">
                <a:latin typeface="Times New Roman"/>
                <a:cs typeface="Times New Roman"/>
              </a:rPr>
              <a:t>o</a:t>
            </a:r>
            <a:r>
              <a:rPr sz="1200" spc="-5" dirty="0">
                <a:latin typeface="Times New Roman"/>
                <a:cs typeface="Times New Roman"/>
              </a:rPr>
              <a:t>w</a:t>
            </a:r>
            <a:r>
              <a:rPr sz="1200" dirty="0">
                <a:latin typeface="Times New Roman"/>
                <a:cs typeface="Times New Roman"/>
              </a:rPr>
              <a:t>n</a:t>
            </a:r>
            <a:r>
              <a:rPr sz="1200" spc="105" dirty="0">
                <a:latin typeface="Times New Roman"/>
                <a:cs typeface="Times New Roman"/>
              </a:rPr>
              <a:t> </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o </a:t>
            </a:r>
            <a:r>
              <a:rPr sz="1200" spc="-145"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140" dirty="0">
                <a:latin typeface="Times New Roman"/>
                <a:cs typeface="Times New Roman"/>
              </a:rPr>
              <a:t> </a:t>
            </a:r>
            <a:r>
              <a:rPr sz="1200" spc="20" dirty="0">
                <a:latin typeface="Times New Roman"/>
                <a:cs typeface="Times New Roman"/>
              </a:rPr>
              <a:t>d</a:t>
            </a:r>
            <a:r>
              <a:rPr sz="1200" spc="-50" dirty="0">
                <a:latin typeface="Times New Roman"/>
                <a:cs typeface="Times New Roman"/>
              </a:rPr>
              <a:t>i</a:t>
            </a:r>
            <a:r>
              <a:rPr sz="1200" spc="-15" dirty="0">
                <a:latin typeface="Times New Roman"/>
                <a:cs typeface="Times New Roman"/>
              </a:rPr>
              <a:t>s</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spc="-25" dirty="0">
                <a:latin typeface="Times New Roman"/>
                <a:cs typeface="Times New Roman"/>
              </a:rPr>
              <a:t>y. </a:t>
            </a:r>
            <a:r>
              <a:rPr sz="1200" spc="10"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dirty="0">
                <a:latin typeface="Times New Roman"/>
                <a:cs typeface="Times New Roman"/>
              </a:rPr>
              <a:t>y</a:t>
            </a:r>
            <a:r>
              <a:rPr sz="1200" spc="35" dirty="0">
                <a:latin typeface="Times New Roman"/>
                <a:cs typeface="Times New Roman"/>
              </a:rPr>
              <a:t> </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d</a:t>
            </a:r>
            <a:r>
              <a:rPr sz="1200" spc="80" dirty="0">
                <a:latin typeface="Times New Roman"/>
                <a:cs typeface="Times New Roman"/>
              </a:rPr>
              <a:t> </a:t>
            </a:r>
            <a:r>
              <a:rPr sz="1200" dirty="0">
                <a:latin typeface="Times New Roman"/>
                <a:cs typeface="Times New Roman"/>
              </a:rPr>
              <a:t>l</a:t>
            </a:r>
            <a:r>
              <a:rPr sz="1200" spc="-50" dirty="0">
                <a:latin typeface="Times New Roman"/>
                <a:cs typeface="Times New Roman"/>
              </a:rPr>
              <a:t>i</a:t>
            </a:r>
            <a:r>
              <a:rPr sz="1200" spc="25" dirty="0">
                <a:latin typeface="Times New Roman"/>
                <a:cs typeface="Times New Roman"/>
              </a:rPr>
              <a:t>tt</a:t>
            </a:r>
            <a:r>
              <a:rPr sz="1200" spc="-25" dirty="0">
                <a:latin typeface="Times New Roman"/>
                <a:cs typeface="Times New Roman"/>
              </a:rPr>
              <a:t>l</a:t>
            </a:r>
            <a:r>
              <a:rPr sz="1200" dirty="0">
                <a:latin typeface="Times New Roman"/>
                <a:cs typeface="Times New Roman"/>
              </a:rPr>
              <a:t>e</a:t>
            </a:r>
            <a:r>
              <a:rPr sz="1200" spc="55" dirty="0">
                <a:latin typeface="Times New Roman"/>
                <a:cs typeface="Times New Roman"/>
              </a:rPr>
              <a:t> </a:t>
            </a:r>
            <a:r>
              <a:rPr sz="1200" dirty="0">
                <a:latin typeface="Times New Roman"/>
                <a:cs typeface="Times New Roman"/>
              </a:rPr>
              <a:t>to</a:t>
            </a:r>
            <a:r>
              <a:rPr sz="1200" spc="60" dirty="0">
                <a:latin typeface="Times New Roman"/>
                <a:cs typeface="Times New Roman"/>
              </a:rPr>
              <a:t> </a:t>
            </a:r>
            <a:r>
              <a:rPr sz="1200" spc="-25" dirty="0">
                <a:latin typeface="Times New Roman"/>
                <a:cs typeface="Times New Roman"/>
              </a:rPr>
              <a:t>n</a:t>
            </a:r>
            <a:r>
              <a:rPr sz="1200" dirty="0">
                <a:latin typeface="Times New Roman"/>
                <a:cs typeface="Times New Roman"/>
              </a:rPr>
              <a:t>o</a:t>
            </a:r>
            <a:r>
              <a:rPr sz="1200" spc="80" dirty="0">
                <a:latin typeface="Times New Roman"/>
                <a:cs typeface="Times New Roman"/>
              </a:rPr>
              <a:t> </a:t>
            </a:r>
            <a:r>
              <a:rPr sz="1200" dirty="0">
                <a:latin typeface="Times New Roman"/>
                <a:cs typeface="Times New Roman"/>
              </a:rPr>
              <a:t>k</a:t>
            </a:r>
            <a:r>
              <a:rPr sz="1200" spc="-25" dirty="0">
                <a:latin typeface="Times New Roman"/>
                <a:cs typeface="Times New Roman"/>
              </a:rPr>
              <a:t>n</a:t>
            </a:r>
            <a:r>
              <a:rPr sz="1200" spc="20" dirty="0">
                <a:latin typeface="Times New Roman"/>
                <a:cs typeface="Times New Roman"/>
              </a:rPr>
              <a:t>o</a:t>
            </a:r>
            <a:r>
              <a:rPr sz="1200" spc="-5" dirty="0">
                <a:latin typeface="Times New Roman"/>
                <a:cs typeface="Times New Roman"/>
              </a:rPr>
              <a:t>w</a:t>
            </a:r>
            <a:r>
              <a:rPr sz="1200" spc="-50" dirty="0">
                <a:latin typeface="Times New Roman"/>
                <a:cs typeface="Times New Roman"/>
              </a:rPr>
              <a:t>l</a:t>
            </a:r>
            <a:r>
              <a:rPr sz="1200" spc="-5" dirty="0">
                <a:latin typeface="Times New Roman"/>
                <a:cs typeface="Times New Roman"/>
              </a:rPr>
              <a:t>e</a:t>
            </a:r>
            <a:r>
              <a:rPr sz="1200" dirty="0">
                <a:latin typeface="Times New Roman"/>
                <a:cs typeface="Times New Roman"/>
              </a:rPr>
              <a:t>dge</a:t>
            </a:r>
            <a:r>
              <a:rPr sz="1200" spc="55" dirty="0">
                <a:latin typeface="Times New Roman"/>
                <a:cs typeface="Times New Roman"/>
              </a:rPr>
              <a:t> </a:t>
            </a:r>
            <a:r>
              <a:rPr sz="1200" spc="15" dirty="0">
                <a:latin typeface="Times New Roman"/>
                <a:cs typeface="Times New Roman"/>
              </a:rPr>
              <a:t>a</a:t>
            </a:r>
            <a:r>
              <a:rPr sz="1200" spc="-25" dirty="0">
                <a:latin typeface="Times New Roman"/>
                <a:cs typeface="Times New Roman"/>
              </a:rPr>
              <a:t>b</a:t>
            </a:r>
            <a:r>
              <a:rPr sz="1200" spc="20" dirty="0">
                <a:latin typeface="Times New Roman"/>
                <a:cs typeface="Times New Roman"/>
              </a:rPr>
              <a:t>o</a:t>
            </a:r>
            <a:r>
              <a:rPr sz="1200" dirty="0">
                <a:latin typeface="Times New Roman"/>
                <a:cs typeface="Times New Roman"/>
              </a:rPr>
              <a:t>ut</a:t>
            </a:r>
            <a:r>
              <a:rPr sz="1200" spc="60" dirty="0">
                <a:latin typeface="Times New Roman"/>
                <a:cs typeface="Times New Roman"/>
              </a:rPr>
              <a:t> </a:t>
            </a:r>
            <a:r>
              <a:rPr sz="1200" spc="-5" dirty="0">
                <a:latin typeface="Times New Roman"/>
                <a:cs typeface="Times New Roman"/>
              </a:rPr>
              <a:t>A</a:t>
            </a:r>
            <a:r>
              <a:rPr sz="1200" spc="-40" dirty="0">
                <a:latin typeface="Times New Roman"/>
                <a:cs typeface="Times New Roman"/>
              </a:rPr>
              <a:t>f</a:t>
            </a:r>
            <a:r>
              <a:rPr sz="1200" spc="30" dirty="0">
                <a:latin typeface="Times New Roman"/>
                <a:cs typeface="Times New Roman"/>
              </a:rPr>
              <a:t>r</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n</a:t>
            </a:r>
            <a:r>
              <a:rPr sz="1200" spc="35" dirty="0">
                <a:latin typeface="Times New Roman"/>
                <a:cs typeface="Times New Roman"/>
              </a:rPr>
              <a:t> </a:t>
            </a:r>
            <a:r>
              <a:rPr sz="1200" spc="-5" dirty="0">
                <a:latin typeface="Times New Roman"/>
                <a:cs typeface="Times New Roman"/>
              </a:rPr>
              <a:t>A</a:t>
            </a:r>
            <a:r>
              <a:rPr sz="1200" spc="-25" dirty="0">
                <a:latin typeface="Times New Roman"/>
                <a:cs typeface="Times New Roman"/>
              </a:rPr>
              <a:t>m</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i</a:t>
            </a:r>
            <a:r>
              <a:rPr sz="1200" spc="-5" dirty="0">
                <a:latin typeface="Times New Roman"/>
                <a:cs typeface="Times New Roman"/>
              </a:rPr>
              <a:t>c</a:t>
            </a:r>
            <a:r>
              <a:rPr sz="1200" spc="15" dirty="0">
                <a:latin typeface="Times New Roman"/>
                <a:cs typeface="Times New Roman"/>
              </a:rPr>
              <a:t>a</a:t>
            </a:r>
            <a:r>
              <a:rPr sz="1200" dirty="0">
                <a:latin typeface="Times New Roman"/>
                <a:cs typeface="Times New Roman"/>
              </a:rPr>
              <a:t>n</a:t>
            </a:r>
            <a:r>
              <a:rPr sz="1200" spc="35" dirty="0">
                <a:latin typeface="Times New Roman"/>
                <a:cs typeface="Times New Roman"/>
              </a:rPr>
              <a:t> </a:t>
            </a:r>
            <a:r>
              <a:rPr sz="1200"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e</a:t>
            </a:r>
            <a:r>
              <a:rPr sz="1200" dirty="0">
                <a:latin typeface="Times New Roman"/>
                <a:cs typeface="Times New Roman"/>
              </a:rPr>
              <a:t>s</a:t>
            </a:r>
            <a:r>
              <a:rPr sz="1200" spc="45" dirty="0">
                <a:latin typeface="Times New Roman"/>
                <a:cs typeface="Times New Roman"/>
              </a:rPr>
              <a:t> </a:t>
            </a:r>
            <a:r>
              <a:rPr sz="1200" dirty="0">
                <a:latin typeface="Times New Roman"/>
                <a:cs typeface="Times New Roman"/>
              </a:rPr>
              <a:t>in </a:t>
            </a:r>
            <a:r>
              <a:rPr sz="1200" spc="25" dirty="0">
                <a:latin typeface="Times New Roman"/>
                <a:cs typeface="Times New Roman"/>
              </a:rPr>
              <a:t>t</a:t>
            </a:r>
            <a:r>
              <a:rPr sz="1200" spc="-25" dirty="0">
                <a:latin typeface="Times New Roman"/>
                <a:cs typeface="Times New Roman"/>
              </a:rPr>
              <a:t>h</a:t>
            </a:r>
            <a:r>
              <a:rPr sz="1200" spc="15" dirty="0">
                <a:latin typeface="Times New Roman"/>
                <a:cs typeface="Times New Roman"/>
              </a:rPr>
              <a:t>e</a:t>
            </a:r>
            <a:r>
              <a:rPr sz="1200" spc="-50" dirty="0">
                <a:latin typeface="Times New Roman"/>
                <a:cs typeface="Times New Roman"/>
              </a:rPr>
              <a:t>i</a:t>
            </a:r>
            <a:r>
              <a:rPr sz="1200" dirty="0">
                <a:latin typeface="Times New Roman"/>
                <a:cs typeface="Times New Roman"/>
              </a:rPr>
              <a:t>r</a:t>
            </a:r>
            <a:r>
              <a:rPr sz="1200" spc="20" dirty="0">
                <a:latin typeface="Times New Roman"/>
                <a:cs typeface="Times New Roman"/>
              </a:rPr>
              <a:t> </a:t>
            </a:r>
            <a:r>
              <a:rPr sz="1200" spc="10" dirty="0">
                <a:latin typeface="Times New Roman"/>
                <a:cs typeface="Times New Roman"/>
              </a:rPr>
              <a:t>s</a:t>
            </a:r>
            <a:r>
              <a:rPr sz="1200" spc="-25" dirty="0">
                <a:latin typeface="Times New Roman"/>
                <a:cs typeface="Times New Roman"/>
              </a:rPr>
              <a:t>m</a:t>
            </a:r>
            <a:r>
              <a:rPr sz="1200" spc="15" dirty="0">
                <a:latin typeface="Times New Roman"/>
                <a:cs typeface="Times New Roman"/>
              </a:rPr>
              <a:t>a</a:t>
            </a:r>
            <a:r>
              <a:rPr sz="1200" spc="-25" dirty="0">
                <a:latin typeface="Times New Roman"/>
                <a:cs typeface="Times New Roman"/>
              </a:rPr>
              <a:t>l</a:t>
            </a:r>
            <a:r>
              <a:rPr sz="1200" dirty="0">
                <a:latin typeface="Times New Roman"/>
                <a:cs typeface="Times New Roman"/>
              </a:rPr>
              <a:t>l</a:t>
            </a:r>
            <a:r>
              <a:rPr sz="1200" spc="-10" dirty="0">
                <a:latin typeface="Times New Roman"/>
                <a:cs typeface="Times New Roman"/>
              </a:rPr>
              <a:t> </a:t>
            </a:r>
            <a:r>
              <a:rPr sz="1200" spc="25" dirty="0">
                <a:latin typeface="Times New Roman"/>
                <a:cs typeface="Times New Roman"/>
              </a:rPr>
              <a:t>t</a:t>
            </a:r>
            <a:r>
              <a:rPr sz="1200" spc="20" dirty="0">
                <a:latin typeface="Times New Roman"/>
                <a:cs typeface="Times New Roman"/>
              </a:rPr>
              <a:t>o</a:t>
            </a:r>
            <a:r>
              <a:rPr sz="1200" spc="-5" dirty="0">
                <a:latin typeface="Times New Roman"/>
                <a:cs typeface="Times New Roman"/>
              </a:rPr>
              <a:t>w</a:t>
            </a:r>
            <a:r>
              <a:rPr sz="1200" dirty="0">
                <a:latin typeface="Times New Roman"/>
                <a:cs typeface="Times New Roman"/>
              </a:rPr>
              <a:t>n</a:t>
            </a:r>
            <a:r>
              <a:rPr sz="1200" spc="-15" dirty="0">
                <a:latin typeface="Times New Roman"/>
                <a:cs typeface="Times New Roman"/>
              </a:rPr>
              <a:t> </a:t>
            </a:r>
            <a:r>
              <a:rPr sz="1200" spc="5" dirty="0">
                <a:latin typeface="Times New Roman"/>
                <a:cs typeface="Times New Roman"/>
              </a:rPr>
              <a:t>(</a:t>
            </a:r>
            <a:r>
              <a:rPr sz="1200" spc="-30" dirty="0">
                <a:latin typeface="Times New Roman"/>
                <a:cs typeface="Times New Roman"/>
              </a:rPr>
              <a:t>A</a:t>
            </a:r>
            <a:r>
              <a:rPr sz="1200" dirty="0">
                <a:latin typeface="Times New Roman"/>
                <a:cs typeface="Times New Roman"/>
              </a:rPr>
              <a:t>d</a:t>
            </a:r>
            <a:r>
              <a:rPr sz="1200" spc="20" dirty="0">
                <a:latin typeface="Times New Roman"/>
                <a:cs typeface="Times New Roman"/>
              </a:rPr>
              <a:t>d</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iv</a:t>
            </a:r>
            <a:r>
              <a:rPr sz="1200" dirty="0">
                <a:latin typeface="Times New Roman"/>
                <a:cs typeface="Times New Roman"/>
              </a:rPr>
              <a:t>e</a:t>
            </a:r>
            <a:r>
              <a:rPr sz="1200" spc="30" dirty="0">
                <a:latin typeface="Times New Roman"/>
                <a:cs typeface="Times New Roman"/>
              </a:rPr>
              <a:t> </a:t>
            </a:r>
            <a:r>
              <a:rPr sz="1200" spc="-30"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spc="-25" dirty="0">
                <a:latin typeface="Times New Roman"/>
                <a:cs typeface="Times New Roman"/>
              </a:rPr>
              <a:t>h</a:t>
            </a:r>
            <a:r>
              <a:rPr sz="1200" spc="5" dirty="0">
                <a:latin typeface="Times New Roman"/>
                <a:cs typeface="Times New Roman"/>
              </a:rPr>
              <a:t>)</a:t>
            </a:r>
            <a:r>
              <a:rPr sz="1200" dirty="0">
                <a:latin typeface="Times New Roman"/>
                <a:cs typeface="Times New Roman"/>
              </a:rPr>
              <a:t>.</a:t>
            </a:r>
            <a:endParaRPr sz="1200">
              <a:latin typeface="Times New Roman"/>
              <a:cs typeface="Times New Roman"/>
            </a:endParaRPr>
          </a:p>
          <a:p>
            <a:pPr marL="12700" marR="5080" algn="just">
              <a:lnSpc>
                <a:spcPct val="96000"/>
              </a:lnSpc>
              <a:spcBef>
                <a:spcPts val="1015"/>
              </a:spcBef>
            </a:pPr>
            <a:r>
              <a:rPr sz="1200" spc="-5"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75" dirty="0">
                <a:latin typeface="Times New Roman"/>
                <a:cs typeface="Times New Roman"/>
              </a:rPr>
              <a:t> </a:t>
            </a:r>
            <a:r>
              <a:rPr sz="1200" spc="15" dirty="0">
                <a:latin typeface="Times New Roman"/>
                <a:cs typeface="Times New Roman"/>
              </a:rPr>
              <a:t>e</a:t>
            </a:r>
            <a:r>
              <a:rPr sz="1200" spc="-25"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y</a:t>
            </a:r>
            <a:r>
              <a:rPr sz="1200" dirty="0">
                <a:latin typeface="Times New Roman"/>
                <a:cs typeface="Times New Roman"/>
              </a:rPr>
              <a:t>d</a:t>
            </a:r>
            <a:r>
              <a:rPr sz="1200" spc="15" dirty="0">
                <a:latin typeface="Times New Roman"/>
                <a:cs typeface="Times New Roman"/>
              </a:rPr>
              <a:t>a</a:t>
            </a:r>
            <a:r>
              <a:rPr sz="1200" dirty="0">
                <a:latin typeface="Times New Roman"/>
                <a:cs typeface="Times New Roman"/>
              </a:rPr>
              <a:t>y </a:t>
            </a:r>
            <a:r>
              <a:rPr sz="1200" spc="-75" dirty="0">
                <a:latin typeface="Times New Roman"/>
                <a:cs typeface="Times New Roman"/>
              </a:rPr>
              <a:t> </a:t>
            </a:r>
            <a:r>
              <a:rPr sz="1200" spc="-25" dirty="0">
                <a:latin typeface="Times New Roman"/>
                <a:cs typeface="Times New Roman"/>
              </a:rPr>
              <a:t>h</a:t>
            </a:r>
            <a:r>
              <a:rPr sz="1200" spc="45" dirty="0">
                <a:latin typeface="Times New Roman"/>
                <a:cs typeface="Times New Roman"/>
              </a:rPr>
              <a:t>o</a:t>
            </a:r>
            <a:r>
              <a:rPr sz="1200" spc="-50" dirty="0">
                <a:latin typeface="Times New Roman"/>
                <a:cs typeface="Times New Roman"/>
              </a:rPr>
              <a:t>m</a:t>
            </a:r>
            <a:r>
              <a:rPr sz="1200" dirty="0">
                <a:latin typeface="Times New Roman"/>
                <a:cs typeface="Times New Roman"/>
              </a:rPr>
              <a:t>e </a:t>
            </a:r>
            <a:r>
              <a:rPr sz="1200" spc="-55" dirty="0">
                <a:latin typeface="Times New Roman"/>
                <a:cs typeface="Times New Roman"/>
              </a:rPr>
              <a:t> </a:t>
            </a:r>
            <a:r>
              <a:rPr sz="1200" spc="-50" dirty="0">
                <a:latin typeface="Times New Roman"/>
                <a:cs typeface="Times New Roman"/>
              </a:rPr>
              <a:t>i</a:t>
            </a:r>
            <a:r>
              <a:rPr sz="1200" spc="25" dirty="0">
                <a:latin typeface="Times New Roman"/>
                <a:cs typeface="Times New Roman"/>
              </a:rPr>
              <a:t>t</a:t>
            </a:r>
            <a:r>
              <a:rPr sz="1200" spc="15" dirty="0">
                <a:latin typeface="Times New Roman"/>
                <a:cs typeface="Times New Roman"/>
              </a:rPr>
              <a:t>e</a:t>
            </a:r>
            <a:r>
              <a:rPr sz="1200" dirty="0">
                <a:latin typeface="Times New Roman"/>
                <a:cs typeface="Times New Roman"/>
              </a:rPr>
              <a:t>m </a:t>
            </a:r>
            <a:r>
              <a:rPr sz="1200" spc="-95" dirty="0">
                <a:latin typeface="Times New Roman"/>
                <a:cs typeface="Times New Roman"/>
              </a:rPr>
              <a:t> </a:t>
            </a:r>
            <a:r>
              <a:rPr sz="1200" spc="15" dirty="0">
                <a:latin typeface="Times New Roman"/>
                <a:cs typeface="Times New Roman"/>
              </a:rPr>
              <a:t>e</a:t>
            </a:r>
            <a:r>
              <a:rPr sz="1200" spc="-25" dirty="0">
                <a:latin typeface="Times New Roman"/>
                <a:cs typeface="Times New Roman"/>
              </a:rPr>
              <a:t>x</a:t>
            </a:r>
            <a:r>
              <a:rPr sz="1200" spc="15" dirty="0">
                <a:latin typeface="Times New Roman"/>
                <a:cs typeface="Times New Roman"/>
              </a:rPr>
              <a:t>a</a:t>
            </a:r>
            <a:r>
              <a:rPr sz="1200" spc="-25" dirty="0">
                <a:latin typeface="Times New Roman"/>
                <a:cs typeface="Times New Roman"/>
              </a:rPr>
              <a:t>m</a:t>
            </a:r>
            <a:r>
              <a:rPr sz="1200" spc="20" dirty="0">
                <a:latin typeface="Times New Roman"/>
                <a:cs typeface="Times New Roman"/>
              </a:rPr>
              <a:t>p</a:t>
            </a:r>
            <a:r>
              <a:rPr sz="1200" spc="-25" dirty="0">
                <a:latin typeface="Times New Roman"/>
                <a:cs typeface="Times New Roman"/>
              </a:rPr>
              <a:t>l</a:t>
            </a:r>
            <a:r>
              <a:rPr sz="1200" spc="-5" dirty="0">
                <a:latin typeface="Times New Roman"/>
                <a:cs typeface="Times New Roman"/>
              </a:rPr>
              <a:t>e</a:t>
            </a:r>
            <a:r>
              <a:rPr sz="1200" dirty="0">
                <a:latin typeface="Times New Roman"/>
                <a:cs typeface="Times New Roman"/>
              </a:rPr>
              <a:t>s </a:t>
            </a:r>
            <a:r>
              <a:rPr sz="1200" spc="-6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 </a:t>
            </a:r>
            <a:r>
              <a:rPr sz="1200" spc="-40" dirty="0">
                <a:latin typeface="Times New Roman"/>
                <a:cs typeface="Times New Roman"/>
              </a:rPr>
              <a:t> </a:t>
            </a:r>
            <a:r>
              <a:rPr sz="1200" spc="-25" dirty="0">
                <a:latin typeface="Times New Roman"/>
                <a:cs typeface="Times New Roman"/>
              </a:rPr>
              <a:t>m</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h </a:t>
            </a:r>
            <a:r>
              <a:rPr sz="1200" spc="-100" dirty="0">
                <a:latin typeface="Times New Roman"/>
                <a:cs typeface="Times New Roman"/>
              </a:rPr>
              <a:t> </a:t>
            </a:r>
            <a:r>
              <a:rPr sz="1200" spc="1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5" dirty="0">
                <a:latin typeface="Times New Roman"/>
                <a:cs typeface="Times New Roman"/>
              </a:rPr>
              <a:t>ce</a:t>
            </a:r>
            <a:r>
              <a:rPr sz="1200" dirty="0">
                <a:latin typeface="Times New Roman"/>
                <a:cs typeface="Times New Roman"/>
              </a:rPr>
              <a:t>p</a:t>
            </a:r>
            <a:r>
              <a:rPr sz="1200" spc="25" dirty="0">
                <a:latin typeface="Times New Roman"/>
                <a:cs typeface="Times New Roman"/>
              </a:rPr>
              <a:t>t</a:t>
            </a:r>
            <a:r>
              <a:rPr sz="1200" dirty="0">
                <a:latin typeface="Times New Roman"/>
                <a:cs typeface="Times New Roman"/>
              </a:rPr>
              <a:t>s </a:t>
            </a:r>
            <a:r>
              <a:rPr sz="1200" spc="-85" dirty="0">
                <a:latin typeface="Times New Roman"/>
                <a:cs typeface="Times New Roman"/>
              </a:rPr>
              <a:t> </a:t>
            </a:r>
            <a:r>
              <a:rPr sz="1200" dirty="0">
                <a:latin typeface="Times New Roman"/>
                <a:cs typeface="Times New Roman"/>
              </a:rPr>
              <a:t>to </a:t>
            </a:r>
            <a:r>
              <a:rPr sz="1200" spc="-75" dirty="0">
                <a:latin typeface="Times New Roman"/>
                <a:cs typeface="Times New Roman"/>
              </a:rPr>
              <a:t> </a:t>
            </a:r>
            <a:r>
              <a:rPr sz="1200" spc="25" dirty="0">
                <a:latin typeface="Times New Roman"/>
                <a:cs typeface="Times New Roman"/>
              </a:rPr>
              <a:t>t</a:t>
            </a:r>
            <a:r>
              <a:rPr sz="1200" spc="-5" dirty="0">
                <a:latin typeface="Times New Roman"/>
                <a:cs typeface="Times New Roman"/>
              </a:rPr>
              <a:t>each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a:t>
            </a:r>
            <a:r>
              <a:rPr sz="1200" spc="70" dirty="0">
                <a:latin typeface="Times New Roman"/>
                <a:cs typeface="Times New Roman"/>
              </a:rPr>
              <a:t> </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w</a:t>
            </a:r>
            <a:r>
              <a:rPr sz="1200" spc="80" dirty="0">
                <a:latin typeface="Times New Roman"/>
                <a:cs typeface="Times New Roman"/>
              </a:rPr>
              <a:t> </a:t>
            </a:r>
            <a:r>
              <a:rPr sz="1200" dirty="0">
                <a:latin typeface="Times New Roman"/>
                <a:cs typeface="Times New Roman"/>
              </a:rPr>
              <a:t>to</a:t>
            </a:r>
            <a:r>
              <a:rPr sz="1200" spc="80" dirty="0">
                <a:latin typeface="Times New Roman"/>
                <a:cs typeface="Times New Roman"/>
              </a:rPr>
              <a:t> </a:t>
            </a:r>
            <a:r>
              <a:rPr sz="1200" spc="-5" dirty="0">
                <a:latin typeface="Times New Roman"/>
                <a:cs typeface="Times New Roman"/>
              </a:rPr>
              <a:t>e</a:t>
            </a:r>
            <a:r>
              <a:rPr sz="1200" spc="-15" dirty="0">
                <a:latin typeface="Times New Roman"/>
                <a:cs typeface="Times New Roman"/>
              </a:rPr>
              <a:t>s</a:t>
            </a:r>
            <a:r>
              <a:rPr sz="1200" spc="25" dirty="0">
                <a:latin typeface="Times New Roman"/>
                <a:cs typeface="Times New Roman"/>
              </a:rPr>
              <a:t>t</a:t>
            </a:r>
            <a:r>
              <a:rPr sz="1200" spc="-25" dirty="0">
                <a:latin typeface="Times New Roman"/>
                <a:cs typeface="Times New Roman"/>
              </a:rPr>
              <a:t>im</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e</a:t>
            </a:r>
            <a:r>
              <a:rPr sz="1200" spc="7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00"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g</a:t>
            </a:r>
            <a:r>
              <a:rPr sz="1200" spc="25" dirty="0">
                <a:latin typeface="Times New Roman"/>
                <a:cs typeface="Times New Roman"/>
              </a:rPr>
              <a:t>t</a:t>
            </a:r>
            <a:r>
              <a:rPr sz="1200" dirty="0">
                <a:latin typeface="Times New Roman"/>
                <a:cs typeface="Times New Roman"/>
              </a:rPr>
              <a:t>h</a:t>
            </a:r>
            <a:r>
              <a:rPr sz="1200" spc="60"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40" dirty="0">
                <a:latin typeface="Times New Roman"/>
                <a:cs typeface="Times New Roman"/>
              </a:rPr>
              <a:t> </a:t>
            </a:r>
            <a:r>
              <a:rPr sz="1200" spc="15" dirty="0">
                <a:latin typeface="Times New Roman"/>
                <a:cs typeface="Times New Roman"/>
              </a:rPr>
              <a:t>a</a:t>
            </a:r>
            <a:r>
              <a:rPr sz="1200" dirty="0">
                <a:latin typeface="Times New Roman"/>
                <a:cs typeface="Times New Roman"/>
              </a:rPr>
              <a:t>n</a:t>
            </a:r>
            <a:r>
              <a:rPr sz="1200" spc="60" dirty="0">
                <a:latin typeface="Times New Roman"/>
                <a:cs typeface="Times New Roman"/>
              </a:rPr>
              <a:t> </a:t>
            </a:r>
            <a:r>
              <a:rPr sz="1200" spc="20" dirty="0">
                <a:latin typeface="Times New Roman"/>
                <a:cs typeface="Times New Roman"/>
              </a:rPr>
              <a:t>o</a:t>
            </a:r>
            <a:r>
              <a:rPr sz="1200" dirty="0">
                <a:latin typeface="Times New Roman"/>
                <a:cs typeface="Times New Roman"/>
              </a:rPr>
              <a:t>b</a:t>
            </a:r>
            <a:r>
              <a:rPr sz="1200" spc="-25" dirty="0">
                <a:latin typeface="Times New Roman"/>
                <a:cs typeface="Times New Roman"/>
              </a:rPr>
              <a:t>j</a:t>
            </a:r>
            <a:r>
              <a:rPr sz="1200" spc="-5" dirty="0">
                <a:latin typeface="Times New Roman"/>
                <a:cs typeface="Times New Roman"/>
              </a:rPr>
              <a:t>ec</a:t>
            </a:r>
            <a:r>
              <a:rPr sz="1200" dirty="0">
                <a:latin typeface="Times New Roman"/>
                <a:cs typeface="Times New Roman"/>
              </a:rPr>
              <a:t>t</a:t>
            </a:r>
            <a:r>
              <a:rPr sz="1200" spc="110" dirty="0">
                <a:latin typeface="Times New Roman"/>
                <a:cs typeface="Times New Roman"/>
              </a:rPr>
              <a:t> </a:t>
            </a:r>
            <a:r>
              <a:rPr sz="1200" dirty="0">
                <a:latin typeface="Times New Roman"/>
                <a:cs typeface="Times New Roman"/>
              </a:rPr>
              <a:t>u</a:t>
            </a:r>
            <a:r>
              <a:rPr sz="1200" spc="10" dirty="0">
                <a:latin typeface="Times New Roman"/>
                <a:cs typeface="Times New Roman"/>
              </a:rPr>
              <a:t>s</a:t>
            </a:r>
            <a:r>
              <a:rPr sz="1200" spc="-25" dirty="0">
                <a:latin typeface="Times New Roman"/>
                <a:cs typeface="Times New Roman"/>
              </a:rPr>
              <a:t>in</a:t>
            </a:r>
            <a:r>
              <a:rPr sz="1200" dirty="0">
                <a:latin typeface="Times New Roman"/>
                <a:cs typeface="Times New Roman"/>
              </a:rPr>
              <a:t>g</a:t>
            </a:r>
            <a:r>
              <a:rPr sz="1200" spc="80" dirty="0">
                <a:latin typeface="Times New Roman"/>
                <a:cs typeface="Times New Roman"/>
              </a:rPr>
              <a:t> </a:t>
            </a:r>
            <a:r>
              <a:rPr sz="1200" spc="15" dirty="0">
                <a:latin typeface="Times New Roman"/>
                <a:cs typeface="Times New Roman"/>
              </a:rPr>
              <a:t>ce</a:t>
            </a:r>
            <a:r>
              <a:rPr sz="1200" spc="-25" dirty="0">
                <a:latin typeface="Times New Roman"/>
                <a:cs typeface="Times New Roman"/>
              </a:rPr>
              <a:t>n</a:t>
            </a:r>
            <a:r>
              <a:rPr sz="1200" spc="25" dirty="0">
                <a:latin typeface="Times New Roman"/>
                <a:cs typeface="Times New Roman"/>
              </a:rPr>
              <a:t>t</a:t>
            </a:r>
            <a:r>
              <a:rPr sz="1200" spc="-25" dirty="0">
                <a:latin typeface="Times New Roman"/>
                <a:cs typeface="Times New Roman"/>
              </a:rPr>
              <a:t>im</a:t>
            </a:r>
            <a:r>
              <a:rPr sz="1200" spc="-5" dirty="0">
                <a:latin typeface="Times New Roman"/>
                <a:cs typeface="Times New Roman"/>
              </a:rPr>
              <a:t>e</a:t>
            </a:r>
            <a:r>
              <a:rPr sz="1200" spc="25" dirty="0">
                <a:latin typeface="Times New Roman"/>
                <a:cs typeface="Times New Roman"/>
              </a:rPr>
              <a:t>t</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20" dirty="0">
                <a:latin typeface="Times New Roman"/>
                <a:cs typeface="Times New Roman"/>
              </a:rPr>
              <a:t> </a:t>
            </a:r>
            <a:r>
              <a:rPr sz="1200" spc="-25" dirty="0">
                <a:latin typeface="Times New Roman"/>
                <a:cs typeface="Times New Roman"/>
              </a:rPr>
              <a:t>in</a:t>
            </a:r>
            <a:r>
              <a:rPr sz="1200" spc="15" dirty="0">
                <a:latin typeface="Times New Roman"/>
                <a:cs typeface="Times New Roman"/>
              </a:rPr>
              <a:t>c</a:t>
            </a:r>
            <a:r>
              <a:rPr sz="1200" dirty="0">
                <a:latin typeface="Times New Roman"/>
                <a:cs typeface="Times New Roman"/>
              </a:rPr>
              <a:t>h</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 </a:t>
            </a:r>
            <a:r>
              <a:rPr sz="1200" spc="105" dirty="0">
                <a:latin typeface="Times New Roman"/>
                <a:cs typeface="Times New Roman"/>
              </a:rPr>
              <a:t> </a:t>
            </a:r>
            <a:r>
              <a:rPr sz="1200" dirty="0">
                <a:latin typeface="Times New Roman"/>
                <a:cs typeface="Times New Roman"/>
              </a:rPr>
              <a:t>A </a:t>
            </a:r>
            <a:r>
              <a:rPr sz="1200" spc="65" dirty="0">
                <a:latin typeface="Times New Roman"/>
                <a:cs typeface="Times New Roman"/>
              </a:rPr>
              <a:t> </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p </a:t>
            </a:r>
            <a:r>
              <a:rPr sz="1200" spc="95" dirty="0">
                <a:latin typeface="Times New Roman"/>
                <a:cs typeface="Times New Roman"/>
              </a:rPr>
              <a:t> </a:t>
            </a:r>
            <a:r>
              <a:rPr sz="1200" spc="-35" dirty="0">
                <a:latin typeface="Times New Roman"/>
                <a:cs typeface="Times New Roman"/>
              </a:rPr>
              <a:t>s</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g </a:t>
            </a:r>
            <a:r>
              <a:rPr sz="1200" spc="95" dirty="0">
                <a:latin typeface="Times New Roman"/>
                <a:cs typeface="Times New Roman"/>
              </a:rPr>
              <a:t> </a:t>
            </a:r>
            <a:r>
              <a:rPr sz="1200" spc="-5" dirty="0">
                <a:latin typeface="Times New Roman"/>
                <a:cs typeface="Times New Roman"/>
              </a:rPr>
              <a:t>wa</a:t>
            </a:r>
            <a:r>
              <a:rPr sz="1200" dirty="0">
                <a:latin typeface="Times New Roman"/>
                <a:cs typeface="Times New Roman"/>
              </a:rPr>
              <a:t>s </a:t>
            </a:r>
            <a:r>
              <a:rPr sz="1200" spc="85" dirty="0">
                <a:latin typeface="Times New Roman"/>
                <a:cs typeface="Times New Roman"/>
              </a:rPr>
              <a:t> </a:t>
            </a:r>
            <a:r>
              <a:rPr sz="1200" dirty="0">
                <a:latin typeface="Times New Roman"/>
                <a:cs typeface="Times New Roman"/>
              </a:rPr>
              <a:t>d</a:t>
            </a:r>
            <a:r>
              <a:rPr sz="1200" spc="-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50" dirty="0">
                <a:latin typeface="Times New Roman"/>
                <a:cs typeface="Times New Roman"/>
              </a:rPr>
              <a:t>l</a:t>
            </a:r>
            <a:r>
              <a:rPr sz="1200" spc="20" dirty="0">
                <a:latin typeface="Times New Roman"/>
                <a:cs typeface="Times New Roman"/>
              </a:rPr>
              <a:t>o</a:t>
            </a:r>
            <a:r>
              <a:rPr sz="1200" dirty="0">
                <a:latin typeface="Times New Roman"/>
                <a:cs typeface="Times New Roman"/>
              </a:rPr>
              <a:t>p</a:t>
            </a:r>
            <a:r>
              <a:rPr sz="1200" spc="-5" dirty="0">
                <a:latin typeface="Times New Roman"/>
                <a:cs typeface="Times New Roman"/>
              </a:rPr>
              <a:t>e</a:t>
            </a:r>
            <a:r>
              <a:rPr sz="1200" dirty="0">
                <a:latin typeface="Times New Roman"/>
                <a:cs typeface="Times New Roman"/>
              </a:rPr>
              <a:t>d </a:t>
            </a:r>
            <a:r>
              <a:rPr sz="1200" spc="95" dirty="0">
                <a:latin typeface="Times New Roman"/>
                <a:cs typeface="Times New Roman"/>
              </a:rPr>
              <a:t> </a:t>
            </a:r>
            <a:r>
              <a:rPr sz="1200" dirty="0">
                <a:latin typeface="Times New Roman"/>
                <a:cs typeface="Times New Roman"/>
              </a:rPr>
              <a:t>to </a:t>
            </a:r>
            <a:r>
              <a:rPr sz="1200" spc="95" dirty="0">
                <a:latin typeface="Times New Roman"/>
                <a:cs typeface="Times New Roman"/>
              </a:rPr>
              <a:t> </a:t>
            </a:r>
            <a:r>
              <a:rPr sz="1200" spc="-25" dirty="0">
                <a:latin typeface="Times New Roman"/>
                <a:cs typeface="Times New Roman"/>
              </a:rPr>
              <a:t>h</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p </a:t>
            </a:r>
            <a:r>
              <a:rPr sz="1200" spc="95" dirty="0">
                <a:latin typeface="Times New Roman"/>
                <a:cs typeface="Times New Roman"/>
              </a:rPr>
              <a:t> </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 </a:t>
            </a:r>
            <a:r>
              <a:rPr sz="1200" spc="100" dirty="0">
                <a:latin typeface="Times New Roman"/>
                <a:cs typeface="Times New Roman"/>
              </a:rPr>
              <a:t> </a:t>
            </a:r>
            <a:r>
              <a:rPr sz="1200" dirty="0">
                <a:latin typeface="Times New Roman"/>
                <a:cs typeface="Times New Roman"/>
              </a:rPr>
              <a:t>5</a:t>
            </a:r>
            <a:r>
              <a:rPr sz="1200" spc="-15" baseline="38194" dirty="0">
                <a:latin typeface="Times New Roman"/>
                <a:cs typeface="Times New Roman"/>
              </a:rPr>
              <a:t>t</a:t>
            </a:r>
            <a:r>
              <a:rPr sz="1200" spc="-7" baseline="38194" dirty="0">
                <a:latin typeface="Times New Roman"/>
                <a:cs typeface="Times New Roman"/>
              </a:rPr>
              <a:t>h</a:t>
            </a:r>
            <a:r>
              <a:rPr sz="1200" baseline="38194" dirty="0">
                <a:latin typeface="Times New Roman"/>
                <a:cs typeface="Times New Roman"/>
              </a:rPr>
              <a:t>  </a:t>
            </a:r>
            <a:r>
              <a:rPr sz="1200" spc="120" baseline="38194" dirty="0">
                <a:latin typeface="Times New Roman"/>
                <a:cs typeface="Times New Roman"/>
              </a:rPr>
              <a:t> </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de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85" dirty="0">
                <a:latin typeface="Times New Roman"/>
                <a:cs typeface="Times New Roman"/>
              </a:rPr>
              <a:t> </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m</a:t>
            </a:r>
            <a:r>
              <a:rPr sz="1200" spc="15" dirty="0">
                <a:latin typeface="Times New Roman"/>
                <a:cs typeface="Times New Roman"/>
              </a:rPr>
              <a:t>e</a:t>
            </a:r>
            <a:r>
              <a:rPr sz="1200" spc="-25" dirty="0">
                <a:latin typeface="Times New Roman"/>
                <a:cs typeface="Times New Roman"/>
              </a:rPr>
              <a:t>m</a:t>
            </a:r>
            <a:r>
              <a:rPr sz="1200" dirty="0">
                <a:latin typeface="Times New Roman"/>
                <a:cs typeface="Times New Roman"/>
              </a:rPr>
              <a:t>b</a:t>
            </a:r>
            <a:r>
              <a:rPr sz="1200" spc="-5" dirty="0">
                <a:latin typeface="Times New Roman"/>
                <a:cs typeface="Times New Roman"/>
              </a:rPr>
              <a:t>e</a:t>
            </a:r>
            <a:r>
              <a:rPr sz="1200" dirty="0">
                <a:latin typeface="Times New Roman"/>
                <a:cs typeface="Times New Roman"/>
              </a:rPr>
              <a:t>r </a:t>
            </a:r>
            <a:r>
              <a:rPr sz="1200" spc="-6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55" dirty="0">
                <a:latin typeface="Times New Roman"/>
                <a:cs typeface="Times New Roman"/>
              </a:rPr>
              <a:t> </a:t>
            </a:r>
            <a:r>
              <a:rPr sz="1200" spc="-50" dirty="0">
                <a:latin typeface="Times New Roman"/>
                <a:cs typeface="Times New Roman"/>
              </a:rPr>
              <a:t>m</a:t>
            </a:r>
            <a:r>
              <a:rPr sz="1200" spc="-5" dirty="0">
                <a:latin typeface="Times New Roman"/>
                <a:cs typeface="Times New Roman"/>
              </a:rPr>
              <a:t>e</a:t>
            </a:r>
            <a:r>
              <a:rPr sz="1200" spc="25" dirty="0">
                <a:latin typeface="Times New Roman"/>
                <a:cs typeface="Times New Roman"/>
              </a:rPr>
              <a:t>t</a:t>
            </a:r>
            <a:r>
              <a:rPr sz="1200" spc="30" dirty="0">
                <a:latin typeface="Times New Roman"/>
                <a:cs typeface="Times New Roman"/>
              </a:rPr>
              <a:t>r</a:t>
            </a:r>
            <a:r>
              <a:rPr sz="1200" spc="-50" dirty="0">
                <a:latin typeface="Times New Roman"/>
                <a:cs typeface="Times New Roman"/>
              </a:rPr>
              <a:t>i</a:t>
            </a:r>
            <a:r>
              <a:rPr sz="1200" dirty="0">
                <a:latin typeface="Times New Roman"/>
                <a:cs typeface="Times New Roman"/>
              </a:rPr>
              <a:t>c </a:t>
            </a:r>
            <a:r>
              <a:rPr sz="1200" spc="-8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75" dirty="0">
                <a:latin typeface="Times New Roman"/>
                <a:cs typeface="Times New Roman"/>
              </a:rPr>
              <a:t> </a:t>
            </a:r>
            <a:r>
              <a:rPr sz="1200" spc="-10" dirty="0">
                <a:latin typeface="Times New Roman"/>
                <a:cs typeface="Times New Roman"/>
              </a:rPr>
              <a:t>B</a:t>
            </a:r>
            <a:r>
              <a:rPr sz="1200" spc="30" dirty="0">
                <a:latin typeface="Times New Roman"/>
                <a:cs typeface="Times New Roman"/>
              </a:rPr>
              <a:t>r</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a:t>
            </a:r>
            <a:r>
              <a:rPr sz="1200" spc="10" dirty="0">
                <a:latin typeface="Times New Roman"/>
                <a:cs typeface="Times New Roman"/>
              </a:rPr>
              <a:t>s</a:t>
            </a:r>
            <a:r>
              <a:rPr sz="1200" dirty="0">
                <a:latin typeface="Times New Roman"/>
                <a:cs typeface="Times New Roman"/>
              </a:rPr>
              <a:t>h </a:t>
            </a:r>
            <a:r>
              <a:rPr sz="1200" spc="-100" dirty="0">
                <a:latin typeface="Times New Roman"/>
                <a:cs typeface="Times New Roman"/>
              </a:rPr>
              <a:t> </a:t>
            </a:r>
            <a:r>
              <a:rPr sz="1200" spc="10" dirty="0">
                <a:latin typeface="Times New Roman"/>
                <a:cs typeface="Times New Roman"/>
              </a:rPr>
              <a:t>s</a:t>
            </a:r>
            <a:r>
              <a:rPr sz="1200" spc="-25" dirty="0">
                <a:latin typeface="Times New Roman"/>
                <a:cs typeface="Times New Roman"/>
              </a:rPr>
              <a:t>y</a:t>
            </a:r>
            <a:r>
              <a:rPr sz="1200" spc="-15" dirty="0">
                <a:latin typeface="Times New Roman"/>
                <a:cs typeface="Times New Roman"/>
              </a:rPr>
              <a:t>s</a:t>
            </a:r>
            <a:r>
              <a:rPr sz="1200" spc="25" dirty="0">
                <a:latin typeface="Times New Roman"/>
                <a:cs typeface="Times New Roman"/>
              </a:rPr>
              <a:t>t</a:t>
            </a:r>
            <a:r>
              <a:rPr sz="1200" spc="15" dirty="0">
                <a:latin typeface="Times New Roman"/>
                <a:cs typeface="Times New Roman"/>
              </a:rPr>
              <a:t>e</a:t>
            </a:r>
            <a:r>
              <a:rPr sz="1200" spc="-25" dirty="0">
                <a:latin typeface="Times New Roman"/>
                <a:cs typeface="Times New Roman"/>
              </a:rPr>
              <a:t>m</a:t>
            </a:r>
            <a:r>
              <a:rPr sz="1200" dirty="0">
                <a:latin typeface="Times New Roman"/>
                <a:cs typeface="Times New Roman"/>
              </a:rPr>
              <a:t>s </a:t>
            </a:r>
            <a:r>
              <a:rPr sz="1200" spc="-60" dirty="0">
                <a:latin typeface="Times New Roman"/>
                <a:cs typeface="Times New Roman"/>
              </a:rPr>
              <a:t> </a:t>
            </a:r>
            <a:r>
              <a:rPr sz="1200" spc="-25" dirty="0">
                <a:latin typeface="Times New Roman"/>
                <a:cs typeface="Times New Roman"/>
              </a:rPr>
              <a:t>b</a:t>
            </a:r>
            <a:r>
              <a:rPr sz="1200" spc="15" dirty="0">
                <a:latin typeface="Times New Roman"/>
                <a:cs typeface="Times New Roman"/>
              </a:rPr>
              <a:t>e</a:t>
            </a:r>
            <a:r>
              <a:rPr sz="1200" spc="-40" dirty="0">
                <a:latin typeface="Times New Roman"/>
                <a:cs typeface="Times New Roman"/>
              </a:rPr>
              <a:t>f</a:t>
            </a:r>
            <a:r>
              <a:rPr sz="1200" spc="20" dirty="0">
                <a:latin typeface="Times New Roman"/>
                <a:cs typeface="Times New Roman"/>
              </a:rPr>
              <a:t>o</a:t>
            </a:r>
            <a:r>
              <a:rPr sz="1200" spc="5" dirty="0">
                <a:latin typeface="Times New Roman"/>
                <a:cs typeface="Times New Roman"/>
              </a:rPr>
              <a:t>r</a:t>
            </a:r>
            <a:r>
              <a:rPr sz="1200" dirty="0">
                <a:latin typeface="Times New Roman"/>
                <a:cs typeface="Times New Roman"/>
              </a:rPr>
              <a:t>e </a:t>
            </a:r>
            <a:r>
              <a:rPr sz="1200" spc="-55"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 d</a:t>
            </a:r>
            <a:r>
              <a:rPr sz="1200" spc="15" dirty="0">
                <a:latin typeface="Times New Roman"/>
                <a:cs typeface="Times New Roman"/>
              </a:rPr>
              <a:t>e</a:t>
            </a:r>
            <a:r>
              <a:rPr sz="1200" spc="-25" dirty="0">
                <a:latin typeface="Times New Roman"/>
                <a:cs typeface="Times New Roman"/>
              </a:rPr>
              <a:t>li</a:t>
            </a:r>
            <a:r>
              <a:rPr sz="1200" dirty="0">
                <a:latin typeface="Times New Roman"/>
                <a:cs typeface="Times New Roman"/>
              </a:rPr>
              <a:t>v</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y  </a:t>
            </a:r>
            <a:r>
              <a:rPr sz="1200" spc="6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05" dirty="0">
                <a:latin typeface="Times New Roman"/>
                <a:cs typeface="Times New Roman"/>
              </a:rPr>
              <a:t> </a:t>
            </a:r>
            <a:r>
              <a:rPr sz="1200" spc="-5" dirty="0">
                <a:latin typeface="Times New Roman"/>
                <a:cs typeface="Times New Roman"/>
              </a:rPr>
              <a:t>wa</a:t>
            </a:r>
            <a:r>
              <a:rPr sz="1200" dirty="0">
                <a:latin typeface="Times New Roman"/>
                <a:cs typeface="Times New Roman"/>
              </a:rPr>
              <a:t>s  </a:t>
            </a:r>
            <a:r>
              <a:rPr sz="1200" spc="95" dirty="0">
                <a:latin typeface="Times New Roman"/>
                <a:cs typeface="Times New Roman"/>
              </a:rPr>
              <a:t> </a:t>
            </a:r>
            <a:r>
              <a:rPr sz="1200" spc="25" dirty="0">
                <a:latin typeface="Times New Roman"/>
                <a:cs typeface="Times New Roman"/>
              </a:rPr>
              <a:t>t</a:t>
            </a:r>
            <a:r>
              <a:rPr sz="1200" spc="-5" dirty="0">
                <a:latin typeface="Times New Roman"/>
                <a:cs typeface="Times New Roman"/>
              </a:rPr>
              <a:t>a</a:t>
            </a:r>
            <a:r>
              <a:rPr sz="1200" dirty="0">
                <a:latin typeface="Times New Roman"/>
                <a:cs typeface="Times New Roman"/>
              </a:rPr>
              <a:t>ug</a:t>
            </a:r>
            <a:r>
              <a:rPr sz="1200" spc="-25" dirty="0">
                <a:latin typeface="Times New Roman"/>
                <a:cs typeface="Times New Roman"/>
              </a:rPr>
              <a:t>h</a:t>
            </a:r>
            <a:r>
              <a:rPr sz="1200" dirty="0">
                <a:latin typeface="Times New Roman"/>
                <a:cs typeface="Times New Roman"/>
              </a:rPr>
              <a:t>t  </a:t>
            </a:r>
            <a:r>
              <a:rPr sz="1200" spc="130" dirty="0">
                <a:latin typeface="Times New Roman"/>
                <a:cs typeface="Times New Roman"/>
              </a:rPr>
              <a:t> </a:t>
            </a:r>
            <a:r>
              <a:rPr sz="1200" dirty="0">
                <a:latin typeface="Times New Roman"/>
                <a:cs typeface="Times New Roman"/>
              </a:rPr>
              <a:t>du</a:t>
            </a:r>
            <a:r>
              <a:rPr sz="1200" spc="5" dirty="0">
                <a:latin typeface="Times New Roman"/>
                <a:cs typeface="Times New Roman"/>
              </a:rPr>
              <a:t>r</a:t>
            </a:r>
            <a:r>
              <a:rPr sz="1200" spc="-25" dirty="0">
                <a:latin typeface="Times New Roman"/>
                <a:cs typeface="Times New Roman"/>
              </a:rPr>
              <a:t>in</a:t>
            </a:r>
            <a:r>
              <a:rPr sz="1200" dirty="0">
                <a:latin typeface="Times New Roman"/>
                <a:cs typeface="Times New Roman"/>
              </a:rPr>
              <a:t>g  </a:t>
            </a:r>
            <a:r>
              <a:rPr sz="1200" spc="10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00" dirty="0">
                <a:latin typeface="Times New Roman"/>
                <a:cs typeface="Times New Roman"/>
              </a:rPr>
              <a:t> </a:t>
            </a:r>
            <a:r>
              <a:rPr sz="1200" spc="-50" dirty="0">
                <a:latin typeface="Times New Roman"/>
                <a:cs typeface="Times New Roman"/>
              </a:rPr>
              <a:t>m</a:t>
            </a:r>
            <a:r>
              <a:rPr sz="1200" spc="-5" dirty="0">
                <a:latin typeface="Times New Roman"/>
                <a:cs typeface="Times New Roman"/>
              </a:rPr>
              <a:t>a</a:t>
            </a:r>
            <a:r>
              <a:rPr sz="1200" spc="25" dirty="0">
                <a:latin typeface="Times New Roman"/>
                <a:cs typeface="Times New Roman"/>
              </a:rPr>
              <a:t>t</a:t>
            </a:r>
            <a:r>
              <a:rPr sz="1200" dirty="0">
                <a:latin typeface="Times New Roman"/>
                <a:cs typeface="Times New Roman"/>
              </a:rPr>
              <a:t>h  </a:t>
            </a:r>
            <a:r>
              <a:rPr sz="1200" spc="105" dirty="0">
                <a:latin typeface="Times New Roman"/>
                <a:cs typeface="Times New Roman"/>
              </a:rPr>
              <a:t> </a:t>
            </a:r>
            <a:r>
              <a:rPr sz="1200" spc="15" dirty="0">
                <a:latin typeface="Times New Roman"/>
                <a:cs typeface="Times New Roman"/>
              </a:rPr>
              <a:t>c</a:t>
            </a:r>
            <a:r>
              <a:rPr sz="1200" spc="-50" dirty="0">
                <a:latin typeface="Times New Roman"/>
                <a:cs typeface="Times New Roman"/>
              </a:rPr>
              <a:t>l</a:t>
            </a:r>
            <a:r>
              <a:rPr sz="1200" spc="15" dirty="0">
                <a:latin typeface="Times New Roman"/>
                <a:cs typeface="Times New Roman"/>
              </a:rPr>
              <a:t>a</a:t>
            </a:r>
            <a:r>
              <a:rPr sz="1200" spc="-15" dirty="0">
                <a:latin typeface="Times New Roman"/>
                <a:cs typeface="Times New Roman"/>
              </a:rPr>
              <a:t>s</a:t>
            </a:r>
            <a:r>
              <a:rPr sz="1200" dirty="0">
                <a:latin typeface="Times New Roman"/>
                <a:cs typeface="Times New Roman"/>
              </a:rPr>
              <a:t>s  </a:t>
            </a:r>
            <a:r>
              <a:rPr sz="1200" spc="95" dirty="0">
                <a:latin typeface="Times New Roman"/>
                <a:cs typeface="Times New Roman"/>
              </a:rPr>
              <a:t> </a:t>
            </a:r>
            <a:r>
              <a:rPr sz="1200" spc="5" dirty="0">
                <a:latin typeface="Times New Roman"/>
                <a:cs typeface="Times New Roman"/>
              </a:rPr>
              <a:t>(</a:t>
            </a:r>
            <a:r>
              <a:rPr sz="1200" spc="-30" dirty="0">
                <a:latin typeface="Times New Roman"/>
                <a:cs typeface="Times New Roman"/>
              </a:rPr>
              <a:t>A</a:t>
            </a:r>
            <a:r>
              <a:rPr sz="1200" dirty="0">
                <a:latin typeface="Times New Roman"/>
                <a:cs typeface="Times New Roman"/>
              </a:rPr>
              <a:t>d</a:t>
            </a:r>
            <a:r>
              <a:rPr sz="1200" spc="20" dirty="0">
                <a:latin typeface="Times New Roman"/>
                <a:cs typeface="Times New Roman"/>
              </a:rPr>
              <a:t>d</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a:t>
            </a:r>
            <a:r>
              <a:rPr sz="1200" dirty="0">
                <a:latin typeface="Times New Roman"/>
                <a:cs typeface="Times New Roman"/>
              </a:rPr>
              <a:t>ve </a:t>
            </a:r>
            <a:r>
              <a:rPr sz="1200" spc="-30"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spc="-25" dirty="0">
                <a:latin typeface="Times New Roman"/>
                <a:cs typeface="Times New Roman"/>
              </a:rPr>
              <a:t>h</a:t>
            </a:r>
            <a:r>
              <a:rPr sz="1200" spc="5" dirty="0">
                <a:latin typeface="Times New Roman"/>
                <a:cs typeface="Times New Roman"/>
              </a:rPr>
              <a:t>)</a:t>
            </a:r>
            <a:r>
              <a:rPr sz="1200" dirty="0">
                <a:latin typeface="Times New Roman"/>
                <a:cs typeface="Times New Roman"/>
              </a:rPr>
              <a:t>.</a:t>
            </a:r>
            <a:endParaRPr sz="1200">
              <a:latin typeface="Times New Roman"/>
              <a:cs typeface="Times New Roman"/>
            </a:endParaRPr>
          </a:p>
        </p:txBody>
      </p:sp>
      <p:sp>
        <p:nvSpPr>
          <p:cNvPr id="5" name="object 5"/>
          <p:cNvSpPr txBox="1"/>
          <p:nvPr/>
        </p:nvSpPr>
        <p:spPr>
          <a:xfrm>
            <a:off x="1358900" y="6289851"/>
            <a:ext cx="1253490" cy="177800"/>
          </a:xfrm>
          <a:prstGeom prst="rect">
            <a:avLst/>
          </a:prstGeom>
        </p:spPr>
        <p:txBody>
          <a:bodyPr vert="horz" wrap="square" lIns="0" tIns="0" rIns="0" bIns="0" rtlCol="0">
            <a:spAutoFit/>
          </a:bodyPr>
          <a:lstStyle/>
          <a:p>
            <a:pPr marL="12700">
              <a:lnSpc>
                <a:spcPct val="100000"/>
              </a:lnSpc>
            </a:pPr>
            <a:r>
              <a:rPr sz="1200"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10" dirty="0">
                <a:latin typeface="Times New Roman"/>
                <a:cs typeface="Times New Roman"/>
              </a:rPr>
              <a:t> 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20" dirty="0">
                <a:latin typeface="Times New Roman"/>
                <a:cs typeface="Times New Roman"/>
              </a:rPr>
              <a:t> </a:t>
            </a:r>
            <a:r>
              <a:rPr sz="1200" dirty="0">
                <a:latin typeface="Times New Roman"/>
                <a:cs typeface="Times New Roman"/>
              </a:rPr>
              <a:t>#4:</a:t>
            </a:r>
            <a:endParaRPr sz="1200">
              <a:latin typeface="Times New Roman"/>
              <a:cs typeface="Times New Roman"/>
            </a:endParaRPr>
          </a:p>
        </p:txBody>
      </p:sp>
      <p:sp>
        <p:nvSpPr>
          <p:cNvPr id="6" name="object 6"/>
          <p:cNvSpPr txBox="1"/>
          <p:nvPr/>
        </p:nvSpPr>
        <p:spPr>
          <a:xfrm>
            <a:off x="1358900" y="7502955"/>
            <a:ext cx="1253490" cy="177800"/>
          </a:xfrm>
          <a:prstGeom prst="rect">
            <a:avLst/>
          </a:prstGeom>
        </p:spPr>
        <p:txBody>
          <a:bodyPr vert="horz" wrap="square" lIns="0" tIns="0" rIns="0" bIns="0" rtlCol="0">
            <a:spAutoFit/>
          </a:bodyPr>
          <a:lstStyle/>
          <a:p>
            <a:pPr marL="12700">
              <a:lnSpc>
                <a:spcPct val="100000"/>
              </a:lnSpc>
            </a:pPr>
            <a:r>
              <a:rPr sz="1200"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10" dirty="0">
                <a:latin typeface="Times New Roman"/>
                <a:cs typeface="Times New Roman"/>
              </a:rPr>
              <a:t> 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20" dirty="0">
                <a:latin typeface="Times New Roman"/>
                <a:cs typeface="Times New Roman"/>
              </a:rPr>
              <a:t> </a:t>
            </a:r>
            <a:r>
              <a:rPr sz="1200" dirty="0">
                <a:latin typeface="Times New Roman"/>
                <a:cs typeface="Times New Roman"/>
              </a:rPr>
              <a:t>#5:</a:t>
            </a:r>
            <a:endParaRPr sz="1200">
              <a:latin typeface="Times New Roman"/>
              <a:cs typeface="Times New Roman"/>
            </a:endParaRPr>
          </a:p>
        </p:txBody>
      </p:sp>
      <p:sp>
        <p:nvSpPr>
          <p:cNvPr id="7" name="object 7"/>
          <p:cNvSpPr txBox="1"/>
          <p:nvPr/>
        </p:nvSpPr>
        <p:spPr>
          <a:xfrm>
            <a:off x="2730500" y="7502955"/>
            <a:ext cx="4140200" cy="528320"/>
          </a:xfrm>
          <a:prstGeom prst="rect">
            <a:avLst/>
          </a:prstGeom>
        </p:spPr>
        <p:txBody>
          <a:bodyPr vert="horz" wrap="square" lIns="0" tIns="0" rIns="0" bIns="0" rtlCol="0">
            <a:spAutoFit/>
          </a:bodyPr>
          <a:lstStyle/>
          <a:p>
            <a:pPr marL="12700" marR="5080" algn="just">
              <a:lnSpc>
                <a:spcPct val="95800"/>
              </a:lnSpc>
            </a:pPr>
            <a:r>
              <a:rPr sz="1200" spc="-10" dirty="0">
                <a:latin typeface="Times New Roman"/>
                <a:cs typeface="Times New Roman"/>
              </a:rPr>
              <a:t>R</a:t>
            </a:r>
            <a:r>
              <a:rPr sz="1200" spc="-5" dirty="0">
                <a:latin typeface="Times New Roman"/>
                <a:cs typeface="Times New Roman"/>
              </a:rPr>
              <a:t>ea</a:t>
            </a:r>
            <a:r>
              <a:rPr sz="1200" dirty="0">
                <a:latin typeface="Times New Roman"/>
                <a:cs typeface="Times New Roman"/>
              </a:rPr>
              <a:t>d</a:t>
            </a:r>
            <a:r>
              <a:rPr sz="1200" spc="10" dirty="0">
                <a:latin typeface="Times New Roman"/>
                <a:cs typeface="Times New Roman"/>
              </a:rPr>
              <a:t> </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d</a:t>
            </a:r>
            <a:r>
              <a:rPr sz="1200" spc="10"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spc="-15" dirty="0">
                <a:latin typeface="Times New Roman"/>
                <a:cs typeface="Times New Roman"/>
              </a:rPr>
              <a:t>s</a:t>
            </a:r>
            <a:r>
              <a:rPr sz="1200" spc="-5" dirty="0">
                <a:latin typeface="Times New Roman"/>
                <a:cs typeface="Times New Roman"/>
              </a:rPr>
              <a:t>c</a:t>
            </a:r>
            <a:r>
              <a:rPr sz="1200" dirty="0">
                <a:latin typeface="Times New Roman"/>
                <a:cs typeface="Times New Roman"/>
              </a:rPr>
              <a:t>u</a:t>
            </a:r>
            <a:r>
              <a:rPr sz="1200" spc="10" dirty="0">
                <a:latin typeface="Times New Roman"/>
                <a:cs typeface="Times New Roman"/>
              </a:rPr>
              <a:t>s</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r</a:t>
            </a:r>
            <a:r>
              <a:rPr sz="1200" spc="-25" dirty="0">
                <a:latin typeface="Times New Roman"/>
                <a:cs typeface="Times New Roman"/>
              </a:rPr>
              <a:t>ib</a:t>
            </a:r>
            <a:r>
              <a:rPr sz="1200" dirty="0">
                <a:latin typeface="Times New Roman"/>
                <a:cs typeface="Times New Roman"/>
              </a:rPr>
              <a:t>u</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s </a:t>
            </a:r>
            <a:r>
              <a:rPr sz="1200" spc="20" dirty="0">
                <a:latin typeface="Times New Roman"/>
                <a:cs typeface="Times New Roman"/>
              </a:rPr>
              <a:t>o</a:t>
            </a:r>
            <a:r>
              <a:rPr sz="1200" dirty="0">
                <a:latin typeface="Times New Roman"/>
                <a:cs typeface="Times New Roman"/>
              </a:rPr>
              <a:t>f</a:t>
            </a:r>
            <a:r>
              <a:rPr sz="1200" spc="-3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 dirty="0">
                <a:latin typeface="Times New Roman"/>
                <a:cs typeface="Times New Roman"/>
              </a:rPr>
              <a:t> </a:t>
            </a:r>
            <a:r>
              <a:rPr sz="1200" i="1" spc="-5" dirty="0">
                <a:latin typeface="Times New Roman"/>
                <a:cs typeface="Times New Roman"/>
              </a:rPr>
              <a:t>G</a:t>
            </a:r>
            <a:r>
              <a:rPr sz="1200" i="1" spc="10" dirty="0">
                <a:latin typeface="Times New Roman"/>
                <a:cs typeface="Times New Roman"/>
              </a:rPr>
              <a:t>r</a:t>
            </a:r>
            <a:r>
              <a:rPr sz="1200" i="1" spc="-5" dirty="0">
                <a:latin typeface="Times New Roman"/>
                <a:cs typeface="Times New Roman"/>
              </a:rPr>
              <a:t>ee</a:t>
            </a:r>
            <a:r>
              <a:rPr sz="1200" i="1" spc="20" dirty="0">
                <a:latin typeface="Times New Roman"/>
                <a:cs typeface="Times New Roman"/>
              </a:rPr>
              <a:t>n</a:t>
            </a:r>
            <a:r>
              <a:rPr sz="1200" i="1" spc="-15" dirty="0">
                <a:latin typeface="Times New Roman"/>
                <a:cs typeface="Times New Roman"/>
              </a:rPr>
              <a:t>s</a:t>
            </a:r>
            <a:r>
              <a:rPr sz="1200" i="1" dirty="0">
                <a:latin typeface="Times New Roman"/>
                <a:cs typeface="Times New Roman"/>
              </a:rPr>
              <a:t>bo</a:t>
            </a:r>
            <a:r>
              <a:rPr sz="1200" i="1" spc="-15" dirty="0">
                <a:latin typeface="Times New Roman"/>
                <a:cs typeface="Times New Roman"/>
              </a:rPr>
              <a:t>r</a:t>
            </a:r>
            <a:r>
              <a:rPr sz="1200" i="1" dirty="0">
                <a:latin typeface="Times New Roman"/>
                <a:cs typeface="Times New Roman"/>
              </a:rPr>
              <a:t>o</a:t>
            </a:r>
            <a:r>
              <a:rPr sz="1200" i="1" spc="10" dirty="0">
                <a:latin typeface="Times New Roman"/>
                <a:cs typeface="Times New Roman"/>
              </a:rPr>
              <a:t> </a:t>
            </a:r>
            <a:r>
              <a:rPr sz="1200" i="1" spc="-15" dirty="0">
                <a:latin typeface="Times New Roman"/>
                <a:cs typeface="Times New Roman"/>
              </a:rPr>
              <a:t>F</a:t>
            </a:r>
            <a:r>
              <a:rPr sz="1200" i="1" dirty="0">
                <a:latin typeface="Times New Roman"/>
                <a:cs typeface="Times New Roman"/>
              </a:rPr>
              <a:t>o</a:t>
            </a:r>
            <a:r>
              <a:rPr sz="1200" i="1" spc="20" dirty="0">
                <a:latin typeface="Times New Roman"/>
                <a:cs typeface="Times New Roman"/>
              </a:rPr>
              <a:t>u</a:t>
            </a:r>
            <a:r>
              <a:rPr sz="1200" i="1" dirty="0">
                <a:latin typeface="Times New Roman"/>
                <a:cs typeface="Times New Roman"/>
              </a:rPr>
              <a:t>r </a:t>
            </a:r>
            <a:r>
              <a:rPr sz="1200" spc="10" dirty="0">
                <a:latin typeface="Times New Roman"/>
                <a:cs typeface="Times New Roman"/>
              </a:rPr>
              <a:t>s</a:t>
            </a:r>
            <a:r>
              <a:rPr sz="1200" spc="-50" dirty="0">
                <a:latin typeface="Times New Roman"/>
                <a:cs typeface="Times New Roman"/>
              </a:rPr>
              <a:t>i</a:t>
            </a:r>
            <a:r>
              <a:rPr sz="1200" spc="25" dirty="0">
                <a:latin typeface="Times New Roman"/>
                <a:cs typeface="Times New Roman"/>
              </a:rPr>
              <a:t>t</a:t>
            </a:r>
            <a:r>
              <a:rPr sz="1200" spc="30" dirty="0">
                <a:latin typeface="Times New Roman"/>
                <a:cs typeface="Times New Roman"/>
              </a:rPr>
              <a:t>-</a:t>
            </a:r>
            <a:r>
              <a:rPr sz="1200" spc="-25" dirty="0">
                <a:latin typeface="Times New Roman"/>
                <a:cs typeface="Times New Roman"/>
              </a:rPr>
              <a:t>in </a:t>
            </a:r>
            <a:r>
              <a:rPr sz="1200" dirty="0">
                <a:latin typeface="Times New Roman"/>
                <a:cs typeface="Times New Roman"/>
              </a:rPr>
              <a:t>by  </a:t>
            </a:r>
            <a:r>
              <a:rPr sz="1200" spc="-5" dirty="0">
                <a:latin typeface="Times New Roman"/>
                <a:cs typeface="Times New Roman"/>
              </a:rPr>
              <a:t>N</a:t>
            </a:r>
            <a:r>
              <a:rPr sz="1200" spc="20" dirty="0">
                <a:latin typeface="Times New Roman"/>
                <a:cs typeface="Times New Roman"/>
              </a:rPr>
              <a:t>o</a:t>
            </a:r>
            <a:r>
              <a:rPr sz="1200" spc="-20" dirty="0">
                <a:latin typeface="Times New Roman"/>
                <a:cs typeface="Times New Roman"/>
              </a:rPr>
              <a:t>r</a:t>
            </a:r>
            <a:r>
              <a:rPr sz="1200" spc="25" dirty="0">
                <a:latin typeface="Times New Roman"/>
                <a:cs typeface="Times New Roman"/>
              </a:rPr>
              <a:t>t</a:t>
            </a:r>
            <a:r>
              <a:rPr sz="1200" dirty="0">
                <a:latin typeface="Times New Roman"/>
                <a:cs typeface="Times New Roman"/>
              </a:rPr>
              <a:t>h  </a:t>
            </a:r>
            <a:r>
              <a:rPr sz="1200" spc="-10" dirty="0">
                <a:latin typeface="Times New Roman"/>
                <a:cs typeface="Times New Roman"/>
              </a:rPr>
              <a:t>C</a:t>
            </a:r>
            <a:r>
              <a:rPr sz="1200" spc="-5" dirty="0">
                <a:latin typeface="Times New Roman"/>
                <a:cs typeface="Times New Roman"/>
              </a:rPr>
              <a:t>a</a:t>
            </a:r>
            <a:r>
              <a:rPr sz="1200" spc="5" dirty="0">
                <a:latin typeface="Times New Roman"/>
                <a:cs typeface="Times New Roman"/>
              </a:rPr>
              <a:t>r</a:t>
            </a:r>
            <a:r>
              <a:rPr sz="1200" spc="20" dirty="0">
                <a:latin typeface="Times New Roman"/>
                <a:cs typeface="Times New Roman"/>
              </a:rPr>
              <a:t>o</a:t>
            </a:r>
            <a:r>
              <a:rPr sz="1200" spc="-25" dirty="0">
                <a:latin typeface="Times New Roman"/>
                <a:cs typeface="Times New Roman"/>
              </a:rPr>
              <a:t>li</a:t>
            </a:r>
            <a:r>
              <a:rPr sz="1200" dirty="0">
                <a:latin typeface="Times New Roman"/>
                <a:cs typeface="Times New Roman"/>
              </a:rPr>
              <a:t>na </a:t>
            </a:r>
            <a:r>
              <a:rPr sz="1200" spc="40" dirty="0">
                <a:latin typeface="Times New Roman"/>
                <a:cs typeface="Times New Roman"/>
              </a:rPr>
              <a:t> </a:t>
            </a:r>
            <a:r>
              <a:rPr sz="1200" dirty="0">
                <a:latin typeface="Times New Roman"/>
                <a:cs typeface="Times New Roman"/>
              </a:rPr>
              <a:t>A </a:t>
            </a:r>
            <a:r>
              <a:rPr sz="1200" spc="20" dirty="0">
                <a:latin typeface="Times New Roman"/>
                <a:cs typeface="Times New Roman"/>
              </a:rPr>
              <a:t> </a:t>
            </a:r>
            <a:r>
              <a:rPr sz="1200" dirty="0">
                <a:latin typeface="Times New Roman"/>
                <a:cs typeface="Times New Roman"/>
              </a:rPr>
              <a:t>&amp;  T </a:t>
            </a:r>
            <a:r>
              <a:rPr sz="1200" spc="30" dirty="0">
                <a:latin typeface="Times New Roman"/>
                <a:cs typeface="Times New Roman"/>
              </a:rPr>
              <a:t> </a:t>
            </a:r>
            <a:r>
              <a:rPr sz="1200" spc="-5" dirty="0">
                <a:latin typeface="Times New Roman"/>
                <a:cs typeface="Times New Roman"/>
              </a:rPr>
              <a:t>c</a:t>
            </a:r>
            <a:r>
              <a:rPr sz="1200" spc="45" dirty="0">
                <a:latin typeface="Times New Roman"/>
                <a:cs typeface="Times New Roman"/>
              </a:rPr>
              <a:t>o</a:t>
            </a:r>
            <a:r>
              <a:rPr sz="1200" spc="-25" dirty="0">
                <a:latin typeface="Times New Roman"/>
                <a:cs typeface="Times New Roman"/>
              </a:rPr>
              <a:t>ll</a:t>
            </a:r>
            <a:r>
              <a:rPr sz="1200" spc="-5" dirty="0">
                <a:latin typeface="Times New Roman"/>
                <a:cs typeface="Times New Roman"/>
              </a:rPr>
              <a:t>e</a:t>
            </a:r>
            <a:r>
              <a:rPr sz="1200" dirty="0">
                <a:latin typeface="Times New Roman"/>
                <a:cs typeface="Times New Roman"/>
              </a:rPr>
              <a:t>ge </a:t>
            </a:r>
            <a:r>
              <a:rPr sz="1200" spc="1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s </a:t>
            </a:r>
            <a:r>
              <a:rPr sz="1200" spc="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r</a:t>
            </a:r>
            <a:r>
              <a:rPr sz="1200" spc="20" dirty="0">
                <a:latin typeface="Times New Roman"/>
                <a:cs typeface="Times New Roman"/>
              </a:rPr>
              <a:t>o</a:t>
            </a:r>
            <a:r>
              <a:rPr sz="1200" dirty="0">
                <a:latin typeface="Times New Roman"/>
                <a:cs typeface="Times New Roman"/>
              </a:rPr>
              <a:t>ugh  a </a:t>
            </a:r>
            <a:r>
              <a:rPr sz="1200" spc="15" dirty="0">
                <a:latin typeface="Times New Roman"/>
                <a:cs typeface="Times New Roman"/>
              </a:rPr>
              <a:t> </a:t>
            </a:r>
            <a:r>
              <a:rPr sz="1200" spc="-15" dirty="0">
                <a:latin typeface="Times New Roman"/>
                <a:cs typeface="Times New Roman"/>
              </a:rPr>
              <a:t>s</a:t>
            </a:r>
            <a:r>
              <a:rPr sz="1200" spc="15" dirty="0">
                <a:latin typeface="Times New Roman"/>
                <a:cs typeface="Times New Roman"/>
              </a:rPr>
              <a:t>e</a:t>
            </a:r>
            <a:r>
              <a:rPr sz="1200" spc="-25" dirty="0">
                <a:latin typeface="Times New Roman"/>
                <a:cs typeface="Times New Roman"/>
              </a:rPr>
              <a:t>l</a:t>
            </a:r>
            <a:r>
              <a:rPr sz="1200" spc="-5" dirty="0">
                <a:latin typeface="Times New Roman"/>
                <a:cs typeface="Times New Roman"/>
              </a:rPr>
              <a:t>ec</a:t>
            </a:r>
            <a:r>
              <a:rPr sz="1200" spc="25" dirty="0">
                <a:latin typeface="Times New Roman"/>
                <a:cs typeface="Times New Roman"/>
              </a:rPr>
              <a:t>t</a:t>
            </a:r>
            <a:r>
              <a:rPr sz="1200" spc="-5" dirty="0">
                <a:latin typeface="Times New Roman"/>
                <a:cs typeface="Times New Roman"/>
              </a:rPr>
              <a:t>ed c</a:t>
            </a:r>
            <a:r>
              <a:rPr sz="1200" dirty="0">
                <a:latin typeface="Times New Roman"/>
                <a:cs typeface="Times New Roman"/>
              </a:rPr>
              <a:t>hi</a:t>
            </a:r>
            <a:r>
              <a:rPr sz="1200" spc="-25" dirty="0">
                <a:latin typeface="Times New Roman"/>
                <a:cs typeface="Times New Roman"/>
              </a:rPr>
              <a:t>l</a:t>
            </a:r>
            <a:r>
              <a:rPr sz="1200" dirty="0">
                <a:latin typeface="Times New Roman"/>
                <a:cs typeface="Times New Roman"/>
              </a:rPr>
              <a:t>d</a:t>
            </a:r>
            <a:r>
              <a:rPr sz="1200" spc="5" dirty="0">
                <a:latin typeface="Times New Roman"/>
                <a:cs typeface="Times New Roman"/>
              </a:rPr>
              <a:t>r</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a:t>
            </a:r>
            <a:r>
              <a:rPr sz="1200" dirty="0">
                <a:latin typeface="Times New Roman"/>
                <a:cs typeface="Times New Roman"/>
              </a:rPr>
              <a:t>s </a:t>
            </a:r>
            <a:r>
              <a:rPr sz="1200" spc="-25" dirty="0">
                <a:latin typeface="Times New Roman"/>
                <a:cs typeface="Times New Roman"/>
              </a:rPr>
              <a:t>b</a:t>
            </a:r>
            <a:r>
              <a:rPr sz="1200" spc="20" dirty="0">
                <a:latin typeface="Times New Roman"/>
                <a:cs typeface="Times New Roman"/>
              </a:rPr>
              <a:t>oo</a:t>
            </a:r>
            <a:r>
              <a:rPr sz="1200" dirty="0">
                <a:latin typeface="Times New Roman"/>
                <a:cs typeface="Times New Roman"/>
              </a:rPr>
              <a:t>k</a:t>
            </a:r>
            <a:r>
              <a:rPr sz="1200" spc="1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r</a:t>
            </a:r>
            <a:r>
              <a:rPr sz="1200" spc="20" dirty="0">
                <a:latin typeface="Times New Roman"/>
                <a:cs typeface="Times New Roman"/>
              </a:rPr>
              <a:t> </a:t>
            </a:r>
            <a:r>
              <a:rPr sz="1200" spc="-20" dirty="0">
                <a:latin typeface="Times New Roman"/>
                <a:cs typeface="Times New Roman"/>
              </a:rPr>
              <a:t>f</a:t>
            </a:r>
            <a:r>
              <a:rPr sz="1200" spc="-50" dirty="0">
                <a:latin typeface="Times New Roman"/>
                <a:cs typeface="Times New Roman"/>
              </a:rPr>
              <a:t>i</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t</a:t>
            </a:r>
            <a:r>
              <a:rPr sz="1200" spc="35" dirty="0">
                <a:latin typeface="Times New Roman"/>
                <a:cs typeface="Times New Roman"/>
              </a:rPr>
              <a:t> </a:t>
            </a:r>
            <a:r>
              <a:rPr sz="1200" dirty="0">
                <a:latin typeface="Times New Roman"/>
                <a:cs typeface="Times New Roman"/>
              </a:rPr>
              <a:t>g</a:t>
            </a:r>
            <a:r>
              <a:rPr sz="1200" spc="5" dirty="0">
                <a:latin typeface="Times New Roman"/>
                <a:cs typeface="Times New Roman"/>
              </a:rPr>
              <a:t>r</a:t>
            </a:r>
            <a:r>
              <a:rPr sz="1200" spc="-5" dirty="0">
                <a:latin typeface="Times New Roman"/>
                <a:cs typeface="Times New Roman"/>
              </a:rPr>
              <a:t>a</a:t>
            </a:r>
            <a:r>
              <a:rPr sz="1200" dirty="0">
                <a:latin typeface="Times New Roman"/>
                <a:cs typeface="Times New Roman"/>
              </a:rPr>
              <a:t>d</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 </a:t>
            </a:r>
            <a:r>
              <a:rPr sz="1200" spc="5" dirty="0">
                <a:latin typeface="Times New Roman"/>
                <a:cs typeface="Times New Roman"/>
              </a:rPr>
              <a:t>(</a:t>
            </a:r>
            <a:r>
              <a:rPr sz="1200" spc="-3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r</a:t>
            </a:r>
            <a:r>
              <a:rPr sz="1200" spc="-25" dirty="0">
                <a:latin typeface="Times New Roman"/>
                <a:cs typeface="Times New Roman"/>
              </a:rPr>
              <a:t>ib</a:t>
            </a:r>
            <a:r>
              <a:rPr sz="1200" dirty="0">
                <a:latin typeface="Times New Roman"/>
                <a:cs typeface="Times New Roman"/>
              </a:rPr>
              <a:t>u</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a:t>
            </a:r>
            <a:r>
              <a:rPr sz="1200" spc="25" dirty="0">
                <a:latin typeface="Times New Roman"/>
                <a:cs typeface="Times New Roman"/>
              </a:rPr>
              <a:t> </a:t>
            </a:r>
            <a:r>
              <a:rPr sz="1200" spc="-30" dirty="0">
                <a:latin typeface="Times New Roman"/>
                <a:cs typeface="Times New Roman"/>
              </a:rPr>
              <a:t>A</a:t>
            </a:r>
            <a:r>
              <a:rPr sz="1200" spc="20" dirty="0">
                <a:latin typeface="Times New Roman"/>
                <a:cs typeface="Times New Roman"/>
              </a:rPr>
              <a:t>p</a:t>
            </a:r>
            <a:r>
              <a:rPr sz="1200" dirty="0">
                <a:latin typeface="Times New Roman"/>
                <a:cs typeface="Times New Roman"/>
              </a:rPr>
              <a:t>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spc="-25" dirty="0">
                <a:latin typeface="Times New Roman"/>
                <a:cs typeface="Times New Roman"/>
              </a:rPr>
              <a:t>h</a:t>
            </a:r>
            <a:r>
              <a:rPr sz="1200" spc="5" dirty="0">
                <a:latin typeface="Times New Roman"/>
                <a:cs typeface="Times New Roman"/>
              </a:rPr>
              <a:t>).</a:t>
            </a:r>
            <a:endParaRPr sz="1200">
              <a:latin typeface="Times New Roman"/>
              <a:cs typeface="Times New Roman"/>
            </a:endParaRPr>
          </a:p>
        </p:txBody>
      </p:sp>
      <p:sp>
        <p:nvSpPr>
          <p:cNvPr id="8" name="object 8"/>
          <p:cNvSpPr txBox="1"/>
          <p:nvPr/>
        </p:nvSpPr>
        <p:spPr>
          <a:xfrm>
            <a:off x="901700" y="8155227"/>
            <a:ext cx="5972810" cy="857885"/>
          </a:xfrm>
          <a:prstGeom prst="rect">
            <a:avLst/>
          </a:prstGeom>
        </p:spPr>
        <p:txBody>
          <a:bodyPr vert="horz" wrap="square" lIns="0" tIns="0" rIns="0" bIns="0" rtlCol="0">
            <a:spAutoFit/>
          </a:bodyPr>
          <a:lstStyle/>
          <a:p>
            <a:pPr marL="12700" marR="5080" algn="just">
              <a:lnSpc>
                <a:spcPct val="92900"/>
              </a:lnSpc>
            </a:pPr>
            <a:r>
              <a:rPr sz="1200" spc="5" dirty="0">
                <a:latin typeface="Times New Roman"/>
                <a:cs typeface="Times New Roman"/>
              </a:rPr>
              <a:t>I</a:t>
            </a:r>
            <a:r>
              <a:rPr sz="1200" dirty="0">
                <a:latin typeface="Times New Roman"/>
                <a:cs typeface="Times New Roman"/>
              </a:rPr>
              <a:t>n</a:t>
            </a:r>
            <a:r>
              <a:rPr sz="1200" spc="35" dirty="0">
                <a:latin typeface="Times New Roman"/>
                <a:cs typeface="Times New Roman"/>
              </a:rPr>
              <a:t> </a:t>
            </a:r>
            <a:r>
              <a:rPr sz="1200" spc="-15" dirty="0">
                <a:latin typeface="Times New Roman"/>
                <a:cs typeface="Times New Roman"/>
              </a:rPr>
              <a:t>s</a:t>
            </a:r>
            <a:r>
              <a:rPr sz="1200" spc="20" dirty="0">
                <a:latin typeface="Times New Roman"/>
                <a:cs typeface="Times New Roman"/>
              </a:rPr>
              <a:t>u</a:t>
            </a:r>
            <a:r>
              <a:rPr sz="1200" dirty="0">
                <a:latin typeface="Times New Roman"/>
                <a:cs typeface="Times New Roman"/>
              </a:rPr>
              <a:t>m</a:t>
            </a:r>
            <a:r>
              <a:rPr sz="1200" spc="-25" dirty="0">
                <a:latin typeface="Times New Roman"/>
                <a:cs typeface="Times New Roman"/>
              </a:rPr>
              <a:t>m</a:t>
            </a:r>
            <a:r>
              <a:rPr sz="1200" spc="-5" dirty="0">
                <a:latin typeface="Times New Roman"/>
                <a:cs typeface="Times New Roman"/>
              </a:rPr>
              <a:t>a</a:t>
            </a:r>
            <a:r>
              <a:rPr sz="1200" spc="30" dirty="0">
                <a:latin typeface="Times New Roman"/>
                <a:cs typeface="Times New Roman"/>
              </a:rPr>
              <a:t>r</a:t>
            </a:r>
            <a:r>
              <a:rPr sz="1200" spc="-50" dirty="0">
                <a:latin typeface="Times New Roman"/>
                <a:cs typeface="Times New Roman"/>
              </a:rPr>
              <a:t>y</a:t>
            </a:r>
            <a:r>
              <a:rPr sz="1200" dirty="0">
                <a:latin typeface="Times New Roman"/>
                <a:cs typeface="Times New Roman"/>
              </a:rPr>
              <a:t>,</a:t>
            </a:r>
            <a:r>
              <a:rPr sz="1200" spc="7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spc="-25" dirty="0">
                <a:latin typeface="Times New Roman"/>
                <a:cs typeface="Times New Roman"/>
              </a:rPr>
              <a:t>m</a:t>
            </a:r>
            <a:r>
              <a:rPr sz="1200" spc="15" dirty="0">
                <a:latin typeface="Times New Roman"/>
                <a:cs typeface="Times New Roman"/>
              </a:rPr>
              <a:t>a</a:t>
            </a:r>
            <a:r>
              <a:rPr sz="1200" spc="-50" dirty="0">
                <a:latin typeface="Times New Roman"/>
                <a:cs typeface="Times New Roman"/>
              </a:rPr>
              <a:t>j</a:t>
            </a:r>
            <a:r>
              <a:rPr sz="1200" spc="20" dirty="0">
                <a:latin typeface="Times New Roman"/>
                <a:cs typeface="Times New Roman"/>
              </a:rPr>
              <a:t>o</a:t>
            </a:r>
            <a:r>
              <a:rPr sz="1200" spc="30" dirty="0">
                <a:latin typeface="Times New Roman"/>
                <a:cs typeface="Times New Roman"/>
              </a:rPr>
              <a:t>r</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35" dirty="0">
                <a:latin typeface="Times New Roman"/>
                <a:cs typeface="Times New Roman"/>
              </a:rPr>
              <a:t> </a:t>
            </a:r>
            <a:r>
              <a:rPr sz="1200" dirty="0">
                <a:latin typeface="Times New Roman"/>
                <a:cs typeface="Times New Roman"/>
              </a:rPr>
              <a:t>64</a:t>
            </a:r>
            <a:r>
              <a:rPr sz="1200" spc="10" dirty="0">
                <a:latin typeface="Times New Roman"/>
                <a:cs typeface="Times New Roman"/>
              </a:rPr>
              <a:t>.</a:t>
            </a:r>
            <a:r>
              <a:rPr sz="1200" dirty="0">
                <a:latin typeface="Times New Roman"/>
                <a:cs typeface="Times New Roman"/>
              </a:rPr>
              <a:t>1%</a:t>
            </a:r>
            <a:r>
              <a:rPr sz="1200" spc="65" dirty="0">
                <a:latin typeface="Times New Roman"/>
                <a:cs typeface="Times New Roman"/>
              </a:rPr>
              <a:t> </a:t>
            </a:r>
            <a:r>
              <a:rPr sz="1200" spc="5" dirty="0">
                <a:latin typeface="Times New Roman"/>
                <a:cs typeface="Times New Roman"/>
              </a:rPr>
              <a:t>(</a:t>
            </a:r>
            <a:r>
              <a:rPr sz="1200" spc="-25" dirty="0">
                <a:latin typeface="Times New Roman"/>
                <a:cs typeface="Times New Roman"/>
              </a:rPr>
              <a:t>n</a:t>
            </a:r>
            <a:r>
              <a:rPr sz="1200" spc="-5" dirty="0">
                <a:latin typeface="Times New Roman"/>
                <a:cs typeface="Times New Roman"/>
              </a:rPr>
              <a:t>=</a:t>
            </a:r>
            <a:r>
              <a:rPr sz="1200" dirty="0">
                <a:latin typeface="Times New Roman"/>
                <a:cs typeface="Times New Roman"/>
              </a:rPr>
              <a:t>50)</a:t>
            </a:r>
            <a:r>
              <a:rPr sz="1200" spc="6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5" dirty="0">
                <a:latin typeface="Times New Roman"/>
                <a:cs typeface="Times New Roman"/>
              </a:rPr>
              <a:t> </a:t>
            </a:r>
            <a:r>
              <a:rPr sz="1200" dirty="0">
                <a:latin typeface="Times New Roman"/>
                <a:cs typeface="Times New Roman"/>
              </a:rPr>
              <a:t>78</a:t>
            </a:r>
            <a:r>
              <a:rPr sz="1200" spc="105"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35" dirty="0">
                <a:latin typeface="Times New Roman"/>
                <a:cs typeface="Times New Roman"/>
              </a:rPr>
              <a:t> </a:t>
            </a:r>
            <a:r>
              <a:rPr sz="1200" spc="20" dirty="0">
                <a:latin typeface="Times New Roman"/>
                <a:cs typeface="Times New Roman"/>
              </a:rPr>
              <a:t>p</a:t>
            </a:r>
            <a:r>
              <a:rPr sz="1200" spc="-25" dirty="0">
                <a:latin typeface="Times New Roman"/>
                <a:cs typeface="Times New Roman"/>
              </a:rPr>
              <a:t>l</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s</a:t>
            </a:r>
            <a:r>
              <a:rPr sz="1200" spc="45" dirty="0">
                <a:latin typeface="Times New Roman"/>
                <a:cs typeface="Times New Roman"/>
              </a:rPr>
              <a:t> </a:t>
            </a:r>
            <a:r>
              <a:rPr sz="1200" spc="20" dirty="0">
                <a:latin typeface="Times New Roman"/>
                <a:cs typeface="Times New Roman"/>
              </a:rPr>
              <a:t>d</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50" dirty="0">
                <a:latin typeface="Times New Roman"/>
                <a:cs typeface="Times New Roman"/>
              </a:rPr>
              <a:t>l</a:t>
            </a:r>
            <a:r>
              <a:rPr sz="1200" spc="20" dirty="0">
                <a:latin typeface="Times New Roman"/>
                <a:cs typeface="Times New Roman"/>
              </a:rPr>
              <a:t>o</a:t>
            </a:r>
            <a:r>
              <a:rPr sz="1200" dirty="0">
                <a:latin typeface="Times New Roman"/>
                <a:cs typeface="Times New Roman"/>
              </a:rPr>
              <a:t>p</a:t>
            </a:r>
            <a:r>
              <a:rPr sz="1200" spc="-5" dirty="0">
                <a:latin typeface="Times New Roman"/>
                <a:cs typeface="Times New Roman"/>
              </a:rPr>
              <a:t>e</a:t>
            </a:r>
            <a:r>
              <a:rPr sz="1200" dirty="0">
                <a:latin typeface="Times New Roman"/>
                <a:cs typeface="Times New Roman"/>
              </a:rPr>
              <a:t>d</a:t>
            </a:r>
            <a:r>
              <a:rPr sz="1200" spc="8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6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75" dirty="0">
                <a:latin typeface="Times New Roman"/>
                <a:cs typeface="Times New Roman"/>
              </a:rPr>
              <a:t> </a:t>
            </a:r>
            <a:r>
              <a:rPr sz="1200" spc="-25" dirty="0">
                <a:latin typeface="Times New Roman"/>
                <a:cs typeface="Times New Roman"/>
              </a:rPr>
              <a:t>m</a:t>
            </a:r>
            <a:r>
              <a:rPr sz="1200" spc="-5" dirty="0">
                <a:latin typeface="Times New Roman"/>
                <a:cs typeface="Times New Roman"/>
              </a:rPr>
              <a:t>e</a:t>
            </a:r>
            <a:r>
              <a:rPr sz="1200" spc="25" dirty="0">
                <a:latin typeface="Times New Roman"/>
                <a:cs typeface="Times New Roman"/>
              </a:rPr>
              <a:t>t</a:t>
            </a:r>
            <a:r>
              <a:rPr sz="1200" spc="-25" dirty="0">
                <a:latin typeface="Times New Roman"/>
                <a:cs typeface="Times New Roman"/>
              </a:rPr>
              <a:t>h</a:t>
            </a:r>
            <a:r>
              <a:rPr sz="1200" spc="20" dirty="0">
                <a:latin typeface="Times New Roman"/>
                <a:cs typeface="Times New Roman"/>
              </a:rPr>
              <a:t>o</a:t>
            </a:r>
            <a:r>
              <a:rPr sz="1200" dirty="0">
                <a:latin typeface="Times New Roman"/>
                <a:cs typeface="Times New Roman"/>
              </a:rPr>
              <a:t>ds</a:t>
            </a:r>
            <a:r>
              <a:rPr sz="1200" spc="4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dirty="0">
                <a:latin typeface="Times New Roman"/>
                <a:cs typeface="Times New Roman"/>
              </a:rPr>
              <a:t>u</a:t>
            </a:r>
            <a:r>
              <a:rPr sz="1200" spc="5" dirty="0">
                <a:latin typeface="Times New Roman"/>
                <a:cs typeface="Times New Roman"/>
              </a:rPr>
              <a:t>r</a:t>
            </a:r>
            <a:r>
              <a:rPr sz="1200" spc="-15" dirty="0">
                <a:latin typeface="Times New Roman"/>
                <a:cs typeface="Times New Roman"/>
              </a:rPr>
              <a:t>s</a:t>
            </a:r>
            <a:r>
              <a:rPr sz="1200" dirty="0">
                <a:latin typeface="Times New Roman"/>
                <a:cs typeface="Times New Roman"/>
              </a:rPr>
              <a:t>e </a:t>
            </a:r>
            <a:r>
              <a:rPr sz="1200" spc="-25" dirty="0">
                <a:latin typeface="Times New Roman"/>
                <a:cs typeface="Times New Roman"/>
              </a:rPr>
              <a:t>i</a:t>
            </a:r>
            <a:r>
              <a:rPr sz="1200" spc="20" dirty="0">
                <a:latin typeface="Times New Roman"/>
                <a:cs typeface="Times New Roman"/>
              </a:rPr>
              <a:t>n</a:t>
            </a:r>
            <a:r>
              <a:rPr sz="1200" spc="-20" dirty="0">
                <a:latin typeface="Times New Roman"/>
                <a:cs typeface="Times New Roman"/>
              </a:rPr>
              <a:t>f</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145" dirty="0">
                <a:latin typeface="Times New Roman"/>
                <a:cs typeface="Times New Roman"/>
              </a:rPr>
              <a:t> </a:t>
            </a:r>
            <a:r>
              <a:rPr sz="1200" spc="2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130" dirty="0">
                <a:latin typeface="Times New Roman"/>
                <a:cs typeface="Times New Roman"/>
              </a:rPr>
              <a:t> </a:t>
            </a:r>
            <a:r>
              <a:rPr sz="1200" spc="-5" dirty="0">
                <a:latin typeface="Times New Roman"/>
                <a:cs typeface="Times New Roman"/>
              </a:rPr>
              <a:t>a</a:t>
            </a:r>
            <a:r>
              <a:rPr sz="1200" dirty="0">
                <a:latin typeface="Times New Roman"/>
                <a:cs typeface="Times New Roman"/>
              </a:rPr>
              <a:t>t </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50" dirty="0">
                <a:latin typeface="Times New Roman"/>
                <a:cs typeface="Times New Roman"/>
              </a:rPr>
              <a:t> </a:t>
            </a:r>
            <a:r>
              <a:rPr sz="1200" spc="-30"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r</a:t>
            </a:r>
            <a:r>
              <a:rPr sz="1200" spc="-50" dirty="0">
                <a:latin typeface="Times New Roman"/>
                <a:cs typeface="Times New Roman"/>
              </a:rPr>
              <a:t>i</a:t>
            </a:r>
            <a:r>
              <a:rPr sz="1200" spc="-25" dirty="0">
                <a:latin typeface="Times New Roman"/>
                <a:cs typeface="Times New Roman"/>
              </a:rPr>
              <a:t>b</a:t>
            </a:r>
            <a:r>
              <a:rPr sz="1200" dirty="0">
                <a:latin typeface="Times New Roman"/>
                <a:cs typeface="Times New Roman"/>
              </a:rPr>
              <a:t>u</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 </a:t>
            </a:r>
            <a:r>
              <a:rPr sz="1200" spc="-135"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50" dirty="0">
                <a:latin typeface="Times New Roman"/>
                <a:cs typeface="Times New Roman"/>
              </a:rPr>
              <a:t>l</a:t>
            </a:r>
            <a:r>
              <a:rPr sz="1200" dirty="0">
                <a:latin typeface="Times New Roman"/>
                <a:cs typeface="Times New Roman"/>
              </a:rPr>
              <a:t>, </a:t>
            </a:r>
            <a:r>
              <a:rPr sz="1200" spc="-135" dirty="0">
                <a:latin typeface="Times New Roman"/>
                <a:cs typeface="Times New Roman"/>
              </a:rPr>
              <a:t> </a:t>
            </a:r>
            <a:r>
              <a:rPr sz="1200" dirty="0">
                <a:latin typeface="Times New Roman"/>
                <a:cs typeface="Times New Roman"/>
              </a:rPr>
              <a:t>2</a:t>
            </a:r>
            <a:r>
              <a:rPr sz="1200" spc="10" dirty="0">
                <a:latin typeface="Times New Roman"/>
                <a:cs typeface="Times New Roman"/>
              </a:rPr>
              <a:t>.</a:t>
            </a:r>
            <a:r>
              <a:rPr sz="1200" dirty="0">
                <a:latin typeface="Times New Roman"/>
                <a:cs typeface="Times New Roman"/>
              </a:rPr>
              <a:t>6% </a:t>
            </a:r>
            <a:r>
              <a:rPr sz="1200" spc="-140" dirty="0">
                <a:latin typeface="Times New Roman"/>
                <a:cs typeface="Times New Roman"/>
              </a:rPr>
              <a:t> </a:t>
            </a:r>
            <a:r>
              <a:rPr sz="1200" spc="5" dirty="0">
                <a:latin typeface="Times New Roman"/>
                <a:cs typeface="Times New Roman"/>
              </a:rPr>
              <a:t>(</a:t>
            </a:r>
            <a:r>
              <a:rPr sz="1200" spc="-25" dirty="0">
                <a:latin typeface="Times New Roman"/>
                <a:cs typeface="Times New Roman"/>
              </a:rPr>
              <a:t>n</a:t>
            </a:r>
            <a:r>
              <a:rPr sz="1200" spc="-5" dirty="0">
                <a:latin typeface="Times New Roman"/>
                <a:cs typeface="Times New Roman"/>
              </a:rPr>
              <a:t>=</a:t>
            </a:r>
            <a:r>
              <a:rPr sz="1200" dirty="0">
                <a:latin typeface="Times New Roman"/>
                <a:cs typeface="Times New Roman"/>
              </a:rPr>
              <a:t>2) </a:t>
            </a:r>
            <a:r>
              <a:rPr sz="1200" spc="-140" dirty="0">
                <a:latin typeface="Times New Roman"/>
                <a:cs typeface="Times New Roman"/>
              </a:rPr>
              <a:t> </a:t>
            </a:r>
            <a:r>
              <a:rPr sz="1200" spc="-5" dirty="0">
                <a:latin typeface="Times New Roman"/>
                <a:cs typeface="Times New Roman"/>
              </a:rPr>
              <a:t>a</a:t>
            </a:r>
            <a:r>
              <a:rPr sz="1200" dirty="0">
                <a:latin typeface="Times New Roman"/>
                <a:cs typeface="Times New Roman"/>
              </a:rPr>
              <a:t>dd</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iv</a:t>
            </a:r>
            <a:r>
              <a:rPr sz="1200" dirty="0">
                <a:latin typeface="Times New Roman"/>
                <a:cs typeface="Times New Roman"/>
              </a:rPr>
              <a:t>e </a:t>
            </a:r>
            <a:r>
              <a:rPr sz="1200" spc="-125"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 </a:t>
            </a:r>
            <a:r>
              <a:rPr sz="1200" spc="-13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45" dirty="0">
                <a:latin typeface="Times New Roman"/>
                <a:cs typeface="Times New Roman"/>
              </a:rPr>
              <a:t> </a:t>
            </a:r>
            <a:r>
              <a:rPr sz="1200" dirty="0">
                <a:latin typeface="Times New Roman"/>
                <a:cs typeface="Times New Roman"/>
              </a:rPr>
              <a:t>33</a:t>
            </a:r>
            <a:r>
              <a:rPr sz="1200" spc="10" dirty="0">
                <a:latin typeface="Times New Roman"/>
                <a:cs typeface="Times New Roman"/>
              </a:rPr>
              <a:t>.</a:t>
            </a:r>
            <a:r>
              <a:rPr sz="1200" dirty="0">
                <a:latin typeface="Times New Roman"/>
                <a:cs typeface="Times New Roman"/>
              </a:rPr>
              <a:t>3%</a:t>
            </a:r>
            <a:r>
              <a:rPr sz="1200" spc="140" dirty="0">
                <a:latin typeface="Times New Roman"/>
                <a:cs typeface="Times New Roman"/>
              </a:rPr>
              <a:t> </a:t>
            </a:r>
            <a:r>
              <a:rPr sz="1200" spc="5" dirty="0">
                <a:latin typeface="Times New Roman"/>
                <a:cs typeface="Times New Roman"/>
              </a:rPr>
              <a:t>(</a:t>
            </a:r>
            <a:r>
              <a:rPr sz="1200" spc="-25" dirty="0">
                <a:latin typeface="Times New Roman"/>
                <a:cs typeface="Times New Roman"/>
              </a:rPr>
              <a:t>n</a:t>
            </a:r>
            <a:r>
              <a:rPr sz="1200" spc="-5" dirty="0">
                <a:latin typeface="Times New Roman"/>
                <a:cs typeface="Times New Roman"/>
              </a:rPr>
              <a:t>=</a:t>
            </a:r>
            <a:r>
              <a:rPr sz="1200" dirty="0">
                <a:latin typeface="Times New Roman"/>
                <a:cs typeface="Times New Roman"/>
              </a:rPr>
              <a:t>26) </a:t>
            </a:r>
            <a:r>
              <a:rPr sz="1200" spc="-140" dirty="0">
                <a:latin typeface="Times New Roman"/>
                <a:cs typeface="Times New Roman"/>
              </a:rPr>
              <a:t> </a:t>
            </a:r>
            <a:r>
              <a:rPr sz="1200" spc="-5" dirty="0">
                <a:latin typeface="Times New Roman"/>
                <a:cs typeface="Times New Roman"/>
              </a:rPr>
              <a:t>we</a:t>
            </a:r>
            <a:r>
              <a:rPr sz="1200" spc="5" dirty="0">
                <a:latin typeface="Times New Roman"/>
                <a:cs typeface="Times New Roman"/>
              </a:rPr>
              <a:t>r</a:t>
            </a:r>
            <a:r>
              <a:rPr sz="1200" dirty="0">
                <a:latin typeface="Times New Roman"/>
                <a:cs typeface="Times New Roman"/>
              </a:rPr>
              <a:t>e </a:t>
            </a:r>
            <a:r>
              <a:rPr sz="1200" spc="-5" dirty="0">
                <a:latin typeface="Times New Roman"/>
                <a:cs typeface="Times New Roman"/>
              </a:rPr>
              <a:t>a</a:t>
            </a:r>
            <a:r>
              <a:rPr sz="1200" dirty="0">
                <a:latin typeface="Times New Roman"/>
                <a:cs typeface="Times New Roman"/>
              </a:rPr>
              <a:t>b</a:t>
            </a:r>
            <a:r>
              <a:rPr sz="1200" spc="-15" dirty="0">
                <a:latin typeface="Times New Roman"/>
                <a:cs typeface="Times New Roman"/>
              </a:rPr>
              <a:t>s</a:t>
            </a:r>
            <a:r>
              <a:rPr sz="1200" spc="1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3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30" dirty="0">
                <a:latin typeface="Times New Roman"/>
                <a:cs typeface="Times New Roman"/>
              </a:rPr>
              <a:t> </a:t>
            </a:r>
            <a:r>
              <a:rPr sz="1200" spc="2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spc="-50" dirty="0">
                <a:latin typeface="Times New Roman"/>
                <a:cs typeface="Times New Roman"/>
              </a:rPr>
              <a:t>y</a:t>
            </a:r>
            <a:r>
              <a:rPr sz="1200" dirty="0">
                <a:latin typeface="Times New Roman"/>
                <a:cs typeface="Times New Roman"/>
              </a:rPr>
              <a:t>.</a:t>
            </a:r>
            <a:r>
              <a:rPr sz="1200" spc="45" dirty="0">
                <a:latin typeface="Times New Roman"/>
                <a:cs typeface="Times New Roman"/>
              </a:rPr>
              <a:t> </a:t>
            </a:r>
            <a:r>
              <a:rPr sz="1200" dirty="0">
                <a:latin typeface="Times New Roman"/>
                <a:cs typeface="Times New Roman"/>
              </a:rPr>
              <a:t>Fi</a:t>
            </a:r>
            <a:r>
              <a:rPr sz="1200" spc="-40" dirty="0">
                <a:latin typeface="Times New Roman"/>
                <a:cs typeface="Times New Roman"/>
              </a:rPr>
              <a:t>f</a:t>
            </a:r>
            <a:r>
              <a:rPr sz="1200" spc="50" dirty="0">
                <a:latin typeface="Times New Roman"/>
                <a:cs typeface="Times New Roman"/>
              </a:rPr>
              <a:t>t</a:t>
            </a:r>
            <a:r>
              <a:rPr sz="1200" spc="-50" dirty="0">
                <a:latin typeface="Times New Roman"/>
                <a:cs typeface="Times New Roman"/>
              </a:rPr>
              <a:t>y</a:t>
            </a:r>
            <a:r>
              <a:rPr sz="1200" spc="5" dirty="0">
                <a:latin typeface="Times New Roman"/>
                <a:cs typeface="Times New Roman"/>
              </a:rPr>
              <a:t>-</a:t>
            </a:r>
            <a:r>
              <a:rPr sz="1200" spc="25" dirty="0">
                <a:latin typeface="Times New Roman"/>
                <a:cs typeface="Times New Roman"/>
              </a:rPr>
              <a:t>t</a:t>
            </a:r>
            <a:r>
              <a:rPr sz="1200" spc="-5" dirty="0">
                <a:latin typeface="Times New Roman"/>
                <a:cs typeface="Times New Roman"/>
              </a:rPr>
              <a:t>w</a:t>
            </a:r>
            <a:r>
              <a:rPr sz="1200" dirty="0">
                <a:latin typeface="Times New Roman"/>
                <a:cs typeface="Times New Roman"/>
              </a:rPr>
              <a:t>o</a:t>
            </a:r>
            <a:r>
              <a:rPr sz="1200" spc="35" dirty="0">
                <a:latin typeface="Times New Roman"/>
                <a:cs typeface="Times New Roman"/>
              </a:rPr>
              <a:t> </a:t>
            </a:r>
            <a:r>
              <a:rPr sz="1200" dirty="0">
                <a:latin typeface="Times New Roman"/>
                <a:cs typeface="Times New Roman"/>
              </a:rPr>
              <a:t>p</a:t>
            </a:r>
            <a:r>
              <a:rPr sz="1200" spc="-5" dirty="0">
                <a:latin typeface="Times New Roman"/>
                <a:cs typeface="Times New Roman"/>
              </a:rPr>
              <a:t>e</a:t>
            </a:r>
            <a:r>
              <a:rPr sz="1200" spc="5" dirty="0">
                <a:latin typeface="Times New Roman"/>
                <a:cs typeface="Times New Roman"/>
              </a:rPr>
              <a:t>r</a:t>
            </a:r>
            <a:r>
              <a:rPr sz="1200" spc="-5" dirty="0">
                <a:latin typeface="Times New Roman"/>
                <a:cs typeface="Times New Roman"/>
              </a:rPr>
              <a:t>ce</a:t>
            </a:r>
            <a:r>
              <a:rPr sz="1200" spc="-25" dirty="0">
                <a:latin typeface="Times New Roman"/>
                <a:cs typeface="Times New Roman"/>
              </a:rPr>
              <a:t>n</a:t>
            </a:r>
            <a:r>
              <a:rPr sz="1200" dirty="0">
                <a:latin typeface="Times New Roman"/>
                <a:cs typeface="Times New Roman"/>
              </a:rPr>
              <a:t>t</a:t>
            </a:r>
            <a:r>
              <a:rPr sz="1200" spc="10" dirty="0">
                <a:latin typeface="Times New Roman"/>
                <a:cs typeface="Times New Roman"/>
              </a:rPr>
              <a:t> </a:t>
            </a:r>
            <a:r>
              <a:rPr sz="1200" spc="5" dirty="0">
                <a:latin typeface="Times New Roman"/>
                <a:cs typeface="Times New Roman"/>
              </a:rPr>
              <a:t>(</a:t>
            </a:r>
            <a:r>
              <a:rPr sz="1200" spc="-25" dirty="0">
                <a:latin typeface="Times New Roman"/>
                <a:cs typeface="Times New Roman"/>
              </a:rPr>
              <a:t>n</a:t>
            </a:r>
            <a:r>
              <a:rPr sz="1200" spc="-5" dirty="0">
                <a:latin typeface="Times New Roman"/>
                <a:cs typeface="Times New Roman"/>
              </a:rPr>
              <a:t>=</a:t>
            </a:r>
            <a:r>
              <a:rPr sz="1200" dirty="0">
                <a:latin typeface="Times New Roman"/>
                <a:cs typeface="Times New Roman"/>
              </a:rPr>
              <a:t>12)</a:t>
            </a:r>
            <a:r>
              <a:rPr sz="1200" spc="20" dirty="0">
                <a:latin typeface="Times New Roman"/>
                <a:cs typeface="Times New Roman"/>
              </a:rPr>
              <a:t> o</a:t>
            </a:r>
            <a:r>
              <a:rPr sz="1200" dirty="0">
                <a:latin typeface="Times New Roman"/>
                <a:cs typeface="Times New Roman"/>
              </a:rPr>
              <a:t>f</a:t>
            </a:r>
            <a:r>
              <a:rPr sz="1200" spc="-3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30" dirty="0">
                <a:latin typeface="Times New Roman"/>
                <a:cs typeface="Times New Roman"/>
              </a:rPr>
              <a:t> </a:t>
            </a:r>
            <a:r>
              <a:rPr sz="1200" dirty="0">
                <a:latin typeface="Times New Roman"/>
                <a:cs typeface="Times New Roman"/>
              </a:rPr>
              <a:t>23</a:t>
            </a:r>
            <a:r>
              <a:rPr sz="1200" spc="1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c</a:t>
            </a:r>
            <a:r>
              <a:rPr sz="1200" dirty="0">
                <a:latin typeface="Times New Roman"/>
                <a:cs typeface="Times New Roman"/>
              </a:rPr>
              <a:t>e</a:t>
            </a:r>
            <a:r>
              <a:rPr sz="1200" spc="5"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spc="30" dirty="0">
                <a:latin typeface="Times New Roman"/>
                <a:cs typeface="Times New Roman"/>
              </a:rPr>
              <a:t>r</a:t>
            </a:r>
            <a:r>
              <a:rPr sz="1200" dirty="0">
                <a:latin typeface="Times New Roman"/>
                <a:cs typeface="Times New Roman"/>
              </a:rPr>
              <a:t>s</a:t>
            </a:r>
            <a:r>
              <a:rPr sz="1200" spc="25"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20" dirty="0">
                <a:latin typeface="Times New Roman"/>
                <a:cs typeface="Times New Roman"/>
              </a:rPr>
              <a:t>f</a:t>
            </a:r>
            <a:r>
              <a:rPr sz="1200" dirty="0">
                <a:latin typeface="Times New Roman"/>
                <a:cs typeface="Times New Roman"/>
              </a:rPr>
              <a:t>u</a:t>
            </a:r>
            <a:r>
              <a:rPr sz="1200" spc="10" dirty="0">
                <a:latin typeface="Times New Roman"/>
                <a:cs typeface="Times New Roman"/>
              </a:rPr>
              <a:t>s</a:t>
            </a:r>
            <a:r>
              <a:rPr sz="1200" spc="-5" dirty="0">
                <a:latin typeface="Times New Roman"/>
                <a:cs typeface="Times New Roman"/>
              </a:rPr>
              <a:t>e</a:t>
            </a:r>
            <a:r>
              <a:rPr sz="1200" dirty="0">
                <a:latin typeface="Times New Roman"/>
                <a:cs typeface="Times New Roman"/>
              </a:rPr>
              <a:t>d</a:t>
            </a:r>
            <a:r>
              <a:rPr sz="1200" spc="10" dirty="0">
                <a:latin typeface="Times New Roman"/>
                <a:cs typeface="Times New Roman"/>
              </a:rPr>
              <a:t> </a:t>
            </a:r>
            <a:r>
              <a:rPr sz="1200" spc="2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30"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40" dirty="0">
                <a:latin typeface="Times New Roman"/>
                <a:cs typeface="Times New Roman"/>
              </a:rPr>
              <a:t> </a:t>
            </a:r>
            <a:r>
              <a:rPr sz="1200" spc="-5" dirty="0">
                <a:latin typeface="Times New Roman"/>
                <a:cs typeface="Times New Roman"/>
              </a:rPr>
              <a:t>a</a:t>
            </a:r>
            <a:r>
              <a:rPr sz="1200" dirty="0">
                <a:latin typeface="Times New Roman"/>
                <a:cs typeface="Times New Roman"/>
              </a:rPr>
              <a:t>t</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r</a:t>
            </a:r>
            <a:r>
              <a:rPr sz="1200" spc="-25" dirty="0">
                <a:latin typeface="Times New Roman"/>
                <a:cs typeface="Times New Roman"/>
              </a:rPr>
              <a:t>ib</a:t>
            </a:r>
            <a:r>
              <a:rPr sz="1200" dirty="0">
                <a:latin typeface="Times New Roman"/>
                <a:cs typeface="Times New Roman"/>
              </a:rPr>
              <a:t>u</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 </a:t>
            </a:r>
            <a:r>
              <a:rPr sz="1200" spc="10"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25" dirty="0">
                <a:latin typeface="Times New Roman"/>
                <a:cs typeface="Times New Roman"/>
              </a:rPr>
              <a:t>v</a:t>
            </a:r>
            <a:r>
              <a:rPr sz="1200" spc="15" dirty="0">
                <a:latin typeface="Times New Roman"/>
                <a:cs typeface="Times New Roman"/>
              </a:rPr>
              <a:t>e</a:t>
            </a:r>
            <a:r>
              <a:rPr sz="1200" dirty="0">
                <a:latin typeface="Times New Roman"/>
                <a:cs typeface="Times New Roman"/>
              </a:rPr>
              <a:t>l </a:t>
            </a:r>
            <a:r>
              <a:rPr sz="1200" spc="-50" dirty="0">
                <a:latin typeface="Times New Roman"/>
                <a:cs typeface="Times New Roman"/>
              </a:rPr>
              <a:t> </a:t>
            </a:r>
            <a:r>
              <a:rPr sz="1200" dirty="0">
                <a:latin typeface="Times New Roman"/>
                <a:cs typeface="Times New Roman"/>
              </a:rPr>
              <a:t>du</a:t>
            </a:r>
            <a:r>
              <a:rPr sz="1200" spc="30" dirty="0">
                <a:latin typeface="Times New Roman"/>
                <a:cs typeface="Times New Roman"/>
              </a:rPr>
              <a:t>r</a:t>
            </a:r>
            <a:r>
              <a:rPr sz="1200" spc="-25" dirty="0">
                <a:latin typeface="Times New Roman"/>
                <a:cs typeface="Times New Roman"/>
              </a:rPr>
              <a:t>i</a:t>
            </a:r>
            <a:r>
              <a:rPr sz="1200" dirty="0">
                <a:latin typeface="Times New Roman"/>
                <a:cs typeface="Times New Roman"/>
              </a:rPr>
              <a:t>ng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30" dirty="0">
                <a:latin typeface="Times New Roman"/>
                <a:cs typeface="Times New Roman"/>
              </a:rPr>
              <a:t> </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e </a:t>
            </a:r>
            <a:r>
              <a:rPr sz="1200" spc="-5" dirty="0">
                <a:latin typeface="Times New Roman"/>
                <a:cs typeface="Times New Roman"/>
              </a:rPr>
              <a:t> </a:t>
            </a:r>
            <a:r>
              <a:rPr sz="1200" spc="-20" dirty="0">
                <a:latin typeface="Times New Roman"/>
                <a:cs typeface="Times New Roman"/>
              </a:rPr>
              <a:t>f</a:t>
            </a:r>
            <a:r>
              <a:rPr sz="1200" spc="-25" dirty="0">
                <a:latin typeface="Times New Roman"/>
                <a:cs typeface="Times New Roman"/>
              </a:rPr>
              <a:t>i</a:t>
            </a:r>
            <a:r>
              <a:rPr sz="1200" spc="15" dirty="0">
                <a:latin typeface="Times New Roman"/>
                <a:cs typeface="Times New Roman"/>
              </a:rPr>
              <a:t>e</a:t>
            </a:r>
            <a:r>
              <a:rPr sz="1200" spc="-25" dirty="0">
                <a:latin typeface="Times New Roman"/>
                <a:cs typeface="Times New Roman"/>
              </a:rPr>
              <a:t>l</a:t>
            </a:r>
            <a:r>
              <a:rPr sz="1200" dirty="0">
                <a:latin typeface="Times New Roman"/>
                <a:cs typeface="Times New Roman"/>
              </a:rPr>
              <a:t>d</a:t>
            </a:r>
            <a:r>
              <a:rPr sz="1200" spc="30" dirty="0">
                <a:latin typeface="Times New Roman"/>
                <a:cs typeface="Times New Roman"/>
              </a:rPr>
              <a:t>-</a:t>
            </a:r>
            <a:r>
              <a:rPr sz="1200" spc="-25" dirty="0">
                <a:latin typeface="Times New Roman"/>
                <a:cs typeface="Times New Roman"/>
              </a:rPr>
              <a:t>b</a:t>
            </a:r>
            <a:r>
              <a:rPr sz="1200" spc="-5" dirty="0">
                <a:latin typeface="Times New Roman"/>
                <a:cs typeface="Times New Roman"/>
              </a:rPr>
              <a:t>a</a:t>
            </a:r>
            <a:r>
              <a:rPr sz="1200" spc="10"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20"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25" dirty="0">
                <a:latin typeface="Times New Roman"/>
                <a:cs typeface="Times New Roman"/>
              </a:rPr>
              <a:t> </a:t>
            </a:r>
            <a:r>
              <a:rPr sz="1200" spc="20" dirty="0">
                <a:latin typeface="Times New Roman"/>
                <a:cs typeface="Times New Roman"/>
              </a:rPr>
              <a:t>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30" dirty="0">
                <a:latin typeface="Times New Roman"/>
                <a:cs typeface="Times New Roman"/>
              </a:rPr>
              <a:t>r</a:t>
            </a:r>
            <a:r>
              <a:rPr sz="1200" spc="-25" dirty="0">
                <a:latin typeface="Times New Roman"/>
                <a:cs typeface="Times New Roman"/>
              </a:rPr>
              <a:t>v</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spc="-25" dirty="0">
                <a:latin typeface="Times New Roman"/>
                <a:cs typeface="Times New Roman"/>
              </a:rPr>
              <a:t>n</a:t>
            </a:r>
            <a:r>
              <a:rPr sz="1200" dirty="0">
                <a:latin typeface="Times New Roman"/>
                <a:cs typeface="Times New Roman"/>
              </a:rPr>
              <a:t>. </a:t>
            </a:r>
            <a:r>
              <a:rPr sz="1200" spc="10" dirty="0">
                <a:latin typeface="Times New Roman"/>
                <a:cs typeface="Times New Roman"/>
              </a:rPr>
              <a:t> </a:t>
            </a:r>
            <a:r>
              <a:rPr sz="1200" spc="-5" dirty="0">
                <a:latin typeface="Times New Roman"/>
                <a:cs typeface="Times New Roman"/>
              </a:rPr>
              <a:t>O</a:t>
            </a:r>
            <a:r>
              <a:rPr sz="1200" dirty="0">
                <a:latin typeface="Times New Roman"/>
                <a:cs typeface="Times New Roman"/>
              </a:rPr>
              <a:t>nly </a:t>
            </a:r>
            <a:r>
              <a:rPr sz="1200" spc="-25" dirty="0">
                <a:latin typeface="Times New Roman"/>
                <a:cs typeface="Times New Roman"/>
              </a:rPr>
              <a:t> </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x </a:t>
            </a:r>
            <a:r>
              <a:rPr sz="1200" spc="-25"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 </a:t>
            </a:r>
            <a:r>
              <a:rPr sz="1200" spc="-25" dirty="0">
                <a:latin typeface="Times New Roman"/>
                <a:cs typeface="Times New Roman"/>
              </a:rPr>
              <a:t>i</a:t>
            </a:r>
            <a:r>
              <a:rPr sz="1200" spc="20" dirty="0">
                <a:latin typeface="Times New Roman"/>
                <a:cs typeface="Times New Roman"/>
              </a:rPr>
              <a:t>n</a:t>
            </a:r>
            <a:r>
              <a:rPr sz="1200" spc="-20" dirty="0">
                <a:latin typeface="Times New Roman"/>
                <a:cs typeface="Times New Roman"/>
              </a:rPr>
              <a:t>f</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45" dirty="0">
                <a:latin typeface="Times New Roman"/>
                <a:cs typeface="Times New Roman"/>
              </a:rPr>
              <a:t> </a:t>
            </a:r>
            <a:r>
              <a:rPr sz="1200" spc="20"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  du</a:t>
            </a:r>
            <a:r>
              <a:rPr sz="1200" spc="30" dirty="0">
                <a:latin typeface="Times New Roman"/>
                <a:cs typeface="Times New Roman"/>
              </a:rPr>
              <a:t>r</a:t>
            </a:r>
            <a:r>
              <a:rPr sz="1200" spc="-25" dirty="0">
                <a:latin typeface="Times New Roman"/>
                <a:cs typeface="Times New Roman"/>
              </a:rPr>
              <a:t>i</a:t>
            </a:r>
            <a:r>
              <a:rPr sz="1200" dirty="0">
                <a:latin typeface="Times New Roman"/>
                <a:cs typeface="Times New Roman"/>
              </a:rPr>
              <a:t>ng </a:t>
            </a:r>
            <a:r>
              <a:rPr sz="1200" spc="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40" dirty="0">
                <a:latin typeface="Times New Roman"/>
                <a:cs typeface="Times New Roman"/>
              </a:rPr>
              <a:t> </a:t>
            </a:r>
            <a:r>
              <a:rPr sz="1200" dirty="0">
                <a:latin typeface="Times New Roman"/>
                <a:cs typeface="Times New Roman"/>
              </a:rPr>
              <a:t>45 </a:t>
            </a:r>
            <a:r>
              <a:rPr sz="1200" spc="20" dirty="0">
                <a:latin typeface="Times New Roman"/>
                <a:cs typeface="Times New Roman"/>
              </a:rPr>
              <a:t> </a:t>
            </a:r>
            <a:r>
              <a:rPr sz="1200" spc="-3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 </a:t>
            </a:r>
            <a:r>
              <a:rPr sz="1200" spc="5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a:t>
            </a:r>
            <a:r>
              <a:rPr sz="1200" dirty="0">
                <a:latin typeface="Times New Roman"/>
                <a:cs typeface="Times New Roman"/>
              </a:rPr>
              <a:t>ng </a:t>
            </a:r>
            <a:r>
              <a:rPr sz="1200" spc="45" dirty="0">
                <a:latin typeface="Times New Roman"/>
                <a:cs typeface="Times New Roman"/>
              </a:rPr>
              <a:t> </a:t>
            </a:r>
            <a:r>
              <a:rPr sz="1200" spc="-50" dirty="0">
                <a:latin typeface="Times New Roman"/>
                <a:cs typeface="Times New Roman"/>
              </a:rPr>
              <a:t>l</a:t>
            </a:r>
            <a:r>
              <a:rPr sz="1200" spc="1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 </a:t>
            </a:r>
            <a:r>
              <a:rPr sz="1200" spc="20" dirty="0">
                <a:latin typeface="Times New Roman"/>
                <a:cs typeface="Times New Roman"/>
              </a:rPr>
              <a:t> o</a:t>
            </a:r>
            <a:r>
              <a:rPr sz="1200" spc="-25" dirty="0">
                <a:latin typeface="Times New Roman"/>
                <a:cs typeface="Times New Roman"/>
              </a:rPr>
              <a:t>b</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5" dirty="0">
                <a:latin typeface="Times New Roman"/>
                <a:cs typeface="Times New Roman"/>
              </a:rPr>
              <a:t>a</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s</a:t>
            </a:r>
            <a:r>
              <a:rPr sz="1200" dirty="0">
                <a:latin typeface="Times New Roman"/>
                <a:cs typeface="Times New Roman"/>
              </a:rPr>
              <a:t>. </a:t>
            </a:r>
            <a:r>
              <a:rPr sz="1200" spc="60" dirty="0">
                <a:latin typeface="Times New Roman"/>
                <a:cs typeface="Times New Roman"/>
              </a:rPr>
              <a:t> </a:t>
            </a:r>
            <a:r>
              <a:rPr sz="1200" spc="5" dirty="0">
                <a:latin typeface="Times New Roman"/>
                <a:cs typeface="Times New Roman"/>
              </a:rPr>
              <a:t>I</a:t>
            </a:r>
            <a:r>
              <a:rPr sz="1200" dirty="0">
                <a:latin typeface="Times New Roman"/>
                <a:cs typeface="Times New Roman"/>
              </a:rPr>
              <a:t>n </a:t>
            </a:r>
            <a:r>
              <a:rPr sz="1200" spc="20" dirty="0">
                <a:latin typeface="Times New Roman"/>
                <a:cs typeface="Times New Roman"/>
              </a:rPr>
              <a:t> </a:t>
            </a:r>
            <a:r>
              <a:rPr sz="1200" spc="-40" dirty="0">
                <a:latin typeface="Times New Roman"/>
                <a:cs typeface="Times New Roman"/>
              </a:rPr>
              <a:t>f</a:t>
            </a:r>
            <a:r>
              <a:rPr sz="1200" spc="20" dirty="0">
                <a:latin typeface="Times New Roman"/>
                <a:cs typeface="Times New Roman"/>
              </a:rPr>
              <a:t>o</a:t>
            </a:r>
            <a:r>
              <a:rPr sz="1200" dirty="0">
                <a:latin typeface="Times New Roman"/>
                <a:cs typeface="Times New Roman"/>
              </a:rPr>
              <a:t>ur </a:t>
            </a:r>
            <a:r>
              <a:rPr sz="1200" spc="3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15" dirty="0">
                <a:latin typeface="Times New Roman"/>
                <a:cs typeface="Times New Roman"/>
              </a:rPr>
              <a:t>s</a:t>
            </a:r>
            <a:r>
              <a:rPr sz="1200" spc="25" dirty="0">
                <a:latin typeface="Times New Roman"/>
                <a:cs typeface="Times New Roman"/>
              </a:rPr>
              <a:t>t</a:t>
            </a:r>
            <a:r>
              <a:rPr sz="1200" spc="-5" dirty="0">
                <a:latin typeface="Times New Roman"/>
                <a:cs typeface="Times New Roman"/>
              </a:rPr>
              <a:t>a</a:t>
            </a:r>
            <a:r>
              <a:rPr sz="1200" spc="-25" dirty="0">
                <a:latin typeface="Times New Roman"/>
                <a:cs typeface="Times New Roman"/>
              </a:rPr>
              <a:t>n</a:t>
            </a:r>
            <a:r>
              <a:rPr sz="1200" spc="-5" dirty="0">
                <a:latin typeface="Times New Roman"/>
                <a:cs typeface="Times New Roman"/>
              </a:rPr>
              <a:t>c</a:t>
            </a:r>
            <a:r>
              <a:rPr sz="1200" spc="15" dirty="0">
                <a:latin typeface="Times New Roman"/>
                <a:cs typeface="Times New Roman"/>
              </a:rPr>
              <a:t>e</a:t>
            </a:r>
            <a:r>
              <a:rPr sz="1200" dirty="0">
                <a:latin typeface="Times New Roman"/>
                <a:cs typeface="Times New Roman"/>
              </a:rPr>
              <a:t>s </a:t>
            </a:r>
            <a:r>
              <a:rPr sz="1200" spc="3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endParaRPr sz="1200">
              <a:latin typeface="Times New Roman"/>
              <a:cs typeface="Times New Roman"/>
            </a:endParaRPr>
          </a:p>
        </p:txBody>
      </p:sp>
      <p:sp>
        <p:nvSpPr>
          <p:cNvPr id="9" name="object 9"/>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z="1050" spc="-20" dirty="0"/>
              <a:t>I</a:t>
            </a:r>
            <a:r>
              <a:rPr sz="1050" dirty="0"/>
              <a:t>n</a:t>
            </a:r>
            <a:r>
              <a:rPr sz="1050" spc="-10" dirty="0"/>
              <a:t>t</a:t>
            </a:r>
            <a:r>
              <a:rPr sz="1050" spc="-15" dirty="0"/>
              <a:t>e</a:t>
            </a:r>
            <a:r>
              <a:rPr sz="1050" spc="5" dirty="0"/>
              <a:t>r</a:t>
            </a:r>
            <a:r>
              <a:rPr sz="1050" dirty="0"/>
              <a:t>d</a:t>
            </a:r>
            <a:r>
              <a:rPr sz="1050" spc="-10" dirty="0"/>
              <a:t>i</a:t>
            </a:r>
            <a:r>
              <a:rPr sz="1050" spc="-5" dirty="0"/>
              <a:t>s</a:t>
            </a:r>
            <a:r>
              <a:rPr sz="1050" spc="-15" dirty="0"/>
              <a:t>c</a:t>
            </a:r>
            <a:r>
              <a:rPr sz="1050" spc="15" dirty="0"/>
              <a:t>i</a:t>
            </a:r>
            <a:r>
              <a:rPr sz="1050" spc="-25" dirty="0"/>
              <a:t>p</a:t>
            </a:r>
            <a:r>
              <a:rPr sz="1050" spc="-10" dirty="0"/>
              <a:t>l</a:t>
            </a:r>
            <a:r>
              <a:rPr sz="1050" spc="15" dirty="0"/>
              <a:t>i</a:t>
            </a:r>
            <a:r>
              <a:rPr sz="1050" spc="-25" dirty="0"/>
              <a:t>n</a:t>
            </a:r>
            <a:r>
              <a:rPr sz="1050" spc="10" dirty="0"/>
              <a:t>a</a:t>
            </a:r>
            <a:r>
              <a:rPr sz="1050" spc="5" dirty="0"/>
              <a:t>r</a:t>
            </a:r>
            <a:r>
              <a:rPr sz="1050" dirty="0"/>
              <a:t>y</a:t>
            </a:r>
            <a:r>
              <a:rPr sz="1050" spc="-25" dirty="0"/>
              <a:t> </a:t>
            </a:r>
            <a:r>
              <a:rPr sz="1050" spc="20" dirty="0"/>
              <a:t>J</a:t>
            </a:r>
            <a:r>
              <a:rPr sz="1050" dirty="0"/>
              <a:t>o</a:t>
            </a:r>
            <a:r>
              <a:rPr sz="1050" spc="-25" dirty="0"/>
              <a:t>u</a:t>
            </a:r>
            <a:r>
              <a:rPr sz="1050" spc="5" dirty="0"/>
              <a:t>r</a:t>
            </a:r>
            <a:r>
              <a:rPr sz="1050" spc="-25" dirty="0"/>
              <a:t>n</a:t>
            </a:r>
            <a:r>
              <a:rPr sz="1050" spc="10" dirty="0"/>
              <a:t>a</a:t>
            </a:r>
            <a:r>
              <a:rPr sz="1050" dirty="0"/>
              <a:t>l</a:t>
            </a:r>
            <a:r>
              <a:rPr sz="1050" spc="20" dirty="0"/>
              <a:t> </a:t>
            </a:r>
            <a:r>
              <a:rPr sz="1050" spc="-25" dirty="0"/>
              <a:t>o</a:t>
            </a:r>
            <a:r>
              <a:rPr sz="1050" dirty="0"/>
              <a:t>f</a:t>
            </a:r>
            <a:r>
              <a:rPr sz="1050" spc="10" dirty="0"/>
              <a:t> </a:t>
            </a:r>
            <a:r>
              <a:rPr sz="1050" spc="-25" dirty="0"/>
              <a:t>T</a:t>
            </a:r>
            <a:r>
              <a:rPr sz="1050" spc="-15" dirty="0"/>
              <a:t>e</a:t>
            </a:r>
            <a:r>
              <a:rPr sz="1050" spc="10" dirty="0"/>
              <a:t>ac</a:t>
            </a:r>
            <a:r>
              <a:rPr sz="1050" spc="-25" dirty="0"/>
              <a:t>h</a:t>
            </a:r>
            <a:r>
              <a:rPr sz="1050" spc="15" dirty="0"/>
              <a:t>i</a:t>
            </a:r>
            <a:r>
              <a:rPr sz="1050" dirty="0"/>
              <a:t>ng</a:t>
            </a:r>
            <a:r>
              <a:rPr sz="1050" spc="-25" dirty="0"/>
              <a:t> </a:t>
            </a:r>
            <a:r>
              <a:rPr sz="1050" spc="10" dirty="0"/>
              <a:t>a</a:t>
            </a:r>
            <a:r>
              <a:rPr sz="1050" dirty="0"/>
              <a:t>nd </a:t>
            </a:r>
            <a:r>
              <a:rPr sz="1050" spc="-25" dirty="0"/>
              <a:t>L</a:t>
            </a:r>
            <a:r>
              <a:rPr sz="1050" spc="-15" dirty="0"/>
              <a:t>e</a:t>
            </a:r>
            <a:r>
              <a:rPr sz="1050" spc="10" dirty="0"/>
              <a:t>a</a:t>
            </a:r>
            <a:r>
              <a:rPr sz="1050" spc="5" dirty="0"/>
              <a:t>r</a:t>
            </a:r>
            <a:r>
              <a:rPr sz="1050" spc="-25" dirty="0"/>
              <a:t>n</a:t>
            </a:r>
            <a:r>
              <a:rPr sz="1050" spc="15" dirty="0"/>
              <a:t>i</a:t>
            </a:r>
            <a:r>
              <a:rPr sz="1050" dirty="0"/>
              <a:t>ng</a:t>
            </a:r>
            <a:endParaRPr sz="1050"/>
          </a:p>
        </p:txBody>
      </p:sp>
      <p:sp>
        <p:nvSpPr>
          <p:cNvPr id="10" name="object 10"/>
          <p:cNvSpPr txBox="1"/>
          <p:nvPr/>
        </p:nvSpPr>
        <p:spPr>
          <a:xfrm>
            <a:off x="3921902" y="9355615"/>
            <a:ext cx="553085" cy="160020"/>
          </a:xfrm>
          <a:prstGeom prst="rect">
            <a:avLst/>
          </a:prstGeom>
        </p:spPr>
        <p:txBody>
          <a:bodyPr vert="horz" wrap="square" lIns="0" tIns="0" rIns="0" bIns="0" rtlCol="0">
            <a:spAutoFit/>
          </a:bodyPr>
          <a:lstStyle/>
          <a:p>
            <a:pPr marL="12700">
              <a:lnSpc>
                <a:spcPct val="100000"/>
              </a:lnSpc>
            </a:pPr>
            <a:r>
              <a:rPr sz="1050" spc="5" dirty="0">
                <a:latin typeface="Times New Roman"/>
                <a:cs typeface="Times New Roman"/>
              </a:rPr>
              <a:t>V</a:t>
            </a:r>
            <a:r>
              <a:rPr sz="1050" spc="-25" dirty="0">
                <a:latin typeface="Times New Roman"/>
                <a:cs typeface="Times New Roman"/>
              </a:rPr>
              <a:t>o</a:t>
            </a:r>
            <a:r>
              <a:rPr sz="1050" spc="15" dirty="0">
                <a:latin typeface="Times New Roman"/>
                <a:cs typeface="Times New Roman"/>
              </a:rPr>
              <a:t>l</a:t>
            </a:r>
            <a:r>
              <a:rPr sz="1050" dirty="0">
                <a:latin typeface="Times New Roman"/>
                <a:cs typeface="Times New Roman"/>
              </a:rPr>
              <a:t>u</a:t>
            </a:r>
            <a:r>
              <a:rPr sz="1050" spc="-30" dirty="0">
                <a:latin typeface="Times New Roman"/>
                <a:cs typeface="Times New Roman"/>
              </a:rPr>
              <a:t>m</a:t>
            </a:r>
            <a:r>
              <a:rPr sz="1050" dirty="0">
                <a:latin typeface="Times New Roman"/>
                <a:cs typeface="Times New Roman"/>
              </a:rPr>
              <a:t>e</a:t>
            </a:r>
            <a:r>
              <a:rPr sz="1050" spc="-15" dirty="0">
                <a:latin typeface="Times New Roman"/>
                <a:cs typeface="Times New Roman"/>
              </a:rPr>
              <a:t> </a:t>
            </a:r>
            <a:r>
              <a:rPr sz="1050" dirty="0">
                <a:latin typeface="Times New Roman"/>
                <a:cs typeface="Times New Roman"/>
              </a:rPr>
              <a:t>3</a:t>
            </a:r>
            <a:endParaRPr sz="1050">
              <a:latin typeface="Times New Roman"/>
              <a:cs typeface="Times New Roman"/>
            </a:endParaRPr>
          </a:p>
        </p:txBody>
      </p:sp>
      <p:sp>
        <p:nvSpPr>
          <p:cNvPr id="11" name="object 11"/>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z="1050" spc="5" dirty="0"/>
              <a:t>N</a:t>
            </a:r>
            <a:r>
              <a:rPr sz="1050" dirty="0"/>
              <a:t>u</a:t>
            </a:r>
            <a:r>
              <a:rPr sz="1050" spc="-30" dirty="0"/>
              <a:t>m</a:t>
            </a:r>
            <a:r>
              <a:rPr sz="1050" dirty="0"/>
              <a:t>b</a:t>
            </a:r>
            <a:r>
              <a:rPr sz="1050" spc="-15" dirty="0"/>
              <a:t>e</a:t>
            </a:r>
            <a:r>
              <a:rPr sz="1050" dirty="0"/>
              <a:t>r</a:t>
            </a:r>
            <a:r>
              <a:rPr sz="1050" spc="10" dirty="0"/>
              <a:t> </a:t>
            </a:r>
            <a:r>
              <a:rPr sz="1050" dirty="0"/>
              <a:t>2</a:t>
            </a:r>
            <a:endParaRPr sz="1050"/>
          </a:p>
        </p:txBody>
      </p:sp>
      <p:sp>
        <p:nvSpPr>
          <p:cNvPr id="12" name="object 12"/>
          <p:cNvSpPr txBox="1"/>
          <p:nvPr/>
        </p:nvSpPr>
        <p:spPr>
          <a:xfrm>
            <a:off x="5555520" y="9355615"/>
            <a:ext cx="775970" cy="160020"/>
          </a:xfrm>
          <a:prstGeom prst="rect">
            <a:avLst/>
          </a:prstGeom>
        </p:spPr>
        <p:txBody>
          <a:bodyPr vert="horz" wrap="square" lIns="0" tIns="0" rIns="0" bIns="0" rtlCol="0">
            <a:spAutoFit/>
          </a:bodyPr>
          <a:lstStyle/>
          <a:p>
            <a:pPr marL="12700">
              <a:lnSpc>
                <a:spcPct val="100000"/>
              </a:lnSpc>
            </a:pPr>
            <a:r>
              <a:rPr sz="1050" spc="-15" dirty="0">
                <a:latin typeface="Times New Roman"/>
                <a:cs typeface="Times New Roman"/>
              </a:rPr>
              <a:t>S</a:t>
            </a:r>
            <a:r>
              <a:rPr sz="1050" dirty="0">
                <a:latin typeface="Times New Roman"/>
                <a:cs typeface="Times New Roman"/>
              </a:rPr>
              <a:t>u</a:t>
            </a:r>
            <a:r>
              <a:rPr sz="1050" spc="-10" dirty="0">
                <a:latin typeface="Times New Roman"/>
                <a:cs typeface="Times New Roman"/>
              </a:rPr>
              <a:t>m</a:t>
            </a:r>
            <a:r>
              <a:rPr sz="1050" spc="-30" dirty="0">
                <a:latin typeface="Times New Roman"/>
                <a:cs typeface="Times New Roman"/>
              </a:rPr>
              <a:t>m</a:t>
            </a:r>
            <a:r>
              <a:rPr sz="1050" spc="-15" dirty="0">
                <a:latin typeface="Times New Roman"/>
                <a:cs typeface="Times New Roman"/>
              </a:rPr>
              <a:t>e</a:t>
            </a:r>
            <a:r>
              <a:rPr sz="1050" dirty="0">
                <a:latin typeface="Times New Roman"/>
                <a:cs typeface="Times New Roman"/>
              </a:rPr>
              <a:t>r</a:t>
            </a:r>
            <a:r>
              <a:rPr sz="1050" spc="10" dirty="0">
                <a:latin typeface="Times New Roman"/>
                <a:cs typeface="Times New Roman"/>
              </a:rPr>
              <a:t> </a:t>
            </a:r>
            <a:r>
              <a:rPr sz="1050" dirty="0">
                <a:latin typeface="Times New Roman"/>
                <a:cs typeface="Times New Roman"/>
              </a:rPr>
              <a:t>2013</a:t>
            </a:r>
            <a:endParaRPr sz="1050">
              <a:latin typeface="Times New Roman"/>
              <a:cs typeface="Times New Roman"/>
            </a:endParaRPr>
          </a:p>
        </p:txBody>
      </p:sp>
      <p:sp>
        <p:nvSpPr>
          <p:cNvPr id="13" name="object 13"/>
          <p:cNvSpPr txBox="1">
            <a:spLocks noGrp="1"/>
          </p:cNvSpPr>
          <p:nvPr>
            <p:ph type="sldNum" sz="quarter" idx="7"/>
          </p:nvPr>
        </p:nvSpPr>
        <p:spPr>
          <a:prstGeom prst="rect">
            <a:avLst/>
          </a:prstGeom>
        </p:spPr>
        <p:txBody>
          <a:bodyPr vert="horz" wrap="square" lIns="0" tIns="0" rIns="0" bIns="0" rtlCol="0">
            <a:spAutoFit/>
          </a:bodyPr>
          <a:lstStyle/>
          <a:p>
            <a:pPr marL="193040">
              <a:lnSpc>
                <a:spcPct val="100000"/>
              </a:lnSpc>
            </a:pPr>
            <a:r>
              <a:rPr dirty="0"/>
              <a:t>89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hidden="1"/>
          <p:cNvSpPr>
            <a:spLocks noGrp="1"/>
          </p:cNvSpPr>
          <p:nvPr>
            <p:ph type="title"/>
          </p:nvPr>
        </p:nvSpPr>
        <p:spPr>
          <a:xfrm>
            <a:off x="388620" y="402335"/>
            <a:ext cx="6995159" cy="276999"/>
          </a:xfrm>
        </p:spPr>
        <p:txBody>
          <a:bodyPr/>
          <a:lstStyle/>
          <a:p>
            <a:r>
              <a:rPr lang="en-US" dirty="0" smtClean="0"/>
              <a:t>Article “Providing Culturally Responsive Teaching” – Data Tables</a:t>
            </a:r>
            <a:endParaRPr lang="en-US" dirty="0"/>
          </a:p>
        </p:txBody>
      </p:sp>
      <p:sp>
        <p:nvSpPr>
          <p:cNvPr id="2" name="object 2"/>
          <p:cNvSpPr txBox="1"/>
          <p:nvPr/>
        </p:nvSpPr>
        <p:spPr>
          <a:xfrm>
            <a:off x="901700" y="910131"/>
            <a:ext cx="5972175" cy="519430"/>
          </a:xfrm>
          <a:prstGeom prst="rect">
            <a:avLst/>
          </a:prstGeom>
        </p:spPr>
        <p:txBody>
          <a:bodyPr vert="horz" wrap="square" lIns="0" tIns="0" rIns="0" bIns="0" rtlCol="0">
            <a:spAutoFit/>
          </a:bodyPr>
          <a:lstStyle/>
          <a:p>
            <a:pPr marL="12700" marR="5080" algn="just">
              <a:lnSpc>
                <a:spcPts val="1340"/>
              </a:lnSpc>
            </a:pP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r</a:t>
            </a:r>
            <a:r>
              <a:rPr sz="1200" spc="-25" dirty="0">
                <a:latin typeface="Times New Roman"/>
                <a:cs typeface="Times New Roman"/>
              </a:rPr>
              <a:t>ib</a:t>
            </a:r>
            <a:r>
              <a:rPr sz="1200" dirty="0">
                <a:latin typeface="Times New Roman"/>
                <a:cs typeface="Times New Roman"/>
              </a:rPr>
              <a:t>u</a:t>
            </a:r>
            <a:r>
              <a:rPr sz="1200" spc="25"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  </a:t>
            </a:r>
            <a:r>
              <a:rPr sz="1200" spc="-145" dirty="0">
                <a:latin typeface="Times New Roman"/>
                <a:cs typeface="Times New Roman"/>
              </a:rPr>
              <a:t>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dirty="0">
                <a:latin typeface="Times New Roman"/>
                <a:cs typeface="Times New Roman"/>
              </a:rPr>
              <a:t>h </a:t>
            </a:r>
            <a:r>
              <a:rPr sz="1200" spc="140" dirty="0">
                <a:latin typeface="Times New Roman"/>
                <a:cs typeface="Times New Roman"/>
              </a:rPr>
              <a:t> </a:t>
            </a:r>
            <a:r>
              <a:rPr sz="1200" spc="-5" dirty="0">
                <a:latin typeface="Times New Roman"/>
                <a:cs typeface="Times New Roman"/>
              </a:rPr>
              <a:t>wa</a:t>
            </a:r>
            <a:r>
              <a:rPr sz="1200" dirty="0">
                <a:latin typeface="Times New Roman"/>
                <a:cs typeface="Times New Roman"/>
              </a:rPr>
              <a:t>s  </a:t>
            </a:r>
            <a:r>
              <a:rPr sz="1200" spc="-12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40" dirty="0">
                <a:latin typeface="Times New Roman"/>
                <a:cs typeface="Times New Roman"/>
              </a:rPr>
              <a:t>f</a:t>
            </a:r>
            <a:r>
              <a:rPr sz="1200" spc="2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135" dirty="0">
                <a:latin typeface="Times New Roman"/>
                <a:cs typeface="Times New Roman"/>
              </a:rPr>
              <a:t> </a:t>
            </a:r>
            <a:r>
              <a:rPr sz="1200" spc="-5" dirty="0">
                <a:latin typeface="Times New Roman"/>
                <a:cs typeface="Times New Roman"/>
              </a:rPr>
              <a:t>a</a:t>
            </a:r>
            <a:r>
              <a:rPr sz="1200" spc="-25" dirty="0">
                <a:latin typeface="Times New Roman"/>
                <a:cs typeface="Times New Roman"/>
              </a:rPr>
              <a:t>n</a:t>
            </a:r>
            <a:r>
              <a:rPr sz="1200" dirty="0">
                <a:latin typeface="Times New Roman"/>
                <a:cs typeface="Times New Roman"/>
              </a:rPr>
              <a:t>d  </a:t>
            </a:r>
            <a:r>
              <a:rPr sz="1200" spc="-110" dirty="0">
                <a:latin typeface="Times New Roman"/>
                <a:cs typeface="Times New Roman"/>
              </a:rPr>
              <a:t> </a:t>
            </a:r>
            <a:r>
              <a:rPr sz="1200" spc="-25" dirty="0">
                <a:latin typeface="Times New Roman"/>
                <a:cs typeface="Times New Roman"/>
              </a:rPr>
              <a:t>i</a:t>
            </a:r>
            <a:r>
              <a:rPr sz="1200" dirty="0">
                <a:latin typeface="Times New Roman"/>
                <a:cs typeface="Times New Roman"/>
              </a:rPr>
              <a:t>n </a:t>
            </a:r>
            <a:r>
              <a:rPr sz="1200" spc="140" dirty="0">
                <a:latin typeface="Times New Roman"/>
                <a:cs typeface="Times New Roman"/>
              </a:rPr>
              <a:t> </a:t>
            </a:r>
            <a:r>
              <a:rPr sz="1200" spc="25" dirty="0">
                <a:latin typeface="Times New Roman"/>
                <a:cs typeface="Times New Roman"/>
              </a:rPr>
              <a:t>t</a:t>
            </a:r>
            <a:r>
              <a:rPr sz="1200" dirty="0">
                <a:latin typeface="Times New Roman"/>
                <a:cs typeface="Times New Roman"/>
              </a:rPr>
              <a:t>h</a:t>
            </a:r>
            <a:r>
              <a:rPr sz="1200" spc="5" dirty="0">
                <a:latin typeface="Times New Roman"/>
                <a:cs typeface="Times New Roman"/>
              </a:rPr>
              <a:t>r</a:t>
            </a:r>
            <a:r>
              <a:rPr sz="1200" spc="-5" dirty="0">
                <a:latin typeface="Times New Roman"/>
                <a:cs typeface="Times New Roman"/>
              </a:rPr>
              <a:t>ee</a:t>
            </a:r>
            <a:r>
              <a:rPr sz="1200" dirty="0">
                <a:latin typeface="Times New Roman"/>
                <a:cs typeface="Times New Roman"/>
              </a:rPr>
              <a:t>,  </a:t>
            </a:r>
            <a:r>
              <a:rPr sz="1200" spc="-145"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  </a:t>
            </a:r>
            <a:r>
              <a:rPr sz="1200" spc="-140" dirty="0">
                <a:latin typeface="Times New Roman"/>
                <a:cs typeface="Times New Roman"/>
              </a:rPr>
              <a:t> </a:t>
            </a:r>
            <a:r>
              <a:rPr sz="1200" spc="-5" dirty="0">
                <a:latin typeface="Times New Roman"/>
                <a:cs typeface="Times New Roman"/>
              </a:rPr>
              <a:t>a</a:t>
            </a:r>
            <a:r>
              <a:rPr sz="1200" dirty="0">
                <a:latin typeface="Times New Roman"/>
                <a:cs typeface="Times New Roman"/>
              </a:rPr>
              <a:t>dd</a:t>
            </a:r>
            <a:r>
              <a:rPr sz="1200" spc="-50" dirty="0">
                <a:latin typeface="Times New Roman"/>
                <a:cs typeface="Times New Roman"/>
              </a:rPr>
              <a:t>i</a:t>
            </a:r>
            <a:r>
              <a:rPr sz="1200" spc="50" dirty="0">
                <a:latin typeface="Times New Roman"/>
                <a:cs typeface="Times New Roman"/>
              </a:rPr>
              <a:t>t</a:t>
            </a:r>
            <a:r>
              <a:rPr sz="1200" spc="-25" dirty="0">
                <a:latin typeface="Times New Roman"/>
                <a:cs typeface="Times New Roman"/>
              </a:rPr>
              <a:t>iv</a:t>
            </a:r>
            <a:r>
              <a:rPr sz="1200" dirty="0">
                <a:latin typeface="Times New Roman"/>
                <a:cs typeface="Times New Roman"/>
              </a:rPr>
              <a:t>e  </a:t>
            </a:r>
            <a:r>
              <a:rPr sz="1200" spc="-140" dirty="0">
                <a:latin typeface="Times New Roman"/>
                <a:cs typeface="Times New Roman"/>
              </a:rPr>
              <a:t>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dirty="0">
                <a:latin typeface="Times New Roman"/>
                <a:cs typeface="Times New Roman"/>
              </a:rPr>
              <a:t>h </a:t>
            </a:r>
            <a:r>
              <a:rPr sz="1200" spc="140" dirty="0">
                <a:latin typeface="Times New Roman"/>
                <a:cs typeface="Times New Roman"/>
              </a:rPr>
              <a:t> </a:t>
            </a:r>
            <a:r>
              <a:rPr sz="1200" spc="-5" dirty="0">
                <a:latin typeface="Times New Roman"/>
                <a:cs typeface="Times New Roman"/>
              </a:rPr>
              <a:t>wa</a:t>
            </a:r>
            <a:r>
              <a:rPr sz="1200" dirty="0">
                <a:latin typeface="Times New Roman"/>
                <a:cs typeface="Times New Roman"/>
              </a:rPr>
              <a:t>s  </a:t>
            </a:r>
            <a:r>
              <a:rPr sz="1200" spc="-120" dirty="0">
                <a:latin typeface="Times New Roman"/>
                <a:cs typeface="Times New Roman"/>
              </a:rPr>
              <a:t> </a:t>
            </a:r>
            <a:r>
              <a:rPr sz="1200" spc="-25" dirty="0">
                <a:latin typeface="Times New Roman"/>
                <a:cs typeface="Times New Roman"/>
              </a:rPr>
              <a:t>i</a:t>
            </a:r>
            <a:r>
              <a:rPr sz="1200" dirty="0">
                <a:latin typeface="Times New Roman"/>
                <a:cs typeface="Times New Roman"/>
              </a:rPr>
              <a:t>n</a:t>
            </a:r>
            <a:r>
              <a:rPr sz="1200" spc="-20" dirty="0">
                <a:latin typeface="Times New Roman"/>
                <a:cs typeface="Times New Roman"/>
              </a:rPr>
              <a:t>f</a:t>
            </a:r>
            <a:r>
              <a:rPr sz="1200" dirty="0">
                <a:latin typeface="Times New Roman"/>
                <a:cs typeface="Times New Roman"/>
              </a:rPr>
              <a:t>u</a:t>
            </a:r>
            <a:r>
              <a:rPr sz="1200" spc="-15" dirty="0">
                <a:latin typeface="Times New Roman"/>
                <a:cs typeface="Times New Roman"/>
              </a:rPr>
              <a:t>s</a:t>
            </a:r>
            <a:r>
              <a:rPr sz="1200" spc="-5" dirty="0">
                <a:latin typeface="Times New Roman"/>
                <a:cs typeface="Times New Roman"/>
              </a:rPr>
              <a:t>e</a:t>
            </a:r>
            <a:r>
              <a:rPr sz="1200" dirty="0">
                <a:latin typeface="Times New Roman"/>
                <a:cs typeface="Times New Roman"/>
              </a:rPr>
              <a:t>d.  </a:t>
            </a:r>
            <a:r>
              <a:rPr sz="1200" spc="-120" dirty="0">
                <a:latin typeface="Times New Roman"/>
                <a:cs typeface="Times New Roman"/>
              </a:rPr>
              <a:t> </a:t>
            </a:r>
            <a:r>
              <a:rPr sz="1200" dirty="0">
                <a:latin typeface="Times New Roman"/>
                <a:cs typeface="Times New Roman"/>
              </a:rPr>
              <a:t>A </a:t>
            </a:r>
            <a:r>
              <a:rPr sz="1200" spc="5" dirty="0">
                <a:latin typeface="Times New Roman"/>
                <a:cs typeface="Times New Roman"/>
              </a:rPr>
              <a:t>r</a:t>
            </a:r>
            <a:r>
              <a:rPr sz="1200" spc="-5" dirty="0">
                <a:latin typeface="Times New Roman"/>
                <a:cs typeface="Times New Roman"/>
              </a:rPr>
              <a:t>e</a:t>
            </a:r>
            <a:r>
              <a:rPr sz="1200" dirty="0">
                <a:latin typeface="Times New Roman"/>
                <a:cs typeface="Times New Roman"/>
              </a:rPr>
              <a:t>t</a:t>
            </a:r>
            <a:r>
              <a:rPr sz="1200" spc="-20" dirty="0">
                <a:latin typeface="Times New Roman"/>
                <a:cs typeface="Times New Roman"/>
              </a:rPr>
              <a:t>r</a:t>
            </a:r>
            <a:r>
              <a:rPr sz="1200" spc="20" dirty="0">
                <a:latin typeface="Times New Roman"/>
                <a:cs typeface="Times New Roman"/>
              </a:rPr>
              <a:t>o</a:t>
            </a:r>
            <a:r>
              <a:rPr sz="1200" spc="-15" dirty="0">
                <a:latin typeface="Times New Roman"/>
                <a:cs typeface="Times New Roman"/>
              </a:rPr>
              <a:t>s</a:t>
            </a:r>
            <a:r>
              <a:rPr sz="1200" dirty="0">
                <a:latin typeface="Times New Roman"/>
                <a:cs typeface="Times New Roman"/>
              </a:rPr>
              <a:t>p</a:t>
            </a:r>
            <a:r>
              <a:rPr sz="1200" spc="-5" dirty="0">
                <a:latin typeface="Times New Roman"/>
                <a:cs typeface="Times New Roman"/>
              </a:rPr>
              <a:t>ec</a:t>
            </a:r>
            <a:r>
              <a:rPr sz="1200" spc="25" dirty="0">
                <a:latin typeface="Times New Roman"/>
                <a:cs typeface="Times New Roman"/>
              </a:rPr>
              <a:t>t</a:t>
            </a:r>
            <a:r>
              <a:rPr sz="1200" spc="-25" dirty="0">
                <a:latin typeface="Times New Roman"/>
                <a:cs typeface="Times New Roman"/>
              </a:rPr>
              <a:t>iv</a:t>
            </a:r>
            <a:r>
              <a:rPr sz="1200" dirty="0">
                <a:latin typeface="Times New Roman"/>
                <a:cs typeface="Times New Roman"/>
              </a:rPr>
              <a:t>e</a:t>
            </a:r>
            <a:r>
              <a:rPr sz="1200" spc="125" dirty="0">
                <a:latin typeface="Times New Roman"/>
                <a:cs typeface="Times New Roman"/>
              </a:rPr>
              <a:t> </a:t>
            </a:r>
            <a:r>
              <a:rPr sz="1200" spc="5" dirty="0">
                <a:latin typeface="Times New Roman"/>
                <a:cs typeface="Times New Roman"/>
              </a:rPr>
              <a:t>r</a:t>
            </a:r>
            <a:r>
              <a:rPr sz="1200" spc="15" dirty="0">
                <a:latin typeface="Times New Roman"/>
                <a:cs typeface="Times New Roman"/>
              </a:rPr>
              <a:t>e</a:t>
            </a:r>
            <a:r>
              <a:rPr sz="1200" dirty="0">
                <a:latin typeface="Times New Roman"/>
                <a:cs typeface="Times New Roman"/>
              </a:rPr>
              <a:t>v</a:t>
            </a:r>
            <a:r>
              <a:rPr sz="1200" spc="-25" dirty="0">
                <a:latin typeface="Times New Roman"/>
                <a:cs typeface="Times New Roman"/>
              </a:rPr>
              <a:t>i</a:t>
            </a:r>
            <a:r>
              <a:rPr sz="1200" spc="-5" dirty="0">
                <a:latin typeface="Times New Roman"/>
                <a:cs typeface="Times New Roman"/>
              </a:rPr>
              <a:t>e</a:t>
            </a:r>
            <a:r>
              <a:rPr sz="1200" dirty="0">
                <a:latin typeface="Times New Roman"/>
                <a:cs typeface="Times New Roman"/>
              </a:rPr>
              <a:t>w</a:t>
            </a:r>
            <a:r>
              <a:rPr sz="1200" spc="125" dirty="0">
                <a:latin typeface="Times New Roman"/>
                <a:cs typeface="Times New Roman"/>
              </a:rPr>
              <a:t> </a:t>
            </a:r>
            <a:r>
              <a:rPr sz="1200" spc="20" dirty="0">
                <a:latin typeface="Times New Roman"/>
                <a:cs typeface="Times New Roman"/>
              </a:rPr>
              <a:t>o</a:t>
            </a:r>
            <a:r>
              <a:rPr sz="1200" dirty="0">
                <a:latin typeface="Times New Roman"/>
                <a:cs typeface="Times New Roman"/>
              </a:rPr>
              <a:t>f</a:t>
            </a:r>
            <a:r>
              <a:rPr sz="1200" spc="9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125" dirty="0">
                <a:latin typeface="Times New Roman"/>
                <a:cs typeface="Times New Roman"/>
              </a:rPr>
              <a:t> </a:t>
            </a:r>
            <a:r>
              <a:rPr sz="1200" spc="10" dirty="0">
                <a:latin typeface="Times New Roman"/>
                <a:cs typeface="Times New Roman"/>
              </a:rPr>
              <a:t>s</a:t>
            </a:r>
            <a:r>
              <a:rPr sz="1200" spc="-25" dirty="0">
                <a:latin typeface="Times New Roman"/>
                <a:cs typeface="Times New Roman"/>
              </a:rPr>
              <a:t>i</a:t>
            </a:r>
            <a:r>
              <a:rPr sz="1200" dirty="0">
                <a:latin typeface="Times New Roman"/>
                <a:cs typeface="Times New Roman"/>
              </a:rPr>
              <a:t>x</a:t>
            </a:r>
            <a:r>
              <a:rPr sz="1200" spc="130" dirty="0">
                <a:latin typeface="Times New Roman"/>
                <a:cs typeface="Times New Roman"/>
              </a:rPr>
              <a:t> </a:t>
            </a:r>
            <a:r>
              <a:rPr sz="1200" spc="-15"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130" dirty="0">
                <a:latin typeface="Times New Roman"/>
                <a:cs typeface="Times New Roman"/>
              </a:rPr>
              <a:t> </a:t>
            </a:r>
            <a:r>
              <a:rPr sz="1200" spc="25" dirty="0">
                <a:latin typeface="Times New Roman"/>
                <a:cs typeface="Times New Roman"/>
              </a:rPr>
              <a:t>t</a:t>
            </a:r>
            <a:r>
              <a:rPr sz="1200" spc="-5" dirty="0">
                <a:latin typeface="Times New Roman"/>
                <a:cs typeface="Times New Roman"/>
              </a:rPr>
              <a:t>eac</a:t>
            </a:r>
            <a:r>
              <a:rPr sz="1200" spc="-25" dirty="0">
                <a:latin typeface="Times New Roman"/>
                <a:cs typeface="Times New Roman"/>
              </a:rPr>
              <a:t>h</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s</a:t>
            </a:r>
            <a:r>
              <a:rPr sz="1200" spc="12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 </a:t>
            </a:r>
            <a:r>
              <a:rPr sz="1200" spc="-145" dirty="0">
                <a:latin typeface="Times New Roman"/>
                <a:cs typeface="Times New Roman"/>
              </a:rPr>
              <a:t> </a:t>
            </a:r>
            <a:r>
              <a:rPr sz="1200" spc="15" dirty="0">
                <a:latin typeface="Times New Roman"/>
                <a:cs typeface="Times New Roman"/>
              </a:rPr>
              <a:t>e</a:t>
            </a:r>
            <a:r>
              <a:rPr sz="1200" spc="-25" dirty="0">
                <a:latin typeface="Times New Roman"/>
                <a:cs typeface="Times New Roman"/>
              </a:rPr>
              <a:t>mb</a:t>
            </a:r>
            <a:r>
              <a:rPr sz="1200" spc="-5" dirty="0">
                <a:latin typeface="Times New Roman"/>
                <a:cs typeface="Times New Roman"/>
              </a:rPr>
              <a:t>e</a:t>
            </a:r>
            <a:r>
              <a:rPr sz="1200" dirty="0">
                <a:latin typeface="Times New Roman"/>
                <a:cs typeface="Times New Roman"/>
              </a:rPr>
              <a:t>dd</a:t>
            </a:r>
            <a:r>
              <a:rPr sz="1200" spc="-5" dirty="0">
                <a:latin typeface="Times New Roman"/>
                <a:cs typeface="Times New Roman"/>
              </a:rPr>
              <a:t>e</a:t>
            </a:r>
            <a:r>
              <a:rPr sz="1200" dirty="0">
                <a:latin typeface="Times New Roman"/>
                <a:cs typeface="Times New Roman"/>
              </a:rPr>
              <a:t>d</a:t>
            </a:r>
            <a:r>
              <a:rPr sz="1200" spc="130" dirty="0">
                <a:latin typeface="Times New Roman"/>
                <a:cs typeface="Times New Roman"/>
              </a:rPr>
              <a:t> </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v</a:t>
            </a:r>
            <a:r>
              <a:rPr sz="1200" spc="-5" dirty="0">
                <a:latin typeface="Times New Roman"/>
                <a:cs typeface="Times New Roman"/>
              </a:rPr>
              <a:t>e</a:t>
            </a:r>
            <a:r>
              <a:rPr sz="1200" spc="5"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80" dirty="0">
                <a:latin typeface="Times New Roman"/>
                <a:cs typeface="Times New Roman"/>
              </a:rPr>
              <a:t> </a:t>
            </a:r>
            <a:r>
              <a:rPr sz="1200" dirty="0">
                <a:latin typeface="Times New Roman"/>
                <a:cs typeface="Times New Roman"/>
              </a:rPr>
              <a:t>du</a:t>
            </a:r>
            <a:r>
              <a:rPr sz="1200" spc="30" dirty="0">
                <a:latin typeface="Times New Roman"/>
                <a:cs typeface="Times New Roman"/>
              </a:rPr>
              <a:t>r</a:t>
            </a:r>
            <a:r>
              <a:rPr sz="1200" spc="-25" dirty="0">
                <a:latin typeface="Times New Roman"/>
                <a:cs typeface="Times New Roman"/>
              </a:rPr>
              <a:t>i</a:t>
            </a:r>
            <a:r>
              <a:rPr sz="1200" dirty="0">
                <a:latin typeface="Times New Roman"/>
                <a:cs typeface="Times New Roman"/>
              </a:rPr>
              <a:t>ng </a:t>
            </a:r>
            <a:r>
              <a:rPr sz="1200" spc="-145" dirty="0">
                <a:latin typeface="Times New Roman"/>
                <a:cs typeface="Times New Roman"/>
              </a:rPr>
              <a:t> </a:t>
            </a:r>
            <a:r>
              <a:rPr sz="1200" spc="-25" dirty="0">
                <a:latin typeface="Times New Roman"/>
                <a:cs typeface="Times New Roman"/>
              </a:rPr>
              <a:t>l</a:t>
            </a:r>
            <a:r>
              <a:rPr sz="1200" spc="-5" dirty="0">
                <a:latin typeface="Times New Roman"/>
                <a:cs typeface="Times New Roman"/>
              </a:rPr>
              <a:t>e</a:t>
            </a:r>
            <a:r>
              <a:rPr sz="1200" spc="10" dirty="0">
                <a:latin typeface="Times New Roman"/>
                <a:cs typeface="Times New Roman"/>
              </a:rPr>
              <a:t>s</a:t>
            </a:r>
            <a:r>
              <a:rPr sz="1200" spc="-15" dirty="0">
                <a:latin typeface="Times New Roman"/>
                <a:cs typeface="Times New Roman"/>
              </a:rPr>
              <a:t>s</a:t>
            </a:r>
            <a:r>
              <a:rPr sz="1200" spc="20" dirty="0">
                <a:latin typeface="Times New Roman"/>
                <a:cs typeface="Times New Roman"/>
              </a:rPr>
              <a:t>o</a:t>
            </a:r>
            <a:r>
              <a:rPr sz="1200" dirty="0">
                <a:latin typeface="Times New Roman"/>
                <a:cs typeface="Times New Roman"/>
              </a:rPr>
              <a:t>n</a:t>
            </a:r>
            <a:r>
              <a:rPr sz="1200" spc="105" dirty="0">
                <a:latin typeface="Times New Roman"/>
                <a:cs typeface="Times New Roman"/>
              </a:rPr>
              <a:t> </a:t>
            </a:r>
            <a:r>
              <a:rPr sz="1200" dirty="0">
                <a:latin typeface="Times New Roman"/>
                <a:cs typeface="Times New Roman"/>
              </a:rPr>
              <a:t>d</a:t>
            </a:r>
            <a:r>
              <a:rPr sz="1200" spc="15" dirty="0">
                <a:latin typeface="Times New Roman"/>
                <a:cs typeface="Times New Roman"/>
              </a:rPr>
              <a:t>e</a:t>
            </a:r>
            <a:r>
              <a:rPr sz="1200" spc="-25" dirty="0">
                <a:latin typeface="Times New Roman"/>
                <a:cs typeface="Times New Roman"/>
              </a:rPr>
              <a:t>li</a:t>
            </a:r>
            <a:r>
              <a:rPr sz="1200" dirty="0">
                <a:latin typeface="Times New Roman"/>
                <a:cs typeface="Times New Roman"/>
              </a:rPr>
              <a:t>v</a:t>
            </a:r>
            <a:r>
              <a:rPr sz="1200" spc="-5" dirty="0">
                <a:latin typeface="Times New Roman"/>
                <a:cs typeface="Times New Roman"/>
              </a:rPr>
              <a:t>e</a:t>
            </a:r>
            <a:r>
              <a:rPr sz="1200" spc="55" dirty="0">
                <a:latin typeface="Times New Roman"/>
                <a:cs typeface="Times New Roman"/>
              </a:rPr>
              <a:t>r</a:t>
            </a:r>
            <a:r>
              <a:rPr sz="1200" dirty="0">
                <a:latin typeface="Times New Roman"/>
                <a:cs typeface="Times New Roman"/>
              </a:rPr>
              <a:t>y </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v</a:t>
            </a:r>
            <a:r>
              <a:rPr sz="1200" spc="-5" dirty="0">
                <a:latin typeface="Times New Roman"/>
                <a:cs typeface="Times New Roman"/>
              </a:rPr>
              <a:t>e</a:t>
            </a:r>
            <a:r>
              <a:rPr sz="1200" spc="15" dirty="0">
                <a:latin typeface="Times New Roman"/>
                <a:cs typeface="Times New Roman"/>
              </a:rPr>
              <a:t>a</a:t>
            </a:r>
            <a:r>
              <a:rPr sz="1200" spc="-25" dirty="0">
                <a:latin typeface="Times New Roman"/>
                <a:cs typeface="Times New Roman"/>
              </a:rPr>
              <a:t>l</a:t>
            </a:r>
            <a:r>
              <a:rPr sz="1200" spc="-5" dirty="0">
                <a:latin typeface="Times New Roman"/>
                <a:cs typeface="Times New Roman"/>
              </a:rPr>
              <a:t>e</a:t>
            </a:r>
            <a:r>
              <a:rPr sz="1200" dirty="0">
                <a:latin typeface="Times New Roman"/>
                <a:cs typeface="Times New Roman"/>
              </a:rPr>
              <a:t>d</a:t>
            </a:r>
            <a:r>
              <a:rPr sz="1200" spc="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spc="-5" dirty="0">
                <a:latin typeface="Times New Roman"/>
                <a:cs typeface="Times New Roman"/>
              </a:rPr>
              <a:t>a</a:t>
            </a:r>
            <a:r>
              <a:rPr sz="1200" dirty="0">
                <a:latin typeface="Times New Roman"/>
                <a:cs typeface="Times New Roman"/>
              </a:rPr>
              <a:t>t</a:t>
            </a:r>
            <a:r>
              <a:rPr sz="1200" spc="10" dirty="0">
                <a:latin typeface="Times New Roman"/>
                <a:cs typeface="Times New Roman"/>
              </a:rPr>
              <a:t> </a:t>
            </a:r>
            <a:r>
              <a:rPr sz="1200" spc="25" dirty="0">
                <a:latin typeface="Times New Roman"/>
                <a:cs typeface="Times New Roman"/>
              </a:rPr>
              <a:t>t</a:t>
            </a:r>
            <a:r>
              <a:rPr sz="1200" spc="-25" dirty="0">
                <a:latin typeface="Times New Roman"/>
                <a:cs typeface="Times New Roman"/>
              </a:rPr>
              <a:t>h</a:t>
            </a:r>
            <a:r>
              <a:rPr sz="1200" dirty="0">
                <a:latin typeface="Times New Roman"/>
                <a:cs typeface="Times New Roman"/>
              </a:rPr>
              <a:t>e</a:t>
            </a:r>
            <a:r>
              <a:rPr sz="1200" spc="5" dirty="0">
                <a:latin typeface="Times New Roman"/>
                <a:cs typeface="Times New Roman"/>
              </a:rPr>
              <a:t> </a:t>
            </a:r>
            <a:r>
              <a:rPr sz="1200" spc="-5" dirty="0">
                <a:latin typeface="Times New Roman"/>
                <a:cs typeface="Times New Roman"/>
              </a:rPr>
              <a:t>c</a:t>
            </a:r>
            <a:r>
              <a:rPr sz="1200" spc="20" dirty="0">
                <a:latin typeface="Times New Roman"/>
                <a:cs typeface="Times New Roman"/>
              </a:rPr>
              <a:t>o</a:t>
            </a:r>
            <a:r>
              <a:rPr sz="1200" spc="-25" dirty="0">
                <a:latin typeface="Times New Roman"/>
                <a:cs typeface="Times New Roman"/>
              </a:rPr>
              <a:t>n</a:t>
            </a:r>
            <a:r>
              <a:rPr sz="1200" spc="25" dirty="0">
                <a:latin typeface="Times New Roman"/>
                <a:cs typeface="Times New Roman"/>
              </a:rPr>
              <a:t>t</a:t>
            </a:r>
            <a:r>
              <a:rPr sz="1200" spc="5" dirty="0">
                <a:latin typeface="Times New Roman"/>
                <a:cs typeface="Times New Roman"/>
              </a:rPr>
              <a:t>r</a:t>
            </a:r>
            <a:r>
              <a:rPr sz="1200" spc="-50" dirty="0">
                <a:latin typeface="Times New Roman"/>
                <a:cs typeface="Times New Roman"/>
              </a:rPr>
              <a:t>i</a:t>
            </a:r>
            <a:r>
              <a:rPr sz="1200" spc="-25" dirty="0">
                <a:latin typeface="Times New Roman"/>
                <a:cs typeface="Times New Roman"/>
              </a:rPr>
              <a:t>b</a:t>
            </a:r>
            <a:r>
              <a:rPr sz="1200" dirty="0">
                <a:latin typeface="Times New Roman"/>
                <a:cs typeface="Times New Roman"/>
              </a:rPr>
              <a:t>u</a:t>
            </a:r>
            <a:r>
              <a:rPr sz="1200" spc="50" dirty="0">
                <a:latin typeface="Times New Roman"/>
                <a:cs typeface="Times New Roman"/>
              </a:rPr>
              <a:t>t</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ns </a:t>
            </a:r>
            <a:r>
              <a:rPr sz="1200" spc="-5"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dirty="0">
                <a:latin typeface="Times New Roman"/>
                <a:cs typeface="Times New Roman"/>
              </a:rPr>
              <a:t>h</a:t>
            </a:r>
            <a:r>
              <a:rPr sz="1200" spc="-15" dirty="0">
                <a:latin typeface="Times New Roman"/>
                <a:cs typeface="Times New Roman"/>
              </a:rPr>
              <a:t> </a:t>
            </a:r>
            <a:r>
              <a:rPr sz="1200" spc="5" dirty="0">
                <a:latin typeface="Times New Roman"/>
                <a:cs typeface="Times New Roman"/>
              </a:rPr>
              <a:t>r</a:t>
            </a:r>
            <a:r>
              <a:rPr sz="1200" spc="15" dirty="0">
                <a:latin typeface="Times New Roman"/>
                <a:cs typeface="Times New Roman"/>
              </a:rPr>
              <a:t>e</a:t>
            </a:r>
            <a:r>
              <a:rPr sz="1200" spc="-50" dirty="0">
                <a:latin typeface="Times New Roman"/>
                <a:cs typeface="Times New Roman"/>
              </a:rPr>
              <a:t>m</a:t>
            </a:r>
            <a:r>
              <a:rPr sz="1200" spc="15" dirty="0">
                <a:latin typeface="Times New Roman"/>
                <a:cs typeface="Times New Roman"/>
              </a:rPr>
              <a:t>a</a:t>
            </a:r>
            <a:r>
              <a:rPr sz="1200" spc="-25" dirty="0">
                <a:latin typeface="Times New Roman"/>
                <a:cs typeface="Times New Roman"/>
              </a:rPr>
              <a:t>i</a:t>
            </a:r>
            <a:r>
              <a:rPr sz="1200" dirty="0">
                <a:latin typeface="Times New Roman"/>
                <a:cs typeface="Times New Roman"/>
              </a:rPr>
              <a:t>n</a:t>
            </a:r>
            <a:r>
              <a:rPr sz="1200" spc="-5" dirty="0">
                <a:latin typeface="Times New Roman"/>
                <a:cs typeface="Times New Roman"/>
              </a:rPr>
              <a:t>e</a:t>
            </a:r>
            <a:r>
              <a:rPr sz="1200" dirty="0">
                <a:latin typeface="Times New Roman"/>
                <a:cs typeface="Times New Roman"/>
              </a:rPr>
              <a:t>d</a:t>
            </a:r>
            <a:r>
              <a:rPr sz="1200" spc="10"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25" dirty="0">
                <a:latin typeface="Times New Roman"/>
                <a:cs typeface="Times New Roman"/>
              </a:rPr>
              <a:t>v</a:t>
            </a:r>
            <a:r>
              <a:rPr sz="1200" spc="15" dirty="0">
                <a:latin typeface="Times New Roman"/>
                <a:cs typeface="Times New Roman"/>
              </a:rPr>
              <a:t>a</a:t>
            </a:r>
            <a:r>
              <a:rPr sz="1200" spc="-25" dirty="0">
                <a:latin typeface="Times New Roman"/>
                <a:cs typeface="Times New Roman"/>
              </a:rPr>
              <a:t>l</a:t>
            </a:r>
            <a:r>
              <a:rPr sz="1200" spc="15" dirty="0">
                <a:latin typeface="Times New Roman"/>
                <a:cs typeface="Times New Roman"/>
              </a:rPr>
              <a:t>e</a:t>
            </a:r>
            <a:r>
              <a:rPr sz="1200" spc="-25" dirty="0">
                <a:latin typeface="Times New Roman"/>
                <a:cs typeface="Times New Roman"/>
              </a:rPr>
              <a:t>n</a:t>
            </a:r>
            <a:r>
              <a:rPr sz="1200" spc="25" dirty="0">
                <a:latin typeface="Times New Roman"/>
                <a:cs typeface="Times New Roman"/>
              </a:rPr>
              <a:t>t</a:t>
            </a:r>
            <a:r>
              <a:rPr sz="1200" dirty="0">
                <a:latin typeface="Times New Roman"/>
                <a:cs typeface="Times New Roman"/>
              </a:rPr>
              <a:t>.</a:t>
            </a:r>
            <a:endParaRPr sz="1200">
              <a:latin typeface="Times New Roman"/>
              <a:cs typeface="Times New Roman"/>
            </a:endParaRPr>
          </a:p>
        </p:txBody>
      </p:sp>
      <p:graphicFrame>
        <p:nvGraphicFramePr>
          <p:cNvPr id="3" name="object 3" descr="The table shows the total number of lesson plans and the breakdown of distinguished, proficient, apprentice, and novice lesson plans for Fall 2006, Fall 2007, Fall 2008, Fall 2009, Fall 2010, and the total for all semesters." title="Table showing SPED 564 Lesson Design Effectiveness"/>
          <p:cNvGraphicFramePr>
            <a:graphicFrameLocks noGrp="1"/>
          </p:cNvGraphicFramePr>
          <p:nvPr>
            <p:extLst>
              <p:ext uri="{D42A27DB-BD31-4B8C-83A1-F6EECF244321}">
                <p14:modId xmlns:p14="http://schemas.microsoft.com/office/powerpoint/2010/main" val="2714058851"/>
              </p:ext>
            </p:extLst>
          </p:nvPr>
        </p:nvGraphicFramePr>
        <p:xfrm>
          <a:off x="902208" y="1637587"/>
          <a:ext cx="5955789" cy="1884166"/>
        </p:xfrm>
        <a:graphic>
          <a:graphicData uri="http://schemas.openxmlformats.org/drawingml/2006/table">
            <a:tbl>
              <a:tblPr firstRow="1" bandRow="1">
                <a:tableStyleId>{2D5ABB26-0587-4C30-8999-92F81FD0307C}</a:tableStyleId>
              </a:tblPr>
              <a:tblGrid>
                <a:gridCol w="1097740"/>
                <a:gridCol w="1244461"/>
                <a:gridCol w="1246836"/>
                <a:gridCol w="868289"/>
                <a:gridCol w="848343"/>
                <a:gridCol w="650120"/>
              </a:tblGrid>
              <a:tr h="432639">
                <a:tc gridSpan="6">
                  <a:txBody>
                    <a:bodyPr/>
                    <a:lstStyle/>
                    <a:p>
                      <a:pPr algn="ctr">
                        <a:lnSpc>
                          <a:spcPts val="1370"/>
                        </a:lnSpc>
                      </a:pPr>
                      <a:r>
                        <a:rPr sz="1200" b="1" spc="-10" dirty="0">
                          <a:latin typeface="Times New Roman"/>
                          <a:cs typeface="Times New Roman"/>
                        </a:rPr>
                        <a:t>T</a:t>
                      </a:r>
                      <a:r>
                        <a:rPr sz="1200" b="1" dirty="0">
                          <a:latin typeface="Times New Roman"/>
                          <a:cs typeface="Times New Roman"/>
                        </a:rPr>
                        <a:t>ab</a:t>
                      </a:r>
                      <a:r>
                        <a:rPr sz="1200" b="1" spc="-25" dirty="0">
                          <a:latin typeface="Times New Roman"/>
                          <a:cs typeface="Times New Roman"/>
                        </a:rPr>
                        <a:t>l</a:t>
                      </a:r>
                      <a:r>
                        <a:rPr sz="1200" b="1" dirty="0">
                          <a:latin typeface="Times New Roman"/>
                          <a:cs typeface="Times New Roman"/>
                        </a:rPr>
                        <a:t>e</a:t>
                      </a:r>
                      <a:r>
                        <a:rPr sz="1200" b="1" spc="5" dirty="0">
                          <a:latin typeface="Times New Roman"/>
                          <a:cs typeface="Times New Roman"/>
                        </a:rPr>
                        <a:t> </a:t>
                      </a:r>
                      <a:r>
                        <a:rPr sz="1200" b="1" dirty="0">
                          <a:latin typeface="Times New Roman"/>
                          <a:cs typeface="Times New Roman"/>
                        </a:rPr>
                        <a:t>2</a:t>
                      </a:r>
                      <a:endParaRPr sz="1200" dirty="0">
                        <a:latin typeface="Times New Roman"/>
                        <a:cs typeface="Times New Roman"/>
                      </a:endParaRPr>
                    </a:p>
                    <a:p>
                      <a:pPr marL="1905" algn="ctr">
                        <a:lnSpc>
                          <a:spcPts val="1370"/>
                        </a:lnSpc>
                      </a:pPr>
                      <a:r>
                        <a:rPr sz="1200" dirty="0">
                          <a:latin typeface="Times New Roman"/>
                          <a:cs typeface="Times New Roman"/>
                        </a:rPr>
                        <a:t>SP</a:t>
                      </a:r>
                      <a:r>
                        <a:rPr sz="1200" spc="10" dirty="0">
                          <a:latin typeface="Times New Roman"/>
                          <a:cs typeface="Times New Roman"/>
                        </a:rPr>
                        <a:t>E</a:t>
                      </a:r>
                      <a:r>
                        <a:rPr sz="1200" dirty="0">
                          <a:latin typeface="Times New Roman"/>
                          <a:cs typeface="Times New Roman"/>
                        </a:rPr>
                        <a:t>D</a:t>
                      </a:r>
                      <a:r>
                        <a:rPr sz="1200" spc="5" dirty="0">
                          <a:latin typeface="Times New Roman"/>
                          <a:cs typeface="Times New Roman"/>
                        </a:rPr>
                        <a:t> </a:t>
                      </a:r>
                      <a:r>
                        <a:rPr sz="1200" dirty="0">
                          <a:latin typeface="Times New Roman"/>
                          <a:cs typeface="Times New Roman"/>
                        </a:rPr>
                        <a:t>564</a:t>
                      </a:r>
                      <a:r>
                        <a:rPr sz="1200" spc="-15" dirty="0">
                          <a:latin typeface="Times New Roman"/>
                          <a:cs typeface="Times New Roman"/>
                        </a:rPr>
                        <a:t> L</a:t>
                      </a:r>
                      <a:r>
                        <a:rPr sz="1200" spc="-5" dirty="0">
                          <a:latin typeface="Times New Roman"/>
                          <a:cs typeface="Times New Roman"/>
                        </a:rPr>
                        <a:t>e</a:t>
                      </a:r>
                      <a:r>
                        <a:rPr sz="1200" spc="-15" dirty="0">
                          <a:latin typeface="Times New Roman"/>
                          <a:cs typeface="Times New Roman"/>
                        </a:rPr>
                        <a:t>ss</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5" dirty="0">
                          <a:latin typeface="Times New Roman"/>
                          <a:cs typeface="Times New Roman"/>
                        </a:rPr>
                        <a:t>De</a:t>
                      </a:r>
                      <a:r>
                        <a:rPr sz="1200" spc="10" dirty="0">
                          <a:latin typeface="Times New Roman"/>
                          <a:cs typeface="Times New Roman"/>
                        </a:rPr>
                        <a:t>s</a:t>
                      </a:r>
                      <a:r>
                        <a:rPr sz="1200" spc="-25" dirty="0">
                          <a:latin typeface="Times New Roman"/>
                          <a:cs typeface="Times New Roman"/>
                        </a:rPr>
                        <a:t>i</a:t>
                      </a:r>
                      <a:r>
                        <a:rPr sz="1200" spc="20" dirty="0">
                          <a:latin typeface="Times New Roman"/>
                          <a:cs typeface="Times New Roman"/>
                        </a:rPr>
                        <a:t>g</a:t>
                      </a:r>
                      <a:r>
                        <a:rPr sz="1200" dirty="0">
                          <a:latin typeface="Times New Roman"/>
                          <a:cs typeface="Times New Roman"/>
                        </a:rPr>
                        <a:t>n</a:t>
                      </a:r>
                      <a:r>
                        <a:rPr sz="1200" spc="-15" dirty="0">
                          <a:latin typeface="Times New Roman"/>
                          <a:cs typeface="Times New Roman"/>
                        </a:rPr>
                        <a:t> </a:t>
                      </a:r>
                      <a:r>
                        <a:rPr sz="1200" spc="30" dirty="0">
                          <a:latin typeface="Times New Roman"/>
                          <a:cs typeface="Times New Roman"/>
                        </a:rPr>
                        <a:t>E</a:t>
                      </a:r>
                      <a:r>
                        <a:rPr sz="1200" spc="-20" dirty="0">
                          <a:latin typeface="Times New Roman"/>
                          <a:cs typeface="Times New Roman"/>
                        </a:rPr>
                        <a:t>ff</a:t>
                      </a:r>
                      <a:r>
                        <a:rPr sz="1200" spc="-5" dirty="0">
                          <a:latin typeface="Times New Roman"/>
                          <a:cs typeface="Times New Roman"/>
                        </a:rPr>
                        <a:t>ec</a:t>
                      </a:r>
                      <a:r>
                        <a:rPr sz="1200" spc="25" dirty="0">
                          <a:latin typeface="Times New Roman"/>
                          <a:cs typeface="Times New Roman"/>
                        </a:rPr>
                        <a:t>t</a:t>
                      </a:r>
                      <a:r>
                        <a:rPr sz="1200" spc="-25" dirty="0">
                          <a:latin typeface="Times New Roman"/>
                          <a:cs typeface="Times New Roman"/>
                        </a:rPr>
                        <a:t>i</a:t>
                      </a:r>
                      <a:r>
                        <a:rPr sz="1200" dirty="0">
                          <a:latin typeface="Times New Roman"/>
                          <a:cs typeface="Times New Roman"/>
                        </a:rPr>
                        <a:t>v</a:t>
                      </a:r>
                      <a:r>
                        <a:rPr sz="1200" spc="15" dirty="0">
                          <a:latin typeface="Times New Roman"/>
                          <a:cs typeface="Times New Roman"/>
                        </a:rPr>
                        <a:t>e</a:t>
                      </a:r>
                      <a:r>
                        <a:rPr sz="1200" spc="-25" dirty="0">
                          <a:latin typeface="Times New Roman"/>
                          <a:cs typeface="Times New Roman"/>
                        </a:rPr>
                        <a:t>n</a:t>
                      </a:r>
                      <a:r>
                        <a:rPr sz="1200" spc="-5" dirty="0">
                          <a:latin typeface="Times New Roman"/>
                          <a:cs typeface="Times New Roman"/>
                        </a:rPr>
                        <a:t>e</a:t>
                      </a:r>
                      <a:r>
                        <a:rPr sz="1200" spc="10" dirty="0">
                          <a:latin typeface="Times New Roman"/>
                          <a:cs typeface="Times New Roman"/>
                        </a:rPr>
                        <a:t>s</a:t>
                      </a:r>
                      <a:r>
                        <a:rPr sz="1200" dirty="0">
                          <a:latin typeface="Times New Roman"/>
                          <a:cs typeface="Times New Roman"/>
                        </a:rPr>
                        <a:t>s </a:t>
                      </a:r>
                      <a:r>
                        <a:rPr sz="1200" spc="5" dirty="0">
                          <a:latin typeface="Times New Roman"/>
                          <a:cs typeface="Times New Roman"/>
                        </a:rPr>
                        <a:t>(</a:t>
                      </a:r>
                      <a:r>
                        <a:rPr sz="1200" spc="-20" dirty="0">
                          <a:latin typeface="Times New Roman"/>
                          <a:cs typeface="Times New Roman"/>
                        </a:rPr>
                        <a:t>F</a:t>
                      </a:r>
                      <a:r>
                        <a:rPr sz="1200" spc="15" dirty="0">
                          <a:latin typeface="Times New Roman"/>
                          <a:cs typeface="Times New Roman"/>
                        </a:rPr>
                        <a:t>a</a:t>
                      </a:r>
                      <a:r>
                        <a:rPr sz="1200" dirty="0">
                          <a:latin typeface="Times New Roman"/>
                          <a:cs typeface="Times New Roman"/>
                        </a:rPr>
                        <a:t>ll</a:t>
                      </a:r>
                      <a:r>
                        <a:rPr sz="1200" spc="-35" dirty="0">
                          <a:latin typeface="Times New Roman"/>
                          <a:cs typeface="Times New Roman"/>
                        </a:rPr>
                        <a:t> </a:t>
                      </a:r>
                      <a:r>
                        <a:rPr sz="1200" dirty="0">
                          <a:latin typeface="Times New Roman"/>
                          <a:cs typeface="Times New Roman"/>
                        </a:rPr>
                        <a:t>2006</a:t>
                      </a:r>
                      <a:r>
                        <a:rPr sz="1200" spc="35" dirty="0">
                          <a:latin typeface="Times New Roman"/>
                          <a:cs typeface="Times New Roman"/>
                        </a:rPr>
                        <a:t> </a:t>
                      </a:r>
                      <a:r>
                        <a:rPr sz="1200" dirty="0">
                          <a:latin typeface="Times New Roman"/>
                          <a:cs typeface="Times New Roman"/>
                        </a:rPr>
                        <a:t>~</a:t>
                      </a:r>
                      <a:r>
                        <a:rPr sz="1200" spc="10" dirty="0">
                          <a:latin typeface="Times New Roman"/>
                          <a:cs typeface="Times New Roman"/>
                        </a:rPr>
                        <a:t> </a:t>
                      </a:r>
                      <a:r>
                        <a:rPr sz="1200" dirty="0">
                          <a:latin typeface="Times New Roman"/>
                          <a:cs typeface="Times New Roman"/>
                        </a:rPr>
                        <a:t>2010)</a:t>
                      </a:r>
                    </a:p>
                  </a:txBody>
                  <a:tcPr marL="0" marR="0" marT="0" marB="0">
                    <a:lnB w="7365">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384048">
                <a:tc>
                  <a:txBody>
                    <a:bodyPr/>
                    <a:lstStyle/>
                    <a:p>
                      <a:pPr marL="328930">
                        <a:lnSpc>
                          <a:spcPct val="100000"/>
                        </a:lnSpc>
                      </a:pPr>
                      <a:r>
                        <a:rPr sz="1100" spc="10" dirty="0">
                          <a:latin typeface="Times New Roman"/>
                          <a:cs typeface="Times New Roman"/>
                        </a:rPr>
                        <a:t>S</a:t>
                      </a:r>
                      <a:r>
                        <a:rPr sz="1100" spc="-10" dirty="0">
                          <a:latin typeface="Times New Roman"/>
                          <a:cs typeface="Times New Roman"/>
                        </a:rPr>
                        <a:t>e</a:t>
                      </a:r>
                      <a:r>
                        <a:rPr sz="1100" spc="-20" dirty="0">
                          <a:latin typeface="Times New Roman"/>
                          <a:cs typeface="Times New Roman"/>
                        </a:rPr>
                        <a:t>m</a:t>
                      </a:r>
                      <a:r>
                        <a:rPr sz="1100" spc="-10" dirty="0">
                          <a:latin typeface="Times New Roman"/>
                          <a:cs typeface="Times New Roman"/>
                        </a:rPr>
                        <a:t>e</a:t>
                      </a:r>
                      <a:r>
                        <a:rPr sz="1100" dirty="0">
                          <a:latin typeface="Times New Roman"/>
                          <a:cs typeface="Times New Roman"/>
                        </a:rPr>
                        <a:t>s</a:t>
                      </a:r>
                      <a:r>
                        <a:rPr sz="1100" spc="25" dirty="0">
                          <a:latin typeface="Times New Roman"/>
                          <a:cs typeface="Times New Roman"/>
                        </a:rPr>
                        <a:t>t</a:t>
                      </a:r>
                      <a:r>
                        <a:rPr sz="1100" spc="-35" dirty="0">
                          <a:latin typeface="Times New Roman"/>
                          <a:cs typeface="Times New Roman"/>
                        </a:rPr>
                        <a:t>e</a:t>
                      </a:r>
                      <a:r>
                        <a:rPr sz="1100" dirty="0">
                          <a:latin typeface="Times New Roman"/>
                          <a:cs typeface="Times New Roman"/>
                        </a:rPr>
                        <a:t>r</a:t>
                      </a:r>
                    </a:p>
                  </a:txBody>
                  <a:tcPr marL="0" marR="0" marT="0" marB="0">
                    <a:lnT w="7365">
                      <a:solidFill>
                        <a:srgbClr val="000000"/>
                      </a:solidFill>
                      <a:prstDash val="solid"/>
                    </a:lnT>
                    <a:lnB w="7365">
                      <a:solidFill>
                        <a:srgbClr val="000000"/>
                      </a:solidFill>
                      <a:prstDash val="solid"/>
                    </a:lnB>
                  </a:tcPr>
                </a:tc>
                <a:tc>
                  <a:txBody>
                    <a:bodyPr/>
                    <a:lstStyle/>
                    <a:p>
                      <a:pPr marL="258445" marR="249554" indent="63500">
                        <a:lnSpc>
                          <a:spcPts val="1220"/>
                        </a:lnSpc>
                      </a:pPr>
                      <a:r>
                        <a:rPr sz="1100" spc="-10" dirty="0">
                          <a:latin typeface="Times New Roman"/>
                          <a:cs typeface="Times New Roman"/>
                        </a:rPr>
                        <a:t>N</a:t>
                      </a:r>
                      <a:r>
                        <a:rPr sz="1100" spc="20" dirty="0">
                          <a:latin typeface="Times New Roman"/>
                          <a:cs typeface="Times New Roman"/>
                        </a:rPr>
                        <a:t>u</a:t>
                      </a:r>
                      <a:r>
                        <a:rPr sz="1100" spc="-45" dirty="0">
                          <a:latin typeface="Times New Roman"/>
                          <a:cs typeface="Times New Roman"/>
                        </a:rPr>
                        <a:t>m</a:t>
                      </a:r>
                      <a:r>
                        <a:rPr sz="1100" spc="20" dirty="0">
                          <a:latin typeface="Times New Roman"/>
                          <a:cs typeface="Times New Roman"/>
                        </a:rPr>
                        <a:t>b</a:t>
                      </a:r>
                      <a:r>
                        <a:rPr sz="1100" spc="-35" dirty="0">
                          <a:latin typeface="Times New Roman"/>
                          <a:cs typeface="Times New Roman"/>
                        </a:rPr>
                        <a:t>e</a:t>
                      </a:r>
                      <a:r>
                        <a:rPr sz="1100" dirty="0">
                          <a:latin typeface="Times New Roman"/>
                          <a:cs typeface="Times New Roman"/>
                        </a:rPr>
                        <a:t>r</a:t>
                      </a:r>
                      <a:r>
                        <a:rPr sz="1100" spc="25" dirty="0">
                          <a:latin typeface="Times New Roman"/>
                          <a:cs typeface="Times New Roman"/>
                        </a:rPr>
                        <a:t> </a:t>
                      </a:r>
                      <a:r>
                        <a:rPr sz="1100" spc="-25" dirty="0">
                          <a:latin typeface="Times New Roman"/>
                          <a:cs typeface="Times New Roman"/>
                        </a:rPr>
                        <a:t>o</a:t>
                      </a:r>
                      <a:r>
                        <a:rPr sz="1100" dirty="0">
                          <a:latin typeface="Times New Roman"/>
                          <a:cs typeface="Times New Roman"/>
                        </a:rPr>
                        <a:t>f </a:t>
                      </a:r>
                      <a:r>
                        <a:rPr sz="1100" spc="-5" dirty="0">
                          <a:latin typeface="Times New Roman"/>
                          <a:cs typeface="Times New Roman"/>
                        </a:rPr>
                        <a:t>L</a:t>
                      </a:r>
                      <a:r>
                        <a:rPr sz="1100" spc="-35" dirty="0">
                          <a:latin typeface="Times New Roman"/>
                          <a:cs typeface="Times New Roman"/>
                        </a:rPr>
                        <a:t>e</a:t>
                      </a:r>
                      <a:r>
                        <a:rPr sz="1100" dirty="0">
                          <a:latin typeface="Times New Roman"/>
                          <a:cs typeface="Times New Roman"/>
                        </a:rPr>
                        <a:t>s</a:t>
                      </a:r>
                      <a:r>
                        <a:rPr sz="1100" spc="25" dirty="0">
                          <a:latin typeface="Times New Roman"/>
                          <a:cs typeface="Times New Roman"/>
                        </a:rPr>
                        <a:t>s</a:t>
                      </a:r>
                      <a:r>
                        <a:rPr sz="1100" dirty="0">
                          <a:latin typeface="Times New Roman"/>
                          <a:cs typeface="Times New Roman"/>
                        </a:rPr>
                        <a:t>on</a:t>
                      </a:r>
                      <a:r>
                        <a:rPr sz="1100" spc="-15" dirty="0">
                          <a:latin typeface="Times New Roman"/>
                          <a:cs typeface="Times New Roman"/>
                        </a:rPr>
                        <a:t> </a:t>
                      </a:r>
                      <a:r>
                        <a:rPr sz="1100" spc="10" dirty="0">
                          <a:latin typeface="Times New Roman"/>
                          <a:cs typeface="Times New Roman"/>
                        </a:rPr>
                        <a:t>P</a:t>
                      </a:r>
                      <a:r>
                        <a:rPr sz="1100" spc="-20" dirty="0">
                          <a:latin typeface="Times New Roman"/>
                          <a:cs typeface="Times New Roman"/>
                        </a:rPr>
                        <a:t>l</a:t>
                      </a:r>
                      <a:r>
                        <a:rPr sz="1100" spc="10" dirty="0">
                          <a:latin typeface="Times New Roman"/>
                          <a:cs typeface="Times New Roman"/>
                        </a:rPr>
                        <a:t>a</a:t>
                      </a:r>
                      <a:r>
                        <a:rPr sz="1100" spc="-25" dirty="0">
                          <a:latin typeface="Times New Roman"/>
                          <a:cs typeface="Times New Roman"/>
                        </a:rPr>
                        <a:t>ns</a:t>
                      </a:r>
                      <a:endParaRPr sz="1100">
                        <a:latin typeface="Times New Roman"/>
                        <a:cs typeface="Times New Roman"/>
                      </a:endParaRPr>
                    </a:p>
                  </a:txBody>
                  <a:tcPr marL="0" marR="0" marT="0" marB="0">
                    <a:lnT w="7365">
                      <a:solidFill>
                        <a:srgbClr val="000000"/>
                      </a:solidFill>
                      <a:prstDash val="solid"/>
                    </a:lnT>
                    <a:lnB w="7365">
                      <a:solidFill>
                        <a:srgbClr val="000000"/>
                      </a:solidFill>
                      <a:prstDash val="solid"/>
                    </a:lnB>
                  </a:tcPr>
                </a:tc>
                <a:tc>
                  <a:txBody>
                    <a:bodyPr/>
                    <a:lstStyle/>
                    <a:p>
                      <a:pPr marL="565150" marR="207010" indent="-307975">
                        <a:lnSpc>
                          <a:spcPts val="1220"/>
                        </a:lnSpc>
                      </a:pPr>
                      <a:r>
                        <a:rPr sz="1100" spc="-10" dirty="0">
                          <a:latin typeface="Times New Roman"/>
                          <a:cs typeface="Times New Roman"/>
                        </a:rPr>
                        <a:t>D</a:t>
                      </a:r>
                      <a:r>
                        <a:rPr sz="1100" spc="-20" dirty="0">
                          <a:latin typeface="Times New Roman"/>
                          <a:cs typeface="Times New Roman"/>
                        </a:rPr>
                        <a:t>i</a:t>
                      </a:r>
                      <a:r>
                        <a:rPr sz="1100" dirty="0">
                          <a:latin typeface="Times New Roman"/>
                          <a:cs typeface="Times New Roman"/>
                        </a:rPr>
                        <a:t>s</a:t>
                      </a:r>
                      <a:r>
                        <a:rPr sz="1100" spc="5" dirty="0">
                          <a:latin typeface="Times New Roman"/>
                          <a:cs typeface="Times New Roman"/>
                        </a:rPr>
                        <a:t>ti</a:t>
                      </a:r>
                      <a:r>
                        <a:rPr sz="1100" dirty="0">
                          <a:latin typeface="Times New Roman"/>
                          <a:cs typeface="Times New Roman"/>
                        </a:rPr>
                        <a:t>n</a:t>
                      </a:r>
                      <a:r>
                        <a:rPr sz="1100" spc="-25" dirty="0">
                          <a:latin typeface="Times New Roman"/>
                          <a:cs typeface="Times New Roman"/>
                        </a:rPr>
                        <a:t>g</a:t>
                      </a:r>
                      <a:r>
                        <a:rPr sz="1100" spc="20" dirty="0">
                          <a:latin typeface="Times New Roman"/>
                          <a:cs typeface="Times New Roman"/>
                        </a:rPr>
                        <a:t>u</a:t>
                      </a:r>
                      <a:r>
                        <a:rPr sz="1100" spc="-20" dirty="0">
                          <a:latin typeface="Times New Roman"/>
                          <a:cs typeface="Times New Roman"/>
                        </a:rPr>
                        <a:t>i</a:t>
                      </a:r>
                      <a:r>
                        <a:rPr sz="1100" dirty="0">
                          <a:latin typeface="Times New Roman"/>
                          <a:cs typeface="Times New Roman"/>
                        </a:rPr>
                        <a:t>sh</a:t>
                      </a:r>
                      <a:r>
                        <a:rPr sz="1100" spc="-10" dirty="0">
                          <a:latin typeface="Times New Roman"/>
                          <a:cs typeface="Times New Roman"/>
                        </a:rPr>
                        <a:t>e</a:t>
                      </a:r>
                      <a:r>
                        <a:rPr sz="1100" dirty="0">
                          <a:latin typeface="Times New Roman"/>
                          <a:cs typeface="Times New Roman"/>
                        </a:rPr>
                        <a:t>d </a:t>
                      </a:r>
                      <a:r>
                        <a:rPr sz="1100" spc="-10" dirty="0">
                          <a:latin typeface="Times New Roman"/>
                          <a:cs typeface="Times New Roman"/>
                        </a:rPr>
                        <a:t>(</a:t>
                      </a:r>
                      <a:r>
                        <a:rPr sz="1100" dirty="0">
                          <a:latin typeface="Times New Roman"/>
                          <a:cs typeface="Times New Roman"/>
                        </a:rPr>
                        <a:t>4)</a:t>
                      </a:r>
                      <a:endParaRPr sz="1100">
                        <a:latin typeface="Times New Roman"/>
                        <a:cs typeface="Times New Roman"/>
                      </a:endParaRPr>
                    </a:p>
                  </a:txBody>
                  <a:tcPr marL="0" marR="0" marT="0" marB="0">
                    <a:lnT w="7365">
                      <a:solidFill>
                        <a:srgbClr val="000000"/>
                      </a:solidFill>
                      <a:prstDash val="solid"/>
                    </a:lnT>
                    <a:lnB w="7365">
                      <a:solidFill>
                        <a:srgbClr val="000000"/>
                      </a:solidFill>
                      <a:prstDash val="solid"/>
                    </a:lnB>
                  </a:tcPr>
                </a:tc>
                <a:tc>
                  <a:txBody>
                    <a:bodyPr/>
                    <a:lstStyle/>
                    <a:p>
                      <a:pPr marL="409575" marR="101600" indent="-195580">
                        <a:lnSpc>
                          <a:spcPts val="1220"/>
                        </a:lnSpc>
                      </a:pPr>
                      <a:r>
                        <a:rPr sz="1100" spc="10" dirty="0">
                          <a:latin typeface="Times New Roman"/>
                          <a:cs typeface="Times New Roman"/>
                        </a:rPr>
                        <a:t>P</a:t>
                      </a:r>
                      <a:r>
                        <a:rPr sz="1100" spc="15" dirty="0">
                          <a:latin typeface="Times New Roman"/>
                          <a:cs typeface="Times New Roman"/>
                        </a:rPr>
                        <a:t>r</a:t>
                      </a:r>
                      <a:r>
                        <a:rPr sz="1100" spc="-25" dirty="0">
                          <a:latin typeface="Times New Roman"/>
                          <a:cs typeface="Times New Roman"/>
                        </a:rPr>
                        <a:t>o</a:t>
                      </a:r>
                      <a:r>
                        <a:rPr sz="1100" spc="-10" dirty="0">
                          <a:latin typeface="Times New Roman"/>
                          <a:cs typeface="Times New Roman"/>
                        </a:rPr>
                        <a:t>f</a:t>
                      </a:r>
                      <a:r>
                        <a:rPr sz="1100" spc="-20" dirty="0">
                          <a:latin typeface="Times New Roman"/>
                          <a:cs typeface="Times New Roman"/>
                        </a:rPr>
                        <a:t>i</a:t>
                      </a:r>
                      <a:r>
                        <a:rPr sz="1100" spc="10" dirty="0">
                          <a:latin typeface="Times New Roman"/>
                          <a:cs typeface="Times New Roman"/>
                        </a:rPr>
                        <a:t>c</a:t>
                      </a:r>
                      <a:r>
                        <a:rPr sz="1100" spc="5" dirty="0">
                          <a:latin typeface="Times New Roman"/>
                          <a:cs typeface="Times New Roman"/>
                        </a:rPr>
                        <a:t>i</a:t>
                      </a:r>
                      <a:r>
                        <a:rPr sz="1100" spc="-10" dirty="0">
                          <a:latin typeface="Times New Roman"/>
                          <a:cs typeface="Times New Roman"/>
                        </a:rPr>
                        <a:t>e</a:t>
                      </a:r>
                      <a:r>
                        <a:rPr sz="1100" spc="-25" dirty="0">
                          <a:latin typeface="Times New Roman"/>
                          <a:cs typeface="Times New Roman"/>
                        </a:rPr>
                        <a:t>nt </a:t>
                      </a:r>
                      <a:r>
                        <a:rPr sz="1100" spc="-10" dirty="0">
                          <a:latin typeface="Times New Roman"/>
                          <a:cs typeface="Times New Roman"/>
                        </a:rPr>
                        <a:t>(</a:t>
                      </a:r>
                      <a:r>
                        <a:rPr sz="1100" dirty="0">
                          <a:latin typeface="Times New Roman"/>
                          <a:cs typeface="Times New Roman"/>
                        </a:rPr>
                        <a:t>3)</a:t>
                      </a:r>
                      <a:endParaRPr sz="1100">
                        <a:latin typeface="Times New Roman"/>
                        <a:cs typeface="Times New Roman"/>
                      </a:endParaRPr>
                    </a:p>
                  </a:txBody>
                  <a:tcPr marL="0" marR="0" marT="0" marB="0">
                    <a:lnT w="7365">
                      <a:solidFill>
                        <a:srgbClr val="000000"/>
                      </a:solidFill>
                      <a:prstDash val="solid"/>
                    </a:lnT>
                    <a:lnB w="7365">
                      <a:solidFill>
                        <a:srgbClr val="000000"/>
                      </a:solidFill>
                      <a:prstDash val="solid"/>
                    </a:lnB>
                  </a:tcPr>
                </a:tc>
                <a:tc>
                  <a:txBody>
                    <a:bodyPr/>
                    <a:lstStyle/>
                    <a:p>
                      <a:pPr marL="339725" marR="111760" indent="-231775">
                        <a:lnSpc>
                          <a:spcPts val="1220"/>
                        </a:lnSpc>
                      </a:pPr>
                      <a:r>
                        <a:rPr sz="1100" spc="-30" dirty="0">
                          <a:latin typeface="Times New Roman"/>
                          <a:cs typeface="Times New Roman"/>
                        </a:rPr>
                        <a:t>A</a:t>
                      </a:r>
                      <a:r>
                        <a:rPr sz="1100" dirty="0">
                          <a:latin typeface="Times New Roman"/>
                          <a:cs typeface="Times New Roman"/>
                        </a:rPr>
                        <a:t>pp</a:t>
                      </a:r>
                      <a:r>
                        <a:rPr sz="1100" spc="35" dirty="0">
                          <a:latin typeface="Times New Roman"/>
                          <a:cs typeface="Times New Roman"/>
                        </a:rPr>
                        <a:t>r</a:t>
                      </a:r>
                      <a:r>
                        <a:rPr sz="1100" spc="-35" dirty="0">
                          <a:latin typeface="Times New Roman"/>
                          <a:cs typeface="Times New Roman"/>
                        </a:rPr>
                        <a:t>e</a:t>
                      </a:r>
                      <a:r>
                        <a:rPr sz="1100" spc="-25" dirty="0">
                          <a:latin typeface="Times New Roman"/>
                          <a:cs typeface="Times New Roman"/>
                        </a:rPr>
                        <a:t>n</a:t>
                      </a:r>
                      <a:r>
                        <a:rPr sz="1100" spc="25" dirty="0">
                          <a:latin typeface="Times New Roman"/>
                          <a:cs typeface="Times New Roman"/>
                        </a:rPr>
                        <a:t>t</a:t>
                      </a:r>
                      <a:r>
                        <a:rPr sz="1100" spc="-20" dirty="0">
                          <a:latin typeface="Times New Roman"/>
                          <a:cs typeface="Times New Roman"/>
                        </a:rPr>
                        <a:t>i</a:t>
                      </a:r>
                      <a:r>
                        <a:rPr sz="1100" spc="10" dirty="0">
                          <a:latin typeface="Times New Roman"/>
                          <a:cs typeface="Times New Roman"/>
                        </a:rPr>
                        <a:t>c</a:t>
                      </a:r>
                      <a:r>
                        <a:rPr sz="1100" dirty="0">
                          <a:latin typeface="Times New Roman"/>
                          <a:cs typeface="Times New Roman"/>
                        </a:rPr>
                        <a:t>e </a:t>
                      </a:r>
                      <a:r>
                        <a:rPr sz="1100" spc="-10" dirty="0">
                          <a:latin typeface="Times New Roman"/>
                          <a:cs typeface="Times New Roman"/>
                        </a:rPr>
                        <a:t>(</a:t>
                      </a:r>
                      <a:r>
                        <a:rPr sz="1100" dirty="0">
                          <a:latin typeface="Times New Roman"/>
                          <a:cs typeface="Times New Roman"/>
                        </a:rPr>
                        <a:t>2)</a:t>
                      </a:r>
                      <a:endParaRPr sz="1100">
                        <a:latin typeface="Times New Roman"/>
                        <a:cs typeface="Times New Roman"/>
                      </a:endParaRPr>
                    </a:p>
                  </a:txBody>
                  <a:tcPr marL="0" marR="0" marT="0" marB="0">
                    <a:lnT w="7365">
                      <a:solidFill>
                        <a:srgbClr val="000000"/>
                      </a:solidFill>
                      <a:prstDash val="solid"/>
                    </a:lnT>
                    <a:lnB w="7365">
                      <a:solidFill>
                        <a:srgbClr val="000000"/>
                      </a:solidFill>
                      <a:prstDash val="solid"/>
                    </a:lnB>
                  </a:tcPr>
                </a:tc>
                <a:tc>
                  <a:txBody>
                    <a:bodyPr/>
                    <a:lstStyle/>
                    <a:p>
                      <a:pPr marL="241300" marR="118745" indent="-121920">
                        <a:lnSpc>
                          <a:spcPts val="1220"/>
                        </a:lnSpc>
                      </a:pPr>
                      <a:r>
                        <a:rPr sz="1100" spc="-10" dirty="0">
                          <a:latin typeface="Times New Roman"/>
                          <a:cs typeface="Times New Roman"/>
                        </a:rPr>
                        <a:t>N</a:t>
                      </a:r>
                      <a:r>
                        <a:rPr sz="1100" dirty="0">
                          <a:latin typeface="Times New Roman"/>
                          <a:cs typeface="Times New Roman"/>
                        </a:rPr>
                        <a:t>ov</a:t>
                      </a:r>
                      <a:r>
                        <a:rPr sz="1100" spc="-20" dirty="0">
                          <a:latin typeface="Times New Roman"/>
                          <a:cs typeface="Times New Roman"/>
                        </a:rPr>
                        <a:t>i</a:t>
                      </a:r>
                      <a:r>
                        <a:rPr sz="1100" spc="10" dirty="0">
                          <a:latin typeface="Times New Roman"/>
                          <a:cs typeface="Times New Roman"/>
                        </a:rPr>
                        <a:t>c</a:t>
                      </a:r>
                      <a:r>
                        <a:rPr sz="1100" dirty="0">
                          <a:latin typeface="Times New Roman"/>
                          <a:cs typeface="Times New Roman"/>
                        </a:rPr>
                        <a:t>e </a:t>
                      </a:r>
                      <a:r>
                        <a:rPr sz="1100" spc="-10" dirty="0">
                          <a:latin typeface="Times New Roman"/>
                          <a:cs typeface="Times New Roman"/>
                        </a:rPr>
                        <a:t>(</a:t>
                      </a:r>
                      <a:r>
                        <a:rPr sz="1100" dirty="0">
                          <a:latin typeface="Times New Roman"/>
                          <a:cs typeface="Times New Roman"/>
                        </a:rPr>
                        <a:t>1)</a:t>
                      </a:r>
                      <a:endParaRPr sz="1100">
                        <a:latin typeface="Times New Roman"/>
                        <a:cs typeface="Times New Roman"/>
                      </a:endParaRPr>
                    </a:p>
                  </a:txBody>
                  <a:tcPr marL="0" marR="0" marT="0" marB="0">
                    <a:lnT w="7365">
                      <a:solidFill>
                        <a:srgbClr val="000000"/>
                      </a:solidFill>
                      <a:prstDash val="solid"/>
                    </a:lnT>
                    <a:lnB w="7365">
                      <a:solidFill>
                        <a:srgbClr val="000000"/>
                      </a:solidFill>
                      <a:prstDash val="solid"/>
                    </a:lnB>
                  </a:tcPr>
                </a:tc>
              </a:tr>
              <a:tr h="153243">
                <a:tc>
                  <a:txBody>
                    <a:bodyPr/>
                    <a:lstStyle/>
                    <a:p>
                      <a:pPr marL="69850">
                        <a:lnSpc>
                          <a:spcPct val="100000"/>
                        </a:lnSpc>
                      </a:pPr>
                      <a:r>
                        <a:rPr sz="1100" spc="10" dirty="0">
                          <a:latin typeface="Times New Roman"/>
                          <a:cs typeface="Times New Roman"/>
                        </a:rPr>
                        <a:t>Fa</a:t>
                      </a:r>
                      <a:r>
                        <a:rPr sz="1100" spc="-20" dirty="0">
                          <a:latin typeface="Times New Roman"/>
                          <a:cs typeface="Times New Roman"/>
                        </a:rPr>
                        <a:t>l</a:t>
                      </a:r>
                      <a:r>
                        <a:rPr sz="1100" dirty="0">
                          <a:latin typeface="Times New Roman"/>
                          <a:cs typeface="Times New Roman"/>
                        </a:rPr>
                        <a:t>l</a:t>
                      </a:r>
                      <a:r>
                        <a:rPr sz="1100" spc="-10" dirty="0">
                          <a:latin typeface="Times New Roman"/>
                          <a:cs typeface="Times New Roman"/>
                        </a:rPr>
                        <a:t> </a:t>
                      </a:r>
                      <a:r>
                        <a:rPr sz="1100" dirty="0">
                          <a:latin typeface="Times New Roman"/>
                          <a:cs typeface="Times New Roman"/>
                        </a:rPr>
                        <a:t>2006</a:t>
                      </a:r>
                      <a:endParaRPr sz="1100">
                        <a:latin typeface="Times New Roman"/>
                        <a:cs typeface="Times New Roman"/>
                      </a:endParaRPr>
                    </a:p>
                  </a:txBody>
                  <a:tcPr marL="0" marR="0" marT="0" marB="0">
                    <a:lnT w="7365">
                      <a:solidFill>
                        <a:srgbClr val="000000"/>
                      </a:solidFill>
                      <a:prstDash val="solid"/>
                    </a:lnT>
                  </a:tcPr>
                </a:tc>
                <a:tc>
                  <a:txBody>
                    <a:bodyPr/>
                    <a:lstStyle/>
                    <a:p>
                      <a:pPr marL="6985" algn="ctr">
                        <a:lnSpc>
                          <a:spcPct val="100000"/>
                        </a:lnSpc>
                      </a:pPr>
                      <a:r>
                        <a:rPr sz="1100" dirty="0">
                          <a:latin typeface="Times New Roman"/>
                          <a:cs typeface="Times New Roman"/>
                        </a:rPr>
                        <a:t>3</a:t>
                      </a:r>
                      <a:endParaRPr sz="1100">
                        <a:latin typeface="Times New Roman"/>
                        <a:cs typeface="Times New Roman"/>
                      </a:endParaRPr>
                    </a:p>
                  </a:txBody>
                  <a:tcPr marL="0" marR="0" marT="0" marB="0">
                    <a:lnT w="7365">
                      <a:solidFill>
                        <a:srgbClr val="000000"/>
                      </a:solidFill>
                      <a:prstDash val="solid"/>
                    </a:lnT>
                  </a:tcPr>
                </a:tc>
                <a:tc>
                  <a:txBody>
                    <a:bodyPr/>
                    <a:lstStyle/>
                    <a:p>
                      <a:pPr marL="45720" algn="ctr">
                        <a:lnSpc>
                          <a:spcPct val="100000"/>
                        </a:lnSpc>
                      </a:pPr>
                      <a:r>
                        <a:rPr sz="1100" dirty="0">
                          <a:latin typeface="Times New Roman"/>
                          <a:cs typeface="Times New Roman"/>
                        </a:rPr>
                        <a:t>2</a:t>
                      </a:r>
                      <a:endParaRPr sz="1100">
                        <a:latin typeface="Times New Roman"/>
                        <a:cs typeface="Times New Roman"/>
                      </a:endParaRPr>
                    </a:p>
                  </a:txBody>
                  <a:tcPr marL="0" marR="0" marT="0" marB="0">
                    <a:lnT w="7365">
                      <a:solidFill>
                        <a:srgbClr val="000000"/>
                      </a:solidFill>
                      <a:prstDash val="solid"/>
                    </a:lnT>
                  </a:tcPr>
                </a:tc>
                <a:tc>
                  <a:txBody>
                    <a:bodyPr/>
                    <a:lstStyle/>
                    <a:p>
                      <a:pPr marL="113030" algn="ctr">
                        <a:lnSpc>
                          <a:spcPct val="100000"/>
                        </a:lnSpc>
                      </a:pPr>
                      <a:r>
                        <a:rPr sz="1100" dirty="0">
                          <a:latin typeface="Times New Roman"/>
                          <a:cs typeface="Times New Roman"/>
                        </a:rPr>
                        <a:t>1</a:t>
                      </a:r>
                      <a:endParaRPr sz="1100">
                        <a:latin typeface="Times New Roman"/>
                        <a:cs typeface="Times New Roman"/>
                      </a:endParaRPr>
                    </a:p>
                  </a:txBody>
                  <a:tcPr marL="0" marR="0" marT="0" marB="0">
                    <a:lnT w="7365">
                      <a:solidFill>
                        <a:srgbClr val="000000"/>
                      </a:solidFill>
                      <a:prstDash val="solid"/>
                    </a:lnT>
                  </a:tcPr>
                </a:tc>
                <a:tc>
                  <a:txBody>
                    <a:bodyPr/>
                    <a:lstStyle/>
                    <a:p>
                      <a:pPr algn="ctr">
                        <a:lnSpc>
                          <a:spcPct val="100000"/>
                        </a:lnSpc>
                      </a:pPr>
                      <a:r>
                        <a:rPr sz="1100" dirty="0">
                          <a:latin typeface="Times New Roman"/>
                          <a:cs typeface="Times New Roman"/>
                        </a:rPr>
                        <a:t>0</a:t>
                      </a:r>
                      <a:endParaRPr sz="1100">
                        <a:latin typeface="Times New Roman"/>
                        <a:cs typeface="Times New Roman"/>
                      </a:endParaRPr>
                    </a:p>
                  </a:txBody>
                  <a:tcPr marL="0" marR="0" marT="0" marB="0">
                    <a:lnT w="7365">
                      <a:solidFill>
                        <a:srgbClr val="000000"/>
                      </a:solidFill>
                      <a:prstDash val="solid"/>
                    </a:lnT>
                  </a:tcPr>
                </a:tc>
                <a:tc>
                  <a:txBody>
                    <a:bodyPr/>
                    <a:lstStyle/>
                    <a:p>
                      <a:pPr algn="ctr">
                        <a:lnSpc>
                          <a:spcPct val="100000"/>
                        </a:lnSpc>
                      </a:pPr>
                      <a:r>
                        <a:rPr sz="1100" dirty="0">
                          <a:latin typeface="Times New Roman"/>
                          <a:cs typeface="Times New Roman"/>
                        </a:rPr>
                        <a:t>0</a:t>
                      </a:r>
                      <a:endParaRPr sz="1100">
                        <a:latin typeface="Times New Roman"/>
                        <a:cs typeface="Times New Roman"/>
                      </a:endParaRPr>
                    </a:p>
                  </a:txBody>
                  <a:tcPr marL="0" marR="0" marT="0" marB="0">
                    <a:lnT w="7365">
                      <a:solidFill>
                        <a:srgbClr val="000000"/>
                      </a:solidFill>
                      <a:prstDash val="solid"/>
                    </a:lnT>
                  </a:tcPr>
                </a:tc>
              </a:tr>
              <a:tr h="160020">
                <a:tc>
                  <a:txBody>
                    <a:bodyPr/>
                    <a:lstStyle/>
                    <a:p>
                      <a:pPr marL="69850">
                        <a:lnSpc>
                          <a:spcPct val="100000"/>
                        </a:lnSpc>
                      </a:pPr>
                      <a:r>
                        <a:rPr sz="1100" spc="10" dirty="0">
                          <a:latin typeface="Times New Roman"/>
                          <a:cs typeface="Times New Roman"/>
                        </a:rPr>
                        <a:t>Fa</a:t>
                      </a:r>
                      <a:r>
                        <a:rPr sz="1100" spc="-20" dirty="0">
                          <a:latin typeface="Times New Roman"/>
                          <a:cs typeface="Times New Roman"/>
                        </a:rPr>
                        <a:t>l</a:t>
                      </a:r>
                      <a:r>
                        <a:rPr sz="1100" dirty="0">
                          <a:latin typeface="Times New Roman"/>
                          <a:cs typeface="Times New Roman"/>
                        </a:rPr>
                        <a:t>l</a:t>
                      </a:r>
                      <a:r>
                        <a:rPr sz="1100" spc="-10" dirty="0">
                          <a:latin typeface="Times New Roman"/>
                          <a:cs typeface="Times New Roman"/>
                        </a:rPr>
                        <a:t> </a:t>
                      </a:r>
                      <a:r>
                        <a:rPr sz="1100" dirty="0">
                          <a:latin typeface="Times New Roman"/>
                          <a:cs typeface="Times New Roman"/>
                        </a:rPr>
                        <a:t>2007</a:t>
                      </a:r>
                      <a:endParaRPr sz="1100">
                        <a:latin typeface="Times New Roman"/>
                        <a:cs typeface="Times New Roman"/>
                      </a:endParaRPr>
                    </a:p>
                  </a:txBody>
                  <a:tcPr marL="0" marR="0" marT="0" marB="0"/>
                </a:tc>
                <a:tc>
                  <a:txBody>
                    <a:bodyPr/>
                    <a:lstStyle/>
                    <a:p>
                      <a:pPr marL="10160" algn="ctr">
                        <a:lnSpc>
                          <a:spcPct val="100000"/>
                        </a:lnSpc>
                      </a:pPr>
                      <a:r>
                        <a:rPr sz="1100" dirty="0">
                          <a:latin typeface="Times New Roman"/>
                          <a:cs typeface="Times New Roman"/>
                        </a:rPr>
                        <a:t>21</a:t>
                      </a:r>
                      <a:endParaRPr sz="1100">
                        <a:latin typeface="Times New Roman"/>
                        <a:cs typeface="Times New Roman"/>
                      </a:endParaRPr>
                    </a:p>
                  </a:txBody>
                  <a:tcPr marL="0" marR="0" marT="0" marB="0"/>
                </a:tc>
                <a:tc>
                  <a:txBody>
                    <a:bodyPr/>
                    <a:lstStyle/>
                    <a:p>
                      <a:pPr marL="45720" algn="ctr">
                        <a:lnSpc>
                          <a:spcPct val="100000"/>
                        </a:lnSpc>
                      </a:pPr>
                      <a:r>
                        <a:rPr sz="1100" dirty="0">
                          <a:latin typeface="Times New Roman"/>
                          <a:cs typeface="Times New Roman"/>
                        </a:rPr>
                        <a:t>5</a:t>
                      </a:r>
                      <a:endParaRPr sz="1100">
                        <a:latin typeface="Times New Roman"/>
                        <a:cs typeface="Times New Roman"/>
                      </a:endParaRPr>
                    </a:p>
                  </a:txBody>
                  <a:tcPr marL="0" marR="0" marT="0" marB="0"/>
                </a:tc>
                <a:tc>
                  <a:txBody>
                    <a:bodyPr/>
                    <a:lstStyle/>
                    <a:p>
                      <a:pPr marL="113030" algn="ctr">
                        <a:lnSpc>
                          <a:spcPct val="100000"/>
                        </a:lnSpc>
                      </a:pPr>
                      <a:r>
                        <a:rPr sz="1100" dirty="0">
                          <a:latin typeface="Times New Roman"/>
                          <a:cs typeface="Times New Roman"/>
                        </a:rPr>
                        <a:t>8</a:t>
                      </a:r>
                      <a:endParaRPr sz="1100">
                        <a:latin typeface="Times New Roman"/>
                        <a:cs typeface="Times New Roman"/>
                      </a:endParaRPr>
                    </a:p>
                  </a:txBody>
                  <a:tcPr marL="0" marR="0" marT="0" marB="0"/>
                </a:tc>
                <a:tc>
                  <a:txBody>
                    <a:bodyPr/>
                    <a:lstStyle/>
                    <a:p>
                      <a:pPr algn="ctr">
                        <a:lnSpc>
                          <a:spcPct val="100000"/>
                        </a:lnSpc>
                      </a:pPr>
                      <a:r>
                        <a:rPr sz="1100" dirty="0">
                          <a:latin typeface="Times New Roman"/>
                          <a:cs typeface="Times New Roman"/>
                        </a:rPr>
                        <a:t>6</a:t>
                      </a:r>
                      <a:endParaRPr sz="1100">
                        <a:latin typeface="Times New Roman"/>
                        <a:cs typeface="Times New Roman"/>
                      </a:endParaRPr>
                    </a:p>
                  </a:txBody>
                  <a:tcPr marL="0" marR="0" marT="0" marB="0"/>
                </a:tc>
                <a:tc>
                  <a:txBody>
                    <a:bodyPr/>
                    <a:lstStyle/>
                    <a:p>
                      <a:pPr algn="ctr">
                        <a:lnSpc>
                          <a:spcPct val="100000"/>
                        </a:lnSpc>
                      </a:pPr>
                      <a:r>
                        <a:rPr sz="1100" dirty="0">
                          <a:latin typeface="Times New Roman"/>
                          <a:cs typeface="Times New Roman"/>
                        </a:rPr>
                        <a:t>2</a:t>
                      </a:r>
                      <a:endParaRPr sz="1100">
                        <a:latin typeface="Times New Roman"/>
                        <a:cs typeface="Times New Roman"/>
                      </a:endParaRPr>
                    </a:p>
                  </a:txBody>
                  <a:tcPr marL="0" marR="0" marT="0" marB="0"/>
                </a:tc>
              </a:tr>
              <a:tr h="184404">
                <a:tc>
                  <a:txBody>
                    <a:bodyPr/>
                    <a:lstStyle/>
                    <a:p>
                      <a:pPr marL="69850">
                        <a:lnSpc>
                          <a:spcPct val="100000"/>
                        </a:lnSpc>
                      </a:pPr>
                      <a:r>
                        <a:rPr sz="1100" spc="10" dirty="0">
                          <a:latin typeface="Times New Roman"/>
                          <a:cs typeface="Times New Roman"/>
                        </a:rPr>
                        <a:t>Fa</a:t>
                      </a:r>
                      <a:r>
                        <a:rPr sz="1100" spc="-20" dirty="0">
                          <a:latin typeface="Times New Roman"/>
                          <a:cs typeface="Times New Roman"/>
                        </a:rPr>
                        <a:t>l</a:t>
                      </a:r>
                      <a:r>
                        <a:rPr sz="1100" dirty="0">
                          <a:latin typeface="Times New Roman"/>
                          <a:cs typeface="Times New Roman"/>
                        </a:rPr>
                        <a:t>l</a:t>
                      </a:r>
                      <a:r>
                        <a:rPr sz="1100" spc="-10" dirty="0">
                          <a:latin typeface="Times New Roman"/>
                          <a:cs typeface="Times New Roman"/>
                        </a:rPr>
                        <a:t> </a:t>
                      </a:r>
                      <a:r>
                        <a:rPr sz="1100" dirty="0">
                          <a:latin typeface="Times New Roman"/>
                          <a:cs typeface="Times New Roman"/>
                        </a:rPr>
                        <a:t>2008</a:t>
                      </a:r>
                      <a:endParaRPr sz="1100">
                        <a:latin typeface="Times New Roman"/>
                        <a:cs typeface="Times New Roman"/>
                      </a:endParaRPr>
                    </a:p>
                  </a:txBody>
                  <a:tcPr marL="0" marR="0" marT="0" marB="0"/>
                </a:tc>
                <a:tc>
                  <a:txBody>
                    <a:bodyPr/>
                    <a:lstStyle/>
                    <a:p>
                      <a:pPr marL="6985" algn="ctr">
                        <a:lnSpc>
                          <a:spcPct val="100000"/>
                        </a:lnSpc>
                      </a:pPr>
                      <a:r>
                        <a:rPr sz="1100" dirty="0">
                          <a:latin typeface="Times New Roman"/>
                          <a:cs typeface="Times New Roman"/>
                        </a:rPr>
                        <a:t>6</a:t>
                      </a:r>
                      <a:endParaRPr sz="1100">
                        <a:latin typeface="Times New Roman"/>
                        <a:cs typeface="Times New Roman"/>
                      </a:endParaRPr>
                    </a:p>
                  </a:txBody>
                  <a:tcPr marL="0" marR="0" marT="0" marB="0"/>
                </a:tc>
                <a:tc>
                  <a:txBody>
                    <a:bodyPr/>
                    <a:lstStyle/>
                    <a:p>
                      <a:pPr marL="45720" algn="ctr">
                        <a:lnSpc>
                          <a:spcPct val="100000"/>
                        </a:lnSpc>
                      </a:pPr>
                      <a:r>
                        <a:rPr sz="1100" dirty="0">
                          <a:latin typeface="Times New Roman"/>
                          <a:cs typeface="Times New Roman"/>
                        </a:rPr>
                        <a:t>3</a:t>
                      </a:r>
                      <a:endParaRPr sz="1100">
                        <a:latin typeface="Times New Roman"/>
                        <a:cs typeface="Times New Roman"/>
                      </a:endParaRPr>
                    </a:p>
                  </a:txBody>
                  <a:tcPr marL="0" marR="0" marT="0" marB="0"/>
                </a:tc>
                <a:tc>
                  <a:txBody>
                    <a:bodyPr/>
                    <a:lstStyle/>
                    <a:p>
                      <a:pPr marL="113030" algn="ctr">
                        <a:lnSpc>
                          <a:spcPct val="100000"/>
                        </a:lnSpc>
                      </a:pPr>
                      <a:r>
                        <a:rPr sz="1100" dirty="0">
                          <a:latin typeface="Times New Roman"/>
                          <a:cs typeface="Times New Roman"/>
                        </a:rPr>
                        <a:t>2</a:t>
                      </a:r>
                      <a:endParaRPr sz="1100">
                        <a:latin typeface="Times New Roman"/>
                        <a:cs typeface="Times New Roman"/>
                      </a:endParaRPr>
                    </a:p>
                  </a:txBody>
                  <a:tcPr marL="0" marR="0" marT="0" marB="0"/>
                </a:tc>
                <a:tc>
                  <a:txBody>
                    <a:bodyPr/>
                    <a:lstStyle/>
                    <a:p>
                      <a:pPr algn="ctr">
                        <a:lnSpc>
                          <a:spcPct val="100000"/>
                        </a:lnSpc>
                      </a:pPr>
                      <a:r>
                        <a:rPr sz="1100" dirty="0">
                          <a:latin typeface="Times New Roman"/>
                          <a:cs typeface="Times New Roman"/>
                        </a:rPr>
                        <a:t>1</a:t>
                      </a:r>
                      <a:endParaRPr sz="1100">
                        <a:latin typeface="Times New Roman"/>
                        <a:cs typeface="Times New Roman"/>
                      </a:endParaRPr>
                    </a:p>
                  </a:txBody>
                  <a:tcPr marL="0" marR="0" marT="0" marB="0"/>
                </a:tc>
                <a:tc>
                  <a:txBody>
                    <a:bodyPr/>
                    <a:lstStyle/>
                    <a:p>
                      <a:pPr algn="ctr">
                        <a:lnSpc>
                          <a:spcPct val="100000"/>
                        </a:lnSpc>
                      </a:pPr>
                      <a:r>
                        <a:rPr sz="1100" dirty="0">
                          <a:latin typeface="Times New Roman"/>
                          <a:cs typeface="Times New Roman"/>
                        </a:rPr>
                        <a:t>0</a:t>
                      </a:r>
                      <a:endParaRPr sz="1100">
                        <a:latin typeface="Times New Roman"/>
                        <a:cs typeface="Times New Roman"/>
                      </a:endParaRPr>
                    </a:p>
                  </a:txBody>
                  <a:tcPr marL="0" marR="0" marT="0" marB="0"/>
                </a:tc>
              </a:tr>
              <a:tr h="179831">
                <a:tc>
                  <a:txBody>
                    <a:bodyPr/>
                    <a:lstStyle/>
                    <a:p>
                      <a:pPr marL="69850">
                        <a:lnSpc>
                          <a:spcPct val="100000"/>
                        </a:lnSpc>
                      </a:pPr>
                      <a:r>
                        <a:rPr sz="1100" spc="10" dirty="0">
                          <a:latin typeface="Times New Roman"/>
                          <a:cs typeface="Times New Roman"/>
                        </a:rPr>
                        <a:t>Fa</a:t>
                      </a:r>
                      <a:r>
                        <a:rPr sz="1100" spc="-20" dirty="0">
                          <a:latin typeface="Times New Roman"/>
                          <a:cs typeface="Times New Roman"/>
                        </a:rPr>
                        <a:t>l</a:t>
                      </a:r>
                      <a:r>
                        <a:rPr sz="1100" dirty="0">
                          <a:latin typeface="Times New Roman"/>
                          <a:cs typeface="Times New Roman"/>
                        </a:rPr>
                        <a:t>l</a:t>
                      </a:r>
                      <a:r>
                        <a:rPr sz="1100" spc="-10" dirty="0">
                          <a:latin typeface="Times New Roman"/>
                          <a:cs typeface="Times New Roman"/>
                        </a:rPr>
                        <a:t> </a:t>
                      </a:r>
                      <a:r>
                        <a:rPr sz="1100" dirty="0">
                          <a:latin typeface="Times New Roman"/>
                          <a:cs typeface="Times New Roman"/>
                        </a:rPr>
                        <a:t>2009</a:t>
                      </a:r>
                      <a:endParaRPr sz="1100">
                        <a:latin typeface="Times New Roman"/>
                        <a:cs typeface="Times New Roman"/>
                      </a:endParaRPr>
                    </a:p>
                  </a:txBody>
                  <a:tcPr marL="0" marR="0" marT="0" marB="0"/>
                </a:tc>
                <a:tc>
                  <a:txBody>
                    <a:bodyPr/>
                    <a:lstStyle/>
                    <a:p>
                      <a:pPr marL="10160" algn="ctr">
                        <a:lnSpc>
                          <a:spcPct val="100000"/>
                        </a:lnSpc>
                      </a:pPr>
                      <a:r>
                        <a:rPr sz="1100" dirty="0">
                          <a:latin typeface="Times New Roman"/>
                          <a:cs typeface="Times New Roman"/>
                        </a:rPr>
                        <a:t>15</a:t>
                      </a:r>
                      <a:endParaRPr sz="1100">
                        <a:latin typeface="Times New Roman"/>
                        <a:cs typeface="Times New Roman"/>
                      </a:endParaRPr>
                    </a:p>
                  </a:txBody>
                  <a:tcPr marL="0" marR="0" marT="0" marB="0"/>
                </a:tc>
                <a:tc>
                  <a:txBody>
                    <a:bodyPr/>
                    <a:lstStyle/>
                    <a:p>
                      <a:pPr marL="45720" algn="ctr">
                        <a:lnSpc>
                          <a:spcPct val="100000"/>
                        </a:lnSpc>
                      </a:pPr>
                      <a:r>
                        <a:rPr sz="1100" dirty="0">
                          <a:latin typeface="Times New Roman"/>
                          <a:cs typeface="Times New Roman"/>
                        </a:rPr>
                        <a:t>5</a:t>
                      </a:r>
                      <a:endParaRPr sz="1100">
                        <a:latin typeface="Times New Roman"/>
                        <a:cs typeface="Times New Roman"/>
                      </a:endParaRPr>
                    </a:p>
                  </a:txBody>
                  <a:tcPr marL="0" marR="0" marT="0" marB="0"/>
                </a:tc>
                <a:tc>
                  <a:txBody>
                    <a:bodyPr/>
                    <a:lstStyle/>
                    <a:p>
                      <a:pPr marL="113030" algn="ctr">
                        <a:lnSpc>
                          <a:spcPct val="100000"/>
                        </a:lnSpc>
                      </a:pPr>
                      <a:r>
                        <a:rPr sz="1100" dirty="0">
                          <a:latin typeface="Times New Roman"/>
                          <a:cs typeface="Times New Roman"/>
                        </a:rPr>
                        <a:t>8</a:t>
                      </a:r>
                      <a:endParaRPr sz="1100">
                        <a:latin typeface="Times New Roman"/>
                        <a:cs typeface="Times New Roman"/>
                      </a:endParaRPr>
                    </a:p>
                  </a:txBody>
                  <a:tcPr marL="0" marR="0" marT="0" marB="0"/>
                </a:tc>
                <a:tc>
                  <a:txBody>
                    <a:bodyPr/>
                    <a:lstStyle/>
                    <a:p>
                      <a:pPr algn="ctr">
                        <a:lnSpc>
                          <a:spcPct val="100000"/>
                        </a:lnSpc>
                      </a:pPr>
                      <a:r>
                        <a:rPr sz="1100" dirty="0">
                          <a:latin typeface="Times New Roman"/>
                          <a:cs typeface="Times New Roman"/>
                        </a:rPr>
                        <a:t>2</a:t>
                      </a:r>
                      <a:endParaRPr sz="1100">
                        <a:latin typeface="Times New Roman"/>
                        <a:cs typeface="Times New Roman"/>
                      </a:endParaRPr>
                    </a:p>
                  </a:txBody>
                  <a:tcPr marL="0" marR="0" marT="0" marB="0"/>
                </a:tc>
                <a:tc>
                  <a:txBody>
                    <a:bodyPr/>
                    <a:lstStyle/>
                    <a:p>
                      <a:pPr algn="ctr">
                        <a:lnSpc>
                          <a:spcPct val="100000"/>
                        </a:lnSpc>
                      </a:pPr>
                      <a:r>
                        <a:rPr sz="1100" dirty="0">
                          <a:latin typeface="Times New Roman"/>
                          <a:cs typeface="Times New Roman"/>
                        </a:rPr>
                        <a:t>0</a:t>
                      </a:r>
                      <a:endParaRPr sz="1100">
                        <a:latin typeface="Times New Roman"/>
                        <a:cs typeface="Times New Roman"/>
                      </a:endParaRPr>
                    </a:p>
                  </a:txBody>
                  <a:tcPr marL="0" marR="0" marT="0" marB="0"/>
                </a:tc>
              </a:tr>
              <a:tr h="200324">
                <a:tc>
                  <a:txBody>
                    <a:bodyPr/>
                    <a:lstStyle/>
                    <a:p>
                      <a:pPr marL="69850">
                        <a:lnSpc>
                          <a:spcPct val="100000"/>
                        </a:lnSpc>
                      </a:pPr>
                      <a:r>
                        <a:rPr sz="1100" spc="10" dirty="0">
                          <a:latin typeface="Times New Roman"/>
                          <a:cs typeface="Times New Roman"/>
                        </a:rPr>
                        <a:t>Fa</a:t>
                      </a:r>
                      <a:r>
                        <a:rPr sz="1100" spc="-20" dirty="0">
                          <a:latin typeface="Times New Roman"/>
                          <a:cs typeface="Times New Roman"/>
                        </a:rPr>
                        <a:t>l</a:t>
                      </a:r>
                      <a:r>
                        <a:rPr sz="1100" dirty="0">
                          <a:latin typeface="Times New Roman"/>
                          <a:cs typeface="Times New Roman"/>
                        </a:rPr>
                        <a:t>l</a:t>
                      </a:r>
                      <a:r>
                        <a:rPr sz="1100" spc="-10" dirty="0">
                          <a:latin typeface="Times New Roman"/>
                          <a:cs typeface="Times New Roman"/>
                        </a:rPr>
                        <a:t> </a:t>
                      </a:r>
                      <a:r>
                        <a:rPr sz="1100" dirty="0">
                          <a:latin typeface="Times New Roman"/>
                          <a:cs typeface="Times New Roman"/>
                        </a:rPr>
                        <a:t>2010</a:t>
                      </a:r>
                      <a:endParaRPr sz="1100">
                        <a:latin typeface="Times New Roman"/>
                        <a:cs typeface="Times New Roman"/>
                      </a:endParaRPr>
                    </a:p>
                  </a:txBody>
                  <a:tcPr marL="0" marR="0" marT="0" marB="0">
                    <a:lnB w="7365">
                      <a:solidFill>
                        <a:srgbClr val="000000"/>
                      </a:solidFill>
                      <a:prstDash val="solid"/>
                    </a:lnB>
                  </a:tcPr>
                </a:tc>
                <a:tc>
                  <a:txBody>
                    <a:bodyPr/>
                    <a:lstStyle/>
                    <a:p>
                      <a:pPr marL="10160" algn="ctr">
                        <a:lnSpc>
                          <a:spcPct val="100000"/>
                        </a:lnSpc>
                      </a:pPr>
                      <a:r>
                        <a:rPr sz="1100" dirty="0">
                          <a:latin typeface="Times New Roman"/>
                          <a:cs typeface="Times New Roman"/>
                        </a:rPr>
                        <a:t>33</a:t>
                      </a:r>
                      <a:endParaRPr sz="1100">
                        <a:latin typeface="Times New Roman"/>
                        <a:cs typeface="Times New Roman"/>
                      </a:endParaRPr>
                    </a:p>
                  </a:txBody>
                  <a:tcPr marL="0" marR="0" marT="0" marB="0">
                    <a:lnB w="7365">
                      <a:solidFill>
                        <a:srgbClr val="000000"/>
                      </a:solidFill>
                      <a:prstDash val="solid"/>
                    </a:lnB>
                  </a:tcPr>
                </a:tc>
                <a:tc>
                  <a:txBody>
                    <a:bodyPr/>
                    <a:lstStyle/>
                    <a:p>
                      <a:pPr marL="45720" algn="ctr">
                        <a:lnSpc>
                          <a:spcPct val="100000"/>
                        </a:lnSpc>
                      </a:pPr>
                      <a:r>
                        <a:rPr sz="1100" dirty="0">
                          <a:latin typeface="Times New Roman"/>
                          <a:cs typeface="Times New Roman"/>
                        </a:rPr>
                        <a:t>4</a:t>
                      </a:r>
                      <a:endParaRPr sz="1100">
                        <a:latin typeface="Times New Roman"/>
                        <a:cs typeface="Times New Roman"/>
                      </a:endParaRPr>
                    </a:p>
                  </a:txBody>
                  <a:tcPr marL="0" marR="0" marT="0" marB="0">
                    <a:lnB w="7365">
                      <a:solidFill>
                        <a:srgbClr val="000000"/>
                      </a:solidFill>
                      <a:prstDash val="solid"/>
                    </a:lnB>
                  </a:tcPr>
                </a:tc>
                <a:tc>
                  <a:txBody>
                    <a:bodyPr/>
                    <a:lstStyle/>
                    <a:p>
                      <a:pPr marL="115570" algn="ctr">
                        <a:lnSpc>
                          <a:spcPct val="100000"/>
                        </a:lnSpc>
                      </a:pPr>
                      <a:r>
                        <a:rPr sz="1100" dirty="0">
                          <a:latin typeface="Times New Roman"/>
                          <a:cs typeface="Times New Roman"/>
                        </a:rPr>
                        <a:t>13</a:t>
                      </a:r>
                      <a:endParaRPr sz="1100">
                        <a:latin typeface="Times New Roman"/>
                        <a:cs typeface="Times New Roman"/>
                      </a:endParaRPr>
                    </a:p>
                  </a:txBody>
                  <a:tcPr marL="0" marR="0" marT="0" marB="0">
                    <a:lnB w="7365">
                      <a:solidFill>
                        <a:srgbClr val="000000"/>
                      </a:solidFill>
                      <a:prstDash val="solid"/>
                    </a:lnB>
                  </a:tcPr>
                </a:tc>
                <a:tc>
                  <a:txBody>
                    <a:bodyPr/>
                    <a:lstStyle/>
                    <a:p>
                      <a:pPr algn="ctr">
                        <a:lnSpc>
                          <a:spcPct val="100000"/>
                        </a:lnSpc>
                      </a:pPr>
                      <a:r>
                        <a:rPr sz="1100" dirty="0">
                          <a:latin typeface="Times New Roman"/>
                          <a:cs typeface="Times New Roman"/>
                        </a:rPr>
                        <a:t>9</a:t>
                      </a:r>
                      <a:endParaRPr sz="1100">
                        <a:latin typeface="Times New Roman"/>
                        <a:cs typeface="Times New Roman"/>
                      </a:endParaRPr>
                    </a:p>
                  </a:txBody>
                  <a:tcPr marL="0" marR="0" marT="0" marB="0">
                    <a:lnB w="7365">
                      <a:solidFill>
                        <a:srgbClr val="000000"/>
                      </a:solidFill>
                      <a:prstDash val="solid"/>
                    </a:lnB>
                  </a:tcPr>
                </a:tc>
                <a:tc>
                  <a:txBody>
                    <a:bodyPr/>
                    <a:lstStyle/>
                    <a:p>
                      <a:pPr algn="ctr">
                        <a:lnSpc>
                          <a:spcPct val="100000"/>
                        </a:lnSpc>
                      </a:pPr>
                      <a:r>
                        <a:rPr sz="1100" dirty="0">
                          <a:latin typeface="Times New Roman"/>
                          <a:cs typeface="Times New Roman"/>
                        </a:rPr>
                        <a:t>7</a:t>
                      </a:r>
                      <a:endParaRPr sz="1100">
                        <a:latin typeface="Times New Roman"/>
                        <a:cs typeface="Times New Roman"/>
                      </a:endParaRPr>
                    </a:p>
                  </a:txBody>
                  <a:tcPr marL="0" marR="0" marT="0" marB="0">
                    <a:lnB w="7365">
                      <a:solidFill>
                        <a:srgbClr val="000000"/>
                      </a:solidFill>
                      <a:prstDash val="solid"/>
                    </a:lnB>
                  </a:tcPr>
                </a:tc>
              </a:tr>
              <a:tr h="161544">
                <a:tc>
                  <a:txBody>
                    <a:bodyPr/>
                    <a:lstStyle/>
                    <a:p>
                      <a:pPr marL="438784">
                        <a:lnSpc>
                          <a:spcPct val="100000"/>
                        </a:lnSpc>
                      </a:pPr>
                      <a:r>
                        <a:rPr sz="1100" spc="20" dirty="0">
                          <a:latin typeface="Times New Roman"/>
                          <a:cs typeface="Times New Roman"/>
                        </a:rPr>
                        <a:t>T</a:t>
                      </a:r>
                      <a:r>
                        <a:rPr sz="1100" spc="-25" dirty="0">
                          <a:latin typeface="Times New Roman"/>
                          <a:cs typeface="Times New Roman"/>
                        </a:rPr>
                        <a:t>o</a:t>
                      </a:r>
                      <a:r>
                        <a:rPr sz="1100" spc="5" dirty="0">
                          <a:latin typeface="Times New Roman"/>
                          <a:cs typeface="Times New Roman"/>
                        </a:rPr>
                        <a:t>t</a:t>
                      </a:r>
                      <a:r>
                        <a:rPr sz="1100" spc="10" dirty="0">
                          <a:latin typeface="Times New Roman"/>
                          <a:cs typeface="Times New Roman"/>
                        </a:rPr>
                        <a:t>a</a:t>
                      </a:r>
                      <a:r>
                        <a:rPr sz="1100" dirty="0">
                          <a:latin typeface="Times New Roman"/>
                          <a:cs typeface="Times New Roman"/>
                        </a:rPr>
                        <a:t>l</a:t>
                      </a:r>
                      <a:endParaRPr sz="1100">
                        <a:latin typeface="Times New Roman"/>
                        <a:cs typeface="Times New Roman"/>
                      </a:endParaRPr>
                    </a:p>
                  </a:txBody>
                  <a:tcPr marL="0" marR="0" marT="0" marB="0">
                    <a:lnT w="7365">
                      <a:solidFill>
                        <a:srgbClr val="000000"/>
                      </a:solidFill>
                      <a:prstDash val="solid"/>
                    </a:lnT>
                    <a:lnB w="7365">
                      <a:solidFill>
                        <a:srgbClr val="000000"/>
                      </a:solidFill>
                      <a:prstDash val="solid"/>
                    </a:lnB>
                  </a:tcPr>
                </a:tc>
                <a:tc>
                  <a:txBody>
                    <a:bodyPr/>
                    <a:lstStyle/>
                    <a:p>
                      <a:pPr marL="10160" algn="ctr">
                        <a:lnSpc>
                          <a:spcPct val="100000"/>
                        </a:lnSpc>
                      </a:pPr>
                      <a:r>
                        <a:rPr sz="1100" dirty="0">
                          <a:latin typeface="Times New Roman"/>
                          <a:cs typeface="Times New Roman"/>
                        </a:rPr>
                        <a:t>78</a:t>
                      </a:r>
                      <a:endParaRPr sz="1100">
                        <a:latin typeface="Times New Roman"/>
                        <a:cs typeface="Times New Roman"/>
                      </a:endParaRPr>
                    </a:p>
                  </a:txBody>
                  <a:tcPr marL="0" marR="0" marT="0" marB="0">
                    <a:lnT w="7365">
                      <a:solidFill>
                        <a:srgbClr val="000000"/>
                      </a:solidFill>
                      <a:prstDash val="solid"/>
                    </a:lnT>
                    <a:lnB w="7365">
                      <a:solidFill>
                        <a:srgbClr val="000000"/>
                      </a:solidFill>
                      <a:prstDash val="solid"/>
                    </a:lnB>
                  </a:tcPr>
                </a:tc>
                <a:tc>
                  <a:txBody>
                    <a:bodyPr/>
                    <a:lstStyle/>
                    <a:p>
                      <a:pPr marL="42545" algn="ctr">
                        <a:lnSpc>
                          <a:spcPct val="100000"/>
                        </a:lnSpc>
                      </a:pPr>
                      <a:r>
                        <a:rPr sz="1100" dirty="0">
                          <a:latin typeface="Times New Roman"/>
                          <a:cs typeface="Times New Roman"/>
                        </a:rPr>
                        <a:t>19</a:t>
                      </a:r>
                      <a:endParaRPr sz="1100">
                        <a:latin typeface="Times New Roman"/>
                        <a:cs typeface="Times New Roman"/>
                      </a:endParaRPr>
                    </a:p>
                  </a:txBody>
                  <a:tcPr marL="0" marR="0" marT="0" marB="0">
                    <a:lnT w="7365">
                      <a:solidFill>
                        <a:srgbClr val="000000"/>
                      </a:solidFill>
                      <a:prstDash val="solid"/>
                    </a:lnT>
                    <a:lnB w="7365">
                      <a:solidFill>
                        <a:srgbClr val="000000"/>
                      </a:solidFill>
                      <a:prstDash val="solid"/>
                    </a:lnB>
                  </a:tcPr>
                </a:tc>
                <a:tc>
                  <a:txBody>
                    <a:bodyPr/>
                    <a:lstStyle/>
                    <a:p>
                      <a:pPr marL="115570" algn="ctr">
                        <a:lnSpc>
                          <a:spcPct val="100000"/>
                        </a:lnSpc>
                      </a:pPr>
                      <a:r>
                        <a:rPr sz="1100" dirty="0">
                          <a:latin typeface="Times New Roman"/>
                          <a:cs typeface="Times New Roman"/>
                        </a:rPr>
                        <a:t>32</a:t>
                      </a:r>
                      <a:endParaRPr sz="1100">
                        <a:latin typeface="Times New Roman"/>
                        <a:cs typeface="Times New Roman"/>
                      </a:endParaRPr>
                    </a:p>
                  </a:txBody>
                  <a:tcPr marL="0" marR="0" marT="0" marB="0">
                    <a:lnT w="7365">
                      <a:solidFill>
                        <a:srgbClr val="000000"/>
                      </a:solidFill>
                      <a:prstDash val="solid"/>
                    </a:lnT>
                    <a:lnB w="7365">
                      <a:solidFill>
                        <a:srgbClr val="000000"/>
                      </a:solidFill>
                      <a:prstDash val="solid"/>
                    </a:lnB>
                  </a:tcPr>
                </a:tc>
                <a:tc>
                  <a:txBody>
                    <a:bodyPr/>
                    <a:lstStyle/>
                    <a:p>
                      <a:pPr marR="1270" algn="ctr">
                        <a:lnSpc>
                          <a:spcPct val="100000"/>
                        </a:lnSpc>
                      </a:pPr>
                      <a:r>
                        <a:rPr sz="1100" dirty="0">
                          <a:latin typeface="Times New Roman"/>
                          <a:cs typeface="Times New Roman"/>
                        </a:rPr>
                        <a:t>18</a:t>
                      </a:r>
                      <a:endParaRPr sz="1100">
                        <a:latin typeface="Times New Roman"/>
                        <a:cs typeface="Times New Roman"/>
                      </a:endParaRPr>
                    </a:p>
                  </a:txBody>
                  <a:tcPr marL="0" marR="0" marT="0" marB="0">
                    <a:lnT w="7365">
                      <a:solidFill>
                        <a:srgbClr val="000000"/>
                      </a:solidFill>
                      <a:prstDash val="solid"/>
                    </a:lnT>
                    <a:lnB w="7365">
                      <a:solidFill>
                        <a:srgbClr val="000000"/>
                      </a:solidFill>
                      <a:prstDash val="solid"/>
                    </a:lnB>
                  </a:tcPr>
                </a:tc>
                <a:tc>
                  <a:txBody>
                    <a:bodyPr/>
                    <a:lstStyle/>
                    <a:p>
                      <a:pPr algn="ctr">
                        <a:lnSpc>
                          <a:spcPct val="100000"/>
                        </a:lnSpc>
                      </a:pPr>
                      <a:r>
                        <a:rPr sz="1100" dirty="0">
                          <a:latin typeface="Times New Roman"/>
                          <a:cs typeface="Times New Roman"/>
                        </a:rPr>
                        <a:t>9</a:t>
                      </a:r>
                    </a:p>
                  </a:txBody>
                  <a:tcPr marL="0" marR="0" marT="0" marB="0">
                    <a:lnT w="7365">
                      <a:solidFill>
                        <a:srgbClr val="000000"/>
                      </a:solidFill>
                      <a:prstDash val="solid"/>
                    </a:lnT>
                    <a:lnB w="7365">
                      <a:solidFill>
                        <a:srgbClr val="000000"/>
                      </a:solidFill>
                      <a:prstDash val="solid"/>
                    </a:lnB>
                  </a:tcPr>
                </a:tc>
              </a:tr>
            </a:tbl>
          </a:graphicData>
        </a:graphic>
      </p:graphicFrame>
      <p:graphicFrame>
        <p:nvGraphicFramePr>
          <p:cNvPr id="4" name="object 4" descr="The table shows the number of lesson plans and the breakdown of lesson plans by social action, transformative, additive, contributions, and no diversity for Fall 2006, Fall 2007, Fall 2008, Fall 2009, Fall 2010, and the total for all semesters.&#10;" title="Table showing SPED 564 Diversity Infusion of Banks' Four Approaches"/>
          <p:cNvGraphicFramePr>
            <a:graphicFrameLocks noGrp="1"/>
          </p:cNvGraphicFramePr>
          <p:nvPr>
            <p:extLst>
              <p:ext uri="{D42A27DB-BD31-4B8C-83A1-F6EECF244321}">
                <p14:modId xmlns:p14="http://schemas.microsoft.com/office/powerpoint/2010/main" val="4162512655"/>
              </p:ext>
            </p:extLst>
          </p:nvPr>
        </p:nvGraphicFramePr>
        <p:xfrm>
          <a:off x="899160" y="3780331"/>
          <a:ext cx="5955789" cy="2148658"/>
        </p:xfrm>
        <a:graphic>
          <a:graphicData uri="http://schemas.openxmlformats.org/drawingml/2006/table">
            <a:tbl>
              <a:tblPr firstRow="1" bandRow="1">
                <a:tableStyleId>{2D5ABB26-0587-4C30-8999-92F81FD0307C}</a:tableStyleId>
              </a:tblPr>
              <a:tblGrid>
                <a:gridCol w="805132"/>
                <a:gridCol w="976237"/>
                <a:gridCol w="654024"/>
                <a:gridCol w="1126934"/>
                <a:gridCol w="723842"/>
                <a:gridCol w="973028"/>
                <a:gridCol w="696592"/>
              </a:tblGrid>
              <a:tr h="429591">
                <a:tc gridSpan="7">
                  <a:txBody>
                    <a:bodyPr/>
                    <a:lstStyle/>
                    <a:p>
                      <a:pPr algn="ctr">
                        <a:lnSpc>
                          <a:spcPts val="1405"/>
                        </a:lnSpc>
                      </a:pPr>
                      <a:r>
                        <a:rPr sz="1200" b="1" spc="-10" dirty="0">
                          <a:latin typeface="Times New Roman"/>
                          <a:cs typeface="Times New Roman"/>
                        </a:rPr>
                        <a:t>T</a:t>
                      </a:r>
                      <a:r>
                        <a:rPr sz="1200" b="1" dirty="0">
                          <a:latin typeface="Times New Roman"/>
                          <a:cs typeface="Times New Roman"/>
                        </a:rPr>
                        <a:t>ab</a:t>
                      </a:r>
                      <a:r>
                        <a:rPr sz="1200" b="1" spc="-25" dirty="0">
                          <a:latin typeface="Times New Roman"/>
                          <a:cs typeface="Times New Roman"/>
                        </a:rPr>
                        <a:t>l</a:t>
                      </a:r>
                      <a:r>
                        <a:rPr sz="1200" b="1" dirty="0">
                          <a:latin typeface="Times New Roman"/>
                          <a:cs typeface="Times New Roman"/>
                        </a:rPr>
                        <a:t>e</a:t>
                      </a:r>
                      <a:r>
                        <a:rPr sz="1200" b="1" spc="5" dirty="0">
                          <a:latin typeface="Times New Roman"/>
                          <a:cs typeface="Times New Roman"/>
                        </a:rPr>
                        <a:t> </a:t>
                      </a:r>
                      <a:r>
                        <a:rPr sz="1200" b="1" dirty="0">
                          <a:latin typeface="Times New Roman"/>
                          <a:cs typeface="Times New Roman"/>
                        </a:rPr>
                        <a:t>3</a:t>
                      </a:r>
                      <a:endParaRPr sz="1200">
                        <a:latin typeface="Times New Roman"/>
                        <a:cs typeface="Times New Roman"/>
                      </a:endParaRPr>
                    </a:p>
                    <a:p>
                      <a:pPr algn="ctr">
                        <a:lnSpc>
                          <a:spcPts val="1405"/>
                        </a:lnSpc>
                      </a:pPr>
                      <a:r>
                        <a:rPr sz="1200" dirty="0">
                          <a:latin typeface="Times New Roman"/>
                          <a:cs typeface="Times New Roman"/>
                        </a:rPr>
                        <a:t>SP</a:t>
                      </a:r>
                      <a:r>
                        <a:rPr sz="1200" spc="10" dirty="0">
                          <a:latin typeface="Times New Roman"/>
                          <a:cs typeface="Times New Roman"/>
                        </a:rPr>
                        <a:t>E</a:t>
                      </a:r>
                      <a:r>
                        <a:rPr sz="1200" dirty="0">
                          <a:latin typeface="Times New Roman"/>
                          <a:cs typeface="Times New Roman"/>
                        </a:rPr>
                        <a:t>D</a:t>
                      </a:r>
                      <a:r>
                        <a:rPr sz="1200" spc="5" dirty="0">
                          <a:latin typeface="Times New Roman"/>
                          <a:cs typeface="Times New Roman"/>
                        </a:rPr>
                        <a:t> </a:t>
                      </a:r>
                      <a:r>
                        <a:rPr sz="1200" dirty="0">
                          <a:latin typeface="Times New Roman"/>
                          <a:cs typeface="Times New Roman"/>
                        </a:rPr>
                        <a:t>564</a:t>
                      </a:r>
                      <a:r>
                        <a:rPr sz="1200" spc="-15" dirty="0">
                          <a:latin typeface="Times New Roman"/>
                          <a:cs typeface="Times New Roman"/>
                        </a:rPr>
                        <a:t> </a:t>
                      </a:r>
                      <a:r>
                        <a:rPr sz="1200" spc="-5" dirty="0">
                          <a:latin typeface="Times New Roman"/>
                          <a:cs typeface="Times New Roman"/>
                        </a:rPr>
                        <a:t>D</a:t>
                      </a:r>
                      <a:r>
                        <a:rPr sz="1200" spc="-25" dirty="0">
                          <a:latin typeface="Times New Roman"/>
                          <a:cs typeface="Times New Roman"/>
                        </a:rPr>
                        <a:t>iv</a:t>
                      </a:r>
                      <a:r>
                        <a:rPr sz="1200" spc="-5" dirty="0">
                          <a:latin typeface="Times New Roman"/>
                          <a:cs typeface="Times New Roman"/>
                        </a:rPr>
                        <a:t>e</a:t>
                      </a:r>
                      <a:r>
                        <a:rPr sz="1200" spc="30" dirty="0">
                          <a:latin typeface="Times New Roman"/>
                          <a:cs typeface="Times New Roman"/>
                        </a:rPr>
                        <a:t>r</a:t>
                      </a:r>
                      <a:r>
                        <a:rPr sz="1200" spc="10" dirty="0">
                          <a:latin typeface="Times New Roman"/>
                          <a:cs typeface="Times New Roman"/>
                        </a:rPr>
                        <a:t>s</a:t>
                      </a:r>
                      <a:r>
                        <a:rPr sz="1200" spc="-50" dirty="0">
                          <a:latin typeface="Times New Roman"/>
                          <a:cs typeface="Times New Roman"/>
                        </a:rPr>
                        <a:t>i</a:t>
                      </a:r>
                      <a:r>
                        <a:rPr sz="1200" spc="50" dirty="0">
                          <a:latin typeface="Times New Roman"/>
                          <a:cs typeface="Times New Roman"/>
                        </a:rPr>
                        <a:t>t</a:t>
                      </a:r>
                      <a:r>
                        <a:rPr sz="1200" dirty="0">
                          <a:latin typeface="Times New Roman"/>
                          <a:cs typeface="Times New Roman"/>
                        </a:rPr>
                        <a:t>y</a:t>
                      </a:r>
                      <a:r>
                        <a:rPr sz="1200" spc="-40" dirty="0">
                          <a:latin typeface="Times New Roman"/>
                          <a:cs typeface="Times New Roman"/>
                        </a:rPr>
                        <a:t> </a:t>
                      </a:r>
                      <a:r>
                        <a:rPr sz="1200" spc="5" dirty="0">
                          <a:latin typeface="Times New Roman"/>
                          <a:cs typeface="Times New Roman"/>
                        </a:rPr>
                        <a:t>I</a:t>
                      </a:r>
                      <a:r>
                        <a:rPr sz="1200" dirty="0">
                          <a:latin typeface="Times New Roman"/>
                          <a:cs typeface="Times New Roman"/>
                        </a:rPr>
                        <a:t>n</a:t>
                      </a:r>
                      <a:r>
                        <a:rPr sz="1200" spc="-20" dirty="0">
                          <a:latin typeface="Times New Roman"/>
                          <a:cs typeface="Times New Roman"/>
                        </a:rPr>
                        <a:t>f</a:t>
                      </a:r>
                      <a:r>
                        <a:rPr sz="1200" spc="20" dirty="0">
                          <a:latin typeface="Times New Roman"/>
                          <a:cs typeface="Times New Roman"/>
                        </a:rPr>
                        <a:t>u</a:t>
                      </a:r>
                      <a:r>
                        <a:rPr sz="1200" spc="10" dirty="0">
                          <a:latin typeface="Times New Roman"/>
                          <a:cs typeface="Times New Roman"/>
                        </a:rPr>
                        <a:t>s</a:t>
                      </a:r>
                      <a:r>
                        <a:rPr sz="1200" spc="-50" dirty="0">
                          <a:latin typeface="Times New Roman"/>
                          <a:cs typeface="Times New Roman"/>
                        </a:rPr>
                        <a:t>i</a:t>
                      </a:r>
                      <a:r>
                        <a:rPr sz="1200" spc="20" dirty="0">
                          <a:latin typeface="Times New Roman"/>
                          <a:cs typeface="Times New Roman"/>
                        </a:rPr>
                        <a:t>o</a:t>
                      </a:r>
                      <a:r>
                        <a:rPr sz="1200" dirty="0">
                          <a:latin typeface="Times New Roman"/>
                          <a:cs typeface="Times New Roman"/>
                        </a:rPr>
                        <a:t>n</a:t>
                      </a:r>
                      <a:r>
                        <a:rPr sz="1200" spc="-15" dirty="0">
                          <a:latin typeface="Times New Roman"/>
                          <a:cs typeface="Times New Roman"/>
                        </a:rPr>
                        <a:t> </a:t>
                      </a:r>
                      <a:r>
                        <a:rPr sz="1200" spc="45" dirty="0">
                          <a:latin typeface="Times New Roman"/>
                          <a:cs typeface="Times New Roman"/>
                        </a:rPr>
                        <a:t>o</a:t>
                      </a:r>
                      <a:r>
                        <a:rPr sz="1200" dirty="0">
                          <a:latin typeface="Times New Roman"/>
                          <a:cs typeface="Times New Roman"/>
                        </a:rPr>
                        <a:t>f</a:t>
                      </a:r>
                      <a:r>
                        <a:rPr sz="1200" spc="-30" dirty="0">
                          <a:latin typeface="Times New Roman"/>
                          <a:cs typeface="Times New Roman"/>
                        </a:rPr>
                        <a:t> </a:t>
                      </a:r>
                      <a:r>
                        <a:rPr sz="1200" spc="-10" dirty="0">
                          <a:latin typeface="Times New Roman"/>
                          <a:cs typeface="Times New Roman"/>
                        </a:rPr>
                        <a:t>B</a:t>
                      </a:r>
                      <a:r>
                        <a:rPr sz="1200" spc="15" dirty="0">
                          <a:latin typeface="Times New Roman"/>
                          <a:cs typeface="Times New Roman"/>
                        </a:rPr>
                        <a:t>a</a:t>
                      </a:r>
                      <a:r>
                        <a:rPr sz="1200" spc="-25" dirty="0">
                          <a:latin typeface="Times New Roman"/>
                          <a:cs typeface="Times New Roman"/>
                        </a:rPr>
                        <a:t>n</a:t>
                      </a:r>
                      <a:r>
                        <a:rPr sz="1200" dirty="0">
                          <a:latin typeface="Times New Roman"/>
                          <a:cs typeface="Times New Roman"/>
                        </a:rPr>
                        <a:t>k</a:t>
                      </a:r>
                      <a:r>
                        <a:rPr sz="1200" spc="10" dirty="0">
                          <a:latin typeface="Times New Roman"/>
                          <a:cs typeface="Times New Roman"/>
                        </a:rPr>
                        <a:t>s</a:t>
                      </a:r>
                      <a:r>
                        <a:rPr sz="1200" dirty="0">
                          <a:latin typeface="Times New Roman"/>
                          <a:cs typeface="Times New Roman"/>
                        </a:rPr>
                        <a:t>’</a:t>
                      </a:r>
                      <a:r>
                        <a:rPr sz="1200" spc="-5" dirty="0">
                          <a:latin typeface="Times New Roman"/>
                          <a:cs typeface="Times New Roman"/>
                        </a:rPr>
                        <a:t> </a:t>
                      </a:r>
                      <a:r>
                        <a:rPr sz="1200" spc="-20" dirty="0">
                          <a:latin typeface="Times New Roman"/>
                          <a:cs typeface="Times New Roman"/>
                        </a:rPr>
                        <a:t>F</a:t>
                      </a:r>
                      <a:r>
                        <a:rPr sz="1200" spc="20" dirty="0">
                          <a:latin typeface="Times New Roman"/>
                          <a:cs typeface="Times New Roman"/>
                        </a:rPr>
                        <a:t>o</a:t>
                      </a:r>
                      <a:r>
                        <a:rPr sz="1200" dirty="0">
                          <a:latin typeface="Times New Roman"/>
                          <a:cs typeface="Times New Roman"/>
                        </a:rPr>
                        <a:t>ur</a:t>
                      </a:r>
                      <a:r>
                        <a:rPr sz="1200" spc="20" dirty="0">
                          <a:latin typeface="Times New Roman"/>
                          <a:cs typeface="Times New Roman"/>
                        </a:rPr>
                        <a:t> </a:t>
                      </a:r>
                      <a:r>
                        <a:rPr sz="1200" spc="-30" dirty="0">
                          <a:latin typeface="Times New Roman"/>
                          <a:cs typeface="Times New Roman"/>
                        </a:rPr>
                        <a:t>A</a:t>
                      </a:r>
                      <a:r>
                        <a:rPr sz="1200" dirty="0">
                          <a:latin typeface="Times New Roman"/>
                          <a:cs typeface="Times New Roman"/>
                        </a:rPr>
                        <a:t>pp</a:t>
                      </a:r>
                      <a:r>
                        <a:rPr sz="1200" spc="5" dirty="0">
                          <a:latin typeface="Times New Roman"/>
                          <a:cs typeface="Times New Roman"/>
                        </a:rPr>
                        <a:t>r</a:t>
                      </a:r>
                      <a:r>
                        <a:rPr sz="1200" spc="20" dirty="0">
                          <a:latin typeface="Times New Roman"/>
                          <a:cs typeface="Times New Roman"/>
                        </a:rPr>
                        <a:t>o</a:t>
                      </a:r>
                      <a:r>
                        <a:rPr sz="1200" spc="-5" dirty="0">
                          <a:latin typeface="Times New Roman"/>
                          <a:cs typeface="Times New Roman"/>
                        </a:rPr>
                        <a:t>ac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s </a:t>
                      </a:r>
                      <a:r>
                        <a:rPr sz="1200" spc="5" dirty="0">
                          <a:latin typeface="Times New Roman"/>
                          <a:cs typeface="Times New Roman"/>
                        </a:rPr>
                        <a:t>(</a:t>
                      </a:r>
                      <a:r>
                        <a:rPr sz="1200" spc="-20" dirty="0">
                          <a:latin typeface="Times New Roman"/>
                          <a:cs typeface="Times New Roman"/>
                        </a:rPr>
                        <a:t>F</a:t>
                      </a:r>
                      <a:r>
                        <a:rPr sz="1200" spc="15" dirty="0">
                          <a:latin typeface="Times New Roman"/>
                          <a:cs typeface="Times New Roman"/>
                        </a:rPr>
                        <a:t>a</a:t>
                      </a:r>
                      <a:r>
                        <a:rPr sz="1200" dirty="0">
                          <a:latin typeface="Times New Roman"/>
                          <a:cs typeface="Times New Roman"/>
                        </a:rPr>
                        <a:t>ll</a:t>
                      </a:r>
                      <a:r>
                        <a:rPr sz="1200" spc="-35" dirty="0">
                          <a:latin typeface="Times New Roman"/>
                          <a:cs typeface="Times New Roman"/>
                        </a:rPr>
                        <a:t> </a:t>
                      </a:r>
                      <a:r>
                        <a:rPr sz="1200" dirty="0">
                          <a:latin typeface="Times New Roman"/>
                          <a:cs typeface="Times New Roman"/>
                        </a:rPr>
                        <a:t>2006</a:t>
                      </a:r>
                      <a:r>
                        <a:rPr sz="1200" spc="-5" dirty="0">
                          <a:latin typeface="Times New Roman"/>
                          <a:cs typeface="Times New Roman"/>
                        </a:rPr>
                        <a:t>~</a:t>
                      </a:r>
                      <a:r>
                        <a:rPr sz="1200" dirty="0">
                          <a:latin typeface="Times New Roman"/>
                          <a:cs typeface="Times New Roman"/>
                        </a:rPr>
                        <a:t>2010)</a:t>
                      </a:r>
                      <a:endParaRPr sz="1200">
                        <a:latin typeface="Times New Roman"/>
                        <a:cs typeface="Times New Roman"/>
                      </a:endParaRPr>
                    </a:p>
                  </a:txBody>
                  <a:tcPr marL="0" marR="0" marT="0" marB="0">
                    <a:lnB w="7366">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588263">
                <a:tc>
                  <a:txBody>
                    <a:bodyPr/>
                    <a:lstStyle/>
                    <a:p>
                      <a:pPr marL="173355">
                        <a:lnSpc>
                          <a:spcPct val="100000"/>
                        </a:lnSpc>
                      </a:pPr>
                      <a:r>
                        <a:rPr sz="1100" spc="10" dirty="0">
                          <a:latin typeface="Times New Roman"/>
                          <a:cs typeface="Times New Roman"/>
                        </a:rPr>
                        <a:t>S</a:t>
                      </a:r>
                      <a:r>
                        <a:rPr sz="1100" spc="-10" dirty="0">
                          <a:latin typeface="Times New Roman"/>
                          <a:cs typeface="Times New Roman"/>
                        </a:rPr>
                        <a:t>e</a:t>
                      </a:r>
                      <a:r>
                        <a:rPr sz="1100" spc="-20" dirty="0">
                          <a:latin typeface="Times New Roman"/>
                          <a:cs typeface="Times New Roman"/>
                        </a:rPr>
                        <a:t>m</a:t>
                      </a:r>
                      <a:r>
                        <a:rPr sz="1100" spc="-10" dirty="0">
                          <a:latin typeface="Times New Roman"/>
                          <a:cs typeface="Times New Roman"/>
                        </a:rPr>
                        <a:t>e</a:t>
                      </a:r>
                      <a:r>
                        <a:rPr sz="1100" dirty="0">
                          <a:latin typeface="Times New Roman"/>
                          <a:cs typeface="Times New Roman"/>
                        </a:rPr>
                        <a:t>s</a:t>
                      </a:r>
                      <a:r>
                        <a:rPr sz="1100" spc="25" dirty="0">
                          <a:latin typeface="Times New Roman"/>
                          <a:cs typeface="Times New Roman"/>
                        </a:rPr>
                        <a:t>t</a:t>
                      </a:r>
                      <a:r>
                        <a:rPr sz="1100" spc="-35" dirty="0">
                          <a:latin typeface="Times New Roman"/>
                          <a:cs typeface="Times New Roman"/>
                        </a:rPr>
                        <a:t>e</a:t>
                      </a:r>
                      <a:r>
                        <a:rPr sz="1100" dirty="0">
                          <a:latin typeface="Times New Roman"/>
                          <a:cs typeface="Times New Roman"/>
                        </a:rPr>
                        <a:t>r</a:t>
                      </a:r>
                      <a:endParaRPr sz="1100">
                        <a:latin typeface="Times New Roman"/>
                        <a:cs typeface="Times New Roman"/>
                      </a:endParaRPr>
                    </a:p>
                  </a:txBody>
                  <a:tcPr marL="0" marR="0" marT="0" marB="0">
                    <a:lnT w="7366">
                      <a:solidFill>
                        <a:srgbClr val="000000"/>
                      </a:solidFill>
                      <a:prstDash val="solid"/>
                    </a:lnT>
                    <a:lnB w="7366">
                      <a:solidFill>
                        <a:srgbClr val="000000"/>
                      </a:solidFill>
                      <a:prstDash val="solid"/>
                    </a:lnB>
                  </a:tcPr>
                </a:tc>
                <a:tc>
                  <a:txBody>
                    <a:bodyPr/>
                    <a:lstStyle/>
                    <a:p>
                      <a:pPr marL="121285" marR="118745" indent="63500">
                        <a:lnSpc>
                          <a:spcPts val="1270"/>
                        </a:lnSpc>
                      </a:pPr>
                      <a:r>
                        <a:rPr sz="1100" spc="-10" dirty="0">
                          <a:latin typeface="Times New Roman"/>
                          <a:cs typeface="Times New Roman"/>
                        </a:rPr>
                        <a:t>N</a:t>
                      </a:r>
                      <a:r>
                        <a:rPr sz="1100" spc="20" dirty="0">
                          <a:latin typeface="Times New Roman"/>
                          <a:cs typeface="Times New Roman"/>
                        </a:rPr>
                        <a:t>u</a:t>
                      </a:r>
                      <a:r>
                        <a:rPr sz="1100" spc="-45" dirty="0">
                          <a:latin typeface="Times New Roman"/>
                          <a:cs typeface="Times New Roman"/>
                        </a:rPr>
                        <a:t>m</a:t>
                      </a:r>
                      <a:r>
                        <a:rPr sz="1100" spc="20" dirty="0">
                          <a:latin typeface="Times New Roman"/>
                          <a:cs typeface="Times New Roman"/>
                        </a:rPr>
                        <a:t>b</a:t>
                      </a:r>
                      <a:r>
                        <a:rPr sz="1100" spc="-35" dirty="0">
                          <a:latin typeface="Times New Roman"/>
                          <a:cs typeface="Times New Roman"/>
                        </a:rPr>
                        <a:t>e</a:t>
                      </a:r>
                      <a:r>
                        <a:rPr sz="1100" dirty="0">
                          <a:latin typeface="Times New Roman"/>
                          <a:cs typeface="Times New Roman"/>
                        </a:rPr>
                        <a:t>r</a:t>
                      </a:r>
                      <a:r>
                        <a:rPr sz="1100" spc="25" dirty="0">
                          <a:latin typeface="Times New Roman"/>
                          <a:cs typeface="Times New Roman"/>
                        </a:rPr>
                        <a:t> </a:t>
                      </a:r>
                      <a:r>
                        <a:rPr sz="1100" spc="-25" dirty="0">
                          <a:latin typeface="Times New Roman"/>
                          <a:cs typeface="Times New Roman"/>
                        </a:rPr>
                        <a:t>o</a:t>
                      </a:r>
                      <a:r>
                        <a:rPr sz="1100" dirty="0">
                          <a:latin typeface="Times New Roman"/>
                          <a:cs typeface="Times New Roman"/>
                        </a:rPr>
                        <a:t>f </a:t>
                      </a:r>
                      <a:r>
                        <a:rPr sz="1100" spc="-5" dirty="0">
                          <a:latin typeface="Times New Roman"/>
                          <a:cs typeface="Times New Roman"/>
                        </a:rPr>
                        <a:t>L</a:t>
                      </a:r>
                      <a:r>
                        <a:rPr sz="1100" spc="-35" dirty="0">
                          <a:latin typeface="Times New Roman"/>
                          <a:cs typeface="Times New Roman"/>
                        </a:rPr>
                        <a:t>e</a:t>
                      </a:r>
                      <a:r>
                        <a:rPr sz="1100" dirty="0">
                          <a:latin typeface="Times New Roman"/>
                          <a:cs typeface="Times New Roman"/>
                        </a:rPr>
                        <a:t>s</a:t>
                      </a:r>
                      <a:r>
                        <a:rPr sz="1100" spc="25" dirty="0">
                          <a:latin typeface="Times New Roman"/>
                          <a:cs typeface="Times New Roman"/>
                        </a:rPr>
                        <a:t>s</a:t>
                      </a:r>
                      <a:r>
                        <a:rPr sz="1100" dirty="0">
                          <a:latin typeface="Times New Roman"/>
                          <a:cs typeface="Times New Roman"/>
                        </a:rPr>
                        <a:t>on</a:t>
                      </a:r>
                      <a:r>
                        <a:rPr sz="1100" spc="-15" dirty="0">
                          <a:latin typeface="Times New Roman"/>
                          <a:cs typeface="Times New Roman"/>
                        </a:rPr>
                        <a:t> </a:t>
                      </a:r>
                      <a:r>
                        <a:rPr sz="1100" spc="10" dirty="0">
                          <a:latin typeface="Times New Roman"/>
                          <a:cs typeface="Times New Roman"/>
                        </a:rPr>
                        <a:t>P</a:t>
                      </a:r>
                      <a:r>
                        <a:rPr sz="1100" spc="-20" dirty="0">
                          <a:latin typeface="Times New Roman"/>
                          <a:cs typeface="Times New Roman"/>
                        </a:rPr>
                        <a:t>l</a:t>
                      </a:r>
                      <a:r>
                        <a:rPr sz="1100" spc="10" dirty="0">
                          <a:latin typeface="Times New Roman"/>
                          <a:cs typeface="Times New Roman"/>
                        </a:rPr>
                        <a:t>a</a:t>
                      </a:r>
                      <a:r>
                        <a:rPr sz="1100" spc="-25" dirty="0">
                          <a:latin typeface="Times New Roman"/>
                          <a:cs typeface="Times New Roman"/>
                        </a:rPr>
                        <a:t>ns</a:t>
                      </a:r>
                      <a:endParaRPr sz="1100">
                        <a:latin typeface="Times New Roman"/>
                        <a:cs typeface="Times New Roman"/>
                      </a:endParaRPr>
                    </a:p>
                  </a:txBody>
                  <a:tcPr marL="0" marR="0" marT="0" marB="0">
                    <a:lnT w="7366">
                      <a:solidFill>
                        <a:srgbClr val="000000"/>
                      </a:solidFill>
                      <a:prstDash val="solid"/>
                    </a:lnT>
                    <a:lnB w="7366">
                      <a:solidFill>
                        <a:srgbClr val="000000"/>
                      </a:solidFill>
                      <a:prstDash val="solid"/>
                    </a:lnB>
                  </a:tcPr>
                </a:tc>
                <a:tc>
                  <a:txBody>
                    <a:bodyPr/>
                    <a:lstStyle/>
                    <a:p>
                      <a:pPr marL="126364" marR="138430" indent="-1270" algn="ctr">
                        <a:lnSpc>
                          <a:spcPts val="1270"/>
                        </a:lnSpc>
                      </a:pPr>
                      <a:r>
                        <a:rPr sz="1100" spc="10" dirty="0">
                          <a:latin typeface="Times New Roman"/>
                          <a:cs typeface="Times New Roman"/>
                        </a:rPr>
                        <a:t>S</a:t>
                      </a:r>
                      <a:r>
                        <a:rPr sz="1100" spc="-25" dirty="0">
                          <a:latin typeface="Times New Roman"/>
                          <a:cs typeface="Times New Roman"/>
                        </a:rPr>
                        <a:t>o</a:t>
                      </a:r>
                      <a:r>
                        <a:rPr sz="1100" spc="-10" dirty="0">
                          <a:latin typeface="Times New Roman"/>
                          <a:cs typeface="Times New Roman"/>
                        </a:rPr>
                        <a:t>c</a:t>
                      </a:r>
                      <a:r>
                        <a:rPr sz="1100" spc="-20" dirty="0">
                          <a:latin typeface="Times New Roman"/>
                          <a:cs typeface="Times New Roman"/>
                        </a:rPr>
                        <a:t>i</a:t>
                      </a:r>
                      <a:r>
                        <a:rPr sz="1100" spc="35" dirty="0">
                          <a:latin typeface="Times New Roman"/>
                          <a:cs typeface="Times New Roman"/>
                        </a:rPr>
                        <a:t>a</a:t>
                      </a:r>
                      <a:r>
                        <a:rPr sz="1100" dirty="0">
                          <a:latin typeface="Times New Roman"/>
                          <a:cs typeface="Times New Roman"/>
                        </a:rPr>
                        <a:t>l </a:t>
                      </a:r>
                      <a:r>
                        <a:rPr sz="1100" spc="-30" dirty="0">
                          <a:latin typeface="Times New Roman"/>
                          <a:cs typeface="Times New Roman"/>
                        </a:rPr>
                        <a:t>A</a:t>
                      </a:r>
                      <a:r>
                        <a:rPr sz="1100" spc="-10" dirty="0">
                          <a:latin typeface="Times New Roman"/>
                          <a:cs typeface="Times New Roman"/>
                        </a:rPr>
                        <a:t>c</a:t>
                      </a:r>
                      <a:r>
                        <a:rPr sz="1100" spc="25" dirty="0">
                          <a:latin typeface="Times New Roman"/>
                          <a:cs typeface="Times New Roman"/>
                        </a:rPr>
                        <a:t>t</a:t>
                      </a:r>
                      <a:r>
                        <a:rPr sz="1100" spc="5" dirty="0">
                          <a:latin typeface="Times New Roman"/>
                          <a:cs typeface="Times New Roman"/>
                        </a:rPr>
                        <a:t>i</a:t>
                      </a:r>
                      <a:r>
                        <a:rPr sz="1100" dirty="0">
                          <a:latin typeface="Times New Roman"/>
                          <a:cs typeface="Times New Roman"/>
                        </a:rPr>
                        <a:t>on </a:t>
                      </a:r>
                      <a:r>
                        <a:rPr sz="1100" spc="-10" dirty="0">
                          <a:latin typeface="Times New Roman"/>
                          <a:cs typeface="Times New Roman"/>
                        </a:rPr>
                        <a:t>(</a:t>
                      </a:r>
                      <a:r>
                        <a:rPr sz="1100" dirty="0">
                          <a:latin typeface="Times New Roman"/>
                          <a:cs typeface="Times New Roman"/>
                        </a:rPr>
                        <a:t>4)</a:t>
                      </a:r>
                      <a:endParaRPr sz="1100">
                        <a:latin typeface="Times New Roman"/>
                        <a:cs typeface="Times New Roman"/>
                      </a:endParaRPr>
                    </a:p>
                  </a:txBody>
                  <a:tcPr marL="0" marR="0" marT="0" marB="0">
                    <a:lnT w="7366">
                      <a:solidFill>
                        <a:srgbClr val="000000"/>
                      </a:solidFill>
                      <a:prstDash val="solid"/>
                    </a:lnT>
                    <a:lnB w="7366">
                      <a:solidFill>
                        <a:srgbClr val="000000"/>
                      </a:solidFill>
                      <a:prstDash val="solid"/>
                    </a:lnB>
                  </a:tcPr>
                </a:tc>
                <a:tc>
                  <a:txBody>
                    <a:bodyPr/>
                    <a:lstStyle/>
                    <a:p>
                      <a:pPr marL="496570" marR="111760" indent="-350520">
                        <a:lnSpc>
                          <a:spcPts val="1270"/>
                        </a:lnSpc>
                      </a:pPr>
                      <a:r>
                        <a:rPr sz="1100" spc="-5" dirty="0">
                          <a:latin typeface="Times New Roman"/>
                          <a:cs typeface="Times New Roman"/>
                        </a:rPr>
                        <a:t>T</a:t>
                      </a:r>
                      <a:r>
                        <a:rPr sz="1100" spc="15" dirty="0">
                          <a:latin typeface="Times New Roman"/>
                          <a:cs typeface="Times New Roman"/>
                        </a:rPr>
                        <a:t>r</a:t>
                      </a:r>
                      <a:r>
                        <a:rPr sz="1100" spc="10" dirty="0">
                          <a:latin typeface="Times New Roman"/>
                          <a:cs typeface="Times New Roman"/>
                        </a:rPr>
                        <a:t>a</a:t>
                      </a:r>
                      <a:r>
                        <a:rPr sz="1100" spc="-25" dirty="0">
                          <a:latin typeface="Times New Roman"/>
                          <a:cs typeface="Times New Roman"/>
                        </a:rPr>
                        <a:t>n</a:t>
                      </a:r>
                      <a:r>
                        <a:rPr sz="1100" dirty="0">
                          <a:latin typeface="Times New Roman"/>
                          <a:cs typeface="Times New Roman"/>
                        </a:rPr>
                        <a:t>s</a:t>
                      </a:r>
                      <a:r>
                        <a:rPr sz="1100" spc="-10" dirty="0">
                          <a:latin typeface="Times New Roman"/>
                          <a:cs typeface="Times New Roman"/>
                        </a:rPr>
                        <a:t>f</a:t>
                      </a:r>
                      <a:r>
                        <a:rPr sz="1100" spc="-25" dirty="0">
                          <a:latin typeface="Times New Roman"/>
                          <a:cs typeface="Times New Roman"/>
                        </a:rPr>
                        <a:t>o</a:t>
                      </a:r>
                      <a:r>
                        <a:rPr sz="1100" spc="15" dirty="0">
                          <a:latin typeface="Times New Roman"/>
                          <a:cs typeface="Times New Roman"/>
                        </a:rPr>
                        <a:t>r</a:t>
                      </a:r>
                      <a:r>
                        <a:rPr sz="1100" spc="-45" dirty="0">
                          <a:latin typeface="Times New Roman"/>
                          <a:cs typeface="Times New Roman"/>
                        </a:rPr>
                        <a:t>m</a:t>
                      </a:r>
                      <a:r>
                        <a:rPr sz="1100" spc="10" dirty="0">
                          <a:latin typeface="Times New Roman"/>
                          <a:cs typeface="Times New Roman"/>
                        </a:rPr>
                        <a:t>a</a:t>
                      </a:r>
                      <a:r>
                        <a:rPr sz="1100" spc="5" dirty="0">
                          <a:latin typeface="Times New Roman"/>
                          <a:cs typeface="Times New Roman"/>
                        </a:rPr>
                        <a:t>ti</a:t>
                      </a:r>
                      <a:r>
                        <a:rPr sz="1100" dirty="0">
                          <a:latin typeface="Times New Roman"/>
                          <a:cs typeface="Times New Roman"/>
                        </a:rPr>
                        <a:t>ve </a:t>
                      </a:r>
                      <a:r>
                        <a:rPr sz="1100" spc="-10" dirty="0">
                          <a:latin typeface="Times New Roman"/>
                          <a:cs typeface="Times New Roman"/>
                        </a:rPr>
                        <a:t>(</a:t>
                      </a:r>
                      <a:r>
                        <a:rPr sz="1100" dirty="0">
                          <a:latin typeface="Times New Roman"/>
                          <a:cs typeface="Times New Roman"/>
                        </a:rPr>
                        <a:t>3)</a:t>
                      </a:r>
                      <a:endParaRPr sz="1100">
                        <a:latin typeface="Times New Roman"/>
                        <a:cs typeface="Times New Roman"/>
                      </a:endParaRPr>
                    </a:p>
                  </a:txBody>
                  <a:tcPr marL="0" marR="0" marT="0" marB="0">
                    <a:lnT w="7366">
                      <a:solidFill>
                        <a:srgbClr val="000000"/>
                      </a:solidFill>
                      <a:prstDash val="solid"/>
                    </a:lnT>
                    <a:lnB w="7366">
                      <a:solidFill>
                        <a:srgbClr val="000000"/>
                      </a:solidFill>
                      <a:prstDash val="solid"/>
                    </a:lnB>
                  </a:tcPr>
                </a:tc>
                <a:tc>
                  <a:txBody>
                    <a:bodyPr/>
                    <a:lstStyle/>
                    <a:p>
                      <a:pPr marL="283845" marR="107314" indent="-165100">
                        <a:lnSpc>
                          <a:spcPts val="1270"/>
                        </a:lnSpc>
                      </a:pPr>
                      <a:r>
                        <a:rPr sz="1100" spc="-10" dirty="0">
                          <a:latin typeface="Times New Roman"/>
                          <a:cs typeface="Times New Roman"/>
                        </a:rPr>
                        <a:t>A</a:t>
                      </a:r>
                      <a:r>
                        <a:rPr sz="1100" dirty="0">
                          <a:latin typeface="Times New Roman"/>
                          <a:cs typeface="Times New Roman"/>
                        </a:rPr>
                        <a:t>dd</a:t>
                      </a:r>
                      <a:r>
                        <a:rPr sz="1100" spc="-20" dirty="0">
                          <a:latin typeface="Times New Roman"/>
                          <a:cs typeface="Times New Roman"/>
                        </a:rPr>
                        <a:t>i</a:t>
                      </a:r>
                      <a:r>
                        <a:rPr sz="1100" spc="5" dirty="0">
                          <a:latin typeface="Times New Roman"/>
                          <a:cs typeface="Times New Roman"/>
                        </a:rPr>
                        <a:t>ti</a:t>
                      </a:r>
                      <a:r>
                        <a:rPr sz="1100" dirty="0">
                          <a:latin typeface="Times New Roman"/>
                          <a:cs typeface="Times New Roman"/>
                        </a:rPr>
                        <a:t>ve </a:t>
                      </a:r>
                      <a:r>
                        <a:rPr sz="1100" spc="-10" dirty="0">
                          <a:latin typeface="Times New Roman"/>
                          <a:cs typeface="Times New Roman"/>
                        </a:rPr>
                        <a:t>(</a:t>
                      </a:r>
                      <a:r>
                        <a:rPr sz="1100" dirty="0">
                          <a:latin typeface="Times New Roman"/>
                          <a:cs typeface="Times New Roman"/>
                        </a:rPr>
                        <a:t>2)</a:t>
                      </a:r>
                      <a:endParaRPr sz="1100">
                        <a:latin typeface="Times New Roman"/>
                        <a:cs typeface="Times New Roman"/>
                      </a:endParaRPr>
                    </a:p>
                  </a:txBody>
                  <a:tcPr marL="0" marR="0" marT="0" marB="0">
                    <a:lnT w="7366">
                      <a:solidFill>
                        <a:srgbClr val="000000"/>
                      </a:solidFill>
                      <a:prstDash val="solid"/>
                    </a:lnT>
                    <a:lnB w="7366">
                      <a:solidFill>
                        <a:srgbClr val="000000"/>
                      </a:solidFill>
                      <a:prstDash val="solid"/>
                    </a:lnB>
                  </a:tcPr>
                </a:tc>
                <a:tc>
                  <a:txBody>
                    <a:bodyPr/>
                    <a:lstStyle/>
                    <a:p>
                      <a:pPr marL="416559" marR="88265" indent="-302260">
                        <a:lnSpc>
                          <a:spcPts val="1270"/>
                        </a:lnSpc>
                      </a:pPr>
                      <a:r>
                        <a:rPr sz="1100" spc="5" dirty="0">
                          <a:latin typeface="Times New Roman"/>
                          <a:cs typeface="Times New Roman"/>
                        </a:rPr>
                        <a:t>C</a:t>
                      </a:r>
                      <a:r>
                        <a:rPr sz="1100" spc="-25" dirty="0">
                          <a:latin typeface="Times New Roman"/>
                          <a:cs typeface="Times New Roman"/>
                        </a:rPr>
                        <a:t>on</a:t>
                      </a:r>
                      <a:r>
                        <a:rPr sz="1100" spc="5" dirty="0">
                          <a:latin typeface="Times New Roman"/>
                          <a:cs typeface="Times New Roman"/>
                        </a:rPr>
                        <a:t>t</a:t>
                      </a:r>
                      <a:r>
                        <a:rPr sz="1100" spc="15" dirty="0">
                          <a:latin typeface="Times New Roman"/>
                          <a:cs typeface="Times New Roman"/>
                        </a:rPr>
                        <a:t>r</a:t>
                      </a:r>
                      <a:r>
                        <a:rPr sz="1100" spc="-20" dirty="0">
                          <a:latin typeface="Times New Roman"/>
                          <a:cs typeface="Times New Roman"/>
                        </a:rPr>
                        <a:t>i</a:t>
                      </a:r>
                      <a:r>
                        <a:rPr sz="1100" dirty="0">
                          <a:latin typeface="Times New Roman"/>
                          <a:cs typeface="Times New Roman"/>
                        </a:rPr>
                        <a:t>bu</a:t>
                      </a:r>
                      <a:r>
                        <a:rPr sz="1100" spc="5" dirty="0">
                          <a:latin typeface="Times New Roman"/>
                          <a:cs typeface="Times New Roman"/>
                        </a:rPr>
                        <a:t>ti</a:t>
                      </a:r>
                      <a:r>
                        <a:rPr sz="1100" dirty="0">
                          <a:latin typeface="Times New Roman"/>
                          <a:cs typeface="Times New Roman"/>
                        </a:rPr>
                        <a:t>o</a:t>
                      </a:r>
                      <a:r>
                        <a:rPr sz="1100" spc="-25" dirty="0">
                          <a:latin typeface="Times New Roman"/>
                          <a:cs typeface="Times New Roman"/>
                        </a:rPr>
                        <a:t>ns </a:t>
                      </a:r>
                      <a:r>
                        <a:rPr sz="1100" spc="-10" dirty="0">
                          <a:latin typeface="Times New Roman"/>
                          <a:cs typeface="Times New Roman"/>
                        </a:rPr>
                        <a:t>(</a:t>
                      </a:r>
                      <a:r>
                        <a:rPr sz="1100" dirty="0">
                          <a:latin typeface="Times New Roman"/>
                          <a:cs typeface="Times New Roman"/>
                        </a:rPr>
                        <a:t>1)</a:t>
                      </a:r>
                      <a:endParaRPr sz="1100">
                        <a:latin typeface="Times New Roman"/>
                        <a:cs typeface="Times New Roman"/>
                      </a:endParaRPr>
                    </a:p>
                  </a:txBody>
                  <a:tcPr marL="0" marR="0" marT="0" marB="0">
                    <a:lnT w="7366">
                      <a:solidFill>
                        <a:srgbClr val="000000"/>
                      </a:solidFill>
                      <a:prstDash val="solid"/>
                    </a:lnT>
                    <a:lnB w="7366">
                      <a:solidFill>
                        <a:srgbClr val="000000"/>
                      </a:solidFill>
                      <a:prstDash val="solid"/>
                    </a:lnB>
                  </a:tcPr>
                </a:tc>
                <a:tc>
                  <a:txBody>
                    <a:bodyPr/>
                    <a:lstStyle/>
                    <a:p>
                      <a:pPr marL="95885" marR="71120" indent="-3175" algn="ctr">
                        <a:lnSpc>
                          <a:spcPts val="1270"/>
                        </a:lnSpc>
                      </a:pPr>
                      <a:r>
                        <a:rPr sz="1100" spc="-10" dirty="0">
                          <a:latin typeface="Times New Roman"/>
                          <a:cs typeface="Times New Roman"/>
                        </a:rPr>
                        <a:t>N</a:t>
                      </a:r>
                      <a:r>
                        <a:rPr sz="1100" dirty="0">
                          <a:latin typeface="Times New Roman"/>
                          <a:cs typeface="Times New Roman"/>
                        </a:rPr>
                        <a:t>o </a:t>
                      </a:r>
                      <a:r>
                        <a:rPr sz="1100" spc="-10" dirty="0">
                          <a:latin typeface="Times New Roman"/>
                          <a:cs typeface="Times New Roman"/>
                        </a:rPr>
                        <a:t>D</a:t>
                      </a:r>
                      <a:r>
                        <a:rPr sz="1100" spc="5" dirty="0">
                          <a:latin typeface="Times New Roman"/>
                          <a:cs typeface="Times New Roman"/>
                        </a:rPr>
                        <a:t>i</a:t>
                      </a:r>
                      <a:r>
                        <a:rPr sz="1100" dirty="0">
                          <a:latin typeface="Times New Roman"/>
                          <a:cs typeface="Times New Roman"/>
                        </a:rPr>
                        <a:t>v</a:t>
                      </a:r>
                      <a:r>
                        <a:rPr sz="1100" spc="-35" dirty="0">
                          <a:latin typeface="Times New Roman"/>
                          <a:cs typeface="Times New Roman"/>
                        </a:rPr>
                        <a:t>e</a:t>
                      </a:r>
                      <a:r>
                        <a:rPr sz="1100" spc="15" dirty="0">
                          <a:latin typeface="Times New Roman"/>
                          <a:cs typeface="Times New Roman"/>
                        </a:rPr>
                        <a:t>r</a:t>
                      </a:r>
                      <a:r>
                        <a:rPr sz="1100" dirty="0">
                          <a:latin typeface="Times New Roman"/>
                          <a:cs typeface="Times New Roman"/>
                        </a:rPr>
                        <a:t>s</a:t>
                      </a:r>
                      <a:r>
                        <a:rPr sz="1100" spc="-20" dirty="0">
                          <a:latin typeface="Times New Roman"/>
                          <a:cs typeface="Times New Roman"/>
                        </a:rPr>
                        <a:t>i</a:t>
                      </a:r>
                      <a:r>
                        <a:rPr sz="1100" spc="25" dirty="0">
                          <a:latin typeface="Times New Roman"/>
                          <a:cs typeface="Times New Roman"/>
                        </a:rPr>
                        <a:t>t</a:t>
                      </a:r>
                      <a:r>
                        <a:rPr sz="1100" dirty="0">
                          <a:latin typeface="Times New Roman"/>
                          <a:cs typeface="Times New Roman"/>
                        </a:rPr>
                        <a:t>y </a:t>
                      </a:r>
                      <a:r>
                        <a:rPr sz="1100" spc="-10" dirty="0">
                          <a:latin typeface="Times New Roman"/>
                          <a:cs typeface="Times New Roman"/>
                        </a:rPr>
                        <a:t>(</a:t>
                      </a:r>
                      <a:r>
                        <a:rPr sz="1100" dirty="0">
                          <a:latin typeface="Times New Roman"/>
                          <a:cs typeface="Times New Roman"/>
                        </a:rPr>
                        <a:t>0)</a:t>
                      </a:r>
                      <a:endParaRPr sz="1100">
                        <a:latin typeface="Times New Roman"/>
                        <a:cs typeface="Times New Roman"/>
                      </a:endParaRPr>
                    </a:p>
                  </a:txBody>
                  <a:tcPr marL="0" marR="0" marT="0" marB="0">
                    <a:lnT w="7366">
                      <a:solidFill>
                        <a:srgbClr val="000000"/>
                      </a:solidFill>
                      <a:prstDash val="solid"/>
                    </a:lnT>
                    <a:lnB w="7366">
                      <a:solidFill>
                        <a:srgbClr val="000000"/>
                      </a:solidFill>
                      <a:prstDash val="solid"/>
                    </a:lnB>
                  </a:tcPr>
                </a:tc>
              </a:tr>
              <a:tr h="174579">
                <a:tc>
                  <a:txBody>
                    <a:bodyPr/>
                    <a:lstStyle/>
                    <a:p>
                      <a:pPr marL="69850">
                        <a:lnSpc>
                          <a:spcPct val="100000"/>
                        </a:lnSpc>
                      </a:pPr>
                      <a:r>
                        <a:rPr sz="1100" spc="10" dirty="0">
                          <a:latin typeface="Times New Roman"/>
                          <a:cs typeface="Times New Roman"/>
                        </a:rPr>
                        <a:t>Fa</a:t>
                      </a:r>
                      <a:r>
                        <a:rPr sz="1100" spc="-20" dirty="0">
                          <a:latin typeface="Times New Roman"/>
                          <a:cs typeface="Times New Roman"/>
                        </a:rPr>
                        <a:t>l</a:t>
                      </a:r>
                      <a:r>
                        <a:rPr sz="1100" dirty="0">
                          <a:latin typeface="Times New Roman"/>
                          <a:cs typeface="Times New Roman"/>
                        </a:rPr>
                        <a:t>l</a:t>
                      </a:r>
                      <a:r>
                        <a:rPr sz="1100" spc="-10" dirty="0">
                          <a:latin typeface="Times New Roman"/>
                          <a:cs typeface="Times New Roman"/>
                        </a:rPr>
                        <a:t> </a:t>
                      </a:r>
                      <a:r>
                        <a:rPr sz="1100" dirty="0">
                          <a:latin typeface="Times New Roman"/>
                          <a:cs typeface="Times New Roman"/>
                        </a:rPr>
                        <a:t>2006</a:t>
                      </a:r>
                      <a:endParaRPr sz="1100">
                        <a:latin typeface="Times New Roman"/>
                        <a:cs typeface="Times New Roman"/>
                      </a:endParaRPr>
                    </a:p>
                  </a:txBody>
                  <a:tcPr marL="0" marR="0" marT="0" marB="0">
                    <a:lnT w="7366">
                      <a:solidFill>
                        <a:srgbClr val="000000"/>
                      </a:solidFill>
                      <a:prstDash val="solid"/>
                    </a:lnT>
                  </a:tcPr>
                </a:tc>
                <a:tc>
                  <a:txBody>
                    <a:bodyPr/>
                    <a:lstStyle/>
                    <a:p>
                      <a:pPr marL="635" algn="ctr">
                        <a:lnSpc>
                          <a:spcPct val="100000"/>
                        </a:lnSpc>
                      </a:pPr>
                      <a:r>
                        <a:rPr sz="1100" dirty="0">
                          <a:latin typeface="Times New Roman"/>
                          <a:cs typeface="Times New Roman"/>
                        </a:rPr>
                        <a:t>3</a:t>
                      </a:r>
                      <a:endParaRPr sz="1100">
                        <a:latin typeface="Times New Roman"/>
                        <a:cs typeface="Times New Roman"/>
                      </a:endParaRPr>
                    </a:p>
                  </a:txBody>
                  <a:tcPr marL="0" marR="0" marT="0" marB="0">
                    <a:lnT w="7366">
                      <a:solidFill>
                        <a:srgbClr val="000000"/>
                      </a:solidFill>
                      <a:prstDash val="solid"/>
                    </a:lnT>
                  </a:tcPr>
                </a:tc>
                <a:tc>
                  <a:txBody>
                    <a:bodyPr/>
                    <a:lstStyle/>
                    <a:p>
                      <a:pPr marR="11430" algn="ctr">
                        <a:lnSpc>
                          <a:spcPct val="100000"/>
                        </a:lnSpc>
                      </a:pPr>
                      <a:r>
                        <a:rPr sz="1100" dirty="0">
                          <a:latin typeface="Times New Roman"/>
                          <a:cs typeface="Times New Roman"/>
                        </a:rPr>
                        <a:t>0</a:t>
                      </a:r>
                      <a:endParaRPr sz="1100">
                        <a:latin typeface="Times New Roman"/>
                        <a:cs typeface="Times New Roman"/>
                      </a:endParaRPr>
                    </a:p>
                  </a:txBody>
                  <a:tcPr marL="0" marR="0" marT="0" marB="0">
                    <a:lnT w="7366">
                      <a:solidFill>
                        <a:srgbClr val="000000"/>
                      </a:solidFill>
                      <a:prstDash val="solid"/>
                    </a:lnT>
                  </a:tcPr>
                </a:tc>
                <a:tc>
                  <a:txBody>
                    <a:bodyPr/>
                    <a:lstStyle/>
                    <a:p>
                      <a:pPr marL="27940" algn="ctr">
                        <a:lnSpc>
                          <a:spcPct val="100000"/>
                        </a:lnSpc>
                      </a:pPr>
                      <a:r>
                        <a:rPr sz="1100" dirty="0">
                          <a:latin typeface="Times New Roman"/>
                          <a:cs typeface="Times New Roman"/>
                        </a:rPr>
                        <a:t>0</a:t>
                      </a:r>
                      <a:endParaRPr sz="1100">
                        <a:latin typeface="Times New Roman"/>
                        <a:cs typeface="Times New Roman"/>
                      </a:endParaRPr>
                    </a:p>
                  </a:txBody>
                  <a:tcPr marL="0" marR="0" marT="0" marB="0">
                    <a:lnT w="7366">
                      <a:solidFill>
                        <a:srgbClr val="000000"/>
                      </a:solidFill>
                      <a:prstDash val="solid"/>
                    </a:lnT>
                  </a:tcPr>
                </a:tc>
                <a:tc>
                  <a:txBody>
                    <a:bodyPr/>
                    <a:lstStyle/>
                    <a:p>
                      <a:pPr marL="5715" algn="ctr">
                        <a:lnSpc>
                          <a:spcPct val="100000"/>
                        </a:lnSpc>
                      </a:pPr>
                      <a:r>
                        <a:rPr sz="1100" dirty="0">
                          <a:latin typeface="Times New Roman"/>
                          <a:cs typeface="Times New Roman"/>
                        </a:rPr>
                        <a:t>0</a:t>
                      </a:r>
                      <a:endParaRPr sz="1100">
                        <a:latin typeface="Times New Roman"/>
                        <a:cs typeface="Times New Roman"/>
                      </a:endParaRPr>
                    </a:p>
                  </a:txBody>
                  <a:tcPr marL="0" marR="0" marT="0" marB="0">
                    <a:lnT w="7366">
                      <a:solidFill>
                        <a:srgbClr val="000000"/>
                      </a:solidFill>
                      <a:prstDash val="solid"/>
                    </a:lnT>
                  </a:tcPr>
                </a:tc>
                <a:tc>
                  <a:txBody>
                    <a:bodyPr/>
                    <a:lstStyle/>
                    <a:p>
                      <a:pPr marL="22225" algn="ctr">
                        <a:lnSpc>
                          <a:spcPct val="100000"/>
                        </a:lnSpc>
                      </a:pPr>
                      <a:r>
                        <a:rPr sz="1100" dirty="0">
                          <a:latin typeface="Times New Roman"/>
                          <a:cs typeface="Times New Roman"/>
                        </a:rPr>
                        <a:t>2</a:t>
                      </a:r>
                      <a:endParaRPr sz="1100">
                        <a:latin typeface="Times New Roman"/>
                        <a:cs typeface="Times New Roman"/>
                      </a:endParaRPr>
                    </a:p>
                  </a:txBody>
                  <a:tcPr marL="0" marR="0" marT="0" marB="0">
                    <a:lnT w="7366">
                      <a:solidFill>
                        <a:srgbClr val="000000"/>
                      </a:solidFill>
                      <a:prstDash val="solid"/>
                    </a:lnT>
                  </a:tcPr>
                </a:tc>
                <a:tc>
                  <a:txBody>
                    <a:bodyPr/>
                    <a:lstStyle/>
                    <a:p>
                      <a:pPr marL="10160" algn="ctr">
                        <a:lnSpc>
                          <a:spcPct val="100000"/>
                        </a:lnSpc>
                      </a:pPr>
                      <a:r>
                        <a:rPr sz="1100" dirty="0">
                          <a:latin typeface="Times New Roman"/>
                          <a:cs typeface="Times New Roman"/>
                        </a:rPr>
                        <a:t>1</a:t>
                      </a:r>
                      <a:endParaRPr sz="1100">
                        <a:latin typeface="Times New Roman"/>
                        <a:cs typeface="Times New Roman"/>
                      </a:endParaRPr>
                    </a:p>
                  </a:txBody>
                  <a:tcPr marL="0" marR="0" marT="0" marB="0">
                    <a:lnT w="7366">
                      <a:solidFill>
                        <a:srgbClr val="000000"/>
                      </a:solidFill>
                      <a:prstDash val="solid"/>
                    </a:lnT>
                  </a:tcPr>
                </a:tc>
              </a:tr>
              <a:tr h="185927">
                <a:tc>
                  <a:txBody>
                    <a:bodyPr/>
                    <a:lstStyle/>
                    <a:p>
                      <a:pPr marL="69850">
                        <a:lnSpc>
                          <a:spcPct val="100000"/>
                        </a:lnSpc>
                      </a:pPr>
                      <a:r>
                        <a:rPr sz="1100" spc="10" dirty="0">
                          <a:latin typeface="Times New Roman"/>
                          <a:cs typeface="Times New Roman"/>
                        </a:rPr>
                        <a:t>Fa</a:t>
                      </a:r>
                      <a:r>
                        <a:rPr sz="1100" spc="-20" dirty="0">
                          <a:latin typeface="Times New Roman"/>
                          <a:cs typeface="Times New Roman"/>
                        </a:rPr>
                        <a:t>l</a:t>
                      </a:r>
                      <a:r>
                        <a:rPr sz="1100" dirty="0">
                          <a:latin typeface="Times New Roman"/>
                          <a:cs typeface="Times New Roman"/>
                        </a:rPr>
                        <a:t>l</a:t>
                      </a:r>
                      <a:r>
                        <a:rPr sz="1100" spc="-10" dirty="0">
                          <a:latin typeface="Times New Roman"/>
                          <a:cs typeface="Times New Roman"/>
                        </a:rPr>
                        <a:t> </a:t>
                      </a:r>
                      <a:r>
                        <a:rPr sz="1100" dirty="0">
                          <a:latin typeface="Times New Roman"/>
                          <a:cs typeface="Times New Roman"/>
                        </a:rPr>
                        <a:t>2007</a:t>
                      </a:r>
                      <a:endParaRPr sz="1100">
                        <a:latin typeface="Times New Roman"/>
                        <a:cs typeface="Times New Roman"/>
                      </a:endParaRPr>
                    </a:p>
                  </a:txBody>
                  <a:tcPr marL="0" marR="0" marT="0" marB="0"/>
                </a:tc>
                <a:tc>
                  <a:txBody>
                    <a:bodyPr/>
                    <a:lstStyle/>
                    <a:p>
                      <a:pPr marL="3810" algn="ctr">
                        <a:lnSpc>
                          <a:spcPct val="100000"/>
                        </a:lnSpc>
                      </a:pPr>
                      <a:r>
                        <a:rPr sz="1100" dirty="0">
                          <a:latin typeface="Times New Roman"/>
                          <a:cs typeface="Times New Roman"/>
                        </a:rPr>
                        <a:t>21</a:t>
                      </a:r>
                      <a:endParaRPr sz="1100">
                        <a:latin typeface="Times New Roman"/>
                        <a:cs typeface="Times New Roman"/>
                      </a:endParaRPr>
                    </a:p>
                  </a:txBody>
                  <a:tcPr marL="0" marR="0" marT="0" marB="0"/>
                </a:tc>
                <a:tc>
                  <a:txBody>
                    <a:bodyPr/>
                    <a:lstStyle/>
                    <a:p>
                      <a:pPr marR="11430" algn="ctr">
                        <a:lnSpc>
                          <a:spcPct val="100000"/>
                        </a:lnSpc>
                      </a:pPr>
                      <a:r>
                        <a:rPr sz="1100" dirty="0">
                          <a:latin typeface="Times New Roman"/>
                          <a:cs typeface="Times New Roman"/>
                        </a:rPr>
                        <a:t>0</a:t>
                      </a:r>
                      <a:endParaRPr sz="1100">
                        <a:latin typeface="Times New Roman"/>
                        <a:cs typeface="Times New Roman"/>
                      </a:endParaRPr>
                    </a:p>
                  </a:txBody>
                  <a:tcPr marL="0" marR="0" marT="0" marB="0"/>
                </a:tc>
                <a:tc>
                  <a:txBody>
                    <a:bodyPr/>
                    <a:lstStyle/>
                    <a:p>
                      <a:pPr marL="27940" algn="ctr">
                        <a:lnSpc>
                          <a:spcPct val="100000"/>
                        </a:lnSpc>
                      </a:pPr>
                      <a:r>
                        <a:rPr sz="1100" dirty="0">
                          <a:latin typeface="Times New Roman"/>
                          <a:cs typeface="Times New Roman"/>
                        </a:rPr>
                        <a:t>0</a:t>
                      </a:r>
                      <a:endParaRPr sz="1100">
                        <a:latin typeface="Times New Roman"/>
                        <a:cs typeface="Times New Roman"/>
                      </a:endParaRPr>
                    </a:p>
                  </a:txBody>
                  <a:tcPr marL="0" marR="0" marT="0" marB="0"/>
                </a:tc>
                <a:tc>
                  <a:txBody>
                    <a:bodyPr/>
                    <a:lstStyle/>
                    <a:p>
                      <a:pPr marL="5715" algn="ctr">
                        <a:lnSpc>
                          <a:spcPct val="100000"/>
                        </a:lnSpc>
                      </a:pPr>
                      <a:r>
                        <a:rPr sz="1100" dirty="0">
                          <a:latin typeface="Times New Roman"/>
                          <a:cs typeface="Times New Roman"/>
                        </a:rPr>
                        <a:t>0</a:t>
                      </a:r>
                      <a:endParaRPr sz="1100">
                        <a:latin typeface="Times New Roman"/>
                        <a:cs typeface="Times New Roman"/>
                      </a:endParaRPr>
                    </a:p>
                  </a:txBody>
                  <a:tcPr marL="0" marR="0" marT="0" marB="0"/>
                </a:tc>
                <a:tc>
                  <a:txBody>
                    <a:bodyPr/>
                    <a:lstStyle/>
                    <a:p>
                      <a:pPr marL="24765" algn="ctr">
                        <a:lnSpc>
                          <a:spcPct val="100000"/>
                        </a:lnSpc>
                      </a:pPr>
                      <a:r>
                        <a:rPr sz="1100" dirty="0">
                          <a:latin typeface="Times New Roman"/>
                          <a:cs typeface="Times New Roman"/>
                        </a:rPr>
                        <a:t>14</a:t>
                      </a:r>
                      <a:endParaRPr sz="1100">
                        <a:latin typeface="Times New Roman"/>
                        <a:cs typeface="Times New Roman"/>
                      </a:endParaRPr>
                    </a:p>
                  </a:txBody>
                  <a:tcPr marL="0" marR="0" marT="0" marB="0"/>
                </a:tc>
                <a:tc>
                  <a:txBody>
                    <a:bodyPr/>
                    <a:lstStyle/>
                    <a:p>
                      <a:pPr marL="10160" algn="ctr">
                        <a:lnSpc>
                          <a:spcPct val="100000"/>
                        </a:lnSpc>
                      </a:pPr>
                      <a:r>
                        <a:rPr sz="1100" dirty="0">
                          <a:latin typeface="Times New Roman"/>
                          <a:cs typeface="Times New Roman"/>
                        </a:rPr>
                        <a:t>7</a:t>
                      </a:r>
                      <a:endParaRPr sz="1100">
                        <a:latin typeface="Times New Roman"/>
                        <a:cs typeface="Times New Roman"/>
                      </a:endParaRPr>
                    </a:p>
                  </a:txBody>
                  <a:tcPr marL="0" marR="0" marT="0" marB="0"/>
                </a:tc>
              </a:tr>
              <a:tr h="184403">
                <a:tc>
                  <a:txBody>
                    <a:bodyPr/>
                    <a:lstStyle/>
                    <a:p>
                      <a:pPr marL="69850">
                        <a:lnSpc>
                          <a:spcPct val="100000"/>
                        </a:lnSpc>
                      </a:pPr>
                      <a:r>
                        <a:rPr sz="1100" spc="10" dirty="0">
                          <a:latin typeface="Times New Roman"/>
                          <a:cs typeface="Times New Roman"/>
                        </a:rPr>
                        <a:t>Fa</a:t>
                      </a:r>
                      <a:r>
                        <a:rPr sz="1100" spc="-20" dirty="0">
                          <a:latin typeface="Times New Roman"/>
                          <a:cs typeface="Times New Roman"/>
                        </a:rPr>
                        <a:t>l</a:t>
                      </a:r>
                      <a:r>
                        <a:rPr sz="1100" dirty="0">
                          <a:latin typeface="Times New Roman"/>
                          <a:cs typeface="Times New Roman"/>
                        </a:rPr>
                        <a:t>l</a:t>
                      </a:r>
                      <a:r>
                        <a:rPr sz="1100" spc="-10" dirty="0">
                          <a:latin typeface="Times New Roman"/>
                          <a:cs typeface="Times New Roman"/>
                        </a:rPr>
                        <a:t> </a:t>
                      </a:r>
                      <a:r>
                        <a:rPr sz="1100" dirty="0">
                          <a:latin typeface="Times New Roman"/>
                          <a:cs typeface="Times New Roman"/>
                        </a:rPr>
                        <a:t>2008</a:t>
                      </a:r>
                      <a:endParaRPr sz="1100">
                        <a:latin typeface="Times New Roman"/>
                        <a:cs typeface="Times New Roman"/>
                      </a:endParaRPr>
                    </a:p>
                  </a:txBody>
                  <a:tcPr marL="0" marR="0" marT="0" marB="0"/>
                </a:tc>
                <a:tc>
                  <a:txBody>
                    <a:bodyPr/>
                    <a:lstStyle/>
                    <a:p>
                      <a:pPr marL="635" algn="ctr">
                        <a:lnSpc>
                          <a:spcPct val="100000"/>
                        </a:lnSpc>
                      </a:pPr>
                      <a:r>
                        <a:rPr sz="1100" dirty="0">
                          <a:latin typeface="Times New Roman"/>
                          <a:cs typeface="Times New Roman"/>
                        </a:rPr>
                        <a:t>6</a:t>
                      </a:r>
                      <a:endParaRPr sz="1100">
                        <a:latin typeface="Times New Roman"/>
                        <a:cs typeface="Times New Roman"/>
                      </a:endParaRPr>
                    </a:p>
                  </a:txBody>
                  <a:tcPr marL="0" marR="0" marT="0" marB="0"/>
                </a:tc>
                <a:tc>
                  <a:txBody>
                    <a:bodyPr/>
                    <a:lstStyle/>
                    <a:p>
                      <a:pPr marR="11430" algn="ctr">
                        <a:lnSpc>
                          <a:spcPct val="100000"/>
                        </a:lnSpc>
                      </a:pPr>
                      <a:r>
                        <a:rPr sz="1100" dirty="0">
                          <a:latin typeface="Times New Roman"/>
                          <a:cs typeface="Times New Roman"/>
                        </a:rPr>
                        <a:t>0</a:t>
                      </a:r>
                      <a:endParaRPr sz="1100">
                        <a:latin typeface="Times New Roman"/>
                        <a:cs typeface="Times New Roman"/>
                      </a:endParaRPr>
                    </a:p>
                  </a:txBody>
                  <a:tcPr marL="0" marR="0" marT="0" marB="0"/>
                </a:tc>
                <a:tc>
                  <a:txBody>
                    <a:bodyPr/>
                    <a:lstStyle/>
                    <a:p>
                      <a:pPr marL="27940" algn="ctr">
                        <a:lnSpc>
                          <a:spcPct val="100000"/>
                        </a:lnSpc>
                      </a:pPr>
                      <a:r>
                        <a:rPr sz="1100" dirty="0">
                          <a:latin typeface="Times New Roman"/>
                          <a:cs typeface="Times New Roman"/>
                        </a:rPr>
                        <a:t>0</a:t>
                      </a:r>
                      <a:endParaRPr sz="1100">
                        <a:latin typeface="Times New Roman"/>
                        <a:cs typeface="Times New Roman"/>
                      </a:endParaRPr>
                    </a:p>
                  </a:txBody>
                  <a:tcPr marL="0" marR="0" marT="0" marB="0"/>
                </a:tc>
                <a:tc>
                  <a:txBody>
                    <a:bodyPr/>
                    <a:lstStyle/>
                    <a:p>
                      <a:pPr marL="5715" algn="ctr">
                        <a:lnSpc>
                          <a:spcPct val="100000"/>
                        </a:lnSpc>
                      </a:pPr>
                      <a:r>
                        <a:rPr sz="1100" dirty="0">
                          <a:latin typeface="Times New Roman"/>
                          <a:cs typeface="Times New Roman"/>
                        </a:rPr>
                        <a:t>0</a:t>
                      </a:r>
                      <a:endParaRPr sz="1100">
                        <a:latin typeface="Times New Roman"/>
                        <a:cs typeface="Times New Roman"/>
                      </a:endParaRPr>
                    </a:p>
                  </a:txBody>
                  <a:tcPr marL="0" marR="0" marT="0" marB="0"/>
                </a:tc>
                <a:tc>
                  <a:txBody>
                    <a:bodyPr/>
                    <a:lstStyle/>
                    <a:p>
                      <a:pPr marL="22225" algn="ctr">
                        <a:lnSpc>
                          <a:spcPct val="100000"/>
                        </a:lnSpc>
                      </a:pPr>
                      <a:r>
                        <a:rPr sz="1100" dirty="0">
                          <a:latin typeface="Times New Roman"/>
                          <a:cs typeface="Times New Roman"/>
                        </a:rPr>
                        <a:t>5</a:t>
                      </a:r>
                      <a:endParaRPr sz="1100">
                        <a:latin typeface="Times New Roman"/>
                        <a:cs typeface="Times New Roman"/>
                      </a:endParaRPr>
                    </a:p>
                  </a:txBody>
                  <a:tcPr marL="0" marR="0" marT="0" marB="0"/>
                </a:tc>
                <a:tc>
                  <a:txBody>
                    <a:bodyPr/>
                    <a:lstStyle/>
                    <a:p>
                      <a:pPr marL="10160" algn="ctr">
                        <a:lnSpc>
                          <a:spcPct val="100000"/>
                        </a:lnSpc>
                      </a:pPr>
                      <a:r>
                        <a:rPr sz="1100" dirty="0">
                          <a:latin typeface="Times New Roman"/>
                          <a:cs typeface="Times New Roman"/>
                        </a:rPr>
                        <a:t>1</a:t>
                      </a:r>
                      <a:endParaRPr sz="1100">
                        <a:latin typeface="Times New Roman"/>
                        <a:cs typeface="Times New Roman"/>
                      </a:endParaRPr>
                    </a:p>
                  </a:txBody>
                  <a:tcPr marL="0" marR="0" marT="0" marB="0"/>
                </a:tc>
              </a:tr>
              <a:tr h="184403">
                <a:tc>
                  <a:txBody>
                    <a:bodyPr/>
                    <a:lstStyle/>
                    <a:p>
                      <a:pPr marL="69850">
                        <a:lnSpc>
                          <a:spcPct val="100000"/>
                        </a:lnSpc>
                      </a:pPr>
                      <a:r>
                        <a:rPr sz="1100" spc="10" dirty="0">
                          <a:latin typeface="Times New Roman"/>
                          <a:cs typeface="Times New Roman"/>
                        </a:rPr>
                        <a:t>Fa</a:t>
                      </a:r>
                      <a:r>
                        <a:rPr sz="1100" spc="-20" dirty="0">
                          <a:latin typeface="Times New Roman"/>
                          <a:cs typeface="Times New Roman"/>
                        </a:rPr>
                        <a:t>l</a:t>
                      </a:r>
                      <a:r>
                        <a:rPr sz="1100" dirty="0">
                          <a:latin typeface="Times New Roman"/>
                          <a:cs typeface="Times New Roman"/>
                        </a:rPr>
                        <a:t>l</a:t>
                      </a:r>
                      <a:r>
                        <a:rPr sz="1100" spc="-10" dirty="0">
                          <a:latin typeface="Times New Roman"/>
                          <a:cs typeface="Times New Roman"/>
                        </a:rPr>
                        <a:t> </a:t>
                      </a:r>
                      <a:r>
                        <a:rPr sz="1100" dirty="0">
                          <a:latin typeface="Times New Roman"/>
                          <a:cs typeface="Times New Roman"/>
                        </a:rPr>
                        <a:t>2009</a:t>
                      </a:r>
                      <a:endParaRPr sz="1100">
                        <a:latin typeface="Times New Roman"/>
                        <a:cs typeface="Times New Roman"/>
                      </a:endParaRPr>
                    </a:p>
                  </a:txBody>
                  <a:tcPr marL="0" marR="0" marT="0" marB="0"/>
                </a:tc>
                <a:tc>
                  <a:txBody>
                    <a:bodyPr/>
                    <a:lstStyle/>
                    <a:p>
                      <a:pPr marL="3810" algn="ctr">
                        <a:lnSpc>
                          <a:spcPct val="100000"/>
                        </a:lnSpc>
                      </a:pPr>
                      <a:r>
                        <a:rPr sz="1100" dirty="0">
                          <a:latin typeface="Times New Roman"/>
                          <a:cs typeface="Times New Roman"/>
                        </a:rPr>
                        <a:t>15</a:t>
                      </a:r>
                      <a:endParaRPr sz="1100">
                        <a:latin typeface="Times New Roman"/>
                        <a:cs typeface="Times New Roman"/>
                      </a:endParaRPr>
                    </a:p>
                  </a:txBody>
                  <a:tcPr marL="0" marR="0" marT="0" marB="0"/>
                </a:tc>
                <a:tc>
                  <a:txBody>
                    <a:bodyPr/>
                    <a:lstStyle/>
                    <a:p>
                      <a:pPr marR="11430" algn="ctr">
                        <a:lnSpc>
                          <a:spcPct val="100000"/>
                        </a:lnSpc>
                      </a:pPr>
                      <a:r>
                        <a:rPr sz="1100" dirty="0">
                          <a:latin typeface="Times New Roman"/>
                          <a:cs typeface="Times New Roman"/>
                        </a:rPr>
                        <a:t>0</a:t>
                      </a:r>
                      <a:endParaRPr sz="1100">
                        <a:latin typeface="Times New Roman"/>
                        <a:cs typeface="Times New Roman"/>
                      </a:endParaRPr>
                    </a:p>
                  </a:txBody>
                  <a:tcPr marL="0" marR="0" marT="0" marB="0"/>
                </a:tc>
                <a:tc>
                  <a:txBody>
                    <a:bodyPr/>
                    <a:lstStyle/>
                    <a:p>
                      <a:pPr marL="27940" algn="ctr">
                        <a:lnSpc>
                          <a:spcPct val="100000"/>
                        </a:lnSpc>
                      </a:pPr>
                      <a:r>
                        <a:rPr sz="1100" dirty="0">
                          <a:latin typeface="Times New Roman"/>
                          <a:cs typeface="Times New Roman"/>
                        </a:rPr>
                        <a:t>0</a:t>
                      </a:r>
                      <a:endParaRPr sz="1100">
                        <a:latin typeface="Times New Roman"/>
                        <a:cs typeface="Times New Roman"/>
                      </a:endParaRPr>
                    </a:p>
                  </a:txBody>
                  <a:tcPr marL="0" marR="0" marT="0" marB="0"/>
                </a:tc>
                <a:tc>
                  <a:txBody>
                    <a:bodyPr/>
                    <a:lstStyle/>
                    <a:p>
                      <a:pPr marL="5715" algn="ctr">
                        <a:lnSpc>
                          <a:spcPct val="100000"/>
                        </a:lnSpc>
                      </a:pPr>
                      <a:r>
                        <a:rPr sz="1100" dirty="0">
                          <a:latin typeface="Times New Roman"/>
                          <a:cs typeface="Times New Roman"/>
                        </a:rPr>
                        <a:t>1</a:t>
                      </a:r>
                      <a:endParaRPr sz="1100">
                        <a:latin typeface="Times New Roman"/>
                        <a:cs typeface="Times New Roman"/>
                      </a:endParaRPr>
                    </a:p>
                  </a:txBody>
                  <a:tcPr marL="0" marR="0" marT="0" marB="0"/>
                </a:tc>
                <a:tc>
                  <a:txBody>
                    <a:bodyPr/>
                    <a:lstStyle/>
                    <a:p>
                      <a:pPr marL="24765" algn="ctr">
                        <a:lnSpc>
                          <a:spcPct val="100000"/>
                        </a:lnSpc>
                      </a:pPr>
                      <a:r>
                        <a:rPr sz="1100" dirty="0">
                          <a:latin typeface="Times New Roman"/>
                          <a:cs typeface="Times New Roman"/>
                        </a:rPr>
                        <a:t>12</a:t>
                      </a:r>
                      <a:endParaRPr sz="1100">
                        <a:latin typeface="Times New Roman"/>
                        <a:cs typeface="Times New Roman"/>
                      </a:endParaRPr>
                    </a:p>
                  </a:txBody>
                  <a:tcPr marL="0" marR="0" marT="0" marB="0"/>
                </a:tc>
                <a:tc>
                  <a:txBody>
                    <a:bodyPr/>
                    <a:lstStyle/>
                    <a:p>
                      <a:pPr marL="10160" algn="ctr">
                        <a:lnSpc>
                          <a:spcPct val="100000"/>
                        </a:lnSpc>
                      </a:pPr>
                      <a:r>
                        <a:rPr sz="1100" dirty="0">
                          <a:latin typeface="Times New Roman"/>
                          <a:cs typeface="Times New Roman"/>
                        </a:rPr>
                        <a:t>2</a:t>
                      </a:r>
                      <a:endParaRPr sz="1100">
                        <a:latin typeface="Times New Roman"/>
                        <a:cs typeface="Times New Roman"/>
                      </a:endParaRPr>
                    </a:p>
                  </a:txBody>
                  <a:tcPr marL="0" marR="0" marT="0" marB="0"/>
                </a:tc>
              </a:tr>
              <a:tr h="200324">
                <a:tc>
                  <a:txBody>
                    <a:bodyPr/>
                    <a:lstStyle/>
                    <a:p>
                      <a:pPr marL="69850">
                        <a:lnSpc>
                          <a:spcPct val="100000"/>
                        </a:lnSpc>
                      </a:pPr>
                      <a:r>
                        <a:rPr sz="1100" spc="10" dirty="0">
                          <a:latin typeface="Times New Roman"/>
                          <a:cs typeface="Times New Roman"/>
                        </a:rPr>
                        <a:t>Fa</a:t>
                      </a:r>
                      <a:r>
                        <a:rPr sz="1100" spc="-20" dirty="0">
                          <a:latin typeface="Times New Roman"/>
                          <a:cs typeface="Times New Roman"/>
                        </a:rPr>
                        <a:t>l</a:t>
                      </a:r>
                      <a:r>
                        <a:rPr sz="1100" dirty="0">
                          <a:latin typeface="Times New Roman"/>
                          <a:cs typeface="Times New Roman"/>
                        </a:rPr>
                        <a:t>l</a:t>
                      </a:r>
                      <a:r>
                        <a:rPr sz="1100" spc="-10" dirty="0">
                          <a:latin typeface="Times New Roman"/>
                          <a:cs typeface="Times New Roman"/>
                        </a:rPr>
                        <a:t> </a:t>
                      </a:r>
                      <a:r>
                        <a:rPr sz="1100" dirty="0">
                          <a:latin typeface="Times New Roman"/>
                          <a:cs typeface="Times New Roman"/>
                        </a:rPr>
                        <a:t>2010</a:t>
                      </a:r>
                      <a:endParaRPr sz="1100">
                        <a:latin typeface="Times New Roman"/>
                        <a:cs typeface="Times New Roman"/>
                      </a:endParaRPr>
                    </a:p>
                  </a:txBody>
                  <a:tcPr marL="0" marR="0" marT="0" marB="0">
                    <a:lnB w="7366">
                      <a:solidFill>
                        <a:srgbClr val="000000"/>
                      </a:solidFill>
                      <a:prstDash val="solid"/>
                    </a:lnB>
                  </a:tcPr>
                </a:tc>
                <a:tc>
                  <a:txBody>
                    <a:bodyPr/>
                    <a:lstStyle/>
                    <a:p>
                      <a:pPr marL="3810" algn="ctr">
                        <a:lnSpc>
                          <a:spcPct val="100000"/>
                        </a:lnSpc>
                      </a:pPr>
                      <a:r>
                        <a:rPr sz="1100" dirty="0">
                          <a:latin typeface="Times New Roman"/>
                          <a:cs typeface="Times New Roman"/>
                        </a:rPr>
                        <a:t>33</a:t>
                      </a:r>
                      <a:endParaRPr sz="1100">
                        <a:latin typeface="Times New Roman"/>
                        <a:cs typeface="Times New Roman"/>
                      </a:endParaRPr>
                    </a:p>
                  </a:txBody>
                  <a:tcPr marL="0" marR="0" marT="0" marB="0">
                    <a:lnB w="7366">
                      <a:solidFill>
                        <a:srgbClr val="000000"/>
                      </a:solidFill>
                      <a:prstDash val="solid"/>
                    </a:lnB>
                  </a:tcPr>
                </a:tc>
                <a:tc>
                  <a:txBody>
                    <a:bodyPr/>
                    <a:lstStyle/>
                    <a:p>
                      <a:pPr marR="11430" algn="ctr">
                        <a:lnSpc>
                          <a:spcPct val="100000"/>
                        </a:lnSpc>
                      </a:pPr>
                      <a:r>
                        <a:rPr sz="1100" dirty="0">
                          <a:latin typeface="Times New Roman"/>
                          <a:cs typeface="Times New Roman"/>
                        </a:rPr>
                        <a:t>0</a:t>
                      </a:r>
                      <a:endParaRPr sz="1100">
                        <a:latin typeface="Times New Roman"/>
                        <a:cs typeface="Times New Roman"/>
                      </a:endParaRPr>
                    </a:p>
                  </a:txBody>
                  <a:tcPr marL="0" marR="0" marT="0" marB="0">
                    <a:lnB w="7366">
                      <a:solidFill>
                        <a:srgbClr val="000000"/>
                      </a:solidFill>
                      <a:prstDash val="solid"/>
                    </a:lnB>
                  </a:tcPr>
                </a:tc>
                <a:tc>
                  <a:txBody>
                    <a:bodyPr/>
                    <a:lstStyle/>
                    <a:p>
                      <a:pPr marL="27940" algn="ctr">
                        <a:lnSpc>
                          <a:spcPct val="100000"/>
                        </a:lnSpc>
                      </a:pPr>
                      <a:r>
                        <a:rPr sz="1100" dirty="0">
                          <a:latin typeface="Times New Roman"/>
                          <a:cs typeface="Times New Roman"/>
                        </a:rPr>
                        <a:t>0</a:t>
                      </a:r>
                      <a:endParaRPr sz="1100">
                        <a:latin typeface="Times New Roman"/>
                        <a:cs typeface="Times New Roman"/>
                      </a:endParaRPr>
                    </a:p>
                  </a:txBody>
                  <a:tcPr marL="0" marR="0" marT="0" marB="0">
                    <a:lnB w="7366">
                      <a:solidFill>
                        <a:srgbClr val="000000"/>
                      </a:solidFill>
                      <a:prstDash val="solid"/>
                    </a:lnB>
                  </a:tcPr>
                </a:tc>
                <a:tc>
                  <a:txBody>
                    <a:bodyPr/>
                    <a:lstStyle/>
                    <a:p>
                      <a:pPr marL="5715" algn="ctr">
                        <a:lnSpc>
                          <a:spcPct val="100000"/>
                        </a:lnSpc>
                      </a:pPr>
                      <a:r>
                        <a:rPr sz="1100" dirty="0">
                          <a:latin typeface="Times New Roman"/>
                          <a:cs typeface="Times New Roman"/>
                        </a:rPr>
                        <a:t>1</a:t>
                      </a:r>
                      <a:endParaRPr sz="1100">
                        <a:latin typeface="Times New Roman"/>
                        <a:cs typeface="Times New Roman"/>
                      </a:endParaRPr>
                    </a:p>
                  </a:txBody>
                  <a:tcPr marL="0" marR="0" marT="0" marB="0">
                    <a:lnB w="7366">
                      <a:solidFill>
                        <a:srgbClr val="000000"/>
                      </a:solidFill>
                      <a:prstDash val="solid"/>
                    </a:lnB>
                  </a:tcPr>
                </a:tc>
                <a:tc>
                  <a:txBody>
                    <a:bodyPr/>
                    <a:lstStyle/>
                    <a:p>
                      <a:pPr marL="24765" algn="ctr">
                        <a:lnSpc>
                          <a:spcPct val="100000"/>
                        </a:lnSpc>
                      </a:pPr>
                      <a:r>
                        <a:rPr sz="1100" dirty="0">
                          <a:latin typeface="Times New Roman"/>
                          <a:cs typeface="Times New Roman"/>
                        </a:rPr>
                        <a:t>17</a:t>
                      </a:r>
                      <a:endParaRPr sz="1100">
                        <a:latin typeface="Times New Roman"/>
                        <a:cs typeface="Times New Roman"/>
                      </a:endParaRPr>
                    </a:p>
                  </a:txBody>
                  <a:tcPr marL="0" marR="0" marT="0" marB="0">
                    <a:lnB w="7366">
                      <a:solidFill>
                        <a:srgbClr val="000000"/>
                      </a:solidFill>
                      <a:prstDash val="solid"/>
                    </a:lnB>
                  </a:tcPr>
                </a:tc>
                <a:tc>
                  <a:txBody>
                    <a:bodyPr/>
                    <a:lstStyle/>
                    <a:p>
                      <a:pPr marL="13335" algn="ctr">
                        <a:lnSpc>
                          <a:spcPct val="100000"/>
                        </a:lnSpc>
                      </a:pPr>
                      <a:r>
                        <a:rPr sz="1100" dirty="0">
                          <a:latin typeface="Times New Roman"/>
                          <a:cs typeface="Times New Roman"/>
                        </a:rPr>
                        <a:t>15</a:t>
                      </a:r>
                      <a:endParaRPr sz="1100">
                        <a:latin typeface="Times New Roman"/>
                        <a:cs typeface="Times New Roman"/>
                      </a:endParaRPr>
                    </a:p>
                  </a:txBody>
                  <a:tcPr marL="0" marR="0" marT="0" marB="0">
                    <a:lnB w="7366">
                      <a:solidFill>
                        <a:srgbClr val="000000"/>
                      </a:solidFill>
                      <a:prstDash val="solid"/>
                    </a:lnB>
                  </a:tcPr>
                </a:tc>
              </a:tr>
              <a:tr h="201168">
                <a:tc>
                  <a:txBody>
                    <a:bodyPr/>
                    <a:lstStyle/>
                    <a:p>
                      <a:endParaRPr sz="1100">
                        <a:latin typeface="Times New Roman"/>
                        <a:cs typeface="Times New Roman"/>
                      </a:endParaRPr>
                    </a:p>
                  </a:txBody>
                  <a:tcPr marL="0" marR="0" marT="0" marB="0">
                    <a:lnT w="7366">
                      <a:solidFill>
                        <a:srgbClr val="000000"/>
                      </a:solidFill>
                      <a:prstDash val="solid"/>
                    </a:lnT>
                    <a:lnB w="7366">
                      <a:solidFill>
                        <a:srgbClr val="000000"/>
                      </a:solidFill>
                      <a:prstDash val="solid"/>
                    </a:lnB>
                  </a:tcPr>
                </a:tc>
                <a:tc>
                  <a:txBody>
                    <a:bodyPr/>
                    <a:lstStyle/>
                    <a:p>
                      <a:pPr marL="3810" algn="ctr">
                        <a:lnSpc>
                          <a:spcPct val="100000"/>
                        </a:lnSpc>
                      </a:pPr>
                      <a:r>
                        <a:rPr sz="1100" dirty="0">
                          <a:latin typeface="Times New Roman"/>
                          <a:cs typeface="Times New Roman"/>
                        </a:rPr>
                        <a:t>78</a:t>
                      </a:r>
                      <a:endParaRPr sz="1100">
                        <a:latin typeface="Times New Roman"/>
                        <a:cs typeface="Times New Roman"/>
                      </a:endParaRPr>
                    </a:p>
                  </a:txBody>
                  <a:tcPr marL="0" marR="0" marT="0" marB="0">
                    <a:lnT w="7366">
                      <a:solidFill>
                        <a:srgbClr val="000000"/>
                      </a:solidFill>
                      <a:prstDash val="solid"/>
                    </a:lnT>
                    <a:lnB w="7366">
                      <a:solidFill>
                        <a:srgbClr val="000000"/>
                      </a:solidFill>
                      <a:prstDash val="solid"/>
                    </a:lnB>
                  </a:tcPr>
                </a:tc>
                <a:tc>
                  <a:txBody>
                    <a:bodyPr/>
                    <a:lstStyle/>
                    <a:p>
                      <a:pPr marR="11430" algn="ctr">
                        <a:lnSpc>
                          <a:spcPct val="100000"/>
                        </a:lnSpc>
                      </a:pPr>
                      <a:r>
                        <a:rPr sz="1100" dirty="0">
                          <a:latin typeface="Times New Roman"/>
                          <a:cs typeface="Times New Roman"/>
                        </a:rPr>
                        <a:t>0</a:t>
                      </a:r>
                      <a:endParaRPr sz="1100">
                        <a:latin typeface="Times New Roman"/>
                        <a:cs typeface="Times New Roman"/>
                      </a:endParaRPr>
                    </a:p>
                  </a:txBody>
                  <a:tcPr marL="0" marR="0" marT="0" marB="0">
                    <a:lnT w="7366">
                      <a:solidFill>
                        <a:srgbClr val="000000"/>
                      </a:solidFill>
                      <a:prstDash val="solid"/>
                    </a:lnT>
                    <a:lnB w="7366">
                      <a:solidFill>
                        <a:srgbClr val="000000"/>
                      </a:solidFill>
                      <a:prstDash val="solid"/>
                    </a:lnB>
                  </a:tcPr>
                </a:tc>
                <a:tc>
                  <a:txBody>
                    <a:bodyPr/>
                    <a:lstStyle/>
                    <a:p>
                      <a:pPr marL="27940" algn="ctr">
                        <a:lnSpc>
                          <a:spcPct val="100000"/>
                        </a:lnSpc>
                      </a:pPr>
                      <a:r>
                        <a:rPr sz="1100" dirty="0">
                          <a:latin typeface="Times New Roman"/>
                          <a:cs typeface="Times New Roman"/>
                        </a:rPr>
                        <a:t>0</a:t>
                      </a:r>
                      <a:endParaRPr sz="1100">
                        <a:latin typeface="Times New Roman"/>
                        <a:cs typeface="Times New Roman"/>
                      </a:endParaRPr>
                    </a:p>
                  </a:txBody>
                  <a:tcPr marL="0" marR="0" marT="0" marB="0">
                    <a:lnT w="7366">
                      <a:solidFill>
                        <a:srgbClr val="000000"/>
                      </a:solidFill>
                      <a:prstDash val="solid"/>
                    </a:lnT>
                    <a:lnB w="7366">
                      <a:solidFill>
                        <a:srgbClr val="000000"/>
                      </a:solidFill>
                      <a:prstDash val="solid"/>
                    </a:lnB>
                  </a:tcPr>
                </a:tc>
                <a:tc>
                  <a:txBody>
                    <a:bodyPr/>
                    <a:lstStyle/>
                    <a:p>
                      <a:pPr marL="5715" algn="ctr">
                        <a:lnSpc>
                          <a:spcPct val="100000"/>
                        </a:lnSpc>
                      </a:pPr>
                      <a:r>
                        <a:rPr sz="1100" dirty="0">
                          <a:latin typeface="Times New Roman"/>
                          <a:cs typeface="Times New Roman"/>
                        </a:rPr>
                        <a:t>2</a:t>
                      </a:r>
                      <a:endParaRPr sz="1100">
                        <a:latin typeface="Times New Roman"/>
                        <a:cs typeface="Times New Roman"/>
                      </a:endParaRPr>
                    </a:p>
                  </a:txBody>
                  <a:tcPr marL="0" marR="0" marT="0" marB="0">
                    <a:lnT w="7366">
                      <a:solidFill>
                        <a:srgbClr val="000000"/>
                      </a:solidFill>
                      <a:prstDash val="solid"/>
                    </a:lnT>
                    <a:lnB w="7366">
                      <a:solidFill>
                        <a:srgbClr val="000000"/>
                      </a:solidFill>
                      <a:prstDash val="solid"/>
                    </a:lnB>
                  </a:tcPr>
                </a:tc>
                <a:tc>
                  <a:txBody>
                    <a:bodyPr/>
                    <a:lstStyle/>
                    <a:p>
                      <a:pPr marL="24765" algn="ctr">
                        <a:lnSpc>
                          <a:spcPct val="100000"/>
                        </a:lnSpc>
                      </a:pPr>
                      <a:r>
                        <a:rPr sz="1100" dirty="0">
                          <a:latin typeface="Times New Roman"/>
                          <a:cs typeface="Times New Roman"/>
                        </a:rPr>
                        <a:t>50</a:t>
                      </a:r>
                      <a:endParaRPr sz="1100">
                        <a:latin typeface="Times New Roman"/>
                        <a:cs typeface="Times New Roman"/>
                      </a:endParaRPr>
                    </a:p>
                  </a:txBody>
                  <a:tcPr marL="0" marR="0" marT="0" marB="0">
                    <a:lnT w="7366">
                      <a:solidFill>
                        <a:srgbClr val="000000"/>
                      </a:solidFill>
                      <a:prstDash val="solid"/>
                    </a:lnT>
                    <a:lnB w="7366">
                      <a:solidFill>
                        <a:srgbClr val="000000"/>
                      </a:solidFill>
                      <a:prstDash val="solid"/>
                    </a:lnB>
                  </a:tcPr>
                </a:tc>
                <a:tc>
                  <a:txBody>
                    <a:bodyPr/>
                    <a:lstStyle/>
                    <a:p>
                      <a:pPr marL="13335" algn="ctr">
                        <a:lnSpc>
                          <a:spcPct val="100000"/>
                        </a:lnSpc>
                      </a:pPr>
                      <a:r>
                        <a:rPr sz="1100" dirty="0">
                          <a:latin typeface="Times New Roman"/>
                          <a:cs typeface="Times New Roman"/>
                        </a:rPr>
                        <a:t>26</a:t>
                      </a:r>
                    </a:p>
                  </a:txBody>
                  <a:tcPr marL="0" marR="0" marT="0" marB="0">
                    <a:lnT w="7366">
                      <a:solidFill>
                        <a:srgbClr val="000000"/>
                      </a:solidFill>
                      <a:prstDash val="solid"/>
                    </a:lnT>
                    <a:lnB w="7366">
                      <a:solidFill>
                        <a:srgbClr val="000000"/>
                      </a:solidFill>
                      <a:prstDash val="solid"/>
                    </a:lnB>
                  </a:tcPr>
                </a:tc>
              </a:tr>
            </a:tbl>
          </a:graphicData>
        </a:graphic>
      </p:graphicFrame>
      <p:sp>
        <p:nvSpPr>
          <p:cNvPr id="5" name="object 5"/>
          <p:cNvSpPr txBox="1"/>
          <p:nvPr/>
        </p:nvSpPr>
        <p:spPr>
          <a:xfrm>
            <a:off x="1617980" y="6405674"/>
            <a:ext cx="4551680" cy="348615"/>
          </a:xfrm>
          <a:prstGeom prst="rect">
            <a:avLst/>
          </a:prstGeom>
        </p:spPr>
        <p:txBody>
          <a:bodyPr vert="horz" wrap="square" lIns="0" tIns="0" rIns="0" bIns="0" rtlCol="0">
            <a:spAutoFit/>
          </a:bodyPr>
          <a:lstStyle/>
          <a:p>
            <a:pPr algn="ctr">
              <a:lnSpc>
                <a:spcPts val="1390"/>
              </a:lnSpc>
            </a:pPr>
            <a:r>
              <a:rPr sz="1200" b="1" spc="-10" dirty="0">
                <a:latin typeface="Times New Roman"/>
                <a:cs typeface="Times New Roman"/>
              </a:rPr>
              <a:t>T</a:t>
            </a:r>
            <a:r>
              <a:rPr sz="1200" b="1" dirty="0">
                <a:latin typeface="Times New Roman"/>
                <a:cs typeface="Times New Roman"/>
              </a:rPr>
              <a:t>ab</a:t>
            </a:r>
            <a:r>
              <a:rPr sz="1200" b="1" spc="-25" dirty="0">
                <a:latin typeface="Times New Roman"/>
                <a:cs typeface="Times New Roman"/>
              </a:rPr>
              <a:t>l</a:t>
            </a:r>
            <a:r>
              <a:rPr sz="1200" b="1" dirty="0">
                <a:latin typeface="Times New Roman"/>
                <a:cs typeface="Times New Roman"/>
              </a:rPr>
              <a:t>e</a:t>
            </a:r>
            <a:r>
              <a:rPr sz="1200" b="1" spc="5" dirty="0">
                <a:latin typeface="Times New Roman"/>
                <a:cs typeface="Times New Roman"/>
              </a:rPr>
              <a:t> </a:t>
            </a:r>
            <a:r>
              <a:rPr sz="1200" b="1" dirty="0">
                <a:latin typeface="Times New Roman"/>
                <a:cs typeface="Times New Roman"/>
              </a:rPr>
              <a:t>4</a:t>
            </a:r>
            <a:endParaRPr sz="1200">
              <a:latin typeface="Times New Roman"/>
              <a:cs typeface="Times New Roman"/>
            </a:endParaRPr>
          </a:p>
          <a:p>
            <a:pPr algn="ctr">
              <a:lnSpc>
                <a:spcPts val="1390"/>
              </a:lnSpc>
            </a:pPr>
            <a:r>
              <a:rPr sz="1200" dirty="0">
                <a:latin typeface="Times New Roman"/>
                <a:cs typeface="Times New Roman"/>
              </a:rPr>
              <a:t>SP</a:t>
            </a:r>
            <a:r>
              <a:rPr sz="1200" spc="10" dirty="0">
                <a:latin typeface="Times New Roman"/>
                <a:cs typeface="Times New Roman"/>
              </a:rPr>
              <a:t>E</a:t>
            </a:r>
            <a:r>
              <a:rPr sz="1200" dirty="0">
                <a:latin typeface="Times New Roman"/>
                <a:cs typeface="Times New Roman"/>
              </a:rPr>
              <a:t>D</a:t>
            </a:r>
            <a:r>
              <a:rPr sz="1200" spc="5" dirty="0">
                <a:latin typeface="Times New Roman"/>
                <a:cs typeface="Times New Roman"/>
              </a:rPr>
              <a:t> </a:t>
            </a:r>
            <a:r>
              <a:rPr sz="1200" dirty="0">
                <a:latin typeface="Times New Roman"/>
                <a:cs typeface="Times New Roman"/>
              </a:rPr>
              <a:t>564</a:t>
            </a:r>
            <a:r>
              <a:rPr sz="1200" spc="-15" dirty="0">
                <a:latin typeface="Times New Roman"/>
                <a:cs typeface="Times New Roman"/>
              </a:rPr>
              <a:t> </a:t>
            </a:r>
            <a:r>
              <a:rPr sz="1200" dirty="0">
                <a:latin typeface="Times New Roman"/>
                <a:cs typeface="Times New Roman"/>
              </a:rPr>
              <a:t>P</a:t>
            </a:r>
            <a:r>
              <a:rPr sz="1200" spc="5" dirty="0">
                <a:latin typeface="Times New Roman"/>
                <a:cs typeface="Times New Roman"/>
              </a:rPr>
              <a:t>r</a:t>
            </a:r>
            <a:r>
              <a:rPr sz="1200" spc="-5" dirty="0">
                <a:latin typeface="Times New Roman"/>
                <a:cs typeface="Times New Roman"/>
              </a:rPr>
              <a:t>e</a:t>
            </a:r>
            <a:r>
              <a:rPr sz="1200" spc="-15" dirty="0">
                <a:latin typeface="Times New Roman"/>
                <a:cs typeface="Times New Roman"/>
              </a:rPr>
              <a:t>s</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v</a:t>
            </a:r>
            <a:r>
              <a:rPr sz="1200" spc="-50" dirty="0">
                <a:latin typeface="Times New Roman"/>
                <a:cs typeface="Times New Roman"/>
              </a:rPr>
              <a:t>i</a:t>
            </a:r>
            <a:r>
              <a:rPr sz="1200" spc="-5" dirty="0">
                <a:latin typeface="Times New Roman"/>
                <a:cs typeface="Times New Roman"/>
              </a:rPr>
              <a:t>c</a:t>
            </a:r>
            <a:r>
              <a:rPr sz="1200" dirty="0">
                <a:latin typeface="Times New Roman"/>
                <a:cs typeface="Times New Roman"/>
              </a:rPr>
              <a:t>e</a:t>
            </a:r>
            <a:r>
              <a:rPr sz="1200" spc="5" dirty="0">
                <a:latin typeface="Times New Roman"/>
                <a:cs typeface="Times New Roman"/>
              </a:rPr>
              <a:t> </a:t>
            </a:r>
            <a:r>
              <a:rPr sz="1200" spc="10" dirty="0">
                <a:latin typeface="Times New Roman"/>
                <a:cs typeface="Times New Roman"/>
              </a:rPr>
              <a:t>T</a:t>
            </a:r>
            <a:r>
              <a:rPr sz="1200" spc="-5" dirty="0">
                <a:latin typeface="Times New Roman"/>
                <a:cs typeface="Times New Roman"/>
              </a:rPr>
              <a:t>ea</a:t>
            </a:r>
            <a:r>
              <a:rPr sz="1200" spc="15" dirty="0">
                <a:latin typeface="Times New Roman"/>
                <a:cs typeface="Times New Roman"/>
              </a:rPr>
              <a:t>c</a:t>
            </a:r>
            <a:r>
              <a:rPr sz="1200" spc="-25" dirty="0">
                <a:latin typeface="Times New Roman"/>
                <a:cs typeface="Times New Roman"/>
              </a:rPr>
              <a:t>h</a:t>
            </a:r>
            <a:r>
              <a:rPr sz="1200" spc="-5" dirty="0">
                <a:latin typeface="Times New Roman"/>
                <a:cs typeface="Times New Roman"/>
              </a:rPr>
              <a:t>e</a:t>
            </a:r>
            <a:r>
              <a:rPr sz="1200" dirty="0">
                <a:latin typeface="Times New Roman"/>
                <a:cs typeface="Times New Roman"/>
              </a:rPr>
              <a:t>r</a:t>
            </a:r>
            <a:r>
              <a:rPr sz="1200" spc="20" dirty="0">
                <a:latin typeface="Times New Roman"/>
                <a:cs typeface="Times New Roman"/>
              </a:rPr>
              <a:t> </a:t>
            </a:r>
            <a:r>
              <a:rPr sz="1200" spc="-10" dirty="0">
                <a:latin typeface="Times New Roman"/>
                <a:cs typeface="Times New Roman"/>
              </a:rPr>
              <a:t>C</a:t>
            </a:r>
            <a:r>
              <a:rPr sz="1200" spc="15" dirty="0">
                <a:latin typeface="Times New Roman"/>
                <a:cs typeface="Times New Roman"/>
              </a:rPr>
              <a:t>a</a:t>
            </a:r>
            <a:r>
              <a:rPr sz="1200" spc="-25" dirty="0">
                <a:latin typeface="Times New Roman"/>
                <a:cs typeface="Times New Roman"/>
              </a:rPr>
              <a:t>n</a:t>
            </a:r>
            <a:r>
              <a:rPr sz="1200" spc="20" dirty="0">
                <a:latin typeface="Times New Roman"/>
                <a:cs typeface="Times New Roman"/>
              </a:rPr>
              <a:t>d</a:t>
            </a:r>
            <a:r>
              <a:rPr sz="1200" spc="-25" dirty="0">
                <a:latin typeface="Times New Roman"/>
                <a:cs typeface="Times New Roman"/>
              </a:rPr>
              <a:t>i</a:t>
            </a:r>
            <a:r>
              <a:rPr sz="1200" dirty="0">
                <a:latin typeface="Times New Roman"/>
                <a:cs typeface="Times New Roman"/>
              </a:rPr>
              <a:t>d</a:t>
            </a:r>
            <a:r>
              <a:rPr sz="1200" spc="-5" dirty="0">
                <a:latin typeface="Times New Roman"/>
                <a:cs typeface="Times New Roman"/>
              </a:rPr>
              <a:t>a</a:t>
            </a:r>
            <a:r>
              <a:rPr sz="1200" spc="25" dirty="0">
                <a:latin typeface="Times New Roman"/>
                <a:cs typeface="Times New Roman"/>
              </a:rPr>
              <a:t>t</a:t>
            </a:r>
            <a:r>
              <a:rPr sz="1200" spc="-5" dirty="0">
                <a:latin typeface="Times New Roman"/>
                <a:cs typeface="Times New Roman"/>
              </a:rPr>
              <a:t>e</a:t>
            </a:r>
            <a:r>
              <a:rPr sz="1200" spc="-15" dirty="0">
                <a:latin typeface="Times New Roman"/>
                <a:cs typeface="Times New Roman"/>
              </a:rPr>
              <a:t>s</a:t>
            </a:r>
            <a:r>
              <a:rPr sz="1200" dirty="0">
                <a:latin typeface="Times New Roman"/>
                <a:cs typeface="Times New Roman"/>
              </a:rPr>
              <a:t>’</a:t>
            </a:r>
            <a:r>
              <a:rPr sz="1200" spc="-5" dirty="0">
                <a:latin typeface="Times New Roman"/>
                <a:cs typeface="Times New Roman"/>
              </a:rPr>
              <a:t> </a:t>
            </a:r>
            <a:r>
              <a:rPr sz="1200" dirty="0">
                <a:latin typeface="Times New Roman"/>
                <a:cs typeface="Times New Roman"/>
              </a:rPr>
              <a:t>S</a:t>
            </a:r>
            <a:r>
              <a:rPr sz="1200" spc="25" dirty="0">
                <a:latin typeface="Times New Roman"/>
                <a:cs typeface="Times New Roman"/>
              </a:rPr>
              <a:t>t</a:t>
            </a:r>
            <a:r>
              <a:rPr sz="1200" dirty="0">
                <a:latin typeface="Times New Roman"/>
                <a:cs typeface="Times New Roman"/>
              </a:rPr>
              <a:t>ud</a:t>
            </a:r>
            <a:r>
              <a:rPr sz="1200" spc="-5" dirty="0">
                <a:latin typeface="Times New Roman"/>
                <a:cs typeface="Times New Roman"/>
              </a:rPr>
              <a:t>e</a:t>
            </a:r>
            <a:r>
              <a:rPr sz="1200" spc="-25" dirty="0">
                <a:latin typeface="Times New Roman"/>
                <a:cs typeface="Times New Roman"/>
              </a:rPr>
              <a:t>n</a:t>
            </a:r>
            <a:r>
              <a:rPr sz="1200" dirty="0">
                <a:latin typeface="Times New Roman"/>
                <a:cs typeface="Times New Roman"/>
              </a:rPr>
              <a:t>t</a:t>
            </a:r>
            <a:r>
              <a:rPr sz="1200" spc="10" dirty="0">
                <a:latin typeface="Times New Roman"/>
                <a:cs typeface="Times New Roman"/>
              </a:rPr>
              <a:t> T</a:t>
            </a:r>
            <a:r>
              <a:rPr sz="1200" spc="-5" dirty="0">
                <a:latin typeface="Times New Roman"/>
                <a:cs typeface="Times New Roman"/>
              </a:rPr>
              <a:t>eac</a:t>
            </a:r>
            <a:r>
              <a:rPr sz="1200" dirty="0">
                <a:latin typeface="Times New Roman"/>
                <a:cs typeface="Times New Roman"/>
              </a:rPr>
              <a:t>h</a:t>
            </a:r>
            <a:r>
              <a:rPr sz="1200" spc="-25" dirty="0">
                <a:latin typeface="Times New Roman"/>
                <a:cs typeface="Times New Roman"/>
              </a:rPr>
              <a:t>in</a:t>
            </a:r>
            <a:r>
              <a:rPr sz="1200" dirty="0">
                <a:latin typeface="Times New Roman"/>
                <a:cs typeface="Times New Roman"/>
              </a:rPr>
              <a:t>g</a:t>
            </a:r>
            <a:r>
              <a:rPr sz="1200" spc="10" dirty="0">
                <a:latin typeface="Times New Roman"/>
                <a:cs typeface="Times New Roman"/>
              </a:rPr>
              <a:t> </a:t>
            </a:r>
            <a:r>
              <a:rPr sz="1200" dirty="0">
                <a:latin typeface="Times New Roman"/>
                <a:cs typeface="Times New Roman"/>
              </a:rPr>
              <a:t>P</a:t>
            </a:r>
            <a:r>
              <a:rPr sz="1200" spc="-5" dirty="0">
                <a:latin typeface="Times New Roman"/>
                <a:cs typeface="Times New Roman"/>
              </a:rPr>
              <a:t>e</a:t>
            </a:r>
            <a:r>
              <a:rPr sz="1200" spc="30" dirty="0">
                <a:latin typeface="Times New Roman"/>
                <a:cs typeface="Times New Roman"/>
              </a:rPr>
              <a:t>r</a:t>
            </a:r>
            <a:r>
              <a:rPr sz="1200" spc="-40" dirty="0">
                <a:latin typeface="Times New Roman"/>
                <a:cs typeface="Times New Roman"/>
              </a:rPr>
              <a:t>f</a:t>
            </a:r>
            <a:r>
              <a:rPr sz="1200" spc="20" dirty="0">
                <a:latin typeface="Times New Roman"/>
                <a:cs typeface="Times New Roman"/>
              </a:rPr>
              <a:t>o</a:t>
            </a:r>
            <a:r>
              <a:rPr sz="1200" spc="30" dirty="0">
                <a:latin typeface="Times New Roman"/>
                <a:cs typeface="Times New Roman"/>
              </a:rPr>
              <a:t>r</a:t>
            </a:r>
            <a:r>
              <a:rPr sz="1200" spc="-50" dirty="0">
                <a:latin typeface="Times New Roman"/>
                <a:cs typeface="Times New Roman"/>
              </a:rPr>
              <a:t>m</a:t>
            </a:r>
            <a:r>
              <a:rPr sz="1200" spc="15" dirty="0">
                <a:latin typeface="Times New Roman"/>
                <a:cs typeface="Times New Roman"/>
              </a:rPr>
              <a:t>a</a:t>
            </a:r>
            <a:r>
              <a:rPr sz="1200" spc="-25" dirty="0">
                <a:latin typeface="Times New Roman"/>
                <a:cs typeface="Times New Roman"/>
              </a:rPr>
              <a:t>n</a:t>
            </a:r>
            <a:r>
              <a:rPr sz="1200" spc="-5" dirty="0">
                <a:latin typeface="Times New Roman"/>
                <a:cs typeface="Times New Roman"/>
              </a:rPr>
              <a:t>ce</a:t>
            </a:r>
            <a:endParaRPr sz="1200">
              <a:latin typeface="Times New Roman"/>
              <a:cs typeface="Times New Roman"/>
            </a:endParaRPr>
          </a:p>
        </p:txBody>
      </p:sp>
      <p:sp>
        <p:nvSpPr>
          <p:cNvPr id="9" name="object 9" title="LIne at top of table"/>
          <p:cNvSpPr/>
          <p:nvPr/>
        </p:nvSpPr>
        <p:spPr>
          <a:xfrm>
            <a:off x="899160" y="6858000"/>
            <a:ext cx="5992495" cy="0"/>
          </a:xfrm>
          <a:custGeom>
            <a:avLst/>
            <a:gdLst/>
            <a:ahLst/>
            <a:cxnLst/>
            <a:rect l="l" t="t" r="r" b="b"/>
            <a:pathLst>
              <a:path w="5992495">
                <a:moveTo>
                  <a:pt x="0" y="0"/>
                </a:moveTo>
                <a:lnTo>
                  <a:pt x="5992368" y="0"/>
                </a:lnTo>
              </a:path>
            </a:pathLst>
          </a:custGeom>
          <a:ln w="7365">
            <a:solidFill>
              <a:srgbClr val="000000"/>
            </a:solidFill>
          </a:ln>
        </p:spPr>
        <p:txBody>
          <a:bodyPr wrap="square" lIns="0" tIns="0" rIns="0" bIns="0" rtlCol="0"/>
          <a:lstStyle/>
          <a:p>
            <a:endParaRPr/>
          </a:p>
        </p:txBody>
      </p:sp>
      <p:sp>
        <p:nvSpPr>
          <p:cNvPr id="6" name="object 6"/>
          <p:cNvSpPr txBox="1"/>
          <p:nvPr/>
        </p:nvSpPr>
        <p:spPr>
          <a:xfrm>
            <a:off x="1959355" y="6860494"/>
            <a:ext cx="2781300" cy="165735"/>
          </a:xfrm>
          <a:prstGeom prst="rect">
            <a:avLst/>
          </a:prstGeom>
        </p:spPr>
        <p:txBody>
          <a:bodyPr vert="horz" wrap="square" lIns="0" tIns="0" rIns="0" bIns="0" rtlCol="0">
            <a:spAutoFit/>
          </a:bodyPr>
          <a:lstStyle/>
          <a:p>
            <a:pPr marL="12700">
              <a:lnSpc>
                <a:spcPct val="100000"/>
              </a:lnSpc>
              <a:tabLst>
                <a:tab pos="990600" algn="l"/>
                <a:tab pos="2255520" algn="l"/>
              </a:tabLst>
            </a:pPr>
            <a:r>
              <a:rPr sz="1100" spc="-10" dirty="0">
                <a:latin typeface="Times New Roman"/>
                <a:cs typeface="Times New Roman"/>
              </a:rPr>
              <a:t>N</a:t>
            </a:r>
            <a:r>
              <a:rPr sz="1100" spc="20" dirty="0">
                <a:latin typeface="Times New Roman"/>
                <a:cs typeface="Times New Roman"/>
              </a:rPr>
              <a:t>u</a:t>
            </a:r>
            <a:r>
              <a:rPr sz="1100" spc="-45" dirty="0">
                <a:latin typeface="Times New Roman"/>
                <a:cs typeface="Times New Roman"/>
              </a:rPr>
              <a:t>m</a:t>
            </a:r>
            <a:r>
              <a:rPr sz="1100" spc="20" dirty="0">
                <a:latin typeface="Times New Roman"/>
                <a:cs typeface="Times New Roman"/>
              </a:rPr>
              <a:t>b</a:t>
            </a:r>
            <a:r>
              <a:rPr sz="1100" spc="-35" dirty="0">
                <a:latin typeface="Times New Roman"/>
                <a:cs typeface="Times New Roman"/>
              </a:rPr>
              <a:t>e</a:t>
            </a:r>
            <a:r>
              <a:rPr sz="1100" dirty="0">
                <a:latin typeface="Times New Roman"/>
                <a:cs typeface="Times New Roman"/>
              </a:rPr>
              <a:t>r	</a:t>
            </a:r>
            <a:r>
              <a:rPr sz="1100" spc="-10" dirty="0">
                <a:latin typeface="Times New Roman"/>
                <a:cs typeface="Times New Roman"/>
              </a:rPr>
              <a:t>Ge</a:t>
            </a:r>
            <a:r>
              <a:rPr sz="1100" dirty="0">
                <a:latin typeface="Times New Roman"/>
                <a:cs typeface="Times New Roman"/>
              </a:rPr>
              <a:t>nd</a:t>
            </a:r>
            <a:r>
              <a:rPr sz="1100" spc="-35" dirty="0">
                <a:latin typeface="Times New Roman"/>
                <a:cs typeface="Times New Roman"/>
              </a:rPr>
              <a:t>e</a:t>
            </a:r>
            <a:r>
              <a:rPr sz="1100" dirty="0">
                <a:latin typeface="Times New Roman"/>
                <a:cs typeface="Times New Roman"/>
              </a:rPr>
              <a:t>r	</a:t>
            </a:r>
            <a:r>
              <a:rPr sz="1100" spc="-5" dirty="0">
                <a:latin typeface="Times New Roman"/>
                <a:cs typeface="Times New Roman"/>
              </a:rPr>
              <a:t>E</a:t>
            </a:r>
            <a:r>
              <a:rPr sz="1100" spc="5" dirty="0">
                <a:latin typeface="Times New Roman"/>
                <a:cs typeface="Times New Roman"/>
              </a:rPr>
              <a:t>t</a:t>
            </a:r>
            <a:r>
              <a:rPr sz="1100" dirty="0">
                <a:latin typeface="Times New Roman"/>
                <a:cs typeface="Times New Roman"/>
              </a:rPr>
              <a:t>h</a:t>
            </a:r>
            <a:r>
              <a:rPr sz="1100" spc="-25" dirty="0">
                <a:latin typeface="Times New Roman"/>
                <a:cs typeface="Times New Roman"/>
              </a:rPr>
              <a:t>n</a:t>
            </a:r>
            <a:r>
              <a:rPr sz="1100" spc="5" dirty="0">
                <a:latin typeface="Times New Roman"/>
                <a:cs typeface="Times New Roman"/>
              </a:rPr>
              <a:t>i</a:t>
            </a:r>
            <a:r>
              <a:rPr sz="1100" spc="-10" dirty="0">
                <a:latin typeface="Times New Roman"/>
                <a:cs typeface="Times New Roman"/>
              </a:rPr>
              <a:t>c</a:t>
            </a:r>
            <a:r>
              <a:rPr sz="1100" spc="-20" dirty="0">
                <a:latin typeface="Times New Roman"/>
                <a:cs typeface="Times New Roman"/>
              </a:rPr>
              <a:t>i</a:t>
            </a:r>
            <a:r>
              <a:rPr sz="1100" spc="25" dirty="0">
                <a:latin typeface="Times New Roman"/>
                <a:cs typeface="Times New Roman"/>
              </a:rPr>
              <a:t>t</a:t>
            </a:r>
            <a:r>
              <a:rPr sz="1100" dirty="0">
                <a:latin typeface="Times New Roman"/>
                <a:cs typeface="Times New Roman"/>
              </a:rPr>
              <a:t>y</a:t>
            </a:r>
            <a:endParaRPr sz="1100">
              <a:latin typeface="Times New Roman"/>
              <a:cs typeface="Times New Roman"/>
            </a:endParaRPr>
          </a:p>
        </p:txBody>
      </p:sp>
      <p:sp>
        <p:nvSpPr>
          <p:cNvPr id="7" name="object 7"/>
          <p:cNvSpPr txBox="1"/>
          <p:nvPr/>
        </p:nvSpPr>
        <p:spPr>
          <a:xfrm>
            <a:off x="5312155" y="6860494"/>
            <a:ext cx="756920" cy="485775"/>
          </a:xfrm>
          <a:prstGeom prst="rect">
            <a:avLst/>
          </a:prstGeom>
        </p:spPr>
        <p:txBody>
          <a:bodyPr vert="horz" wrap="square" lIns="0" tIns="0" rIns="0" bIns="0" rtlCol="0">
            <a:spAutoFit/>
          </a:bodyPr>
          <a:lstStyle/>
          <a:p>
            <a:pPr marL="12065" marR="5080" indent="10160" algn="ctr">
              <a:lnSpc>
                <a:spcPct val="95500"/>
              </a:lnSpc>
            </a:pPr>
            <a:r>
              <a:rPr sz="1100" spc="-10" dirty="0">
                <a:latin typeface="Times New Roman"/>
                <a:cs typeface="Times New Roman"/>
              </a:rPr>
              <a:t>N</a:t>
            </a:r>
            <a:r>
              <a:rPr sz="1100" spc="20" dirty="0">
                <a:latin typeface="Times New Roman"/>
                <a:cs typeface="Times New Roman"/>
              </a:rPr>
              <a:t>u</a:t>
            </a:r>
            <a:r>
              <a:rPr sz="1100" spc="-45" dirty="0">
                <a:latin typeface="Times New Roman"/>
                <a:cs typeface="Times New Roman"/>
              </a:rPr>
              <a:t>m</a:t>
            </a:r>
            <a:r>
              <a:rPr sz="1100" spc="20" dirty="0">
                <a:latin typeface="Times New Roman"/>
                <a:cs typeface="Times New Roman"/>
              </a:rPr>
              <a:t>b</a:t>
            </a:r>
            <a:r>
              <a:rPr sz="1100" spc="-35" dirty="0">
                <a:latin typeface="Times New Roman"/>
                <a:cs typeface="Times New Roman"/>
              </a:rPr>
              <a:t>e</a:t>
            </a:r>
            <a:r>
              <a:rPr sz="1100" dirty="0">
                <a:latin typeface="Times New Roman"/>
                <a:cs typeface="Times New Roman"/>
              </a:rPr>
              <a:t>r</a:t>
            </a:r>
            <a:r>
              <a:rPr sz="1100" spc="25" dirty="0">
                <a:latin typeface="Times New Roman"/>
                <a:cs typeface="Times New Roman"/>
              </a:rPr>
              <a:t> </a:t>
            </a:r>
            <a:r>
              <a:rPr sz="1100" spc="-25" dirty="0">
                <a:latin typeface="Times New Roman"/>
                <a:cs typeface="Times New Roman"/>
              </a:rPr>
              <a:t>o</a:t>
            </a:r>
            <a:r>
              <a:rPr sz="1100" dirty="0">
                <a:latin typeface="Times New Roman"/>
                <a:cs typeface="Times New Roman"/>
              </a:rPr>
              <a:t>f </a:t>
            </a:r>
            <a:r>
              <a:rPr sz="1100" spc="-5" dirty="0">
                <a:latin typeface="Times New Roman"/>
                <a:cs typeface="Times New Roman"/>
              </a:rPr>
              <a:t>L</a:t>
            </a:r>
            <a:r>
              <a:rPr sz="1100" spc="-35" dirty="0">
                <a:latin typeface="Times New Roman"/>
                <a:cs typeface="Times New Roman"/>
              </a:rPr>
              <a:t>e</a:t>
            </a:r>
            <a:r>
              <a:rPr sz="1100" dirty="0">
                <a:latin typeface="Times New Roman"/>
                <a:cs typeface="Times New Roman"/>
              </a:rPr>
              <a:t>s</a:t>
            </a:r>
            <a:r>
              <a:rPr sz="1100" spc="25" dirty="0">
                <a:latin typeface="Times New Roman"/>
                <a:cs typeface="Times New Roman"/>
              </a:rPr>
              <a:t>s</a:t>
            </a:r>
            <a:r>
              <a:rPr sz="1100" dirty="0">
                <a:latin typeface="Times New Roman"/>
                <a:cs typeface="Times New Roman"/>
              </a:rPr>
              <a:t>on </a:t>
            </a:r>
            <a:r>
              <a:rPr sz="1100" spc="-10" dirty="0">
                <a:latin typeface="Times New Roman"/>
                <a:cs typeface="Times New Roman"/>
              </a:rPr>
              <a:t>O</a:t>
            </a:r>
            <a:r>
              <a:rPr sz="1100" dirty="0">
                <a:latin typeface="Times New Roman"/>
                <a:cs typeface="Times New Roman"/>
              </a:rPr>
              <a:t>bs</a:t>
            </a:r>
            <a:r>
              <a:rPr sz="1100" spc="-35" dirty="0">
                <a:latin typeface="Times New Roman"/>
                <a:cs typeface="Times New Roman"/>
              </a:rPr>
              <a:t>e</a:t>
            </a:r>
            <a:r>
              <a:rPr sz="1100" spc="15" dirty="0">
                <a:latin typeface="Times New Roman"/>
                <a:cs typeface="Times New Roman"/>
              </a:rPr>
              <a:t>r</a:t>
            </a:r>
            <a:r>
              <a:rPr sz="1100" spc="-25" dirty="0">
                <a:latin typeface="Times New Roman"/>
                <a:cs typeface="Times New Roman"/>
              </a:rPr>
              <a:t>v</a:t>
            </a:r>
            <a:r>
              <a:rPr sz="1100" spc="10" dirty="0">
                <a:latin typeface="Times New Roman"/>
                <a:cs typeface="Times New Roman"/>
              </a:rPr>
              <a:t>a</a:t>
            </a:r>
            <a:r>
              <a:rPr sz="1100" spc="5" dirty="0">
                <a:latin typeface="Times New Roman"/>
                <a:cs typeface="Times New Roman"/>
              </a:rPr>
              <a:t>ti</a:t>
            </a:r>
            <a:r>
              <a:rPr sz="1100" dirty="0">
                <a:latin typeface="Times New Roman"/>
                <a:cs typeface="Times New Roman"/>
              </a:rPr>
              <a:t>o</a:t>
            </a:r>
            <a:r>
              <a:rPr sz="1100" spc="-25" dirty="0">
                <a:latin typeface="Times New Roman"/>
                <a:cs typeface="Times New Roman"/>
              </a:rPr>
              <a:t>ns</a:t>
            </a:r>
            <a:endParaRPr sz="1100">
              <a:latin typeface="Times New Roman"/>
              <a:cs typeface="Times New Roman"/>
            </a:endParaRPr>
          </a:p>
        </p:txBody>
      </p:sp>
      <p:sp>
        <p:nvSpPr>
          <p:cNvPr id="8" name="object 8"/>
          <p:cNvSpPr txBox="1"/>
          <p:nvPr/>
        </p:nvSpPr>
        <p:spPr>
          <a:xfrm>
            <a:off x="6266112" y="6860494"/>
            <a:ext cx="546735" cy="808990"/>
          </a:xfrm>
          <a:prstGeom prst="rect">
            <a:avLst/>
          </a:prstGeom>
        </p:spPr>
        <p:txBody>
          <a:bodyPr vert="horz" wrap="square" lIns="0" tIns="0" rIns="0" bIns="0" rtlCol="0">
            <a:spAutoFit/>
          </a:bodyPr>
          <a:lstStyle/>
          <a:p>
            <a:pPr marL="12700" marR="5080" indent="-5080" algn="ctr">
              <a:lnSpc>
                <a:spcPct val="95900"/>
              </a:lnSpc>
            </a:pPr>
            <a:r>
              <a:rPr sz="1100" spc="-10" dirty="0">
                <a:latin typeface="Times New Roman"/>
                <a:cs typeface="Times New Roman"/>
              </a:rPr>
              <a:t>N</a:t>
            </a:r>
            <a:r>
              <a:rPr sz="1100" spc="20" dirty="0">
                <a:latin typeface="Times New Roman"/>
                <a:cs typeface="Times New Roman"/>
              </a:rPr>
              <a:t>u</a:t>
            </a:r>
            <a:r>
              <a:rPr sz="1100" spc="-45" dirty="0">
                <a:latin typeface="Times New Roman"/>
                <a:cs typeface="Times New Roman"/>
              </a:rPr>
              <a:t>m</a:t>
            </a:r>
            <a:r>
              <a:rPr sz="1100" spc="20" dirty="0">
                <a:latin typeface="Times New Roman"/>
                <a:cs typeface="Times New Roman"/>
              </a:rPr>
              <a:t>b</a:t>
            </a:r>
            <a:r>
              <a:rPr sz="1100" spc="-35" dirty="0">
                <a:latin typeface="Times New Roman"/>
                <a:cs typeface="Times New Roman"/>
              </a:rPr>
              <a:t>e</a:t>
            </a:r>
            <a:r>
              <a:rPr sz="1100" dirty="0">
                <a:latin typeface="Times New Roman"/>
                <a:cs typeface="Times New Roman"/>
              </a:rPr>
              <a:t>r </a:t>
            </a:r>
            <a:r>
              <a:rPr sz="1100" spc="-25" dirty="0">
                <a:latin typeface="Times New Roman"/>
                <a:cs typeface="Times New Roman"/>
              </a:rPr>
              <a:t>of </a:t>
            </a:r>
            <a:r>
              <a:rPr sz="1100" spc="-10" dirty="0">
                <a:latin typeface="Times New Roman"/>
                <a:cs typeface="Times New Roman"/>
              </a:rPr>
              <a:t>D</a:t>
            </a:r>
            <a:r>
              <a:rPr sz="1100" spc="5" dirty="0">
                <a:latin typeface="Times New Roman"/>
                <a:cs typeface="Times New Roman"/>
              </a:rPr>
              <a:t>i</a:t>
            </a:r>
            <a:r>
              <a:rPr sz="1100" dirty="0">
                <a:latin typeface="Times New Roman"/>
                <a:cs typeface="Times New Roman"/>
              </a:rPr>
              <a:t>v</a:t>
            </a:r>
            <a:r>
              <a:rPr sz="1100" spc="-35" dirty="0">
                <a:latin typeface="Times New Roman"/>
                <a:cs typeface="Times New Roman"/>
              </a:rPr>
              <a:t>e</a:t>
            </a:r>
            <a:r>
              <a:rPr sz="1100" spc="15" dirty="0">
                <a:latin typeface="Times New Roman"/>
                <a:cs typeface="Times New Roman"/>
              </a:rPr>
              <a:t>r</a:t>
            </a:r>
            <a:r>
              <a:rPr sz="1100" dirty="0">
                <a:latin typeface="Times New Roman"/>
                <a:cs typeface="Times New Roman"/>
              </a:rPr>
              <a:t>s</a:t>
            </a:r>
            <a:r>
              <a:rPr sz="1100" spc="-20" dirty="0">
                <a:latin typeface="Times New Roman"/>
                <a:cs typeface="Times New Roman"/>
              </a:rPr>
              <a:t>i</a:t>
            </a:r>
            <a:r>
              <a:rPr sz="1100" spc="25" dirty="0">
                <a:latin typeface="Times New Roman"/>
                <a:cs typeface="Times New Roman"/>
              </a:rPr>
              <a:t>t</a:t>
            </a:r>
            <a:r>
              <a:rPr sz="1100" dirty="0">
                <a:latin typeface="Times New Roman"/>
                <a:cs typeface="Times New Roman"/>
              </a:rPr>
              <a:t>y </a:t>
            </a:r>
            <a:r>
              <a:rPr sz="1100" spc="-10" dirty="0">
                <a:latin typeface="Times New Roman"/>
                <a:cs typeface="Times New Roman"/>
              </a:rPr>
              <a:t>I</a:t>
            </a:r>
            <a:r>
              <a:rPr sz="1100" spc="-25" dirty="0">
                <a:latin typeface="Times New Roman"/>
                <a:cs typeface="Times New Roman"/>
              </a:rPr>
              <a:t>n</a:t>
            </a:r>
            <a:r>
              <a:rPr sz="1100" spc="-10" dirty="0">
                <a:latin typeface="Times New Roman"/>
                <a:cs typeface="Times New Roman"/>
              </a:rPr>
              <a:t>f</a:t>
            </a:r>
            <a:r>
              <a:rPr sz="1100" dirty="0">
                <a:latin typeface="Times New Roman"/>
                <a:cs typeface="Times New Roman"/>
              </a:rPr>
              <a:t>u</a:t>
            </a:r>
            <a:r>
              <a:rPr sz="1100" spc="25" dirty="0">
                <a:latin typeface="Times New Roman"/>
                <a:cs typeface="Times New Roman"/>
              </a:rPr>
              <a:t>s</a:t>
            </a:r>
            <a:r>
              <a:rPr sz="1100" spc="-10" dirty="0">
                <a:latin typeface="Times New Roman"/>
                <a:cs typeface="Times New Roman"/>
              </a:rPr>
              <a:t>e</a:t>
            </a:r>
            <a:r>
              <a:rPr sz="1100" dirty="0">
                <a:latin typeface="Times New Roman"/>
                <a:cs typeface="Times New Roman"/>
              </a:rPr>
              <a:t>d </a:t>
            </a:r>
            <a:r>
              <a:rPr sz="1100" spc="-5" dirty="0">
                <a:latin typeface="Times New Roman"/>
                <a:cs typeface="Times New Roman"/>
              </a:rPr>
              <a:t>L</a:t>
            </a:r>
            <a:r>
              <a:rPr sz="1100" spc="-35" dirty="0">
                <a:latin typeface="Times New Roman"/>
                <a:cs typeface="Times New Roman"/>
              </a:rPr>
              <a:t>e</a:t>
            </a:r>
            <a:r>
              <a:rPr sz="1100" dirty="0">
                <a:latin typeface="Times New Roman"/>
                <a:cs typeface="Times New Roman"/>
              </a:rPr>
              <a:t>s</a:t>
            </a:r>
            <a:r>
              <a:rPr sz="1100" spc="25" dirty="0">
                <a:latin typeface="Times New Roman"/>
                <a:cs typeface="Times New Roman"/>
              </a:rPr>
              <a:t>s</a:t>
            </a:r>
            <a:r>
              <a:rPr sz="1100" dirty="0">
                <a:latin typeface="Times New Roman"/>
                <a:cs typeface="Times New Roman"/>
              </a:rPr>
              <a:t>o</a:t>
            </a:r>
            <a:r>
              <a:rPr sz="1100" spc="-25" dirty="0">
                <a:latin typeface="Times New Roman"/>
                <a:cs typeface="Times New Roman"/>
              </a:rPr>
              <a:t>n</a:t>
            </a:r>
            <a:r>
              <a:rPr sz="1100" dirty="0">
                <a:latin typeface="Times New Roman"/>
                <a:cs typeface="Times New Roman"/>
              </a:rPr>
              <a:t>s</a:t>
            </a:r>
            <a:endParaRPr sz="1100">
              <a:latin typeface="Times New Roman"/>
              <a:cs typeface="Times New Roman"/>
            </a:endParaRPr>
          </a:p>
        </p:txBody>
      </p:sp>
      <p:sp>
        <p:nvSpPr>
          <p:cNvPr id="10" name="object 10" title="Line separating column headings from data"/>
          <p:cNvSpPr/>
          <p:nvPr/>
        </p:nvSpPr>
        <p:spPr>
          <a:xfrm>
            <a:off x="899160" y="7668768"/>
            <a:ext cx="5992495" cy="0"/>
          </a:xfrm>
          <a:custGeom>
            <a:avLst/>
            <a:gdLst/>
            <a:ahLst/>
            <a:cxnLst/>
            <a:rect l="l" t="t" r="r" b="b"/>
            <a:pathLst>
              <a:path w="5992495">
                <a:moveTo>
                  <a:pt x="0" y="0"/>
                </a:moveTo>
                <a:lnTo>
                  <a:pt x="5992368" y="0"/>
                </a:lnTo>
              </a:path>
            </a:pathLst>
          </a:custGeom>
          <a:ln w="7365">
            <a:solidFill>
              <a:srgbClr val="000000"/>
            </a:solidFill>
          </a:ln>
        </p:spPr>
        <p:txBody>
          <a:bodyPr wrap="square" lIns="0" tIns="0" rIns="0" bIns="0" rtlCol="0"/>
          <a:lstStyle/>
          <a:p>
            <a:endParaRPr/>
          </a:p>
        </p:txBody>
      </p:sp>
      <p:graphicFrame>
        <p:nvGraphicFramePr>
          <p:cNvPr id="22" name="object 22" descr="The table shows the number of student teachers, by gender and ethnicity, the number of lesson observations, and the number of diversity infused lessons for Spring 2007, Spring 2008, Spring 2009, Spring 2010, Spring 2011, and the total for all semesters." title="Table showing SPED 564 Preservice Teacher Candidates' Student Teaching Performance"/>
          <p:cNvGraphicFramePr>
            <a:graphicFrameLocks noGrp="1"/>
          </p:cNvGraphicFramePr>
          <p:nvPr>
            <p:extLst>
              <p:ext uri="{D42A27DB-BD31-4B8C-83A1-F6EECF244321}">
                <p14:modId xmlns:p14="http://schemas.microsoft.com/office/powerpoint/2010/main" val="3645400064"/>
              </p:ext>
            </p:extLst>
          </p:nvPr>
        </p:nvGraphicFramePr>
        <p:xfrm>
          <a:off x="899160" y="7062851"/>
          <a:ext cx="4259482" cy="1562777"/>
        </p:xfrm>
        <a:graphic>
          <a:graphicData uri="http://schemas.openxmlformats.org/drawingml/2006/table">
            <a:tbl>
              <a:tblPr firstRow="1" bandRow="1">
                <a:tableStyleId>{2D5ABB26-0587-4C30-8999-92F81FD0307C}</a:tableStyleId>
              </a:tblPr>
              <a:tblGrid>
                <a:gridCol w="1676400"/>
                <a:gridCol w="515773"/>
                <a:gridCol w="591718"/>
                <a:gridCol w="799047"/>
                <a:gridCol w="676544"/>
              </a:tblGrid>
              <a:tr h="162387">
                <a:tc rowSpan="2">
                  <a:txBody>
                    <a:bodyPr/>
                    <a:lstStyle/>
                    <a:p>
                      <a:pPr marL="1051560" marR="81280" indent="-841375">
                        <a:lnSpc>
                          <a:spcPts val="1250"/>
                        </a:lnSpc>
                        <a:tabLst>
                          <a:tab pos="1014730" algn="l"/>
                        </a:tabLst>
                      </a:pPr>
                      <a:r>
                        <a:rPr sz="1100" spc="10" dirty="0">
                          <a:latin typeface="Times New Roman"/>
                          <a:cs typeface="Times New Roman"/>
                        </a:rPr>
                        <a:t>S</a:t>
                      </a:r>
                      <a:r>
                        <a:rPr sz="1100" spc="-10" dirty="0">
                          <a:latin typeface="Times New Roman"/>
                          <a:cs typeface="Times New Roman"/>
                        </a:rPr>
                        <a:t>e</a:t>
                      </a:r>
                      <a:r>
                        <a:rPr sz="1100" spc="-20" dirty="0">
                          <a:latin typeface="Times New Roman"/>
                          <a:cs typeface="Times New Roman"/>
                        </a:rPr>
                        <a:t>m</a:t>
                      </a:r>
                      <a:r>
                        <a:rPr sz="1100" spc="-10" dirty="0">
                          <a:latin typeface="Times New Roman"/>
                          <a:cs typeface="Times New Roman"/>
                        </a:rPr>
                        <a:t>e</a:t>
                      </a:r>
                      <a:r>
                        <a:rPr sz="1100" dirty="0">
                          <a:latin typeface="Times New Roman"/>
                          <a:cs typeface="Times New Roman"/>
                        </a:rPr>
                        <a:t>s</a:t>
                      </a:r>
                      <a:r>
                        <a:rPr sz="1100" spc="25" dirty="0">
                          <a:latin typeface="Times New Roman"/>
                          <a:cs typeface="Times New Roman"/>
                        </a:rPr>
                        <a:t>t</a:t>
                      </a:r>
                      <a:r>
                        <a:rPr sz="1100" spc="-35" dirty="0">
                          <a:latin typeface="Times New Roman"/>
                          <a:cs typeface="Times New Roman"/>
                        </a:rPr>
                        <a:t>e</a:t>
                      </a:r>
                      <a:r>
                        <a:rPr sz="1100" dirty="0">
                          <a:latin typeface="Times New Roman"/>
                          <a:cs typeface="Times New Roman"/>
                        </a:rPr>
                        <a:t>r	</a:t>
                      </a:r>
                      <a:r>
                        <a:rPr sz="1100" spc="-25" dirty="0">
                          <a:latin typeface="Times New Roman"/>
                          <a:cs typeface="Times New Roman"/>
                        </a:rPr>
                        <a:t>o</a:t>
                      </a:r>
                      <a:r>
                        <a:rPr sz="1100" dirty="0">
                          <a:latin typeface="Times New Roman"/>
                          <a:cs typeface="Times New Roman"/>
                        </a:rPr>
                        <a:t>f</a:t>
                      </a:r>
                      <a:r>
                        <a:rPr sz="1100" spc="5" dirty="0">
                          <a:latin typeface="Times New Roman"/>
                          <a:cs typeface="Times New Roman"/>
                        </a:rPr>
                        <a:t> </a:t>
                      </a:r>
                      <a:r>
                        <a:rPr sz="1100" spc="10" dirty="0">
                          <a:latin typeface="Times New Roman"/>
                          <a:cs typeface="Times New Roman"/>
                        </a:rPr>
                        <a:t>S</a:t>
                      </a:r>
                      <a:r>
                        <a:rPr sz="1100" spc="5" dirty="0">
                          <a:latin typeface="Times New Roman"/>
                          <a:cs typeface="Times New Roman"/>
                        </a:rPr>
                        <a:t>t</a:t>
                      </a:r>
                      <a:r>
                        <a:rPr sz="1100" dirty="0">
                          <a:latin typeface="Times New Roman"/>
                          <a:cs typeface="Times New Roman"/>
                        </a:rPr>
                        <a:t>ud</a:t>
                      </a:r>
                      <a:r>
                        <a:rPr sz="1100" spc="-10" dirty="0">
                          <a:latin typeface="Times New Roman"/>
                          <a:cs typeface="Times New Roman"/>
                        </a:rPr>
                        <a:t>e</a:t>
                      </a:r>
                      <a:r>
                        <a:rPr sz="1100" spc="-25" dirty="0">
                          <a:latin typeface="Times New Roman"/>
                          <a:cs typeface="Times New Roman"/>
                        </a:rPr>
                        <a:t>nt </a:t>
                      </a:r>
                      <a:r>
                        <a:rPr sz="1100" spc="20" dirty="0">
                          <a:latin typeface="Times New Roman"/>
                          <a:cs typeface="Times New Roman"/>
                        </a:rPr>
                        <a:t>T</a:t>
                      </a:r>
                      <a:r>
                        <a:rPr sz="1100" spc="-35" dirty="0">
                          <a:latin typeface="Times New Roman"/>
                          <a:cs typeface="Times New Roman"/>
                        </a:rPr>
                        <a:t>e</a:t>
                      </a:r>
                      <a:r>
                        <a:rPr sz="1100" spc="10" dirty="0">
                          <a:latin typeface="Times New Roman"/>
                          <a:cs typeface="Times New Roman"/>
                        </a:rPr>
                        <a:t>a</a:t>
                      </a:r>
                      <a:r>
                        <a:rPr sz="1100" spc="-10" dirty="0">
                          <a:latin typeface="Times New Roman"/>
                          <a:cs typeface="Times New Roman"/>
                        </a:rPr>
                        <a:t>c</a:t>
                      </a:r>
                      <a:r>
                        <a:rPr sz="1100" dirty="0">
                          <a:latin typeface="Times New Roman"/>
                          <a:cs typeface="Times New Roman"/>
                        </a:rPr>
                        <a:t>h</a:t>
                      </a:r>
                      <a:r>
                        <a:rPr sz="1100" spc="-35" dirty="0">
                          <a:latin typeface="Times New Roman"/>
                          <a:cs typeface="Times New Roman"/>
                        </a:rPr>
                        <a:t>e</a:t>
                      </a:r>
                      <a:r>
                        <a:rPr sz="1100" spc="15" dirty="0">
                          <a:latin typeface="Times New Roman"/>
                          <a:cs typeface="Times New Roman"/>
                        </a:rPr>
                        <a:t>r</a:t>
                      </a:r>
                      <a:r>
                        <a:rPr sz="1100" dirty="0">
                          <a:latin typeface="Times New Roman"/>
                          <a:cs typeface="Times New Roman"/>
                        </a:rPr>
                        <a:t>s</a:t>
                      </a:r>
                      <a:endParaRPr sz="1100">
                        <a:latin typeface="Times New Roman"/>
                        <a:cs typeface="Times New Roman"/>
                      </a:endParaRPr>
                    </a:p>
                  </a:txBody>
                  <a:tcPr marL="0" marR="0" marT="0" marB="0">
                    <a:lnB w="7365">
                      <a:solidFill>
                        <a:srgbClr val="000000"/>
                      </a:solidFill>
                      <a:prstDash val="solid"/>
                    </a:lnB>
                  </a:tcPr>
                </a:tc>
                <a:tc>
                  <a:txBody>
                    <a:bodyPr/>
                    <a:lstStyle/>
                    <a:p>
                      <a:pPr marL="88265">
                        <a:lnSpc>
                          <a:spcPct val="100000"/>
                        </a:lnSpc>
                      </a:pPr>
                      <a:r>
                        <a:rPr sz="1100" dirty="0">
                          <a:latin typeface="Times New Roman"/>
                          <a:cs typeface="Times New Roman"/>
                        </a:rPr>
                        <a:t>M</a:t>
                      </a:r>
                      <a:r>
                        <a:rPr sz="1100" spc="10" dirty="0">
                          <a:latin typeface="Times New Roman"/>
                          <a:cs typeface="Times New Roman"/>
                        </a:rPr>
                        <a:t>a</a:t>
                      </a:r>
                      <a:r>
                        <a:rPr sz="1100" spc="-20" dirty="0">
                          <a:latin typeface="Times New Roman"/>
                          <a:cs typeface="Times New Roman"/>
                        </a:rPr>
                        <a:t>l</a:t>
                      </a:r>
                      <a:r>
                        <a:rPr sz="1100" spc="-35" dirty="0">
                          <a:latin typeface="Times New Roman"/>
                          <a:cs typeface="Times New Roman"/>
                        </a:rPr>
                        <a:t>es</a:t>
                      </a:r>
                      <a:endParaRPr sz="1100">
                        <a:latin typeface="Times New Roman"/>
                        <a:cs typeface="Times New Roman"/>
                      </a:endParaRPr>
                    </a:p>
                  </a:txBody>
                  <a:tcPr marL="0" marR="0" marT="0" marB="0">
                    <a:lnT w="7365">
                      <a:solidFill>
                        <a:srgbClr val="000000"/>
                      </a:solidFill>
                      <a:prstDash val="solid"/>
                    </a:lnT>
                  </a:tcPr>
                </a:tc>
                <a:tc gridSpan="3">
                  <a:txBody>
                    <a:bodyPr/>
                    <a:lstStyle/>
                    <a:p>
                      <a:pPr marL="93345">
                        <a:lnSpc>
                          <a:spcPct val="100000"/>
                        </a:lnSpc>
                        <a:tabLst>
                          <a:tab pos="812800" algn="l"/>
                          <a:tab pos="1489710" algn="l"/>
                        </a:tabLst>
                      </a:pPr>
                      <a:r>
                        <a:rPr sz="1100" spc="10" dirty="0">
                          <a:latin typeface="Times New Roman"/>
                          <a:cs typeface="Times New Roman"/>
                        </a:rPr>
                        <a:t>F</a:t>
                      </a:r>
                      <a:r>
                        <a:rPr sz="1100" spc="-10" dirty="0">
                          <a:latin typeface="Times New Roman"/>
                          <a:cs typeface="Times New Roman"/>
                        </a:rPr>
                        <a:t>e</a:t>
                      </a:r>
                      <a:r>
                        <a:rPr sz="1100" spc="-45" dirty="0">
                          <a:latin typeface="Times New Roman"/>
                          <a:cs typeface="Times New Roman"/>
                        </a:rPr>
                        <a:t>m</a:t>
                      </a:r>
                      <a:r>
                        <a:rPr sz="1100" spc="35" dirty="0">
                          <a:latin typeface="Times New Roman"/>
                          <a:cs typeface="Times New Roman"/>
                        </a:rPr>
                        <a:t>a</a:t>
                      </a:r>
                      <a:r>
                        <a:rPr sz="1100" spc="5" dirty="0">
                          <a:latin typeface="Times New Roman"/>
                          <a:cs typeface="Times New Roman"/>
                        </a:rPr>
                        <a:t>l</a:t>
                      </a:r>
                      <a:r>
                        <a:rPr sz="1100" spc="-35" dirty="0">
                          <a:latin typeface="Times New Roman"/>
                          <a:cs typeface="Times New Roman"/>
                        </a:rPr>
                        <a:t>e</a:t>
                      </a:r>
                      <a:r>
                        <a:rPr sz="1100" dirty="0">
                          <a:latin typeface="Times New Roman"/>
                          <a:cs typeface="Times New Roman"/>
                        </a:rPr>
                        <a:t>s	</a:t>
                      </a:r>
                      <a:r>
                        <a:rPr sz="1100" spc="-30" dirty="0">
                          <a:latin typeface="Times New Roman"/>
                          <a:cs typeface="Times New Roman"/>
                        </a:rPr>
                        <a:t>A</a:t>
                      </a:r>
                      <a:r>
                        <a:rPr sz="1100" spc="-10" dirty="0">
                          <a:latin typeface="Times New Roman"/>
                          <a:cs typeface="Times New Roman"/>
                        </a:rPr>
                        <a:t>f</a:t>
                      </a:r>
                      <a:r>
                        <a:rPr sz="1100" spc="15" dirty="0">
                          <a:latin typeface="Times New Roman"/>
                          <a:cs typeface="Times New Roman"/>
                        </a:rPr>
                        <a:t>r</a:t>
                      </a:r>
                      <a:r>
                        <a:rPr sz="1100" spc="5" dirty="0">
                          <a:latin typeface="Times New Roman"/>
                          <a:cs typeface="Times New Roman"/>
                        </a:rPr>
                        <a:t>i</a:t>
                      </a:r>
                      <a:r>
                        <a:rPr sz="1100" spc="-10" dirty="0">
                          <a:latin typeface="Times New Roman"/>
                          <a:cs typeface="Times New Roman"/>
                        </a:rPr>
                        <a:t>c</a:t>
                      </a:r>
                      <a:r>
                        <a:rPr sz="1100" spc="10" dirty="0">
                          <a:latin typeface="Times New Roman"/>
                          <a:cs typeface="Times New Roman"/>
                        </a:rPr>
                        <a:t>a</a:t>
                      </a:r>
                      <a:r>
                        <a:rPr sz="1100" dirty="0">
                          <a:latin typeface="Times New Roman"/>
                          <a:cs typeface="Times New Roman"/>
                        </a:rPr>
                        <a:t>n	</a:t>
                      </a:r>
                      <a:r>
                        <a:rPr sz="1100" spc="-5" dirty="0">
                          <a:latin typeface="Times New Roman"/>
                          <a:cs typeface="Times New Roman"/>
                        </a:rPr>
                        <a:t>E</a:t>
                      </a:r>
                      <a:r>
                        <a:rPr sz="1100" dirty="0">
                          <a:latin typeface="Times New Roman"/>
                          <a:cs typeface="Times New Roman"/>
                        </a:rPr>
                        <a:t>u</a:t>
                      </a:r>
                      <a:r>
                        <a:rPr sz="1100" spc="15" dirty="0">
                          <a:latin typeface="Times New Roman"/>
                          <a:cs typeface="Times New Roman"/>
                        </a:rPr>
                        <a:t>r</a:t>
                      </a:r>
                      <a:r>
                        <a:rPr sz="1100" spc="-25" dirty="0">
                          <a:latin typeface="Times New Roman"/>
                          <a:cs typeface="Times New Roman"/>
                        </a:rPr>
                        <a:t>o</a:t>
                      </a:r>
                      <a:r>
                        <a:rPr sz="1100" dirty="0">
                          <a:latin typeface="Times New Roman"/>
                          <a:cs typeface="Times New Roman"/>
                        </a:rPr>
                        <a:t>p</a:t>
                      </a:r>
                      <a:r>
                        <a:rPr sz="1100" spc="-35" dirty="0">
                          <a:latin typeface="Times New Roman"/>
                          <a:cs typeface="Times New Roman"/>
                        </a:rPr>
                        <a:t>e</a:t>
                      </a:r>
                      <a:r>
                        <a:rPr sz="1100" spc="35" dirty="0">
                          <a:latin typeface="Times New Roman"/>
                          <a:cs typeface="Times New Roman"/>
                        </a:rPr>
                        <a:t>a</a:t>
                      </a:r>
                      <a:r>
                        <a:rPr sz="1100" dirty="0">
                          <a:latin typeface="Times New Roman"/>
                          <a:cs typeface="Times New Roman"/>
                        </a:rPr>
                        <a:t>n</a:t>
                      </a:r>
                    </a:p>
                  </a:txBody>
                  <a:tcPr marL="0" marR="0" marT="0" marB="0">
                    <a:lnT w="7365">
                      <a:solidFill>
                        <a:srgbClr val="000000"/>
                      </a:solidFill>
                      <a:prstDash val="solid"/>
                    </a:lnT>
                  </a:tcPr>
                </a:tc>
                <a:tc hMerge="1">
                  <a:txBody>
                    <a:bodyPr/>
                    <a:lstStyle/>
                    <a:p>
                      <a:endParaRPr/>
                    </a:p>
                  </a:txBody>
                  <a:tcPr marL="0" marR="0" marT="0" marB="0"/>
                </a:tc>
                <a:tc hMerge="1">
                  <a:txBody>
                    <a:bodyPr/>
                    <a:lstStyle/>
                    <a:p>
                      <a:endParaRPr/>
                    </a:p>
                  </a:txBody>
                  <a:tcPr marL="0" marR="0" marT="0" marB="0"/>
                </a:tc>
              </a:tr>
              <a:tr h="447212">
                <a:tc vMerge="1">
                  <a:txBody>
                    <a:bodyPr/>
                    <a:lstStyle/>
                    <a:p>
                      <a:endParaRPr/>
                    </a:p>
                  </a:txBody>
                  <a:tcPr marL="0" marR="0" marT="0" marB="0">
                    <a:lnB w="7365">
                      <a:solidFill>
                        <a:srgbClr val="000000"/>
                      </a:solidFill>
                      <a:prstDash val="solid"/>
                    </a:lnB>
                  </a:tcPr>
                </a:tc>
                <a:tc>
                  <a:txBody>
                    <a:bodyPr/>
                    <a:lstStyle/>
                    <a:p>
                      <a:endParaRPr sz="1100">
                        <a:latin typeface="Times New Roman"/>
                        <a:cs typeface="Times New Roman"/>
                      </a:endParaRPr>
                    </a:p>
                  </a:txBody>
                  <a:tcPr marL="0" marR="0" marT="0" marB="0">
                    <a:lnB w="7365">
                      <a:solidFill>
                        <a:srgbClr val="000000"/>
                      </a:solidFill>
                      <a:prstDash val="solid"/>
                    </a:lnB>
                  </a:tcPr>
                </a:tc>
                <a:tc>
                  <a:txBody>
                    <a:bodyPr/>
                    <a:lstStyle/>
                    <a:p>
                      <a:endParaRPr sz="1100">
                        <a:latin typeface="Times New Roman"/>
                        <a:cs typeface="Times New Roman"/>
                      </a:endParaRPr>
                    </a:p>
                  </a:txBody>
                  <a:tcPr marL="0" marR="0" marT="0" marB="0">
                    <a:lnB w="7365">
                      <a:solidFill>
                        <a:srgbClr val="000000"/>
                      </a:solidFill>
                      <a:prstDash val="solid"/>
                    </a:lnB>
                  </a:tcPr>
                </a:tc>
                <a:tc>
                  <a:txBody>
                    <a:bodyPr/>
                    <a:lstStyle/>
                    <a:p>
                      <a:pPr marL="156845">
                        <a:lnSpc>
                          <a:spcPct val="100000"/>
                        </a:lnSpc>
                      </a:pPr>
                      <a:r>
                        <a:rPr sz="1100" spc="-10" dirty="0">
                          <a:latin typeface="Times New Roman"/>
                          <a:cs typeface="Times New Roman"/>
                        </a:rPr>
                        <a:t>A</a:t>
                      </a:r>
                      <a:r>
                        <a:rPr sz="1100" spc="-20" dirty="0">
                          <a:latin typeface="Times New Roman"/>
                          <a:cs typeface="Times New Roman"/>
                        </a:rPr>
                        <a:t>m</a:t>
                      </a:r>
                      <a:r>
                        <a:rPr sz="1100" spc="-35" dirty="0">
                          <a:latin typeface="Times New Roman"/>
                          <a:cs typeface="Times New Roman"/>
                        </a:rPr>
                        <a:t>e</a:t>
                      </a:r>
                      <a:r>
                        <a:rPr sz="1100" spc="40" dirty="0">
                          <a:latin typeface="Times New Roman"/>
                          <a:cs typeface="Times New Roman"/>
                        </a:rPr>
                        <a:t>r</a:t>
                      </a:r>
                      <a:r>
                        <a:rPr sz="1100" spc="-20" dirty="0">
                          <a:latin typeface="Times New Roman"/>
                          <a:cs typeface="Times New Roman"/>
                        </a:rPr>
                        <a:t>i</a:t>
                      </a:r>
                      <a:r>
                        <a:rPr sz="1100" spc="-10" dirty="0">
                          <a:latin typeface="Times New Roman"/>
                          <a:cs typeface="Times New Roman"/>
                        </a:rPr>
                        <a:t>c</a:t>
                      </a:r>
                      <a:r>
                        <a:rPr sz="1100" spc="35" dirty="0">
                          <a:latin typeface="Times New Roman"/>
                          <a:cs typeface="Times New Roman"/>
                        </a:rPr>
                        <a:t>a</a:t>
                      </a:r>
                      <a:r>
                        <a:rPr sz="1100" dirty="0">
                          <a:latin typeface="Times New Roman"/>
                          <a:cs typeface="Times New Roman"/>
                        </a:rPr>
                        <a:t>n</a:t>
                      </a:r>
                      <a:endParaRPr sz="1100">
                        <a:latin typeface="Times New Roman"/>
                        <a:cs typeface="Times New Roman"/>
                      </a:endParaRPr>
                    </a:p>
                  </a:txBody>
                  <a:tcPr marL="0" marR="0" marT="0" marB="0">
                    <a:lnB w="7365">
                      <a:solidFill>
                        <a:srgbClr val="000000"/>
                      </a:solidFill>
                      <a:prstDash val="solid"/>
                    </a:lnB>
                  </a:tcPr>
                </a:tc>
                <a:tc>
                  <a:txBody>
                    <a:bodyPr/>
                    <a:lstStyle/>
                    <a:p>
                      <a:pPr marL="89535">
                        <a:lnSpc>
                          <a:spcPct val="100000"/>
                        </a:lnSpc>
                      </a:pPr>
                      <a:r>
                        <a:rPr sz="1100" spc="-10" dirty="0">
                          <a:latin typeface="Times New Roman"/>
                          <a:cs typeface="Times New Roman"/>
                        </a:rPr>
                        <a:t>A</a:t>
                      </a:r>
                      <a:r>
                        <a:rPr sz="1100" spc="-20" dirty="0">
                          <a:latin typeface="Times New Roman"/>
                          <a:cs typeface="Times New Roman"/>
                        </a:rPr>
                        <a:t>m</a:t>
                      </a:r>
                      <a:r>
                        <a:rPr sz="1100" spc="-35" dirty="0">
                          <a:latin typeface="Times New Roman"/>
                          <a:cs typeface="Times New Roman"/>
                        </a:rPr>
                        <a:t>e</a:t>
                      </a:r>
                      <a:r>
                        <a:rPr sz="1100" spc="40" dirty="0">
                          <a:latin typeface="Times New Roman"/>
                          <a:cs typeface="Times New Roman"/>
                        </a:rPr>
                        <a:t>r</a:t>
                      </a:r>
                      <a:r>
                        <a:rPr sz="1100" spc="-20" dirty="0">
                          <a:latin typeface="Times New Roman"/>
                          <a:cs typeface="Times New Roman"/>
                        </a:rPr>
                        <a:t>i</a:t>
                      </a:r>
                      <a:r>
                        <a:rPr sz="1100" spc="-10" dirty="0">
                          <a:latin typeface="Times New Roman"/>
                          <a:cs typeface="Times New Roman"/>
                        </a:rPr>
                        <a:t>c</a:t>
                      </a:r>
                      <a:r>
                        <a:rPr sz="1100" spc="35" dirty="0">
                          <a:latin typeface="Times New Roman"/>
                          <a:cs typeface="Times New Roman"/>
                        </a:rPr>
                        <a:t>a</a:t>
                      </a:r>
                      <a:r>
                        <a:rPr sz="1100" dirty="0">
                          <a:latin typeface="Times New Roman"/>
                          <a:cs typeface="Times New Roman"/>
                        </a:rPr>
                        <a:t>n</a:t>
                      </a:r>
                      <a:endParaRPr sz="1100">
                        <a:latin typeface="Times New Roman"/>
                        <a:cs typeface="Times New Roman"/>
                      </a:endParaRPr>
                    </a:p>
                  </a:txBody>
                  <a:tcPr marL="0" marR="0" marT="0" marB="0">
                    <a:lnB w="7365">
                      <a:solidFill>
                        <a:srgbClr val="000000"/>
                      </a:solidFill>
                      <a:prstDash val="solid"/>
                    </a:lnB>
                  </a:tcPr>
                </a:tc>
              </a:tr>
              <a:tr h="173055">
                <a:tc>
                  <a:txBody>
                    <a:bodyPr/>
                    <a:lstStyle/>
                    <a:p>
                      <a:pPr marL="69850">
                        <a:lnSpc>
                          <a:spcPct val="100000"/>
                        </a:lnSpc>
                        <a:tabLst>
                          <a:tab pos="1337945" algn="r"/>
                        </a:tabLst>
                      </a:pPr>
                      <a:r>
                        <a:rPr sz="1100" spc="10" dirty="0">
                          <a:latin typeface="Times New Roman"/>
                          <a:cs typeface="Times New Roman"/>
                        </a:rPr>
                        <a:t>S</a:t>
                      </a:r>
                      <a:r>
                        <a:rPr sz="1100" dirty="0">
                          <a:latin typeface="Times New Roman"/>
                          <a:cs typeface="Times New Roman"/>
                        </a:rPr>
                        <a:t>p</a:t>
                      </a:r>
                      <a:r>
                        <a:rPr sz="1100" spc="15" dirty="0">
                          <a:latin typeface="Times New Roman"/>
                          <a:cs typeface="Times New Roman"/>
                        </a:rPr>
                        <a:t>r</a:t>
                      </a:r>
                      <a:r>
                        <a:rPr sz="1100" spc="-20" dirty="0">
                          <a:latin typeface="Times New Roman"/>
                          <a:cs typeface="Times New Roman"/>
                        </a:rPr>
                        <a:t>i</a:t>
                      </a:r>
                      <a:r>
                        <a:rPr sz="1100" spc="-25" dirty="0">
                          <a:latin typeface="Times New Roman"/>
                          <a:cs typeface="Times New Roman"/>
                        </a:rPr>
                        <a:t>n</a:t>
                      </a:r>
                      <a:r>
                        <a:rPr sz="1100" dirty="0">
                          <a:latin typeface="Times New Roman"/>
                          <a:cs typeface="Times New Roman"/>
                        </a:rPr>
                        <a:t>g</a:t>
                      </a:r>
                      <a:r>
                        <a:rPr sz="1100" spc="-15" dirty="0">
                          <a:latin typeface="Times New Roman"/>
                          <a:cs typeface="Times New Roman"/>
                        </a:rPr>
                        <a:t> </a:t>
                      </a:r>
                      <a:r>
                        <a:rPr sz="1100" dirty="0">
                          <a:latin typeface="Times New Roman"/>
                          <a:cs typeface="Times New Roman"/>
                        </a:rPr>
                        <a:t>2007 	1</a:t>
                      </a:r>
                      <a:endParaRPr sz="1100">
                        <a:latin typeface="Times New Roman"/>
                        <a:cs typeface="Times New Roman"/>
                      </a:endParaRPr>
                    </a:p>
                  </a:txBody>
                  <a:tcPr marL="0" marR="0" marT="0" marB="0">
                    <a:lnT w="7365">
                      <a:solidFill>
                        <a:srgbClr val="000000"/>
                      </a:solidFill>
                      <a:prstDash val="solid"/>
                    </a:lnT>
                  </a:tcPr>
                </a:tc>
                <a:tc>
                  <a:txBody>
                    <a:bodyPr/>
                    <a:lstStyle/>
                    <a:p>
                      <a:pPr marL="5080" algn="ctr">
                        <a:lnSpc>
                          <a:spcPct val="100000"/>
                        </a:lnSpc>
                      </a:pPr>
                      <a:r>
                        <a:rPr sz="1100" dirty="0">
                          <a:latin typeface="Times New Roman"/>
                          <a:cs typeface="Times New Roman"/>
                        </a:rPr>
                        <a:t>0</a:t>
                      </a:r>
                      <a:endParaRPr sz="1100">
                        <a:latin typeface="Times New Roman"/>
                        <a:cs typeface="Times New Roman"/>
                      </a:endParaRPr>
                    </a:p>
                  </a:txBody>
                  <a:tcPr marL="0" marR="0" marT="0" marB="0">
                    <a:lnT w="7365">
                      <a:solidFill>
                        <a:srgbClr val="000000"/>
                      </a:solidFill>
                      <a:prstDash val="solid"/>
                    </a:lnT>
                  </a:tcPr>
                </a:tc>
                <a:tc>
                  <a:txBody>
                    <a:bodyPr/>
                    <a:lstStyle/>
                    <a:p>
                      <a:pPr marL="62230" algn="ctr">
                        <a:lnSpc>
                          <a:spcPct val="100000"/>
                        </a:lnSpc>
                      </a:pPr>
                      <a:r>
                        <a:rPr sz="1100" dirty="0">
                          <a:latin typeface="Times New Roman"/>
                          <a:cs typeface="Times New Roman"/>
                        </a:rPr>
                        <a:t>1</a:t>
                      </a:r>
                      <a:endParaRPr sz="1100">
                        <a:latin typeface="Times New Roman"/>
                        <a:cs typeface="Times New Roman"/>
                      </a:endParaRPr>
                    </a:p>
                  </a:txBody>
                  <a:tcPr marL="0" marR="0" marT="0" marB="0">
                    <a:lnT w="7365">
                      <a:solidFill>
                        <a:srgbClr val="000000"/>
                      </a:solidFill>
                      <a:prstDash val="solid"/>
                    </a:lnT>
                  </a:tcPr>
                </a:tc>
                <a:tc>
                  <a:txBody>
                    <a:bodyPr/>
                    <a:lstStyle/>
                    <a:p>
                      <a:pPr marL="67310" algn="ctr">
                        <a:lnSpc>
                          <a:spcPct val="100000"/>
                        </a:lnSpc>
                      </a:pPr>
                      <a:r>
                        <a:rPr sz="1100" dirty="0">
                          <a:latin typeface="Times New Roman"/>
                          <a:cs typeface="Times New Roman"/>
                        </a:rPr>
                        <a:t>1</a:t>
                      </a:r>
                      <a:endParaRPr sz="1100">
                        <a:latin typeface="Times New Roman"/>
                        <a:cs typeface="Times New Roman"/>
                      </a:endParaRPr>
                    </a:p>
                  </a:txBody>
                  <a:tcPr marL="0" marR="0" marT="0" marB="0">
                    <a:lnT w="7365">
                      <a:solidFill>
                        <a:srgbClr val="000000"/>
                      </a:solidFill>
                      <a:prstDash val="solid"/>
                    </a:lnT>
                  </a:tcPr>
                </a:tc>
                <a:tc>
                  <a:txBody>
                    <a:bodyPr/>
                    <a:lstStyle/>
                    <a:p>
                      <a:pPr marL="54610" algn="ctr">
                        <a:lnSpc>
                          <a:spcPct val="100000"/>
                        </a:lnSpc>
                      </a:pPr>
                      <a:r>
                        <a:rPr sz="1100" dirty="0">
                          <a:latin typeface="Times New Roman"/>
                          <a:cs typeface="Times New Roman"/>
                        </a:rPr>
                        <a:t>0</a:t>
                      </a:r>
                      <a:endParaRPr sz="1100">
                        <a:latin typeface="Times New Roman"/>
                        <a:cs typeface="Times New Roman"/>
                      </a:endParaRPr>
                    </a:p>
                  </a:txBody>
                  <a:tcPr marL="0" marR="0" marT="0" marB="0">
                    <a:lnT w="7365">
                      <a:solidFill>
                        <a:srgbClr val="000000"/>
                      </a:solidFill>
                      <a:prstDash val="solid"/>
                    </a:lnT>
                  </a:tcPr>
                </a:tc>
              </a:tr>
              <a:tr h="184403">
                <a:tc>
                  <a:txBody>
                    <a:bodyPr/>
                    <a:lstStyle/>
                    <a:p>
                      <a:pPr marL="69850">
                        <a:lnSpc>
                          <a:spcPct val="100000"/>
                        </a:lnSpc>
                        <a:tabLst>
                          <a:tab pos="1337945" algn="r"/>
                        </a:tabLst>
                      </a:pPr>
                      <a:r>
                        <a:rPr sz="1100" spc="10" dirty="0">
                          <a:latin typeface="Times New Roman"/>
                          <a:cs typeface="Times New Roman"/>
                        </a:rPr>
                        <a:t>S</a:t>
                      </a:r>
                      <a:r>
                        <a:rPr sz="1100" dirty="0">
                          <a:latin typeface="Times New Roman"/>
                          <a:cs typeface="Times New Roman"/>
                        </a:rPr>
                        <a:t>p</a:t>
                      </a:r>
                      <a:r>
                        <a:rPr sz="1100" spc="15" dirty="0">
                          <a:latin typeface="Times New Roman"/>
                          <a:cs typeface="Times New Roman"/>
                        </a:rPr>
                        <a:t>r</a:t>
                      </a:r>
                      <a:r>
                        <a:rPr sz="1100" spc="-20" dirty="0">
                          <a:latin typeface="Times New Roman"/>
                          <a:cs typeface="Times New Roman"/>
                        </a:rPr>
                        <a:t>i</a:t>
                      </a:r>
                      <a:r>
                        <a:rPr sz="1100" spc="-25" dirty="0">
                          <a:latin typeface="Times New Roman"/>
                          <a:cs typeface="Times New Roman"/>
                        </a:rPr>
                        <a:t>n</a:t>
                      </a:r>
                      <a:r>
                        <a:rPr sz="1100" dirty="0">
                          <a:latin typeface="Times New Roman"/>
                          <a:cs typeface="Times New Roman"/>
                        </a:rPr>
                        <a:t>g</a:t>
                      </a:r>
                      <a:r>
                        <a:rPr sz="1100" spc="-15" dirty="0">
                          <a:latin typeface="Times New Roman"/>
                          <a:cs typeface="Times New Roman"/>
                        </a:rPr>
                        <a:t> </a:t>
                      </a:r>
                      <a:r>
                        <a:rPr sz="1100" dirty="0">
                          <a:latin typeface="Times New Roman"/>
                          <a:cs typeface="Times New Roman"/>
                        </a:rPr>
                        <a:t>2008 	5</a:t>
                      </a:r>
                      <a:endParaRPr sz="1100">
                        <a:latin typeface="Times New Roman"/>
                        <a:cs typeface="Times New Roman"/>
                      </a:endParaRPr>
                    </a:p>
                  </a:txBody>
                  <a:tcPr marL="0" marR="0" marT="0" marB="0"/>
                </a:tc>
                <a:tc>
                  <a:txBody>
                    <a:bodyPr/>
                    <a:lstStyle/>
                    <a:p>
                      <a:pPr marL="5080" algn="ctr">
                        <a:lnSpc>
                          <a:spcPct val="100000"/>
                        </a:lnSpc>
                      </a:pPr>
                      <a:r>
                        <a:rPr sz="1100" dirty="0">
                          <a:latin typeface="Times New Roman"/>
                          <a:cs typeface="Times New Roman"/>
                        </a:rPr>
                        <a:t>1</a:t>
                      </a:r>
                      <a:endParaRPr sz="1100">
                        <a:latin typeface="Times New Roman"/>
                        <a:cs typeface="Times New Roman"/>
                      </a:endParaRPr>
                    </a:p>
                  </a:txBody>
                  <a:tcPr marL="0" marR="0" marT="0" marB="0"/>
                </a:tc>
                <a:tc>
                  <a:txBody>
                    <a:bodyPr/>
                    <a:lstStyle/>
                    <a:p>
                      <a:pPr marL="62230" algn="ctr">
                        <a:lnSpc>
                          <a:spcPct val="100000"/>
                        </a:lnSpc>
                      </a:pPr>
                      <a:r>
                        <a:rPr sz="1100" dirty="0">
                          <a:latin typeface="Times New Roman"/>
                          <a:cs typeface="Times New Roman"/>
                        </a:rPr>
                        <a:t>4</a:t>
                      </a:r>
                      <a:endParaRPr sz="1100">
                        <a:latin typeface="Times New Roman"/>
                        <a:cs typeface="Times New Roman"/>
                      </a:endParaRPr>
                    </a:p>
                  </a:txBody>
                  <a:tcPr marL="0" marR="0" marT="0" marB="0"/>
                </a:tc>
                <a:tc>
                  <a:txBody>
                    <a:bodyPr/>
                    <a:lstStyle/>
                    <a:p>
                      <a:pPr marL="67310" algn="ctr">
                        <a:lnSpc>
                          <a:spcPct val="100000"/>
                        </a:lnSpc>
                      </a:pPr>
                      <a:r>
                        <a:rPr sz="1100" dirty="0">
                          <a:latin typeface="Times New Roman"/>
                          <a:cs typeface="Times New Roman"/>
                        </a:rPr>
                        <a:t>3</a:t>
                      </a:r>
                      <a:endParaRPr sz="1100">
                        <a:latin typeface="Times New Roman"/>
                        <a:cs typeface="Times New Roman"/>
                      </a:endParaRPr>
                    </a:p>
                  </a:txBody>
                  <a:tcPr marL="0" marR="0" marT="0" marB="0"/>
                </a:tc>
                <a:tc>
                  <a:txBody>
                    <a:bodyPr/>
                    <a:lstStyle/>
                    <a:p>
                      <a:pPr marL="54610" algn="ctr">
                        <a:lnSpc>
                          <a:spcPct val="100000"/>
                        </a:lnSpc>
                      </a:pPr>
                      <a:r>
                        <a:rPr sz="1100" dirty="0">
                          <a:latin typeface="Times New Roman"/>
                          <a:cs typeface="Times New Roman"/>
                        </a:rPr>
                        <a:t>2</a:t>
                      </a:r>
                      <a:endParaRPr sz="1100">
                        <a:latin typeface="Times New Roman"/>
                        <a:cs typeface="Times New Roman"/>
                      </a:endParaRPr>
                    </a:p>
                  </a:txBody>
                  <a:tcPr marL="0" marR="0" marT="0" marB="0"/>
                </a:tc>
              </a:tr>
              <a:tr h="184404">
                <a:tc>
                  <a:txBody>
                    <a:bodyPr/>
                    <a:lstStyle/>
                    <a:p>
                      <a:pPr marL="69850">
                        <a:lnSpc>
                          <a:spcPct val="100000"/>
                        </a:lnSpc>
                        <a:tabLst>
                          <a:tab pos="1337945" algn="r"/>
                        </a:tabLst>
                      </a:pPr>
                      <a:r>
                        <a:rPr sz="1100" spc="10" dirty="0">
                          <a:latin typeface="Times New Roman"/>
                          <a:cs typeface="Times New Roman"/>
                        </a:rPr>
                        <a:t>S</a:t>
                      </a:r>
                      <a:r>
                        <a:rPr sz="1100" dirty="0">
                          <a:latin typeface="Times New Roman"/>
                          <a:cs typeface="Times New Roman"/>
                        </a:rPr>
                        <a:t>p</a:t>
                      </a:r>
                      <a:r>
                        <a:rPr sz="1100" spc="15" dirty="0">
                          <a:latin typeface="Times New Roman"/>
                          <a:cs typeface="Times New Roman"/>
                        </a:rPr>
                        <a:t>r</a:t>
                      </a:r>
                      <a:r>
                        <a:rPr sz="1100" spc="-20" dirty="0">
                          <a:latin typeface="Times New Roman"/>
                          <a:cs typeface="Times New Roman"/>
                        </a:rPr>
                        <a:t>i</a:t>
                      </a:r>
                      <a:r>
                        <a:rPr sz="1100" spc="-25" dirty="0">
                          <a:latin typeface="Times New Roman"/>
                          <a:cs typeface="Times New Roman"/>
                        </a:rPr>
                        <a:t>n</a:t>
                      </a:r>
                      <a:r>
                        <a:rPr sz="1100" dirty="0">
                          <a:latin typeface="Times New Roman"/>
                          <a:cs typeface="Times New Roman"/>
                        </a:rPr>
                        <a:t>g</a:t>
                      </a:r>
                      <a:r>
                        <a:rPr sz="1100" spc="-15" dirty="0">
                          <a:latin typeface="Times New Roman"/>
                          <a:cs typeface="Times New Roman"/>
                        </a:rPr>
                        <a:t> </a:t>
                      </a:r>
                      <a:r>
                        <a:rPr sz="1100" dirty="0">
                          <a:latin typeface="Times New Roman"/>
                          <a:cs typeface="Times New Roman"/>
                        </a:rPr>
                        <a:t>2009 	2</a:t>
                      </a:r>
                      <a:endParaRPr sz="1100">
                        <a:latin typeface="Times New Roman"/>
                        <a:cs typeface="Times New Roman"/>
                      </a:endParaRPr>
                    </a:p>
                  </a:txBody>
                  <a:tcPr marL="0" marR="0" marT="0" marB="0"/>
                </a:tc>
                <a:tc>
                  <a:txBody>
                    <a:bodyPr/>
                    <a:lstStyle/>
                    <a:p>
                      <a:pPr marL="5080" algn="ctr">
                        <a:lnSpc>
                          <a:spcPct val="100000"/>
                        </a:lnSpc>
                      </a:pPr>
                      <a:r>
                        <a:rPr sz="1100" dirty="0">
                          <a:latin typeface="Times New Roman"/>
                          <a:cs typeface="Times New Roman"/>
                        </a:rPr>
                        <a:t>0</a:t>
                      </a:r>
                      <a:endParaRPr sz="1100">
                        <a:latin typeface="Times New Roman"/>
                        <a:cs typeface="Times New Roman"/>
                      </a:endParaRPr>
                    </a:p>
                  </a:txBody>
                  <a:tcPr marL="0" marR="0" marT="0" marB="0"/>
                </a:tc>
                <a:tc>
                  <a:txBody>
                    <a:bodyPr/>
                    <a:lstStyle/>
                    <a:p>
                      <a:pPr marL="62230" algn="ctr">
                        <a:lnSpc>
                          <a:spcPct val="100000"/>
                        </a:lnSpc>
                      </a:pPr>
                      <a:r>
                        <a:rPr sz="1100" dirty="0">
                          <a:latin typeface="Times New Roman"/>
                          <a:cs typeface="Times New Roman"/>
                        </a:rPr>
                        <a:t>2</a:t>
                      </a:r>
                      <a:endParaRPr sz="1100">
                        <a:latin typeface="Times New Roman"/>
                        <a:cs typeface="Times New Roman"/>
                      </a:endParaRPr>
                    </a:p>
                  </a:txBody>
                  <a:tcPr marL="0" marR="0" marT="0" marB="0"/>
                </a:tc>
                <a:tc>
                  <a:txBody>
                    <a:bodyPr/>
                    <a:lstStyle/>
                    <a:p>
                      <a:pPr marL="67310" algn="ctr">
                        <a:lnSpc>
                          <a:spcPct val="100000"/>
                        </a:lnSpc>
                      </a:pPr>
                      <a:r>
                        <a:rPr sz="1100" dirty="0">
                          <a:latin typeface="Times New Roman"/>
                          <a:cs typeface="Times New Roman"/>
                        </a:rPr>
                        <a:t>1</a:t>
                      </a:r>
                      <a:endParaRPr sz="1100">
                        <a:latin typeface="Times New Roman"/>
                        <a:cs typeface="Times New Roman"/>
                      </a:endParaRPr>
                    </a:p>
                  </a:txBody>
                  <a:tcPr marL="0" marR="0" marT="0" marB="0"/>
                </a:tc>
                <a:tc>
                  <a:txBody>
                    <a:bodyPr/>
                    <a:lstStyle/>
                    <a:p>
                      <a:pPr marL="54610" algn="ctr">
                        <a:lnSpc>
                          <a:spcPct val="100000"/>
                        </a:lnSpc>
                      </a:pPr>
                      <a:r>
                        <a:rPr sz="1100" dirty="0">
                          <a:latin typeface="Times New Roman"/>
                          <a:cs typeface="Times New Roman"/>
                        </a:rPr>
                        <a:t>1</a:t>
                      </a:r>
                      <a:endParaRPr sz="1100">
                        <a:latin typeface="Times New Roman"/>
                        <a:cs typeface="Times New Roman"/>
                      </a:endParaRPr>
                    </a:p>
                  </a:txBody>
                  <a:tcPr marL="0" marR="0" marT="0" marB="0"/>
                </a:tc>
              </a:tr>
              <a:tr h="184403">
                <a:tc>
                  <a:txBody>
                    <a:bodyPr/>
                    <a:lstStyle/>
                    <a:p>
                      <a:pPr marL="69850">
                        <a:lnSpc>
                          <a:spcPct val="100000"/>
                        </a:lnSpc>
                        <a:tabLst>
                          <a:tab pos="1337945" algn="r"/>
                        </a:tabLst>
                      </a:pPr>
                      <a:r>
                        <a:rPr sz="1100" spc="10" dirty="0">
                          <a:latin typeface="Times New Roman"/>
                          <a:cs typeface="Times New Roman"/>
                        </a:rPr>
                        <a:t>S</a:t>
                      </a:r>
                      <a:r>
                        <a:rPr sz="1100" dirty="0">
                          <a:latin typeface="Times New Roman"/>
                          <a:cs typeface="Times New Roman"/>
                        </a:rPr>
                        <a:t>p</a:t>
                      </a:r>
                      <a:r>
                        <a:rPr sz="1100" spc="15" dirty="0">
                          <a:latin typeface="Times New Roman"/>
                          <a:cs typeface="Times New Roman"/>
                        </a:rPr>
                        <a:t>r</a:t>
                      </a:r>
                      <a:r>
                        <a:rPr sz="1100" spc="-20" dirty="0">
                          <a:latin typeface="Times New Roman"/>
                          <a:cs typeface="Times New Roman"/>
                        </a:rPr>
                        <a:t>i</a:t>
                      </a:r>
                      <a:r>
                        <a:rPr sz="1100" spc="-25" dirty="0">
                          <a:latin typeface="Times New Roman"/>
                          <a:cs typeface="Times New Roman"/>
                        </a:rPr>
                        <a:t>n</a:t>
                      </a:r>
                      <a:r>
                        <a:rPr sz="1100" dirty="0">
                          <a:latin typeface="Times New Roman"/>
                          <a:cs typeface="Times New Roman"/>
                        </a:rPr>
                        <a:t>g</a:t>
                      </a:r>
                      <a:r>
                        <a:rPr sz="1100" spc="-15" dirty="0">
                          <a:latin typeface="Times New Roman"/>
                          <a:cs typeface="Times New Roman"/>
                        </a:rPr>
                        <a:t> </a:t>
                      </a:r>
                      <a:r>
                        <a:rPr sz="1100" dirty="0">
                          <a:latin typeface="Times New Roman"/>
                          <a:cs typeface="Times New Roman"/>
                        </a:rPr>
                        <a:t>2010 	5</a:t>
                      </a:r>
                      <a:endParaRPr sz="1100">
                        <a:latin typeface="Times New Roman"/>
                        <a:cs typeface="Times New Roman"/>
                      </a:endParaRPr>
                    </a:p>
                  </a:txBody>
                  <a:tcPr marL="0" marR="0" marT="0" marB="0"/>
                </a:tc>
                <a:tc>
                  <a:txBody>
                    <a:bodyPr/>
                    <a:lstStyle/>
                    <a:p>
                      <a:pPr marL="5080" algn="ctr">
                        <a:lnSpc>
                          <a:spcPct val="100000"/>
                        </a:lnSpc>
                      </a:pPr>
                      <a:r>
                        <a:rPr sz="1100" dirty="0">
                          <a:latin typeface="Times New Roman"/>
                          <a:cs typeface="Times New Roman"/>
                        </a:rPr>
                        <a:t>0</a:t>
                      </a:r>
                      <a:endParaRPr sz="1100">
                        <a:latin typeface="Times New Roman"/>
                        <a:cs typeface="Times New Roman"/>
                      </a:endParaRPr>
                    </a:p>
                  </a:txBody>
                  <a:tcPr marL="0" marR="0" marT="0" marB="0"/>
                </a:tc>
                <a:tc>
                  <a:txBody>
                    <a:bodyPr/>
                    <a:lstStyle/>
                    <a:p>
                      <a:pPr marL="62230" algn="ctr">
                        <a:lnSpc>
                          <a:spcPct val="100000"/>
                        </a:lnSpc>
                      </a:pPr>
                      <a:r>
                        <a:rPr sz="1100" dirty="0">
                          <a:latin typeface="Times New Roman"/>
                          <a:cs typeface="Times New Roman"/>
                        </a:rPr>
                        <a:t>5</a:t>
                      </a:r>
                      <a:endParaRPr sz="1100">
                        <a:latin typeface="Times New Roman"/>
                        <a:cs typeface="Times New Roman"/>
                      </a:endParaRPr>
                    </a:p>
                  </a:txBody>
                  <a:tcPr marL="0" marR="0" marT="0" marB="0"/>
                </a:tc>
                <a:tc>
                  <a:txBody>
                    <a:bodyPr/>
                    <a:lstStyle/>
                    <a:p>
                      <a:pPr marL="67310" algn="ctr">
                        <a:lnSpc>
                          <a:spcPct val="100000"/>
                        </a:lnSpc>
                      </a:pPr>
                      <a:r>
                        <a:rPr sz="1100" dirty="0">
                          <a:latin typeface="Times New Roman"/>
                          <a:cs typeface="Times New Roman"/>
                        </a:rPr>
                        <a:t>5</a:t>
                      </a:r>
                      <a:endParaRPr sz="1100">
                        <a:latin typeface="Times New Roman"/>
                        <a:cs typeface="Times New Roman"/>
                      </a:endParaRPr>
                    </a:p>
                  </a:txBody>
                  <a:tcPr marL="0" marR="0" marT="0" marB="0"/>
                </a:tc>
                <a:tc>
                  <a:txBody>
                    <a:bodyPr/>
                    <a:lstStyle/>
                    <a:p>
                      <a:pPr marL="54610" algn="ctr">
                        <a:lnSpc>
                          <a:spcPct val="100000"/>
                        </a:lnSpc>
                      </a:pPr>
                      <a:r>
                        <a:rPr sz="1100" dirty="0">
                          <a:latin typeface="Times New Roman"/>
                          <a:cs typeface="Times New Roman"/>
                        </a:rPr>
                        <a:t>0</a:t>
                      </a:r>
                      <a:endParaRPr sz="1100">
                        <a:latin typeface="Times New Roman"/>
                        <a:cs typeface="Times New Roman"/>
                      </a:endParaRPr>
                    </a:p>
                  </a:txBody>
                  <a:tcPr marL="0" marR="0" marT="0" marB="0"/>
                </a:tc>
              </a:tr>
              <a:tr h="221660">
                <a:tc>
                  <a:txBody>
                    <a:bodyPr/>
                    <a:lstStyle/>
                    <a:p>
                      <a:pPr marL="69850">
                        <a:lnSpc>
                          <a:spcPct val="100000"/>
                        </a:lnSpc>
                        <a:tabLst>
                          <a:tab pos="1337945" algn="r"/>
                        </a:tabLst>
                      </a:pPr>
                      <a:r>
                        <a:rPr sz="1100" spc="10" dirty="0">
                          <a:latin typeface="Times New Roman"/>
                          <a:cs typeface="Times New Roman"/>
                        </a:rPr>
                        <a:t>S</a:t>
                      </a:r>
                      <a:r>
                        <a:rPr sz="1100" dirty="0">
                          <a:latin typeface="Times New Roman"/>
                          <a:cs typeface="Times New Roman"/>
                        </a:rPr>
                        <a:t>p</a:t>
                      </a:r>
                      <a:r>
                        <a:rPr sz="1100" spc="15" dirty="0">
                          <a:latin typeface="Times New Roman"/>
                          <a:cs typeface="Times New Roman"/>
                        </a:rPr>
                        <a:t>r</a:t>
                      </a:r>
                      <a:r>
                        <a:rPr sz="1100" spc="-20" dirty="0">
                          <a:latin typeface="Times New Roman"/>
                          <a:cs typeface="Times New Roman"/>
                        </a:rPr>
                        <a:t>i</a:t>
                      </a:r>
                      <a:r>
                        <a:rPr sz="1100" spc="-25" dirty="0">
                          <a:latin typeface="Times New Roman"/>
                          <a:cs typeface="Times New Roman"/>
                        </a:rPr>
                        <a:t>n</a:t>
                      </a:r>
                      <a:r>
                        <a:rPr sz="1100" dirty="0">
                          <a:latin typeface="Times New Roman"/>
                          <a:cs typeface="Times New Roman"/>
                        </a:rPr>
                        <a:t>g</a:t>
                      </a:r>
                      <a:r>
                        <a:rPr sz="1100" spc="-15" dirty="0">
                          <a:latin typeface="Times New Roman"/>
                          <a:cs typeface="Times New Roman"/>
                        </a:rPr>
                        <a:t> </a:t>
                      </a:r>
                      <a:r>
                        <a:rPr sz="1100" dirty="0">
                          <a:latin typeface="Times New Roman"/>
                          <a:cs typeface="Times New Roman"/>
                        </a:rPr>
                        <a:t>2011 	4</a:t>
                      </a:r>
                      <a:endParaRPr sz="1100">
                        <a:latin typeface="Times New Roman"/>
                        <a:cs typeface="Times New Roman"/>
                      </a:endParaRPr>
                    </a:p>
                  </a:txBody>
                  <a:tcPr marL="0" marR="0" marT="0" marB="0">
                    <a:lnB w="7366">
                      <a:solidFill>
                        <a:srgbClr val="000000"/>
                      </a:solidFill>
                      <a:prstDash val="solid"/>
                    </a:lnB>
                  </a:tcPr>
                </a:tc>
                <a:tc>
                  <a:txBody>
                    <a:bodyPr/>
                    <a:lstStyle/>
                    <a:p>
                      <a:pPr marL="5080" algn="ctr">
                        <a:lnSpc>
                          <a:spcPct val="100000"/>
                        </a:lnSpc>
                      </a:pPr>
                      <a:r>
                        <a:rPr sz="1100" dirty="0">
                          <a:latin typeface="Times New Roman"/>
                          <a:cs typeface="Times New Roman"/>
                        </a:rPr>
                        <a:t>0</a:t>
                      </a:r>
                      <a:endParaRPr sz="1100">
                        <a:latin typeface="Times New Roman"/>
                        <a:cs typeface="Times New Roman"/>
                      </a:endParaRPr>
                    </a:p>
                  </a:txBody>
                  <a:tcPr marL="0" marR="0" marT="0" marB="0">
                    <a:lnB w="7366">
                      <a:solidFill>
                        <a:srgbClr val="000000"/>
                      </a:solidFill>
                      <a:prstDash val="solid"/>
                    </a:lnB>
                  </a:tcPr>
                </a:tc>
                <a:tc>
                  <a:txBody>
                    <a:bodyPr/>
                    <a:lstStyle/>
                    <a:p>
                      <a:pPr marL="62230" algn="ctr">
                        <a:lnSpc>
                          <a:spcPct val="100000"/>
                        </a:lnSpc>
                      </a:pPr>
                      <a:r>
                        <a:rPr sz="1100" dirty="0">
                          <a:latin typeface="Times New Roman"/>
                          <a:cs typeface="Times New Roman"/>
                        </a:rPr>
                        <a:t>4</a:t>
                      </a:r>
                      <a:endParaRPr sz="1100">
                        <a:latin typeface="Times New Roman"/>
                        <a:cs typeface="Times New Roman"/>
                      </a:endParaRPr>
                    </a:p>
                  </a:txBody>
                  <a:tcPr marL="0" marR="0" marT="0" marB="0">
                    <a:lnB w="7366">
                      <a:solidFill>
                        <a:srgbClr val="000000"/>
                      </a:solidFill>
                      <a:prstDash val="solid"/>
                    </a:lnB>
                  </a:tcPr>
                </a:tc>
                <a:tc>
                  <a:txBody>
                    <a:bodyPr/>
                    <a:lstStyle/>
                    <a:p>
                      <a:pPr marL="67310" algn="ctr">
                        <a:lnSpc>
                          <a:spcPct val="100000"/>
                        </a:lnSpc>
                      </a:pPr>
                      <a:r>
                        <a:rPr sz="1100" dirty="0">
                          <a:latin typeface="Times New Roman"/>
                          <a:cs typeface="Times New Roman"/>
                        </a:rPr>
                        <a:t>4</a:t>
                      </a:r>
                      <a:endParaRPr sz="1100">
                        <a:latin typeface="Times New Roman"/>
                        <a:cs typeface="Times New Roman"/>
                      </a:endParaRPr>
                    </a:p>
                  </a:txBody>
                  <a:tcPr marL="0" marR="0" marT="0" marB="0">
                    <a:lnB w="7366">
                      <a:solidFill>
                        <a:srgbClr val="000000"/>
                      </a:solidFill>
                      <a:prstDash val="solid"/>
                    </a:lnB>
                  </a:tcPr>
                </a:tc>
                <a:tc>
                  <a:txBody>
                    <a:bodyPr/>
                    <a:lstStyle/>
                    <a:p>
                      <a:pPr marL="54610" algn="ctr">
                        <a:lnSpc>
                          <a:spcPct val="100000"/>
                        </a:lnSpc>
                      </a:pPr>
                      <a:r>
                        <a:rPr sz="1100" dirty="0">
                          <a:latin typeface="Times New Roman"/>
                          <a:cs typeface="Times New Roman"/>
                        </a:rPr>
                        <a:t>0</a:t>
                      </a:r>
                    </a:p>
                  </a:txBody>
                  <a:tcPr marL="0" marR="0" marT="0" marB="0">
                    <a:lnB w="7366">
                      <a:solidFill>
                        <a:srgbClr val="000000"/>
                      </a:solidFill>
                      <a:prstDash val="solid"/>
                    </a:lnB>
                  </a:tcPr>
                </a:tc>
              </a:tr>
            </a:tbl>
          </a:graphicData>
        </a:graphic>
      </p:graphicFrame>
      <p:sp>
        <p:nvSpPr>
          <p:cNvPr id="11" name="object 11"/>
          <p:cNvSpPr txBox="1"/>
          <p:nvPr/>
        </p:nvSpPr>
        <p:spPr>
          <a:xfrm>
            <a:off x="5610859" y="7671261"/>
            <a:ext cx="165735" cy="903605"/>
          </a:xfrm>
          <a:prstGeom prst="rect">
            <a:avLst/>
          </a:prstGeom>
        </p:spPr>
        <p:txBody>
          <a:bodyPr vert="horz" wrap="square" lIns="0" tIns="0" rIns="0" bIns="0" rtlCol="0">
            <a:spAutoFit/>
          </a:bodyPr>
          <a:lstStyle/>
          <a:p>
            <a:pPr marL="48895">
              <a:lnSpc>
                <a:spcPct val="100000"/>
              </a:lnSpc>
            </a:pPr>
            <a:r>
              <a:rPr sz="1100" dirty="0">
                <a:latin typeface="Times New Roman"/>
                <a:cs typeface="Times New Roman"/>
              </a:rPr>
              <a:t>2</a:t>
            </a:r>
            <a:endParaRPr sz="1100">
              <a:latin typeface="Times New Roman"/>
              <a:cs typeface="Times New Roman"/>
            </a:endParaRPr>
          </a:p>
          <a:p>
            <a:pPr marL="12700">
              <a:lnSpc>
                <a:spcPct val="100000"/>
              </a:lnSpc>
              <a:spcBef>
                <a:spcPts val="120"/>
              </a:spcBef>
            </a:pPr>
            <a:r>
              <a:rPr sz="1100" dirty="0">
                <a:latin typeface="Times New Roman"/>
                <a:cs typeface="Times New Roman"/>
              </a:rPr>
              <a:t>15</a:t>
            </a:r>
            <a:endParaRPr sz="1100">
              <a:latin typeface="Times New Roman"/>
              <a:cs typeface="Times New Roman"/>
            </a:endParaRPr>
          </a:p>
          <a:p>
            <a:pPr marL="48895">
              <a:lnSpc>
                <a:spcPct val="100000"/>
              </a:lnSpc>
              <a:spcBef>
                <a:spcPts val="140"/>
              </a:spcBef>
            </a:pPr>
            <a:r>
              <a:rPr sz="1100" dirty="0">
                <a:latin typeface="Times New Roman"/>
                <a:cs typeface="Times New Roman"/>
              </a:rPr>
              <a:t>6</a:t>
            </a:r>
            <a:endParaRPr sz="1100">
              <a:latin typeface="Times New Roman"/>
              <a:cs typeface="Times New Roman"/>
            </a:endParaRPr>
          </a:p>
          <a:p>
            <a:pPr marL="12700">
              <a:lnSpc>
                <a:spcPct val="100000"/>
              </a:lnSpc>
              <a:spcBef>
                <a:spcPts val="120"/>
              </a:spcBef>
            </a:pPr>
            <a:r>
              <a:rPr sz="1100" dirty="0">
                <a:latin typeface="Times New Roman"/>
                <a:cs typeface="Times New Roman"/>
              </a:rPr>
              <a:t>10</a:t>
            </a:r>
            <a:endParaRPr sz="1100">
              <a:latin typeface="Times New Roman"/>
              <a:cs typeface="Times New Roman"/>
            </a:endParaRPr>
          </a:p>
          <a:p>
            <a:pPr marL="12700">
              <a:lnSpc>
                <a:spcPct val="100000"/>
              </a:lnSpc>
              <a:spcBef>
                <a:spcPts val="140"/>
              </a:spcBef>
            </a:pPr>
            <a:r>
              <a:rPr sz="1100" dirty="0">
                <a:latin typeface="Times New Roman"/>
                <a:cs typeface="Times New Roman"/>
              </a:rPr>
              <a:t>12</a:t>
            </a:r>
            <a:endParaRPr sz="1100">
              <a:latin typeface="Times New Roman"/>
              <a:cs typeface="Times New Roman"/>
            </a:endParaRPr>
          </a:p>
        </p:txBody>
      </p:sp>
      <p:sp>
        <p:nvSpPr>
          <p:cNvPr id="12" name="object 12"/>
          <p:cNvSpPr txBox="1"/>
          <p:nvPr/>
        </p:nvSpPr>
        <p:spPr>
          <a:xfrm>
            <a:off x="6491732" y="7671261"/>
            <a:ext cx="95885" cy="903605"/>
          </a:xfrm>
          <a:prstGeom prst="rect">
            <a:avLst/>
          </a:prstGeom>
        </p:spPr>
        <p:txBody>
          <a:bodyPr vert="horz" wrap="square" lIns="0" tIns="0" rIns="0" bIns="0" rtlCol="0">
            <a:spAutoFit/>
          </a:bodyPr>
          <a:lstStyle/>
          <a:p>
            <a:pPr marL="12700">
              <a:lnSpc>
                <a:spcPct val="100000"/>
              </a:lnSpc>
            </a:pPr>
            <a:r>
              <a:rPr sz="1100" dirty="0">
                <a:latin typeface="Times New Roman"/>
                <a:cs typeface="Times New Roman"/>
              </a:rPr>
              <a:t>0</a:t>
            </a:r>
            <a:endParaRPr sz="1100">
              <a:latin typeface="Times New Roman"/>
              <a:cs typeface="Times New Roman"/>
            </a:endParaRPr>
          </a:p>
          <a:p>
            <a:pPr marL="12700">
              <a:lnSpc>
                <a:spcPct val="100000"/>
              </a:lnSpc>
              <a:spcBef>
                <a:spcPts val="120"/>
              </a:spcBef>
            </a:pPr>
            <a:r>
              <a:rPr sz="1100" dirty="0">
                <a:latin typeface="Times New Roman"/>
                <a:cs typeface="Times New Roman"/>
              </a:rPr>
              <a:t>2</a:t>
            </a:r>
            <a:endParaRPr sz="1100">
              <a:latin typeface="Times New Roman"/>
              <a:cs typeface="Times New Roman"/>
            </a:endParaRPr>
          </a:p>
          <a:p>
            <a:pPr marL="12700">
              <a:lnSpc>
                <a:spcPct val="100000"/>
              </a:lnSpc>
              <a:spcBef>
                <a:spcPts val="140"/>
              </a:spcBef>
            </a:pPr>
            <a:r>
              <a:rPr sz="1100" dirty="0">
                <a:latin typeface="Times New Roman"/>
                <a:cs typeface="Times New Roman"/>
              </a:rPr>
              <a:t>1</a:t>
            </a:r>
            <a:endParaRPr sz="1100">
              <a:latin typeface="Times New Roman"/>
              <a:cs typeface="Times New Roman"/>
            </a:endParaRPr>
          </a:p>
          <a:p>
            <a:pPr marL="12700">
              <a:lnSpc>
                <a:spcPct val="100000"/>
              </a:lnSpc>
              <a:spcBef>
                <a:spcPts val="120"/>
              </a:spcBef>
            </a:pPr>
            <a:r>
              <a:rPr sz="1100" dirty="0">
                <a:latin typeface="Times New Roman"/>
                <a:cs typeface="Times New Roman"/>
              </a:rPr>
              <a:t>4</a:t>
            </a:r>
            <a:endParaRPr sz="1100">
              <a:latin typeface="Times New Roman"/>
              <a:cs typeface="Times New Roman"/>
            </a:endParaRPr>
          </a:p>
          <a:p>
            <a:pPr marL="12700">
              <a:lnSpc>
                <a:spcPct val="100000"/>
              </a:lnSpc>
              <a:spcBef>
                <a:spcPts val="140"/>
              </a:spcBef>
            </a:pPr>
            <a:r>
              <a:rPr sz="1100" dirty="0">
                <a:latin typeface="Times New Roman"/>
                <a:cs typeface="Times New Roman"/>
              </a:rPr>
              <a:t>0</a:t>
            </a:r>
            <a:endParaRPr sz="1100">
              <a:latin typeface="Times New Roman"/>
              <a:cs typeface="Times New Roman"/>
            </a:endParaRPr>
          </a:p>
        </p:txBody>
      </p:sp>
      <p:sp>
        <p:nvSpPr>
          <p:cNvPr id="21" name="object 21" title="Line separating data from totals"/>
          <p:cNvSpPr/>
          <p:nvPr/>
        </p:nvSpPr>
        <p:spPr>
          <a:xfrm>
            <a:off x="899160" y="8616695"/>
            <a:ext cx="5992495" cy="0"/>
          </a:xfrm>
          <a:custGeom>
            <a:avLst/>
            <a:gdLst/>
            <a:ahLst/>
            <a:cxnLst/>
            <a:rect l="l" t="t" r="r" b="b"/>
            <a:pathLst>
              <a:path w="5992495">
                <a:moveTo>
                  <a:pt x="0" y="0"/>
                </a:moveTo>
                <a:lnTo>
                  <a:pt x="5992368" y="0"/>
                </a:lnTo>
              </a:path>
            </a:pathLst>
          </a:custGeom>
          <a:ln w="7366">
            <a:solidFill>
              <a:srgbClr val="000000"/>
            </a:solidFill>
          </a:ln>
        </p:spPr>
        <p:txBody>
          <a:bodyPr wrap="square" lIns="0" tIns="0" rIns="0" bIns="0" rtlCol="0"/>
          <a:lstStyle/>
          <a:p>
            <a:endParaRPr/>
          </a:p>
        </p:txBody>
      </p:sp>
      <p:sp>
        <p:nvSpPr>
          <p:cNvPr id="13" name="object 13"/>
          <p:cNvSpPr txBox="1"/>
          <p:nvPr/>
        </p:nvSpPr>
        <p:spPr>
          <a:xfrm>
            <a:off x="1203452" y="8622238"/>
            <a:ext cx="323850" cy="165735"/>
          </a:xfrm>
          <a:prstGeom prst="rect">
            <a:avLst/>
          </a:prstGeom>
        </p:spPr>
        <p:txBody>
          <a:bodyPr vert="horz" wrap="square" lIns="0" tIns="0" rIns="0" bIns="0" rtlCol="0">
            <a:spAutoFit/>
          </a:bodyPr>
          <a:lstStyle/>
          <a:p>
            <a:pPr marL="12700">
              <a:lnSpc>
                <a:spcPct val="100000"/>
              </a:lnSpc>
            </a:pPr>
            <a:r>
              <a:rPr sz="1100" spc="20" dirty="0">
                <a:latin typeface="Times New Roman"/>
                <a:cs typeface="Times New Roman"/>
              </a:rPr>
              <a:t>T</a:t>
            </a:r>
            <a:r>
              <a:rPr sz="1100" spc="-25" dirty="0">
                <a:latin typeface="Times New Roman"/>
                <a:cs typeface="Times New Roman"/>
              </a:rPr>
              <a:t>o</a:t>
            </a:r>
            <a:r>
              <a:rPr sz="1100" spc="5" dirty="0">
                <a:latin typeface="Times New Roman"/>
                <a:cs typeface="Times New Roman"/>
              </a:rPr>
              <a:t>t</a:t>
            </a:r>
            <a:r>
              <a:rPr sz="1100" spc="10" dirty="0">
                <a:latin typeface="Times New Roman"/>
                <a:cs typeface="Times New Roman"/>
              </a:rPr>
              <a:t>a</a:t>
            </a:r>
            <a:r>
              <a:rPr sz="1100" dirty="0">
                <a:latin typeface="Times New Roman"/>
                <a:cs typeface="Times New Roman"/>
              </a:rPr>
              <a:t>l</a:t>
            </a:r>
            <a:endParaRPr sz="1100">
              <a:latin typeface="Times New Roman"/>
              <a:cs typeface="Times New Roman"/>
            </a:endParaRPr>
          </a:p>
        </p:txBody>
      </p:sp>
      <p:sp>
        <p:nvSpPr>
          <p:cNvPr id="14" name="object 14"/>
          <p:cNvSpPr txBox="1"/>
          <p:nvPr/>
        </p:nvSpPr>
        <p:spPr>
          <a:xfrm>
            <a:off x="2117851" y="8622238"/>
            <a:ext cx="165735" cy="165735"/>
          </a:xfrm>
          <a:prstGeom prst="rect">
            <a:avLst/>
          </a:prstGeom>
        </p:spPr>
        <p:txBody>
          <a:bodyPr vert="horz" wrap="square" lIns="0" tIns="0" rIns="0" bIns="0" rtlCol="0">
            <a:spAutoFit/>
          </a:bodyPr>
          <a:lstStyle/>
          <a:p>
            <a:pPr marL="12700">
              <a:lnSpc>
                <a:spcPct val="100000"/>
              </a:lnSpc>
            </a:pPr>
            <a:r>
              <a:rPr sz="1100" dirty="0">
                <a:latin typeface="Times New Roman"/>
                <a:cs typeface="Times New Roman"/>
              </a:rPr>
              <a:t>17</a:t>
            </a:r>
            <a:endParaRPr sz="1100">
              <a:latin typeface="Times New Roman"/>
              <a:cs typeface="Times New Roman"/>
            </a:endParaRPr>
          </a:p>
        </p:txBody>
      </p:sp>
      <p:sp>
        <p:nvSpPr>
          <p:cNvPr id="15" name="object 15"/>
          <p:cNvSpPr txBox="1"/>
          <p:nvPr/>
        </p:nvSpPr>
        <p:spPr>
          <a:xfrm>
            <a:off x="2788411" y="8622238"/>
            <a:ext cx="95885" cy="165735"/>
          </a:xfrm>
          <a:prstGeom prst="rect">
            <a:avLst/>
          </a:prstGeom>
        </p:spPr>
        <p:txBody>
          <a:bodyPr vert="horz" wrap="square" lIns="0" tIns="0" rIns="0" bIns="0" rtlCol="0">
            <a:spAutoFit/>
          </a:bodyPr>
          <a:lstStyle/>
          <a:p>
            <a:pPr marL="12700">
              <a:lnSpc>
                <a:spcPct val="100000"/>
              </a:lnSpc>
            </a:pPr>
            <a:r>
              <a:rPr sz="1100" dirty="0">
                <a:latin typeface="Times New Roman"/>
                <a:cs typeface="Times New Roman"/>
              </a:rPr>
              <a:t>1</a:t>
            </a:r>
            <a:endParaRPr sz="1100">
              <a:latin typeface="Times New Roman"/>
              <a:cs typeface="Times New Roman"/>
            </a:endParaRPr>
          </a:p>
        </p:txBody>
      </p:sp>
      <p:sp>
        <p:nvSpPr>
          <p:cNvPr id="16" name="object 16"/>
          <p:cNvSpPr txBox="1"/>
          <p:nvPr/>
        </p:nvSpPr>
        <p:spPr>
          <a:xfrm>
            <a:off x="3337052" y="8622238"/>
            <a:ext cx="165735" cy="165735"/>
          </a:xfrm>
          <a:prstGeom prst="rect">
            <a:avLst/>
          </a:prstGeom>
        </p:spPr>
        <p:txBody>
          <a:bodyPr vert="horz" wrap="square" lIns="0" tIns="0" rIns="0" bIns="0" rtlCol="0">
            <a:spAutoFit/>
          </a:bodyPr>
          <a:lstStyle/>
          <a:p>
            <a:pPr marL="12700">
              <a:lnSpc>
                <a:spcPct val="100000"/>
              </a:lnSpc>
            </a:pPr>
            <a:r>
              <a:rPr sz="1100" dirty="0">
                <a:latin typeface="Times New Roman"/>
                <a:cs typeface="Times New Roman"/>
              </a:rPr>
              <a:t>16</a:t>
            </a:r>
            <a:endParaRPr sz="1100">
              <a:latin typeface="Times New Roman"/>
              <a:cs typeface="Times New Roman"/>
            </a:endParaRPr>
          </a:p>
        </p:txBody>
      </p:sp>
      <p:sp>
        <p:nvSpPr>
          <p:cNvPr id="17" name="object 17"/>
          <p:cNvSpPr txBox="1"/>
          <p:nvPr/>
        </p:nvSpPr>
        <p:spPr>
          <a:xfrm>
            <a:off x="4035044" y="8622238"/>
            <a:ext cx="165735" cy="165735"/>
          </a:xfrm>
          <a:prstGeom prst="rect">
            <a:avLst/>
          </a:prstGeom>
        </p:spPr>
        <p:txBody>
          <a:bodyPr vert="horz" wrap="square" lIns="0" tIns="0" rIns="0" bIns="0" rtlCol="0">
            <a:spAutoFit/>
          </a:bodyPr>
          <a:lstStyle/>
          <a:p>
            <a:pPr marL="12700">
              <a:lnSpc>
                <a:spcPct val="100000"/>
              </a:lnSpc>
            </a:pPr>
            <a:r>
              <a:rPr sz="1100" dirty="0">
                <a:latin typeface="Times New Roman"/>
                <a:cs typeface="Times New Roman"/>
              </a:rPr>
              <a:t>14</a:t>
            </a:r>
            <a:endParaRPr sz="1100">
              <a:latin typeface="Times New Roman"/>
              <a:cs typeface="Times New Roman"/>
            </a:endParaRPr>
          </a:p>
        </p:txBody>
      </p:sp>
      <p:sp>
        <p:nvSpPr>
          <p:cNvPr id="18" name="object 18"/>
          <p:cNvSpPr txBox="1"/>
          <p:nvPr/>
        </p:nvSpPr>
        <p:spPr>
          <a:xfrm>
            <a:off x="4800091" y="8622238"/>
            <a:ext cx="95885" cy="165735"/>
          </a:xfrm>
          <a:prstGeom prst="rect">
            <a:avLst/>
          </a:prstGeom>
        </p:spPr>
        <p:txBody>
          <a:bodyPr vert="horz" wrap="square" lIns="0" tIns="0" rIns="0" bIns="0" rtlCol="0">
            <a:spAutoFit/>
          </a:bodyPr>
          <a:lstStyle/>
          <a:p>
            <a:pPr marL="12700">
              <a:lnSpc>
                <a:spcPct val="100000"/>
              </a:lnSpc>
            </a:pPr>
            <a:r>
              <a:rPr sz="1100" dirty="0">
                <a:latin typeface="Times New Roman"/>
                <a:cs typeface="Times New Roman"/>
              </a:rPr>
              <a:t>3</a:t>
            </a:r>
            <a:endParaRPr sz="1100">
              <a:latin typeface="Times New Roman"/>
              <a:cs typeface="Times New Roman"/>
            </a:endParaRPr>
          </a:p>
        </p:txBody>
      </p:sp>
      <p:sp>
        <p:nvSpPr>
          <p:cNvPr id="19" name="object 19"/>
          <p:cNvSpPr txBox="1"/>
          <p:nvPr/>
        </p:nvSpPr>
        <p:spPr>
          <a:xfrm>
            <a:off x="5610859" y="8622238"/>
            <a:ext cx="165735" cy="165735"/>
          </a:xfrm>
          <a:prstGeom prst="rect">
            <a:avLst/>
          </a:prstGeom>
        </p:spPr>
        <p:txBody>
          <a:bodyPr vert="horz" wrap="square" lIns="0" tIns="0" rIns="0" bIns="0" rtlCol="0">
            <a:spAutoFit/>
          </a:bodyPr>
          <a:lstStyle/>
          <a:p>
            <a:pPr marL="12700">
              <a:lnSpc>
                <a:spcPct val="100000"/>
              </a:lnSpc>
            </a:pPr>
            <a:r>
              <a:rPr sz="1100" dirty="0">
                <a:latin typeface="Times New Roman"/>
                <a:cs typeface="Times New Roman"/>
              </a:rPr>
              <a:t>45</a:t>
            </a:r>
            <a:endParaRPr sz="1100">
              <a:latin typeface="Times New Roman"/>
              <a:cs typeface="Times New Roman"/>
            </a:endParaRPr>
          </a:p>
        </p:txBody>
      </p:sp>
      <p:sp>
        <p:nvSpPr>
          <p:cNvPr id="20" name="object 20"/>
          <p:cNvSpPr txBox="1"/>
          <p:nvPr/>
        </p:nvSpPr>
        <p:spPr>
          <a:xfrm>
            <a:off x="6491732" y="8622238"/>
            <a:ext cx="95885" cy="165735"/>
          </a:xfrm>
          <a:prstGeom prst="rect">
            <a:avLst/>
          </a:prstGeom>
        </p:spPr>
        <p:txBody>
          <a:bodyPr vert="horz" wrap="square" lIns="0" tIns="0" rIns="0" bIns="0" rtlCol="0">
            <a:spAutoFit/>
          </a:bodyPr>
          <a:lstStyle/>
          <a:p>
            <a:pPr marL="12700">
              <a:lnSpc>
                <a:spcPct val="100000"/>
              </a:lnSpc>
            </a:pPr>
            <a:r>
              <a:rPr sz="1100" dirty="0">
                <a:latin typeface="Times New Roman"/>
                <a:cs typeface="Times New Roman"/>
              </a:rPr>
              <a:t>7</a:t>
            </a:r>
            <a:endParaRPr sz="1100">
              <a:latin typeface="Times New Roman"/>
              <a:cs typeface="Times New Roman"/>
            </a:endParaRPr>
          </a:p>
        </p:txBody>
      </p:sp>
      <p:sp>
        <p:nvSpPr>
          <p:cNvPr id="23" name="object 23" title="Line at the bottom of the table"/>
          <p:cNvSpPr/>
          <p:nvPr/>
        </p:nvSpPr>
        <p:spPr>
          <a:xfrm>
            <a:off x="890016" y="8866631"/>
            <a:ext cx="6002020" cy="0"/>
          </a:xfrm>
          <a:custGeom>
            <a:avLst/>
            <a:gdLst/>
            <a:ahLst/>
            <a:cxnLst/>
            <a:rect l="l" t="t" r="r" b="b"/>
            <a:pathLst>
              <a:path w="6002020">
                <a:moveTo>
                  <a:pt x="0" y="0"/>
                </a:moveTo>
                <a:lnTo>
                  <a:pt x="6001512" y="0"/>
                </a:lnTo>
              </a:path>
            </a:pathLst>
          </a:custGeom>
          <a:ln w="7366">
            <a:solidFill>
              <a:srgbClr val="000000"/>
            </a:solidFill>
          </a:ln>
        </p:spPr>
        <p:txBody>
          <a:bodyPr wrap="square" lIns="0" tIns="0" rIns="0" bIns="0" rtlCol="0"/>
          <a:lstStyle/>
          <a:p>
            <a:endParaRPr/>
          </a:p>
        </p:txBody>
      </p:sp>
      <p:sp>
        <p:nvSpPr>
          <p:cNvPr id="24" name="object 24"/>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z="1050" spc="-20" dirty="0"/>
              <a:t>I</a:t>
            </a:r>
            <a:r>
              <a:rPr sz="1050" dirty="0"/>
              <a:t>n</a:t>
            </a:r>
            <a:r>
              <a:rPr sz="1050" spc="-10" dirty="0"/>
              <a:t>t</a:t>
            </a:r>
            <a:r>
              <a:rPr sz="1050" spc="-15" dirty="0"/>
              <a:t>e</a:t>
            </a:r>
            <a:r>
              <a:rPr sz="1050" spc="5" dirty="0"/>
              <a:t>r</a:t>
            </a:r>
            <a:r>
              <a:rPr sz="1050" dirty="0"/>
              <a:t>d</a:t>
            </a:r>
            <a:r>
              <a:rPr sz="1050" spc="-10" dirty="0"/>
              <a:t>i</a:t>
            </a:r>
            <a:r>
              <a:rPr sz="1050" spc="-5" dirty="0"/>
              <a:t>s</a:t>
            </a:r>
            <a:r>
              <a:rPr sz="1050" spc="-15" dirty="0"/>
              <a:t>c</a:t>
            </a:r>
            <a:r>
              <a:rPr sz="1050" spc="15" dirty="0"/>
              <a:t>i</a:t>
            </a:r>
            <a:r>
              <a:rPr sz="1050" spc="-25" dirty="0"/>
              <a:t>p</a:t>
            </a:r>
            <a:r>
              <a:rPr sz="1050" spc="-10" dirty="0"/>
              <a:t>l</a:t>
            </a:r>
            <a:r>
              <a:rPr sz="1050" spc="15" dirty="0"/>
              <a:t>i</a:t>
            </a:r>
            <a:r>
              <a:rPr sz="1050" spc="-25" dirty="0"/>
              <a:t>n</a:t>
            </a:r>
            <a:r>
              <a:rPr sz="1050" spc="10" dirty="0"/>
              <a:t>a</a:t>
            </a:r>
            <a:r>
              <a:rPr sz="1050" spc="5" dirty="0"/>
              <a:t>r</a:t>
            </a:r>
            <a:r>
              <a:rPr sz="1050" dirty="0"/>
              <a:t>y</a:t>
            </a:r>
            <a:r>
              <a:rPr sz="1050" spc="-25" dirty="0"/>
              <a:t> </a:t>
            </a:r>
            <a:r>
              <a:rPr sz="1050" spc="20" dirty="0"/>
              <a:t>J</a:t>
            </a:r>
            <a:r>
              <a:rPr sz="1050" dirty="0"/>
              <a:t>o</a:t>
            </a:r>
            <a:r>
              <a:rPr sz="1050" spc="-25" dirty="0"/>
              <a:t>u</a:t>
            </a:r>
            <a:r>
              <a:rPr sz="1050" spc="5" dirty="0"/>
              <a:t>r</a:t>
            </a:r>
            <a:r>
              <a:rPr sz="1050" spc="-25" dirty="0"/>
              <a:t>n</a:t>
            </a:r>
            <a:r>
              <a:rPr sz="1050" spc="10" dirty="0"/>
              <a:t>a</a:t>
            </a:r>
            <a:r>
              <a:rPr sz="1050" dirty="0"/>
              <a:t>l</a:t>
            </a:r>
            <a:r>
              <a:rPr sz="1050" spc="20" dirty="0"/>
              <a:t> </a:t>
            </a:r>
            <a:r>
              <a:rPr sz="1050" spc="-25" dirty="0"/>
              <a:t>o</a:t>
            </a:r>
            <a:r>
              <a:rPr sz="1050" dirty="0"/>
              <a:t>f</a:t>
            </a:r>
            <a:r>
              <a:rPr sz="1050" spc="10" dirty="0"/>
              <a:t> </a:t>
            </a:r>
            <a:r>
              <a:rPr sz="1050" spc="-25" dirty="0"/>
              <a:t>T</a:t>
            </a:r>
            <a:r>
              <a:rPr sz="1050" spc="-15" dirty="0"/>
              <a:t>e</a:t>
            </a:r>
            <a:r>
              <a:rPr sz="1050" spc="10" dirty="0"/>
              <a:t>ac</a:t>
            </a:r>
            <a:r>
              <a:rPr sz="1050" spc="-25" dirty="0"/>
              <a:t>h</a:t>
            </a:r>
            <a:r>
              <a:rPr sz="1050" spc="15" dirty="0"/>
              <a:t>i</a:t>
            </a:r>
            <a:r>
              <a:rPr sz="1050" dirty="0"/>
              <a:t>ng</a:t>
            </a:r>
            <a:r>
              <a:rPr sz="1050" spc="-25" dirty="0"/>
              <a:t> </a:t>
            </a:r>
            <a:r>
              <a:rPr sz="1050" spc="10" dirty="0"/>
              <a:t>a</a:t>
            </a:r>
            <a:r>
              <a:rPr sz="1050" dirty="0"/>
              <a:t>nd </a:t>
            </a:r>
            <a:r>
              <a:rPr sz="1050" spc="-25" dirty="0"/>
              <a:t>L</a:t>
            </a:r>
            <a:r>
              <a:rPr sz="1050" spc="-15" dirty="0"/>
              <a:t>e</a:t>
            </a:r>
            <a:r>
              <a:rPr sz="1050" spc="10" dirty="0"/>
              <a:t>a</a:t>
            </a:r>
            <a:r>
              <a:rPr sz="1050" spc="5" dirty="0"/>
              <a:t>r</a:t>
            </a:r>
            <a:r>
              <a:rPr sz="1050" spc="-25" dirty="0"/>
              <a:t>n</a:t>
            </a:r>
            <a:r>
              <a:rPr sz="1050" spc="15" dirty="0"/>
              <a:t>i</a:t>
            </a:r>
            <a:r>
              <a:rPr sz="1050" dirty="0"/>
              <a:t>ng</a:t>
            </a:r>
            <a:endParaRPr sz="1050"/>
          </a:p>
        </p:txBody>
      </p:sp>
      <p:sp>
        <p:nvSpPr>
          <p:cNvPr id="25" name="object 25"/>
          <p:cNvSpPr txBox="1"/>
          <p:nvPr/>
        </p:nvSpPr>
        <p:spPr>
          <a:xfrm>
            <a:off x="3921902" y="9355615"/>
            <a:ext cx="553085" cy="160020"/>
          </a:xfrm>
          <a:prstGeom prst="rect">
            <a:avLst/>
          </a:prstGeom>
        </p:spPr>
        <p:txBody>
          <a:bodyPr vert="horz" wrap="square" lIns="0" tIns="0" rIns="0" bIns="0" rtlCol="0">
            <a:spAutoFit/>
          </a:bodyPr>
          <a:lstStyle/>
          <a:p>
            <a:pPr marL="12700">
              <a:lnSpc>
                <a:spcPct val="100000"/>
              </a:lnSpc>
            </a:pPr>
            <a:r>
              <a:rPr sz="1050" spc="5" dirty="0">
                <a:latin typeface="Times New Roman"/>
                <a:cs typeface="Times New Roman"/>
              </a:rPr>
              <a:t>V</a:t>
            </a:r>
            <a:r>
              <a:rPr sz="1050" spc="-25" dirty="0">
                <a:latin typeface="Times New Roman"/>
                <a:cs typeface="Times New Roman"/>
              </a:rPr>
              <a:t>o</a:t>
            </a:r>
            <a:r>
              <a:rPr sz="1050" spc="15" dirty="0">
                <a:latin typeface="Times New Roman"/>
                <a:cs typeface="Times New Roman"/>
              </a:rPr>
              <a:t>l</a:t>
            </a:r>
            <a:r>
              <a:rPr sz="1050" dirty="0">
                <a:latin typeface="Times New Roman"/>
                <a:cs typeface="Times New Roman"/>
              </a:rPr>
              <a:t>u</a:t>
            </a:r>
            <a:r>
              <a:rPr sz="1050" spc="-30" dirty="0">
                <a:latin typeface="Times New Roman"/>
                <a:cs typeface="Times New Roman"/>
              </a:rPr>
              <a:t>m</a:t>
            </a:r>
            <a:r>
              <a:rPr sz="1050" dirty="0">
                <a:latin typeface="Times New Roman"/>
                <a:cs typeface="Times New Roman"/>
              </a:rPr>
              <a:t>e</a:t>
            </a:r>
            <a:r>
              <a:rPr sz="1050" spc="-15" dirty="0">
                <a:latin typeface="Times New Roman"/>
                <a:cs typeface="Times New Roman"/>
              </a:rPr>
              <a:t> </a:t>
            </a:r>
            <a:r>
              <a:rPr sz="1050" dirty="0">
                <a:latin typeface="Times New Roman"/>
                <a:cs typeface="Times New Roman"/>
              </a:rPr>
              <a:t>3</a:t>
            </a:r>
            <a:endParaRPr sz="1050">
              <a:latin typeface="Times New Roman"/>
              <a:cs typeface="Times New Roman"/>
            </a:endParaRPr>
          </a:p>
        </p:txBody>
      </p:sp>
      <p:sp>
        <p:nvSpPr>
          <p:cNvPr id="26" name="object 26"/>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z="1050" spc="5" dirty="0"/>
              <a:t>N</a:t>
            </a:r>
            <a:r>
              <a:rPr sz="1050" dirty="0"/>
              <a:t>u</a:t>
            </a:r>
            <a:r>
              <a:rPr sz="1050" spc="-30" dirty="0"/>
              <a:t>m</a:t>
            </a:r>
            <a:r>
              <a:rPr sz="1050" dirty="0"/>
              <a:t>b</a:t>
            </a:r>
            <a:r>
              <a:rPr sz="1050" spc="-15" dirty="0"/>
              <a:t>e</a:t>
            </a:r>
            <a:r>
              <a:rPr sz="1050" dirty="0"/>
              <a:t>r</a:t>
            </a:r>
            <a:r>
              <a:rPr sz="1050" spc="10" dirty="0"/>
              <a:t> </a:t>
            </a:r>
            <a:r>
              <a:rPr sz="1050" dirty="0"/>
              <a:t>2</a:t>
            </a:r>
            <a:endParaRPr sz="1050"/>
          </a:p>
        </p:txBody>
      </p:sp>
      <p:sp>
        <p:nvSpPr>
          <p:cNvPr id="27" name="object 27"/>
          <p:cNvSpPr txBox="1"/>
          <p:nvPr/>
        </p:nvSpPr>
        <p:spPr>
          <a:xfrm>
            <a:off x="5555520" y="9355615"/>
            <a:ext cx="775970" cy="160020"/>
          </a:xfrm>
          <a:prstGeom prst="rect">
            <a:avLst/>
          </a:prstGeom>
        </p:spPr>
        <p:txBody>
          <a:bodyPr vert="horz" wrap="square" lIns="0" tIns="0" rIns="0" bIns="0" rtlCol="0">
            <a:spAutoFit/>
          </a:bodyPr>
          <a:lstStyle/>
          <a:p>
            <a:pPr marL="12700">
              <a:lnSpc>
                <a:spcPct val="100000"/>
              </a:lnSpc>
            </a:pPr>
            <a:r>
              <a:rPr sz="1050" spc="-15" dirty="0">
                <a:latin typeface="Times New Roman"/>
                <a:cs typeface="Times New Roman"/>
              </a:rPr>
              <a:t>S</a:t>
            </a:r>
            <a:r>
              <a:rPr sz="1050" dirty="0">
                <a:latin typeface="Times New Roman"/>
                <a:cs typeface="Times New Roman"/>
              </a:rPr>
              <a:t>u</a:t>
            </a:r>
            <a:r>
              <a:rPr sz="1050" spc="-10" dirty="0">
                <a:latin typeface="Times New Roman"/>
                <a:cs typeface="Times New Roman"/>
              </a:rPr>
              <a:t>m</a:t>
            </a:r>
            <a:r>
              <a:rPr sz="1050" spc="-30" dirty="0">
                <a:latin typeface="Times New Roman"/>
                <a:cs typeface="Times New Roman"/>
              </a:rPr>
              <a:t>m</a:t>
            </a:r>
            <a:r>
              <a:rPr sz="1050" spc="-15" dirty="0">
                <a:latin typeface="Times New Roman"/>
                <a:cs typeface="Times New Roman"/>
              </a:rPr>
              <a:t>e</a:t>
            </a:r>
            <a:r>
              <a:rPr sz="1050" dirty="0">
                <a:latin typeface="Times New Roman"/>
                <a:cs typeface="Times New Roman"/>
              </a:rPr>
              <a:t>r</a:t>
            </a:r>
            <a:r>
              <a:rPr sz="1050" spc="10" dirty="0">
                <a:latin typeface="Times New Roman"/>
                <a:cs typeface="Times New Roman"/>
              </a:rPr>
              <a:t> </a:t>
            </a:r>
            <a:r>
              <a:rPr sz="1050" dirty="0">
                <a:latin typeface="Times New Roman"/>
                <a:cs typeface="Times New Roman"/>
              </a:rPr>
              <a:t>2013</a:t>
            </a:r>
            <a:endParaRPr sz="1050">
              <a:latin typeface="Times New Roman"/>
              <a:cs typeface="Times New Roman"/>
            </a:endParaRPr>
          </a:p>
        </p:txBody>
      </p:sp>
      <p:sp>
        <p:nvSpPr>
          <p:cNvPr id="28" name="object 28"/>
          <p:cNvSpPr txBox="1"/>
          <p:nvPr/>
        </p:nvSpPr>
        <p:spPr>
          <a:xfrm>
            <a:off x="6717283" y="9354425"/>
            <a:ext cx="153670" cy="153670"/>
          </a:xfrm>
          <a:prstGeom prst="rect">
            <a:avLst/>
          </a:prstGeom>
        </p:spPr>
        <p:txBody>
          <a:bodyPr vert="horz" wrap="square" lIns="0" tIns="0" rIns="0" bIns="0" rtlCol="0">
            <a:spAutoFit/>
          </a:bodyPr>
          <a:lstStyle/>
          <a:p>
            <a:pPr marL="12700">
              <a:lnSpc>
                <a:spcPct val="100000"/>
              </a:lnSpc>
            </a:pPr>
            <a:r>
              <a:rPr sz="1000" dirty="0">
                <a:latin typeface="Times New Roman"/>
                <a:cs typeface="Times New Roman"/>
              </a:rPr>
              <a:t>90</a:t>
            </a:r>
            <a:endParaRPr sz="100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294</TotalTime>
  <Words>9680</Words>
  <Application>Microsoft Office PowerPoint</Application>
  <PresentationFormat>Custom</PresentationFormat>
  <Paragraphs>808</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Article “Providing Culturally Responsive Teaching in Field-Based and Student Teaching Experiences: A Case Study” Introduction</vt:lpstr>
      <vt:lpstr>Article “Providing Culturally Responsive Teaching” – Culturally Responsive Teaching Matters</vt:lpstr>
      <vt:lpstr>Article “Providing Culturally Responsive Teaching” – The Program</vt:lpstr>
      <vt:lpstr>Article “Providing Culturally Responsive Teaching” - Method, Participants, and Instruments</vt:lpstr>
      <vt:lpstr>Article “Providing Culturally Responsive Teaching” – Data Collection</vt:lpstr>
      <vt:lpstr>Article “Providing Culturally Responsive Teaching” - Treatment</vt:lpstr>
      <vt:lpstr>Article “Providing Culturally Responsive Teaching” – Data Analysis</vt:lpstr>
      <vt:lpstr>Article “Providing Culturally Responsive Teaching” - Lesson Design and Delivery Results</vt:lpstr>
      <vt:lpstr>Article “Providing Culturally Responsive Teaching” – Data Tables</vt:lpstr>
      <vt:lpstr>Article “Providing Culturally Responsive Teaching” – Methods Course, Field Experience and Student Teaching Lesson Design, and Delivery of Six Student Teachers </vt:lpstr>
      <vt:lpstr>Article “Providing Culturally Responsive Teaching” - Discussion</vt:lpstr>
      <vt:lpstr>Article “Providing Culturally Responsive Teaching” – Limitations and Implications</vt:lpstr>
      <vt:lpstr>Article “Providing Culturally Responsive Teaching” - Author Notes</vt:lpstr>
      <vt:lpstr>Article “Providing Culturally Responsive Teaching” - References</vt:lpstr>
      <vt:lpstr>Article “Providing Culturally Responsive Teaching” - References (Continued)</vt:lpstr>
      <vt:lpstr>Article “Providing Culturally Responsive Teaching” - References (Continued)</vt:lpstr>
      <vt:lpstr>Appendix A Culturally Responsive Lesson Plan Template</vt:lpstr>
      <vt:lpstr>Appendix B: Culturally Responsive Lesson Plan Rubric</vt:lpstr>
      <vt:lpstr>Appendix B (Continued)</vt:lpstr>
      <vt:lpstr>Appendix C: Checklist for Teaching Practices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Stillman, Lauren</dc:creator>
  <cp:lastModifiedBy>Stillman, Lauren</cp:lastModifiedBy>
  <cp:revision>29</cp:revision>
  <dcterms:created xsi:type="dcterms:W3CDTF">2014-08-15T00:11:38Z</dcterms:created>
  <dcterms:modified xsi:type="dcterms:W3CDTF">2014-08-18T21:09:26Z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2013-11-21T00:00:00Z</vt:filetime>
  </property>
  <property fmtid="{D5CDD505-2E9C-101B-9397-08002B2CF9AE}" pid="3" name="LastSaved">
    <vt:filetime>2014-08-15T00:00:00Z</vt:filetime>
  </property>
</Properties>
</file>